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xml" ContentType="application/vnd.openxmlformats-officedocument.presentationml.tags+xml"/>
  <Override PartName="/ppt/notesSlides/notesSlide4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2.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4.xml" ContentType="application/vnd.openxmlformats-officedocument.presentationml.notesSlide+xml"/>
  <Override PartName="/ppt/tags/tag3.xml" ContentType="application/vnd.openxmlformats-officedocument.presentationml.tags+xml"/>
  <Override PartName="/ppt/notesSlides/notesSlide45.xml" ContentType="application/vnd.openxmlformats-officedocument.presentationml.notesSlide+xml"/>
  <Override PartName="/ppt/tags/tag4.xml" ContentType="application/vnd.openxmlformats-officedocument.presentationml.tag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5.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6.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7.xml" ContentType="application/vnd.openxmlformats-officedocument.presentationml.tags+xml"/>
  <Override PartName="/ppt/notesSlides/notesSlide53.xml" ContentType="application/vnd.openxmlformats-officedocument.presentationml.notesSlide+xml"/>
  <Override PartName="/ppt/tags/tag8.xml" ContentType="application/vnd.openxmlformats-officedocument.presentationml.tags+xml"/>
  <Override PartName="/ppt/notesSlides/notesSlide54.xml" ContentType="application/vnd.openxmlformats-officedocument.presentationml.notesSlide+xml"/>
  <Override PartName="/ppt/tags/tag9.xml" ContentType="application/vnd.openxmlformats-officedocument.presentationml.tag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10.xml" ContentType="application/vnd.openxmlformats-officedocument.presentationml.tags+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ags/tag11.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818" r:id="rId2"/>
  </p:sldMasterIdLst>
  <p:notesMasterIdLst>
    <p:notesMasterId r:id="rId88"/>
  </p:notesMasterIdLst>
  <p:handoutMasterIdLst>
    <p:handoutMasterId r:id="rId89"/>
  </p:handoutMasterIdLst>
  <p:sldIdLst>
    <p:sldId id="297" r:id="rId3"/>
    <p:sldId id="298" r:id="rId4"/>
    <p:sldId id="475" r:id="rId5"/>
    <p:sldId id="393" r:id="rId6"/>
    <p:sldId id="505" r:id="rId7"/>
    <p:sldId id="383" r:id="rId8"/>
    <p:sldId id="504" r:id="rId9"/>
    <p:sldId id="375" r:id="rId10"/>
    <p:sldId id="380" r:id="rId11"/>
    <p:sldId id="502" r:id="rId12"/>
    <p:sldId id="385" r:id="rId13"/>
    <p:sldId id="377" r:id="rId14"/>
    <p:sldId id="503" r:id="rId15"/>
    <p:sldId id="476" r:id="rId16"/>
    <p:sldId id="446" r:id="rId17"/>
    <p:sldId id="386" r:id="rId18"/>
    <p:sldId id="394" r:id="rId19"/>
    <p:sldId id="387" r:id="rId20"/>
    <p:sldId id="400" r:id="rId21"/>
    <p:sldId id="474" r:id="rId22"/>
    <p:sldId id="389" r:id="rId23"/>
    <p:sldId id="395" r:id="rId24"/>
    <p:sldId id="388" r:id="rId25"/>
    <p:sldId id="396" r:id="rId26"/>
    <p:sldId id="1724" r:id="rId27"/>
    <p:sldId id="1727" r:id="rId28"/>
    <p:sldId id="1732" r:id="rId29"/>
    <p:sldId id="452" r:id="rId30"/>
    <p:sldId id="456" r:id="rId31"/>
    <p:sldId id="273" r:id="rId32"/>
    <p:sldId id="464" r:id="rId33"/>
    <p:sldId id="272" r:id="rId34"/>
    <p:sldId id="390" r:id="rId35"/>
    <p:sldId id="465" r:id="rId36"/>
    <p:sldId id="492" r:id="rId37"/>
    <p:sldId id="477" r:id="rId38"/>
    <p:sldId id="412" r:id="rId39"/>
    <p:sldId id="455" r:id="rId40"/>
    <p:sldId id="451" r:id="rId41"/>
    <p:sldId id="1726" r:id="rId42"/>
    <p:sldId id="392" r:id="rId43"/>
    <p:sldId id="402" r:id="rId44"/>
    <p:sldId id="457" r:id="rId45"/>
    <p:sldId id="401" r:id="rId46"/>
    <p:sldId id="403" r:id="rId47"/>
    <p:sldId id="415" r:id="rId48"/>
    <p:sldId id="406" r:id="rId49"/>
    <p:sldId id="445" r:id="rId50"/>
    <p:sldId id="427" r:id="rId51"/>
    <p:sldId id="487" r:id="rId52"/>
    <p:sldId id="491" r:id="rId53"/>
    <p:sldId id="461" r:id="rId54"/>
    <p:sldId id="459" r:id="rId55"/>
    <p:sldId id="473" r:id="rId56"/>
    <p:sldId id="447" r:id="rId57"/>
    <p:sldId id="432" r:id="rId58"/>
    <p:sldId id="433" r:id="rId59"/>
    <p:sldId id="434" r:id="rId60"/>
    <p:sldId id="453" r:id="rId61"/>
    <p:sldId id="482" r:id="rId62"/>
    <p:sldId id="409" r:id="rId63"/>
    <p:sldId id="471" r:id="rId64"/>
    <p:sldId id="408" r:id="rId65"/>
    <p:sldId id="410" r:id="rId66"/>
    <p:sldId id="488" r:id="rId67"/>
    <p:sldId id="490" r:id="rId68"/>
    <p:sldId id="478" r:id="rId69"/>
    <p:sldId id="398" r:id="rId70"/>
    <p:sldId id="444" r:id="rId71"/>
    <p:sldId id="483" r:id="rId72"/>
    <p:sldId id="484" r:id="rId73"/>
    <p:sldId id="486" r:id="rId74"/>
    <p:sldId id="485" r:id="rId75"/>
    <p:sldId id="479" r:id="rId76"/>
    <p:sldId id="496" r:id="rId77"/>
    <p:sldId id="493" r:id="rId78"/>
    <p:sldId id="495" r:id="rId79"/>
    <p:sldId id="498" r:id="rId80"/>
    <p:sldId id="499" r:id="rId81"/>
    <p:sldId id="500" r:id="rId82"/>
    <p:sldId id="481" r:id="rId83"/>
    <p:sldId id="299" r:id="rId84"/>
    <p:sldId id="269" r:id="rId85"/>
    <p:sldId id="1723" r:id="rId86"/>
    <p:sldId id="1733" r:id="rId87"/>
  </p:sldIdLst>
  <p:sldSz cx="12192000" cy="6858000"/>
  <p:notesSz cx="6858000" cy="9144000"/>
  <p:embeddedFontLst>
    <p:embeddedFont>
      <p:font typeface="钟齐流江毛笔草体" panose="02010600030101010101" charset="-122"/>
      <p:regular r:id="rId90"/>
    </p:embeddedFont>
    <p:embeddedFont>
      <p:font typeface="等线" panose="02010600030101010101" pitchFamily="2" charset="-122"/>
      <p:regular r:id="rId91"/>
      <p:bold r:id="rId92"/>
    </p:embeddedFont>
    <p:embeddedFont>
      <p:font typeface="Arial Black" panose="020B0A04020102020204" pitchFamily="34" charset="0"/>
      <p:bold r:id="rId93"/>
    </p:embeddedFont>
    <p:embeddedFont>
      <p:font typeface="黑体" panose="02010609060101010101" pitchFamily="49" charset="-122"/>
      <p:regular r:id="rId94"/>
    </p:embeddedFont>
    <p:embeddedFont>
      <p:font typeface="Segoe UI Light" panose="020B0502040204020203" pitchFamily="34" charset="0"/>
      <p:regular r:id="rId95"/>
      <p:italic r:id="rId96"/>
    </p:embeddedFont>
    <p:embeddedFont>
      <p:font typeface="微软雅黑 Light" panose="020B0502040204020203" pitchFamily="34" charset="-122"/>
      <p:regular r:id="rId97"/>
    </p:embeddedFont>
    <p:embeddedFont>
      <p:font typeface="方正准圆简体" panose="02010600030101010101" charset="-122"/>
      <p:regular r:id="rId98"/>
    </p:embeddedFont>
    <p:embeddedFont>
      <p:font typeface="微软雅黑" panose="020B0503020204020204" pitchFamily="34" charset="-122"/>
      <p:regular r:id="rId99"/>
      <p:bold r:id="rId100"/>
    </p:embeddedFont>
    <p:embeddedFont>
      <p:font typeface="微软雅黑" panose="020B0503020204020204" pitchFamily="34" charset="-122"/>
      <p:regular r:id="rId99"/>
      <p:bold r:id="rId100"/>
    </p:embeddedFont>
    <p:embeddedFont>
      <p:font typeface="Source Sans Pro Light" panose="020B0604020202020204" charset="0"/>
      <p:regular r:id="rId101"/>
      <p:italic r:id="rId102"/>
    </p:embeddedFont>
    <p:embeddedFont>
      <p:font typeface="胡晓波骚包体" panose="02010600030101010101" charset="-122"/>
      <p:regular r:id="rId103"/>
    </p:embeddedFont>
    <p:embeddedFont>
      <p:font typeface="腾讯体" panose="02010600030101010101" charset="-122"/>
      <p:regular r:id="rId104"/>
    </p:embeddedFont>
  </p:embeddedFontLst>
  <p:custDataLst>
    <p:tags r:id="rId10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DA89B23E-A633-4AFF-A094-2C7ADCE0D65D}">
          <p14:sldIdLst>
            <p14:sldId id="297"/>
            <p14:sldId id="298"/>
            <p14:sldId id="475"/>
            <p14:sldId id="393"/>
            <p14:sldId id="505"/>
          </p14:sldIdLst>
        </p14:section>
        <p14:section name="封面页" id="{1B3F53AD-CC71-4D5D-BF7E-46C59CC833B4}">
          <p14:sldIdLst>
            <p14:sldId id="383"/>
            <p14:sldId id="504"/>
            <p14:sldId id="375"/>
            <p14:sldId id="380"/>
            <p14:sldId id="502"/>
          </p14:sldIdLst>
        </p14:section>
        <p14:section name="目录页" id="{1933BD37-D970-4EB2-8629-070F1D579647}">
          <p14:sldIdLst>
            <p14:sldId id="385"/>
            <p14:sldId id="377"/>
            <p14:sldId id="503"/>
            <p14:sldId id="476"/>
          </p14:sldIdLst>
        </p14:section>
        <p14:section name="纯文字排版" id="{7B570482-A180-4B3C-B5FF-4F131036A4B4}">
          <p14:sldIdLst>
            <p14:sldId id="446"/>
            <p14:sldId id="386"/>
            <p14:sldId id="394"/>
            <p14:sldId id="387"/>
            <p14:sldId id="400"/>
            <p14:sldId id="474"/>
            <p14:sldId id="389"/>
            <p14:sldId id="395"/>
            <p14:sldId id="388"/>
            <p14:sldId id="396"/>
            <p14:sldId id="1724"/>
            <p14:sldId id="1727"/>
            <p14:sldId id="1732"/>
          </p14:sldIdLst>
        </p14:section>
        <p14:section name="图文排版" id="{7A1C7F6D-3BA9-4E7C-A7F5-5BDDB74ABEB1}">
          <p14:sldIdLst>
            <p14:sldId id="452"/>
            <p14:sldId id="456"/>
            <p14:sldId id="273"/>
            <p14:sldId id="464"/>
            <p14:sldId id="272"/>
            <p14:sldId id="390"/>
            <p14:sldId id="465"/>
            <p14:sldId id="492"/>
            <p14:sldId id="477"/>
            <p14:sldId id="412"/>
            <p14:sldId id="455"/>
          </p14:sldIdLst>
        </p14:section>
        <p14:section name="表格&amp;图表排版" id="{F00C3061-A54B-403C-B893-ECA69ADDBA9A}">
          <p14:sldIdLst>
            <p14:sldId id="451"/>
            <p14:sldId id="1726"/>
            <p14:sldId id="392"/>
            <p14:sldId id="402"/>
            <p14:sldId id="457"/>
            <p14:sldId id="401"/>
            <p14:sldId id="403"/>
            <p14:sldId id="415"/>
          </p14:sldIdLst>
        </p14:section>
        <p14:section name="逻辑图示排版" id="{2C399364-0908-4763-8853-B69B78EBD902}">
          <p14:sldIdLst>
            <p14:sldId id="406"/>
            <p14:sldId id="445"/>
            <p14:sldId id="427"/>
            <p14:sldId id="487"/>
            <p14:sldId id="491"/>
            <p14:sldId id="461"/>
            <p14:sldId id="459"/>
            <p14:sldId id="473"/>
            <p14:sldId id="447"/>
            <p14:sldId id="432"/>
            <p14:sldId id="433"/>
            <p14:sldId id="434"/>
          </p14:sldIdLst>
        </p14:section>
        <p14:section name="特殊功能页" id="{BAC74C84-BF2F-46D9-9F97-81AE1F90139D}">
          <p14:sldIdLst>
            <p14:sldId id="453"/>
            <p14:sldId id="482"/>
            <p14:sldId id="409"/>
            <p14:sldId id="471"/>
            <p14:sldId id="408"/>
            <p14:sldId id="410"/>
            <p14:sldId id="488"/>
            <p14:sldId id="490"/>
          </p14:sldIdLst>
        </p14:section>
        <p14:section name="附录页" id="{DF34EEB0-9FB2-441D-A1A9-BC6D81F9CACD}">
          <p14:sldIdLst>
            <p14:sldId id="478"/>
            <p14:sldId id="398"/>
            <p14:sldId id="444"/>
            <p14:sldId id="483"/>
            <p14:sldId id="484"/>
            <p14:sldId id="486"/>
            <p14:sldId id="485"/>
            <p14:sldId id="479"/>
            <p14:sldId id="496"/>
            <p14:sldId id="493"/>
            <p14:sldId id="495"/>
            <p14:sldId id="498"/>
            <p14:sldId id="499"/>
            <p14:sldId id="500"/>
            <p14:sldId id="481"/>
            <p14:sldId id="299"/>
            <p14:sldId id="269"/>
            <p14:sldId id="1723"/>
            <p14:sldId id="1733"/>
          </p14:sldIdLst>
        </p14:section>
      </p14:sectionLst>
    </p:ext>
    <p:ext uri="{EFAFB233-063F-42B5-8137-9DF3F51BA10A}">
      <p15:sldGuideLst xmlns:p15="http://schemas.microsoft.com/office/powerpoint/2012/main">
        <p15:guide id="18" orient="horz" pos="2160" userDrawn="1">
          <p15:clr>
            <a:srgbClr val="A4A3A4"/>
          </p15:clr>
        </p15:guide>
        <p15:guide id="19"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林 溪" initials="林" lastIdx="2" clrIdx="0">
    <p:extLst>
      <p:ext uri="{19B8F6BF-5375-455C-9EA6-DF929625EA0E}">
        <p15:presenceInfo xmlns:p15="http://schemas.microsoft.com/office/powerpoint/2012/main" userId="873649f3a90c65c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268"/>
    <a:srgbClr val="055C92"/>
    <a:srgbClr val="38899F"/>
    <a:srgbClr val="055B91"/>
    <a:srgbClr val="0D5776"/>
    <a:srgbClr val="000000"/>
    <a:srgbClr val="045E93"/>
    <a:srgbClr val="8F8F8F"/>
    <a:srgbClr val="F20000"/>
    <a:srgbClr val="1A2F8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755" autoAdjust="0"/>
    <p:restoredTop sz="95000" autoAdjust="0"/>
  </p:normalViewPr>
  <p:slideViewPr>
    <p:cSldViewPr snapToGrid="0" showGuides="1">
      <p:cViewPr varScale="1">
        <p:scale>
          <a:sx n="114" d="100"/>
          <a:sy n="114" d="100"/>
        </p:scale>
        <p:origin x="654" y="102"/>
      </p:cViewPr>
      <p:guideLst>
        <p:guide orient="horz" pos="2160"/>
        <p:guide pos="3840"/>
      </p:guideLst>
    </p:cSldViewPr>
  </p:slideViewPr>
  <p:outlineViewPr>
    <p:cViewPr>
      <p:scale>
        <a:sx n="20" d="100"/>
        <a:sy n="20" d="100"/>
      </p:scale>
      <p:origin x="0" y="-5040"/>
    </p:cViewPr>
  </p:outlineViewPr>
  <p:notesTextViewPr>
    <p:cViewPr>
      <p:scale>
        <a:sx n="1" d="1"/>
        <a:sy n="1" d="1"/>
      </p:scale>
      <p:origin x="0" y="0"/>
    </p:cViewPr>
  </p:notesTextViewPr>
  <p:sorterViewPr>
    <p:cViewPr>
      <p:scale>
        <a:sx n="66" d="100"/>
        <a:sy n="66" d="100"/>
      </p:scale>
      <p:origin x="0" y="-18499"/>
    </p:cViewPr>
  </p:sorterViewPr>
  <p:notesViewPr>
    <p:cSldViewPr snapToGrid="0" showGuides="1">
      <p:cViewPr varScale="1">
        <p:scale>
          <a:sx n="60" d="100"/>
          <a:sy n="60" d="100"/>
        </p:scale>
        <p:origin x="2702" y="3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handoutMaster" Target="handoutMasters/handoutMaster1.xml"/><Relationship Id="rId16" Type="http://schemas.openxmlformats.org/officeDocument/2006/relationships/slide" Target="slides/slide14.xml"/><Relationship Id="rId107" Type="http://schemas.openxmlformats.org/officeDocument/2006/relationships/presProps" Target="presProps.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3.fntdata"/><Relationship Id="rId5" Type="http://schemas.openxmlformats.org/officeDocument/2006/relationships/slide" Target="slides/slide3.xml"/><Relationship Id="rId90" Type="http://schemas.openxmlformats.org/officeDocument/2006/relationships/font" Target="fonts/font1.fntdata"/><Relationship Id="rId95" Type="http://schemas.openxmlformats.org/officeDocument/2006/relationships/font" Target="fonts/font6.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4.fntdata"/><Relationship Id="rId108" Type="http://schemas.openxmlformats.org/officeDocument/2006/relationships/viewProps" Target="viewProp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2.fntdata"/><Relationship Id="rId96"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commentAuthors" Target="commentAuthor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font" Target="fonts/font5.fntdata"/><Relationship Id="rId99" Type="http://schemas.openxmlformats.org/officeDocument/2006/relationships/font" Target="fonts/font10.fntdata"/><Relationship Id="rId101" Type="http://schemas.openxmlformats.org/officeDocument/2006/relationships/font" Target="fonts/font12.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theme" Target="theme/theme1.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8.fntdata"/><Relationship Id="rId104" Type="http://schemas.openxmlformats.org/officeDocument/2006/relationships/font" Target="fonts/font15.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3.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1.fntdata"/><Relationship Id="rId105" Type="http://schemas.openxmlformats.org/officeDocument/2006/relationships/tags" Target="tags/tag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4.fntdata"/><Relationship Id="rId98" Type="http://schemas.openxmlformats.org/officeDocument/2006/relationships/font" Target="fonts/font9.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lumMod val="60000"/>
                <a:lumOff val="40000"/>
              </a:schemeClr>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3.8</c:v>
                </c:pt>
                <c:pt idx="1">
                  <c:v>3.2</c:v>
                </c:pt>
                <c:pt idx="2">
                  <c:v>3.6</c:v>
                </c:pt>
                <c:pt idx="3">
                  <c:v>3.7</c:v>
                </c:pt>
              </c:numCache>
            </c:numRef>
          </c:val>
          <c:extLst xmlns:c16r2="http://schemas.microsoft.com/office/drawing/2015/06/chart">
            <c:ext xmlns:c16="http://schemas.microsoft.com/office/drawing/2014/chart" uri="{C3380CC4-5D6E-409C-BE32-E72D297353CC}">
              <c16:uniqueId val="{00000000-D113-44E6-B2BC-5E391DE062F9}"/>
            </c:ext>
          </c:extLst>
        </c:ser>
        <c:ser>
          <c:idx val="1"/>
          <c:order val="1"/>
          <c:tx>
            <c:strRef>
              <c:f>Sheet1!$C$1</c:f>
              <c:strCache>
                <c:ptCount val="1"/>
                <c:pt idx="0">
                  <c:v>系列 2</c:v>
                </c:pt>
              </c:strCache>
            </c:strRef>
          </c:tx>
          <c:spPr>
            <a:solidFill>
              <a:schemeClr val="accent1"/>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4.7</c:v>
                </c:pt>
                <c:pt idx="1">
                  <c:v>4</c:v>
                </c:pt>
                <c:pt idx="2">
                  <c:v>2.4</c:v>
                </c:pt>
                <c:pt idx="3">
                  <c:v>3.3</c:v>
                </c:pt>
              </c:numCache>
            </c:numRef>
          </c:val>
          <c:extLst xmlns:c16r2="http://schemas.microsoft.com/office/drawing/2015/06/chart">
            <c:ext xmlns:c16="http://schemas.microsoft.com/office/drawing/2014/chart" uri="{C3380CC4-5D6E-409C-BE32-E72D297353CC}">
              <c16:uniqueId val="{00000001-D113-44E6-B2BC-5E391DE062F9}"/>
            </c:ext>
          </c:extLst>
        </c:ser>
        <c:ser>
          <c:idx val="2"/>
          <c:order val="2"/>
          <c:tx>
            <c:strRef>
              <c:f>Sheet1!$D$1</c:f>
              <c:strCache>
                <c:ptCount val="1"/>
                <c:pt idx="0">
                  <c:v>系列 3</c:v>
                </c:pt>
              </c:strCache>
            </c:strRef>
          </c:tx>
          <c:spPr>
            <a:solidFill>
              <a:schemeClr val="accent5"/>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Sheet1!$D$2:$D$5</c:f>
              <c:numCache>
                <c:formatCode>General</c:formatCode>
                <c:ptCount val="4"/>
                <c:pt idx="0">
                  <c:v>2.4</c:v>
                </c:pt>
                <c:pt idx="1">
                  <c:v>2.7</c:v>
                </c:pt>
                <c:pt idx="2">
                  <c:v>2</c:v>
                </c:pt>
                <c:pt idx="3">
                  <c:v>5</c:v>
                </c:pt>
              </c:numCache>
            </c:numRef>
          </c:val>
          <c:extLst xmlns:c16r2="http://schemas.microsoft.com/office/drawing/2015/06/chart">
            <c:ext xmlns:c16="http://schemas.microsoft.com/office/drawing/2014/chart" uri="{C3380CC4-5D6E-409C-BE32-E72D297353CC}">
              <c16:uniqueId val="{00000002-D113-44E6-B2BC-5E391DE062F9}"/>
            </c:ext>
          </c:extLst>
        </c:ser>
        <c:dLbls>
          <c:dLblPos val="outEnd"/>
          <c:showLegendKey val="0"/>
          <c:showVal val="1"/>
          <c:showCatName val="0"/>
          <c:showSerName val="0"/>
          <c:showPercent val="0"/>
          <c:showBubbleSize val="0"/>
        </c:dLbls>
        <c:gapWidth val="219"/>
        <c:overlap val="-27"/>
        <c:axId val="1394641456"/>
        <c:axId val="1394642000"/>
      </c:barChart>
      <c:catAx>
        <c:axId val="13946414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crossAx val="1394642000"/>
        <c:crosses val="autoZero"/>
        <c:auto val="1"/>
        <c:lblAlgn val="ctr"/>
        <c:lblOffset val="100"/>
        <c:noMultiLvlLbl val="0"/>
      </c:catAx>
      <c:valAx>
        <c:axId val="1394642000"/>
        <c:scaling>
          <c:orientation val="minMax"/>
        </c:scaling>
        <c:delete val="1"/>
        <c:axPos val="l"/>
        <c:numFmt formatCode="General" sourceLinked="1"/>
        <c:majorTickMark val="out"/>
        <c:minorTickMark val="none"/>
        <c:tickLblPos val="nextTo"/>
        <c:crossAx val="1394641456"/>
        <c:crosses val="autoZero"/>
        <c:crossBetween val="between"/>
      </c:valAx>
      <c:spPr>
        <a:noFill/>
        <a:ln>
          <a:noFill/>
        </a:ln>
        <a:effectLst/>
      </c:spPr>
    </c:plotArea>
    <c:legend>
      <c:legendPos val="b"/>
      <c:layout>
        <c:manualLayout>
          <c:xMode val="edge"/>
          <c:yMode val="edge"/>
          <c:x val="0.20495075290209924"/>
          <c:y val="0.95111784021865231"/>
          <c:w val="0.40771908525412603"/>
          <c:h val="4.7095142203803279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8059974111186282E-2"/>
          <c:y val="2.8736773010554439E-2"/>
          <c:w val="0.87838150070901666"/>
          <c:h val="0.83455517758688036"/>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8E17-405B-95C3-9A9E3F707E72}"/>
            </c:ext>
          </c:extLst>
        </c:ser>
        <c:ser>
          <c:idx val="1"/>
          <c:order val="1"/>
          <c:tx>
            <c:strRef>
              <c:f>Sheet1!$C$1</c:f>
              <c:strCache>
                <c:ptCount val="1"/>
                <c:pt idx="0">
                  <c:v>系列 2</c:v>
                </c:pt>
              </c:strCache>
            </c:strRef>
          </c:tx>
          <c:spPr>
            <a:solidFill>
              <a:schemeClr val="accent5"/>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8E17-405B-95C3-9A9E3F707E72}"/>
            </c:ext>
          </c:extLst>
        </c:ser>
        <c:ser>
          <c:idx val="2"/>
          <c:order val="2"/>
          <c:tx>
            <c:strRef>
              <c:f>Sheet1!$D$1</c:f>
              <c:strCache>
                <c:ptCount val="1"/>
                <c:pt idx="0">
                  <c:v>系列 3</c:v>
                </c:pt>
              </c:strCache>
            </c:strRef>
          </c:tx>
          <c:spPr>
            <a:solidFill>
              <a:schemeClr val="tx2">
                <a:lumMod val="60000"/>
                <a:lumOff val="40000"/>
              </a:schemeClr>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8E17-405B-95C3-9A9E3F707E72}"/>
            </c:ext>
          </c:extLst>
        </c:ser>
        <c:dLbls>
          <c:showLegendKey val="0"/>
          <c:showVal val="0"/>
          <c:showCatName val="0"/>
          <c:showSerName val="0"/>
          <c:showPercent val="0"/>
          <c:showBubbleSize val="0"/>
        </c:dLbls>
        <c:gapWidth val="219"/>
        <c:axId val="1401466816"/>
        <c:axId val="1401472800"/>
      </c:barChart>
      <c:catAx>
        <c:axId val="14014668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401472800"/>
        <c:crosses val="autoZero"/>
        <c:auto val="1"/>
        <c:lblAlgn val="ctr"/>
        <c:lblOffset val="100"/>
        <c:noMultiLvlLbl val="0"/>
      </c:catAx>
      <c:valAx>
        <c:axId val="1401472800"/>
        <c:scaling>
          <c:orientation val="minMax"/>
          <c:max val="5"/>
        </c:scaling>
        <c:delete val="0"/>
        <c:axPos val="b"/>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4014668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600" b="0" i="0" u="none" strike="noStrike" kern="1200" spc="0" baseline="0">
                <a:solidFill>
                  <a:schemeClr val="accent1"/>
                </a:solidFill>
                <a:latin typeface="+mn-lt"/>
                <a:ea typeface="+mn-ea"/>
                <a:cs typeface="+mn-cs"/>
              </a:defRPr>
            </a:pPr>
            <a:r>
              <a:rPr lang="zh-CN" altLang="en-US" sz="1600" dirty="0">
                <a:solidFill>
                  <a:schemeClr val="accent1"/>
                </a:solidFill>
                <a:latin typeface="+mj-ea"/>
                <a:ea typeface="+mj-ea"/>
              </a:rPr>
              <a:t>图表标题</a:t>
            </a:r>
          </a:p>
        </c:rich>
      </c:tx>
      <c:layout>
        <c:manualLayout>
          <c:xMode val="edge"/>
          <c:yMode val="edge"/>
          <c:x val="0.39498391752465173"/>
          <c:y val="0.54350801255275261"/>
        </c:manualLayout>
      </c:layout>
      <c:overlay val="0"/>
      <c:spPr>
        <a:noFill/>
        <a:ln>
          <a:noFill/>
        </a:ln>
        <a:effectLst/>
      </c:spPr>
      <c:txPr>
        <a:bodyPr rot="0" spcFirstLastPara="1" vertOverflow="ellipsis" vert="horz" wrap="square" anchor="ctr" anchorCtr="1"/>
        <a:lstStyle/>
        <a:p>
          <a:pPr algn="ctr">
            <a:defRPr sz="1600" b="0" i="0" u="none" strike="noStrike" kern="1200" spc="0" baseline="0">
              <a:solidFill>
                <a:schemeClr val="accent1"/>
              </a:solidFill>
              <a:latin typeface="+mn-lt"/>
              <a:ea typeface="+mn-ea"/>
              <a:cs typeface="+mn-cs"/>
            </a:defRPr>
          </a:pPr>
          <a:endParaRPr lang="zh-CN"/>
        </a:p>
      </c:txPr>
    </c:title>
    <c:autoTitleDeleted val="0"/>
    <c:plotArea>
      <c:layout>
        <c:manualLayout>
          <c:layoutTarget val="inner"/>
          <c:xMode val="edge"/>
          <c:yMode val="edge"/>
          <c:x val="9.8290059626561566E-2"/>
          <c:y val="0.19400579135604715"/>
          <c:w val="0.80341988074687687"/>
          <c:h val="0.55919699187573213"/>
        </c:manualLayout>
      </c:layout>
      <c:doughnutChart>
        <c:varyColors val="1"/>
        <c:ser>
          <c:idx val="0"/>
          <c:order val="0"/>
          <c:tx>
            <c:strRef>
              <c:f>Sheet1!$B$1</c:f>
              <c:strCache>
                <c:ptCount val="1"/>
                <c:pt idx="0">
                  <c:v>图表标题</c:v>
                </c:pt>
              </c:strCache>
            </c:strRef>
          </c:tx>
          <c:spPr>
            <a:ln w="25400">
              <a:noFill/>
            </a:ln>
            <a:effectLst/>
          </c:spPr>
          <c:dPt>
            <c:idx val="0"/>
            <c:bubble3D val="0"/>
            <c:spPr>
              <a:solidFill>
                <a:schemeClr val="accent1">
                  <a:lumMod val="75000"/>
                </a:schemeClr>
              </a:solidFill>
              <a:ln w="25400">
                <a:noFill/>
              </a:ln>
              <a:effectLst/>
            </c:spPr>
            <c:extLst xmlns:c16r2="http://schemas.microsoft.com/office/drawing/2015/06/chart">
              <c:ext xmlns:c16="http://schemas.microsoft.com/office/drawing/2014/chart" uri="{C3380CC4-5D6E-409C-BE32-E72D297353CC}">
                <c16:uniqueId val="{00000001-8209-4D6F-AA7D-4292926F8B5F}"/>
              </c:ext>
            </c:extLst>
          </c:dPt>
          <c:dPt>
            <c:idx val="1"/>
            <c:bubble3D val="0"/>
            <c:spPr>
              <a:solidFill>
                <a:schemeClr val="accent1"/>
              </a:solidFill>
              <a:ln w="25400">
                <a:noFill/>
              </a:ln>
              <a:effectLst/>
            </c:spPr>
            <c:extLst xmlns:c16r2="http://schemas.microsoft.com/office/drawing/2015/06/chart">
              <c:ext xmlns:c16="http://schemas.microsoft.com/office/drawing/2014/chart" uri="{C3380CC4-5D6E-409C-BE32-E72D297353CC}">
                <c16:uniqueId val="{00000003-8209-4D6F-AA7D-4292926F8B5F}"/>
              </c:ext>
            </c:extLst>
          </c:dPt>
          <c:dPt>
            <c:idx val="2"/>
            <c:bubble3D val="0"/>
            <c:spPr>
              <a:solidFill>
                <a:schemeClr val="accent1">
                  <a:lumMod val="60000"/>
                  <a:lumOff val="40000"/>
                </a:schemeClr>
              </a:solidFill>
              <a:ln w="25400">
                <a:noFill/>
              </a:ln>
              <a:effectLst/>
            </c:spPr>
            <c:extLst xmlns:c16r2="http://schemas.microsoft.com/office/drawing/2015/06/chart">
              <c:ext xmlns:c16="http://schemas.microsoft.com/office/drawing/2014/chart" uri="{C3380CC4-5D6E-409C-BE32-E72D297353CC}">
                <c16:uniqueId val="{00000005-8209-4D6F-AA7D-4292926F8B5F}"/>
              </c:ext>
            </c:extLst>
          </c:dPt>
          <c:dPt>
            <c:idx val="3"/>
            <c:bubble3D val="0"/>
            <c:spPr>
              <a:solidFill>
                <a:schemeClr val="accent5"/>
              </a:solidFill>
              <a:ln w="25400">
                <a:noFill/>
              </a:ln>
              <a:effectLst/>
            </c:spPr>
            <c:extLst xmlns:c16r2="http://schemas.microsoft.com/office/drawing/2015/06/chart">
              <c:ext xmlns:c16="http://schemas.microsoft.com/office/drawing/2014/chart" uri="{C3380CC4-5D6E-409C-BE32-E72D297353CC}">
                <c16:uniqueId val="{00000007-8209-4D6F-AA7D-4292926F8B5F}"/>
              </c:ext>
            </c:extLst>
          </c:dPt>
          <c:dLbls>
            <c:dLbl>
              <c:idx val="0"/>
              <c:layout>
                <c:manualLayout>
                  <c:x val="0.19058747436582832"/>
                  <c:y val="-0.1743754873606748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accent1"/>
                      </a:solidFill>
                      <a:latin typeface="+mn-lt"/>
                      <a:ea typeface="+mn-ea"/>
                      <a:cs typeface="+mn-cs"/>
                    </a:defRPr>
                  </a:pPr>
                  <a:endParaRPr lang="zh-CN"/>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209-4D6F-AA7D-4292926F8B5F}"/>
                </c:ext>
                <c:ext xmlns:c15="http://schemas.microsoft.com/office/drawing/2012/chart" uri="{CE6537A1-D6FC-4f65-9D91-7224C49458BB}">
                  <c15:layout/>
                </c:ext>
              </c:extLst>
            </c:dLbl>
            <c:dLbl>
              <c:idx val="1"/>
              <c:layout>
                <c:manualLayout>
                  <c:x val="0.16387671847249005"/>
                  <c:y val="6.7938501569094076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8209-4D6F-AA7D-4292926F8B5F}"/>
                </c:ext>
                <c:ext xmlns:c15="http://schemas.microsoft.com/office/drawing/2012/chart" uri="{CE6537A1-D6FC-4f65-9D91-7224C49458BB}">
                  <c15:layout/>
                </c:ext>
              </c:extLst>
            </c:dLbl>
            <c:dLbl>
              <c:idx val="2"/>
              <c:layout>
                <c:manualLayout>
                  <c:x val="-0.25040344996461245"/>
                  <c:y val="5.6615417974245068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8209-4D6F-AA7D-4292926F8B5F}"/>
                </c:ext>
                <c:ext xmlns:c15="http://schemas.microsoft.com/office/drawing/2012/chart" uri="{CE6537A1-D6FC-4f65-9D91-7224C49458BB}">
                  <c15:layout/>
                </c:ext>
              </c:extLst>
            </c:dLbl>
            <c:dLbl>
              <c:idx val="3"/>
              <c:layout>
                <c:manualLayout>
                  <c:x val="-0.16017547155657919"/>
                  <c:y val="-0.1041723690726109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accent5"/>
                      </a:solidFill>
                      <a:latin typeface="+mn-lt"/>
                      <a:ea typeface="+mn-ea"/>
                      <a:cs typeface="+mn-cs"/>
                    </a:defRPr>
                  </a:pPr>
                  <a:endParaRPr lang="zh-CN"/>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8209-4D6F-AA7D-4292926F8B5F}"/>
                </c:ex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accent5"/>
                  </a:solidFill>
                  <a:round/>
                </a:ln>
                <a:effectLst/>
              </c:spPr>
            </c:leaderLines>
            <c:extLst xmlns:c16r2="http://schemas.microsoft.com/office/drawing/2015/06/chart">
              <c:ext xmlns:c15="http://schemas.microsoft.com/office/drawing/2012/chart" uri="{CE6537A1-D6FC-4f65-9D91-7224C49458BB}"/>
            </c:extLst>
          </c:dLbls>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0.25</c:v>
                </c:pt>
                <c:pt idx="1">
                  <c:v>0.09</c:v>
                </c:pt>
                <c:pt idx="2">
                  <c:v>0.31</c:v>
                </c:pt>
                <c:pt idx="3">
                  <c:v>0.35</c:v>
                </c:pt>
              </c:numCache>
            </c:numRef>
          </c:val>
          <c:extLst xmlns:c16r2="http://schemas.microsoft.com/office/drawing/2015/06/chart">
            <c:ext xmlns:c16="http://schemas.microsoft.com/office/drawing/2014/chart" uri="{C3380CC4-5D6E-409C-BE32-E72D297353CC}">
              <c16:uniqueId val="{00000008-8209-4D6F-AA7D-4292926F8B5F}"/>
            </c:ext>
          </c:extLst>
        </c:ser>
        <c:dLbls>
          <c:showLegendKey val="0"/>
          <c:showVal val="0"/>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1.195144408799337E-3"/>
          <c:y val="0.8272079611798332"/>
          <c:w val="0.99760971118240127"/>
          <c:h val="0.1090120511489541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系列 1</c:v>
                </c:pt>
              </c:strCache>
            </c:strRef>
          </c:tx>
          <c:spPr>
            <a:solidFill>
              <a:schemeClr val="bg1"/>
            </a:solidFill>
            <a:ln>
              <a:noFill/>
            </a:ln>
            <a:effectLst/>
          </c:spPr>
          <c:cat>
            <c:strRef>
              <c:f>Sheet1!$A$2:$A$13</c:f>
              <c:strCache>
                <c:ptCount val="12"/>
                <c:pt idx="0">
                  <c:v>A</c:v>
                </c:pt>
                <c:pt idx="1">
                  <c:v>B</c:v>
                </c:pt>
                <c:pt idx="2">
                  <c:v>C</c:v>
                </c:pt>
                <c:pt idx="3">
                  <c:v>D</c:v>
                </c:pt>
                <c:pt idx="4">
                  <c:v>E</c:v>
                </c:pt>
                <c:pt idx="5">
                  <c:v>F</c:v>
                </c:pt>
                <c:pt idx="6">
                  <c:v>G</c:v>
                </c:pt>
                <c:pt idx="7">
                  <c:v>H</c:v>
                </c:pt>
                <c:pt idx="8">
                  <c:v>I</c:v>
                </c:pt>
                <c:pt idx="9">
                  <c:v>J</c:v>
                </c:pt>
                <c:pt idx="10">
                  <c:v>K</c:v>
                </c:pt>
                <c:pt idx="11">
                  <c:v>L</c:v>
                </c:pt>
              </c:strCache>
            </c:strRef>
          </c:cat>
          <c:val>
            <c:numRef>
              <c:f>Sheet1!$B$2:$B$13</c:f>
              <c:numCache>
                <c:formatCode>General</c:formatCode>
                <c:ptCount val="12"/>
                <c:pt idx="0">
                  <c:v>4.0999999999999996</c:v>
                </c:pt>
                <c:pt idx="1">
                  <c:v>2.5</c:v>
                </c:pt>
                <c:pt idx="2">
                  <c:v>6.2</c:v>
                </c:pt>
                <c:pt idx="3">
                  <c:v>3.7</c:v>
                </c:pt>
                <c:pt idx="4">
                  <c:v>2.8</c:v>
                </c:pt>
                <c:pt idx="5">
                  <c:v>4.5999999999999996</c:v>
                </c:pt>
                <c:pt idx="6">
                  <c:v>2.2999999999999998</c:v>
                </c:pt>
                <c:pt idx="7">
                  <c:v>3.4</c:v>
                </c:pt>
                <c:pt idx="8">
                  <c:v>8.6</c:v>
                </c:pt>
                <c:pt idx="9">
                  <c:v>4.5999999999999996</c:v>
                </c:pt>
                <c:pt idx="10">
                  <c:v>6.4</c:v>
                </c:pt>
                <c:pt idx="11">
                  <c:v>7.8</c:v>
                </c:pt>
              </c:numCache>
            </c:numRef>
          </c:val>
          <c:extLst xmlns:c16r2="http://schemas.microsoft.com/office/drawing/2015/06/chart">
            <c:ext xmlns:c16="http://schemas.microsoft.com/office/drawing/2014/chart" uri="{C3380CC4-5D6E-409C-BE32-E72D297353CC}">
              <c16:uniqueId val="{00000000-AC02-43BE-86DA-DB816B191E64}"/>
            </c:ext>
          </c:extLst>
        </c:ser>
        <c:dLbls>
          <c:showLegendKey val="0"/>
          <c:showVal val="0"/>
          <c:showCatName val="0"/>
          <c:showSerName val="0"/>
          <c:showPercent val="0"/>
          <c:showBubbleSize val="0"/>
        </c:dLbls>
        <c:axId val="1388358960"/>
        <c:axId val="1388356240"/>
      </c:areaChart>
      <c:lineChart>
        <c:grouping val="standard"/>
        <c:varyColors val="0"/>
        <c:ser>
          <c:idx val="1"/>
          <c:order val="1"/>
          <c:tx>
            <c:strRef>
              <c:f>Sheet1!$C$1</c:f>
              <c:strCache>
                <c:ptCount val="1"/>
                <c:pt idx="0">
                  <c:v>辅助</c:v>
                </c:pt>
              </c:strCache>
            </c:strRef>
          </c:tx>
          <c:spPr>
            <a:ln w="31750" cap="rnd">
              <a:solidFill>
                <a:schemeClr val="accent5"/>
              </a:solidFill>
              <a:round/>
            </a:ln>
            <a:effectLst/>
          </c:spPr>
          <c:marker>
            <c:symbol val="circle"/>
            <c:size val="12"/>
            <c:spPr>
              <a:solidFill>
                <a:schemeClr val="bg1"/>
              </a:solidFill>
              <a:ln w="3175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A</c:v>
                </c:pt>
                <c:pt idx="1">
                  <c:v>B</c:v>
                </c:pt>
                <c:pt idx="2">
                  <c:v>C</c:v>
                </c:pt>
                <c:pt idx="3">
                  <c:v>D</c:v>
                </c:pt>
                <c:pt idx="4">
                  <c:v>E</c:v>
                </c:pt>
                <c:pt idx="5">
                  <c:v>F</c:v>
                </c:pt>
                <c:pt idx="6">
                  <c:v>G</c:v>
                </c:pt>
                <c:pt idx="7">
                  <c:v>H</c:v>
                </c:pt>
                <c:pt idx="8">
                  <c:v>I</c:v>
                </c:pt>
                <c:pt idx="9">
                  <c:v>J</c:v>
                </c:pt>
                <c:pt idx="10">
                  <c:v>K</c:v>
                </c:pt>
                <c:pt idx="11">
                  <c:v>L</c:v>
                </c:pt>
              </c:strCache>
            </c:strRef>
          </c:cat>
          <c:val>
            <c:numRef>
              <c:f>Sheet1!$C$2:$C$13</c:f>
              <c:numCache>
                <c:formatCode>General</c:formatCode>
                <c:ptCount val="12"/>
                <c:pt idx="0">
                  <c:v>4.0999999999999996</c:v>
                </c:pt>
                <c:pt idx="1">
                  <c:v>2.5</c:v>
                </c:pt>
                <c:pt idx="2">
                  <c:v>6.2</c:v>
                </c:pt>
                <c:pt idx="3">
                  <c:v>3.7</c:v>
                </c:pt>
                <c:pt idx="4">
                  <c:v>2.8</c:v>
                </c:pt>
                <c:pt idx="5">
                  <c:v>4.5999999999999996</c:v>
                </c:pt>
                <c:pt idx="6">
                  <c:v>2.2999999999999998</c:v>
                </c:pt>
                <c:pt idx="7">
                  <c:v>3.4</c:v>
                </c:pt>
                <c:pt idx="8">
                  <c:v>8.6</c:v>
                </c:pt>
                <c:pt idx="9">
                  <c:v>4.5999999999999996</c:v>
                </c:pt>
                <c:pt idx="10">
                  <c:v>6.4</c:v>
                </c:pt>
                <c:pt idx="11">
                  <c:v>7.8</c:v>
                </c:pt>
              </c:numCache>
            </c:numRef>
          </c:val>
          <c:smooth val="0"/>
          <c:extLst xmlns:c16r2="http://schemas.microsoft.com/office/drawing/2015/06/chart">
            <c:ext xmlns:c16="http://schemas.microsoft.com/office/drawing/2014/chart" uri="{C3380CC4-5D6E-409C-BE32-E72D297353CC}">
              <c16:uniqueId val="{00000001-AC02-43BE-86DA-DB816B191E64}"/>
            </c:ext>
          </c:extLst>
        </c:ser>
        <c:dLbls>
          <c:showLegendKey val="0"/>
          <c:showVal val="0"/>
          <c:showCatName val="0"/>
          <c:showSerName val="0"/>
          <c:showPercent val="0"/>
          <c:showBubbleSize val="0"/>
        </c:dLbls>
        <c:marker val="1"/>
        <c:smooth val="0"/>
        <c:axId val="1388358960"/>
        <c:axId val="1388356240"/>
      </c:lineChart>
      <c:catAx>
        <c:axId val="1388358960"/>
        <c:scaling>
          <c:orientation val="minMax"/>
        </c:scaling>
        <c:delete val="0"/>
        <c:axPos val="b"/>
        <c:numFmt formatCode="General" sourceLinked="1"/>
        <c:majorTickMark val="none"/>
        <c:minorTickMark val="none"/>
        <c:tickLblPos val="nextTo"/>
        <c:spPr>
          <a:noFill/>
          <a:ln w="12700" cap="flat" cmpd="sng" algn="ctr">
            <a:solidFill>
              <a:schemeClr val="bg1">
                <a:lumMod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75000"/>
                    <a:lumOff val="25000"/>
                  </a:schemeClr>
                </a:solidFill>
                <a:latin typeface="+mn-lt"/>
                <a:ea typeface="+mn-ea"/>
                <a:cs typeface="+mn-cs"/>
              </a:defRPr>
            </a:pPr>
            <a:endParaRPr lang="zh-CN"/>
          </a:p>
        </c:txPr>
        <c:crossAx val="1388356240"/>
        <c:crosses val="autoZero"/>
        <c:auto val="1"/>
        <c:lblAlgn val="ctr"/>
        <c:lblOffset val="100"/>
        <c:noMultiLvlLbl val="0"/>
      </c:catAx>
      <c:valAx>
        <c:axId val="1388356240"/>
        <c:scaling>
          <c:orientation val="minMax"/>
        </c:scaling>
        <c:delete val="1"/>
        <c:axPos val="l"/>
        <c:numFmt formatCode="General" sourceLinked="1"/>
        <c:majorTickMark val="none"/>
        <c:minorTickMark val="none"/>
        <c:tickLblPos val="nextTo"/>
        <c:crossAx val="1388358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1.1188577143780027E-3"/>
          <c:y val="0"/>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accent1"/>
              </a:solidFill>
              <a:latin typeface="+mj-ea"/>
              <a:ea typeface="+mj-ea"/>
              <a:cs typeface="+mn-cs"/>
            </a:defRPr>
          </a:pPr>
          <a:endParaRPr lang="zh-CN"/>
        </a:p>
      </c:txPr>
    </c:title>
    <c:autoTitleDeleted val="0"/>
    <c:plotArea>
      <c:layout>
        <c:manualLayout>
          <c:layoutTarget val="inner"/>
          <c:xMode val="edge"/>
          <c:yMode val="edge"/>
          <c:x val="2.5841013945124142E-2"/>
          <c:y val="0.14513294557063133"/>
          <c:w val="0.94831797210975166"/>
          <c:h val="0.73531717371822669"/>
        </c:manualLayout>
      </c:layout>
      <c:bubbleChart>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1"/>
                    </a:solidFill>
                    <a:latin typeface="+mn-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类别 1</c:v>
                </c:pt>
                <c:pt idx="1">
                  <c:v>类别 2</c:v>
                </c:pt>
                <c:pt idx="2">
                  <c:v>类别 3</c:v>
                </c:pt>
                <c:pt idx="3">
                  <c:v>类别 4</c:v>
                </c:pt>
              </c:strCache>
            </c:strRef>
          </c:xVal>
          <c:yVal>
            <c:numRef>
              <c:f>Sheet1!$B$2:$B$5</c:f>
              <c:numCache>
                <c:formatCode>General</c:formatCode>
                <c:ptCount val="4"/>
                <c:pt idx="0">
                  <c:v>1</c:v>
                </c:pt>
                <c:pt idx="1">
                  <c:v>2.5</c:v>
                </c:pt>
                <c:pt idx="2">
                  <c:v>3.5</c:v>
                </c:pt>
                <c:pt idx="3">
                  <c:v>4.5</c:v>
                </c:pt>
              </c:numCache>
            </c:numRef>
          </c:yVal>
          <c:bubbleSize>
            <c:numLit>
              <c:formatCode>General</c:formatCode>
              <c:ptCount val="4"/>
              <c:pt idx="0">
                <c:v>1</c:v>
              </c:pt>
              <c:pt idx="1">
                <c:v>1</c:v>
              </c:pt>
              <c:pt idx="2">
                <c:v>1</c:v>
              </c:pt>
              <c:pt idx="3">
                <c:v>1</c:v>
              </c:pt>
            </c:numLit>
          </c:bubbleSize>
          <c:bubble3D val="0"/>
          <c:extLst xmlns:c16r2="http://schemas.microsoft.com/office/drawing/2015/06/chart">
            <c:ext xmlns:c16="http://schemas.microsoft.com/office/drawing/2014/chart" uri="{C3380CC4-5D6E-409C-BE32-E72D297353CC}">
              <c16:uniqueId val="{00000000-733C-4117-B7C3-BAA37233D4BA}"/>
            </c:ext>
          </c:extLst>
        </c:ser>
        <c:ser>
          <c:idx val="1"/>
          <c:order val="1"/>
          <c:tx>
            <c:strRef>
              <c:f>Sheet1!$C$1</c:f>
              <c:strCache>
                <c:ptCount val="1"/>
                <c:pt idx="0">
                  <c:v>系列 2</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2"/>
                    </a:solidFill>
                    <a:latin typeface="+mn-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类别 1</c:v>
                </c:pt>
                <c:pt idx="1">
                  <c:v>类别 2</c:v>
                </c:pt>
                <c:pt idx="2">
                  <c:v>类别 3</c:v>
                </c:pt>
                <c:pt idx="3">
                  <c:v>类别 4</c:v>
                </c:pt>
              </c:strCache>
            </c:strRef>
          </c:xVal>
          <c:yVal>
            <c:numRef>
              <c:f>Sheet1!$C$2:$C$5</c:f>
              <c:numCache>
                <c:formatCode>General</c:formatCode>
                <c:ptCount val="4"/>
                <c:pt idx="0">
                  <c:v>2.4</c:v>
                </c:pt>
                <c:pt idx="1">
                  <c:v>4.4000000000000004</c:v>
                </c:pt>
                <c:pt idx="2">
                  <c:v>1</c:v>
                </c:pt>
                <c:pt idx="3">
                  <c:v>2.8</c:v>
                </c:pt>
              </c:numCache>
            </c:numRef>
          </c:yVal>
          <c:bubbleSize>
            <c:numLit>
              <c:formatCode>General</c:formatCode>
              <c:ptCount val="4"/>
              <c:pt idx="0">
                <c:v>1</c:v>
              </c:pt>
              <c:pt idx="1">
                <c:v>1</c:v>
              </c:pt>
              <c:pt idx="2">
                <c:v>1</c:v>
              </c:pt>
              <c:pt idx="3">
                <c:v>1</c:v>
              </c:pt>
            </c:numLit>
          </c:bubbleSize>
          <c:bubble3D val="0"/>
          <c:extLst xmlns:c16r2="http://schemas.microsoft.com/office/drawing/2015/06/chart">
            <c:ext xmlns:c16="http://schemas.microsoft.com/office/drawing/2014/chart" uri="{C3380CC4-5D6E-409C-BE32-E72D297353CC}">
              <c16:uniqueId val="{00000001-733C-4117-B7C3-BAA37233D4BA}"/>
            </c:ext>
          </c:extLst>
        </c:ser>
        <c:dLbls>
          <c:dLblPos val="t"/>
          <c:showLegendKey val="0"/>
          <c:showVal val="1"/>
          <c:showCatName val="0"/>
          <c:showSerName val="0"/>
          <c:showPercent val="0"/>
          <c:showBubbleSize val="0"/>
        </c:dLbls>
        <c:bubbleScale val="20"/>
        <c:showNegBubbles val="0"/>
        <c:axId val="1388355696"/>
        <c:axId val="1388356784"/>
      </c:bubbleChart>
      <c:valAx>
        <c:axId val="1388355696"/>
        <c:scaling>
          <c:orientation val="minMax"/>
        </c:scaling>
        <c:delete val="0"/>
        <c:axPos val="b"/>
        <c:numFmt formatCode="General" sourceLinked="1"/>
        <c:majorTickMark val="out"/>
        <c:minorTickMark val="none"/>
        <c:tickLblPos val="nextTo"/>
        <c:spPr>
          <a:noFill/>
          <a:ln w="9525" cap="flat" cmpd="sng" algn="ctr">
            <a:solidFill>
              <a:schemeClr val="bg1">
                <a:lumMod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1388356784"/>
        <c:crosses val="autoZero"/>
        <c:crossBetween val="midCat"/>
      </c:valAx>
      <c:valAx>
        <c:axId val="1388356784"/>
        <c:scaling>
          <c:orientation val="minMax"/>
          <c:max val="5"/>
        </c:scaling>
        <c:delete val="1"/>
        <c:axPos val="l"/>
        <c:numFmt formatCode="General" sourceLinked="1"/>
        <c:majorTickMark val="in"/>
        <c:minorTickMark val="none"/>
        <c:tickLblPos val="nextTo"/>
        <c:crossAx val="1388355696"/>
        <c:crosses val="autoZero"/>
        <c:crossBetween val="midCat"/>
      </c:valAx>
      <c:spPr>
        <a:noFill/>
        <a:ln>
          <a:noFill/>
        </a:ln>
        <a:effectLst/>
      </c:spPr>
    </c:plotArea>
    <c:legend>
      <c:legendPos val="b"/>
      <c:layout>
        <c:manualLayout>
          <c:xMode val="edge"/>
          <c:yMode val="edge"/>
          <c:x val="0.84251763160107318"/>
          <c:y val="1.42073872767128E-2"/>
          <c:w val="0.12422318991375862"/>
          <c:h val="7.9436451714751222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B19C46E-29A7-45D9-A755-5D64288B8AFE}"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zh-CN" altLang="en-US"/>
        </a:p>
      </dgm:t>
    </dgm:pt>
    <dgm:pt modelId="{809DCDAE-6D7D-43A2-959F-E4D5F0C421D4}">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0D942B82-EEF7-48A1-BCB7-5F4CA5B95CBF}" type="parTrans" cxnId="{309B3BE8-E714-4D55-8AD0-2D87B96574A5}">
      <dgm:prSet/>
      <dgm:spPr/>
      <dgm:t>
        <a:bodyPr/>
        <a:lstStyle/>
        <a:p>
          <a:endParaRPr lang="zh-CN" altLang="en-US"/>
        </a:p>
      </dgm:t>
    </dgm:pt>
    <dgm:pt modelId="{39AEADC4-62F5-4243-AA69-C80E6ED663F2}" type="sibTrans" cxnId="{309B3BE8-E714-4D55-8AD0-2D87B96574A5}">
      <dgm:prSet/>
      <dgm:spPr>
        <a:solidFill>
          <a:schemeClr val="accent1"/>
        </a:solidFill>
        <a:ln>
          <a:noFill/>
        </a:ln>
      </dgm:spPr>
      <dgm:t>
        <a:bodyPr/>
        <a:lstStyle/>
        <a:p>
          <a:endParaRPr lang="zh-CN" altLang="en-US"/>
        </a:p>
      </dgm:t>
    </dgm:pt>
    <dgm:pt modelId="{5CFC4AFE-A336-4E48-A4BD-2EA3AD56CE49}">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FD8D1235-7056-4018-8846-1B6C026F7DA6}" type="parTrans" cxnId="{EFE30EAD-F3B0-4181-A0AD-271849DBE7A7}">
      <dgm:prSet/>
      <dgm:spPr/>
      <dgm:t>
        <a:bodyPr/>
        <a:lstStyle/>
        <a:p>
          <a:endParaRPr lang="zh-CN" altLang="en-US"/>
        </a:p>
      </dgm:t>
    </dgm:pt>
    <dgm:pt modelId="{B533F03F-AB1F-46F4-B7C1-23DB3B528F4D}" type="sibTrans" cxnId="{EFE30EAD-F3B0-4181-A0AD-271849DBE7A7}">
      <dgm:prSet/>
      <dgm:spPr>
        <a:solidFill>
          <a:schemeClr val="accent1"/>
        </a:solidFill>
        <a:ln>
          <a:noFill/>
        </a:ln>
      </dgm:spPr>
      <dgm:t>
        <a:bodyPr/>
        <a:lstStyle/>
        <a:p>
          <a:endParaRPr lang="zh-CN" altLang="en-US"/>
        </a:p>
      </dgm:t>
    </dgm:pt>
    <dgm:pt modelId="{893A820F-6688-45DC-AF96-8F938980861D}">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2AF40457-35DE-4468-99A7-9562C9880116}" type="parTrans" cxnId="{1D8214C3-6E56-41F8-BF98-7FE634DDA6BE}">
      <dgm:prSet/>
      <dgm:spPr/>
      <dgm:t>
        <a:bodyPr/>
        <a:lstStyle/>
        <a:p>
          <a:endParaRPr lang="zh-CN" altLang="en-US"/>
        </a:p>
      </dgm:t>
    </dgm:pt>
    <dgm:pt modelId="{C53E4666-7D00-4932-AF87-BD40F290C55A}" type="sibTrans" cxnId="{1D8214C3-6E56-41F8-BF98-7FE634DDA6BE}">
      <dgm:prSet/>
      <dgm:spPr>
        <a:solidFill>
          <a:schemeClr val="accent1"/>
        </a:solidFill>
        <a:ln>
          <a:noFill/>
        </a:ln>
      </dgm:spPr>
      <dgm:t>
        <a:bodyPr/>
        <a:lstStyle/>
        <a:p>
          <a:endParaRPr lang="zh-CN" altLang="en-US"/>
        </a:p>
      </dgm:t>
    </dgm:pt>
    <dgm:pt modelId="{B731C8BD-7DF1-47C1-A44F-BC29FEE6E878}">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63450FFE-C1A2-4D00-A62B-73798DFE5BCD}" type="parTrans" cxnId="{6C2FDBD5-48B5-4C4C-8584-7C7D8ACAAD8D}">
      <dgm:prSet/>
      <dgm:spPr/>
      <dgm:t>
        <a:bodyPr/>
        <a:lstStyle/>
        <a:p>
          <a:endParaRPr lang="zh-CN" altLang="en-US"/>
        </a:p>
      </dgm:t>
    </dgm:pt>
    <dgm:pt modelId="{315CA7A7-B6C0-41EE-BE93-412D9151CC4B}" type="sibTrans" cxnId="{6C2FDBD5-48B5-4C4C-8584-7C7D8ACAAD8D}">
      <dgm:prSet/>
      <dgm:spPr>
        <a:solidFill>
          <a:schemeClr val="accent1"/>
        </a:solidFill>
        <a:ln>
          <a:noFill/>
        </a:ln>
      </dgm:spPr>
      <dgm:t>
        <a:bodyPr/>
        <a:lstStyle/>
        <a:p>
          <a:endParaRPr lang="zh-CN" altLang="en-US"/>
        </a:p>
      </dgm:t>
    </dgm:pt>
    <dgm:pt modelId="{B861A9CD-DF51-49B3-915F-431A6673BBE2}">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p>
      </dgm:t>
    </dgm:pt>
    <dgm:pt modelId="{20E90A3F-43B3-45D1-A159-5FA68F18F2C0}" type="parTrans" cxnId="{277E19DC-A32F-4AFA-8BAF-510DB5BFC018}">
      <dgm:prSet/>
      <dgm:spPr/>
      <dgm:t>
        <a:bodyPr/>
        <a:lstStyle/>
        <a:p>
          <a:endParaRPr lang="zh-CN" altLang="en-US"/>
        </a:p>
      </dgm:t>
    </dgm:pt>
    <dgm:pt modelId="{0099F6BD-6276-4003-A8F6-C5B637B3A5DA}" type="sibTrans" cxnId="{277E19DC-A32F-4AFA-8BAF-510DB5BFC018}">
      <dgm:prSet/>
      <dgm:spPr>
        <a:solidFill>
          <a:schemeClr val="accent1"/>
        </a:solidFill>
        <a:ln>
          <a:noFill/>
        </a:ln>
      </dgm:spPr>
      <dgm:t>
        <a:bodyPr/>
        <a:lstStyle/>
        <a:p>
          <a:endParaRPr lang="zh-CN" altLang="en-US"/>
        </a:p>
      </dgm:t>
    </dgm:pt>
    <dgm:pt modelId="{B9BB383F-8843-48E0-89C9-6C691E106EDA}" type="pres">
      <dgm:prSet presAssocID="{9B19C46E-29A7-45D9-A755-5D64288B8AFE}" presName="cycle" presStyleCnt="0">
        <dgm:presLayoutVars>
          <dgm:dir/>
          <dgm:resizeHandles val="exact"/>
        </dgm:presLayoutVars>
      </dgm:prSet>
      <dgm:spPr/>
      <dgm:t>
        <a:bodyPr/>
        <a:lstStyle/>
        <a:p>
          <a:endParaRPr lang="zh-CN" altLang="en-US"/>
        </a:p>
      </dgm:t>
    </dgm:pt>
    <dgm:pt modelId="{1841D50F-C803-4D64-913A-04D790E0BCE9}" type="pres">
      <dgm:prSet presAssocID="{809DCDAE-6D7D-43A2-959F-E4D5F0C421D4}" presName="node" presStyleLbl="node1" presStyleIdx="0" presStyleCnt="5">
        <dgm:presLayoutVars>
          <dgm:bulletEnabled val="1"/>
        </dgm:presLayoutVars>
      </dgm:prSet>
      <dgm:spPr/>
      <dgm:t>
        <a:bodyPr/>
        <a:lstStyle/>
        <a:p>
          <a:endParaRPr lang="zh-CN" altLang="en-US"/>
        </a:p>
      </dgm:t>
    </dgm:pt>
    <dgm:pt modelId="{E8B4CCBA-980A-4E4F-B1B5-43DB6552C81A}" type="pres">
      <dgm:prSet presAssocID="{39AEADC4-62F5-4243-AA69-C80E6ED663F2}" presName="sibTrans" presStyleLbl="sibTrans2D1" presStyleIdx="0" presStyleCnt="5"/>
      <dgm:spPr/>
      <dgm:t>
        <a:bodyPr/>
        <a:lstStyle/>
        <a:p>
          <a:endParaRPr lang="zh-CN" altLang="en-US"/>
        </a:p>
      </dgm:t>
    </dgm:pt>
    <dgm:pt modelId="{E0C3B7F9-D14C-42A0-B366-98393D9208FD}" type="pres">
      <dgm:prSet presAssocID="{39AEADC4-62F5-4243-AA69-C80E6ED663F2}" presName="connectorText" presStyleLbl="sibTrans2D1" presStyleIdx="0" presStyleCnt="5"/>
      <dgm:spPr/>
      <dgm:t>
        <a:bodyPr/>
        <a:lstStyle/>
        <a:p>
          <a:endParaRPr lang="zh-CN" altLang="en-US"/>
        </a:p>
      </dgm:t>
    </dgm:pt>
    <dgm:pt modelId="{28C08590-1E67-45CD-B907-4EAA52EFAA62}" type="pres">
      <dgm:prSet presAssocID="{5CFC4AFE-A336-4E48-A4BD-2EA3AD56CE49}" presName="node" presStyleLbl="node1" presStyleIdx="1" presStyleCnt="5">
        <dgm:presLayoutVars>
          <dgm:bulletEnabled val="1"/>
        </dgm:presLayoutVars>
      </dgm:prSet>
      <dgm:spPr/>
      <dgm:t>
        <a:bodyPr/>
        <a:lstStyle/>
        <a:p>
          <a:endParaRPr lang="zh-CN" altLang="en-US"/>
        </a:p>
      </dgm:t>
    </dgm:pt>
    <dgm:pt modelId="{9565BCC6-5516-4115-8D4A-C379BD74A546}" type="pres">
      <dgm:prSet presAssocID="{B533F03F-AB1F-46F4-B7C1-23DB3B528F4D}" presName="sibTrans" presStyleLbl="sibTrans2D1" presStyleIdx="1" presStyleCnt="5"/>
      <dgm:spPr/>
      <dgm:t>
        <a:bodyPr/>
        <a:lstStyle/>
        <a:p>
          <a:endParaRPr lang="zh-CN" altLang="en-US"/>
        </a:p>
      </dgm:t>
    </dgm:pt>
    <dgm:pt modelId="{818487A3-8C4D-4431-A16D-1C8262783C4A}" type="pres">
      <dgm:prSet presAssocID="{B533F03F-AB1F-46F4-B7C1-23DB3B528F4D}" presName="connectorText" presStyleLbl="sibTrans2D1" presStyleIdx="1" presStyleCnt="5"/>
      <dgm:spPr/>
      <dgm:t>
        <a:bodyPr/>
        <a:lstStyle/>
        <a:p>
          <a:endParaRPr lang="zh-CN" altLang="en-US"/>
        </a:p>
      </dgm:t>
    </dgm:pt>
    <dgm:pt modelId="{2315068D-6FE0-4D48-9963-2ED1715A558E}" type="pres">
      <dgm:prSet presAssocID="{893A820F-6688-45DC-AF96-8F938980861D}" presName="node" presStyleLbl="node1" presStyleIdx="2" presStyleCnt="5">
        <dgm:presLayoutVars>
          <dgm:bulletEnabled val="1"/>
        </dgm:presLayoutVars>
      </dgm:prSet>
      <dgm:spPr/>
      <dgm:t>
        <a:bodyPr/>
        <a:lstStyle/>
        <a:p>
          <a:endParaRPr lang="zh-CN" altLang="en-US"/>
        </a:p>
      </dgm:t>
    </dgm:pt>
    <dgm:pt modelId="{ADB1C263-490C-447A-B526-F7EB359BCEB5}" type="pres">
      <dgm:prSet presAssocID="{C53E4666-7D00-4932-AF87-BD40F290C55A}" presName="sibTrans" presStyleLbl="sibTrans2D1" presStyleIdx="2" presStyleCnt="5"/>
      <dgm:spPr/>
      <dgm:t>
        <a:bodyPr/>
        <a:lstStyle/>
        <a:p>
          <a:endParaRPr lang="zh-CN" altLang="en-US"/>
        </a:p>
      </dgm:t>
    </dgm:pt>
    <dgm:pt modelId="{08863E34-0553-4A21-88CB-D53D8295DB0A}" type="pres">
      <dgm:prSet presAssocID="{C53E4666-7D00-4932-AF87-BD40F290C55A}" presName="connectorText" presStyleLbl="sibTrans2D1" presStyleIdx="2" presStyleCnt="5"/>
      <dgm:spPr/>
      <dgm:t>
        <a:bodyPr/>
        <a:lstStyle/>
        <a:p>
          <a:endParaRPr lang="zh-CN" altLang="en-US"/>
        </a:p>
      </dgm:t>
    </dgm:pt>
    <dgm:pt modelId="{6433DB5D-E460-4E22-9D77-4C35890838B1}" type="pres">
      <dgm:prSet presAssocID="{B731C8BD-7DF1-47C1-A44F-BC29FEE6E878}" presName="node" presStyleLbl="node1" presStyleIdx="3" presStyleCnt="5">
        <dgm:presLayoutVars>
          <dgm:bulletEnabled val="1"/>
        </dgm:presLayoutVars>
      </dgm:prSet>
      <dgm:spPr/>
      <dgm:t>
        <a:bodyPr/>
        <a:lstStyle/>
        <a:p>
          <a:endParaRPr lang="zh-CN" altLang="en-US"/>
        </a:p>
      </dgm:t>
    </dgm:pt>
    <dgm:pt modelId="{DBE06A18-B98A-4AE1-9BCC-ACAFFCB7AB6C}" type="pres">
      <dgm:prSet presAssocID="{315CA7A7-B6C0-41EE-BE93-412D9151CC4B}" presName="sibTrans" presStyleLbl="sibTrans2D1" presStyleIdx="3" presStyleCnt="5"/>
      <dgm:spPr/>
      <dgm:t>
        <a:bodyPr/>
        <a:lstStyle/>
        <a:p>
          <a:endParaRPr lang="zh-CN" altLang="en-US"/>
        </a:p>
      </dgm:t>
    </dgm:pt>
    <dgm:pt modelId="{1D5AA7D0-B126-4D1B-AF6B-7B7497F70040}" type="pres">
      <dgm:prSet presAssocID="{315CA7A7-B6C0-41EE-BE93-412D9151CC4B}" presName="connectorText" presStyleLbl="sibTrans2D1" presStyleIdx="3" presStyleCnt="5"/>
      <dgm:spPr/>
      <dgm:t>
        <a:bodyPr/>
        <a:lstStyle/>
        <a:p>
          <a:endParaRPr lang="zh-CN" altLang="en-US"/>
        </a:p>
      </dgm:t>
    </dgm:pt>
    <dgm:pt modelId="{2CFCEEC8-BD49-4F46-929F-EDD9396A561B}" type="pres">
      <dgm:prSet presAssocID="{B861A9CD-DF51-49B3-915F-431A6673BBE2}" presName="node" presStyleLbl="node1" presStyleIdx="4" presStyleCnt="5">
        <dgm:presLayoutVars>
          <dgm:bulletEnabled val="1"/>
        </dgm:presLayoutVars>
      </dgm:prSet>
      <dgm:spPr/>
      <dgm:t>
        <a:bodyPr/>
        <a:lstStyle/>
        <a:p>
          <a:endParaRPr lang="zh-CN" altLang="en-US"/>
        </a:p>
      </dgm:t>
    </dgm:pt>
    <dgm:pt modelId="{C703E218-180F-49A3-BBA4-C896F3CE9541}" type="pres">
      <dgm:prSet presAssocID="{0099F6BD-6276-4003-A8F6-C5B637B3A5DA}" presName="sibTrans" presStyleLbl="sibTrans2D1" presStyleIdx="4" presStyleCnt="5"/>
      <dgm:spPr/>
      <dgm:t>
        <a:bodyPr/>
        <a:lstStyle/>
        <a:p>
          <a:endParaRPr lang="zh-CN" altLang="en-US"/>
        </a:p>
      </dgm:t>
    </dgm:pt>
    <dgm:pt modelId="{A9FC4221-A368-42C5-A0A8-0FB0EBAF1DCC}" type="pres">
      <dgm:prSet presAssocID="{0099F6BD-6276-4003-A8F6-C5B637B3A5DA}" presName="connectorText" presStyleLbl="sibTrans2D1" presStyleIdx="4" presStyleCnt="5"/>
      <dgm:spPr/>
      <dgm:t>
        <a:bodyPr/>
        <a:lstStyle/>
        <a:p>
          <a:endParaRPr lang="zh-CN" altLang="en-US"/>
        </a:p>
      </dgm:t>
    </dgm:pt>
  </dgm:ptLst>
  <dgm:cxnLst>
    <dgm:cxn modelId="{EFE30EAD-F3B0-4181-A0AD-271849DBE7A7}" srcId="{9B19C46E-29A7-45D9-A755-5D64288B8AFE}" destId="{5CFC4AFE-A336-4E48-A4BD-2EA3AD56CE49}" srcOrd="1" destOrd="0" parTransId="{FD8D1235-7056-4018-8846-1B6C026F7DA6}" sibTransId="{B533F03F-AB1F-46F4-B7C1-23DB3B528F4D}"/>
    <dgm:cxn modelId="{E3BACDEC-5846-4496-BD53-6F0437D54467}" type="presOf" srcId="{0099F6BD-6276-4003-A8F6-C5B637B3A5DA}" destId="{C703E218-180F-49A3-BBA4-C896F3CE9541}" srcOrd="0" destOrd="0" presId="urn:microsoft.com/office/officeart/2005/8/layout/cycle2"/>
    <dgm:cxn modelId="{20ECA51F-22F3-4B46-B3C4-DA2744B4046B}" type="presOf" srcId="{B533F03F-AB1F-46F4-B7C1-23DB3B528F4D}" destId="{818487A3-8C4D-4431-A16D-1C8262783C4A}" srcOrd="1" destOrd="0" presId="urn:microsoft.com/office/officeart/2005/8/layout/cycle2"/>
    <dgm:cxn modelId="{6C2FDBD5-48B5-4C4C-8584-7C7D8ACAAD8D}" srcId="{9B19C46E-29A7-45D9-A755-5D64288B8AFE}" destId="{B731C8BD-7DF1-47C1-A44F-BC29FEE6E878}" srcOrd="3" destOrd="0" parTransId="{63450FFE-C1A2-4D00-A62B-73798DFE5BCD}" sibTransId="{315CA7A7-B6C0-41EE-BE93-412D9151CC4B}"/>
    <dgm:cxn modelId="{68DF390D-E0BD-4399-901F-339DC3541978}" type="presOf" srcId="{9B19C46E-29A7-45D9-A755-5D64288B8AFE}" destId="{B9BB383F-8843-48E0-89C9-6C691E106EDA}" srcOrd="0" destOrd="0" presId="urn:microsoft.com/office/officeart/2005/8/layout/cycle2"/>
    <dgm:cxn modelId="{864F23BB-657D-448A-83F3-8A55D66B173A}" type="presOf" srcId="{B731C8BD-7DF1-47C1-A44F-BC29FEE6E878}" destId="{6433DB5D-E460-4E22-9D77-4C35890838B1}" srcOrd="0" destOrd="0" presId="urn:microsoft.com/office/officeart/2005/8/layout/cycle2"/>
    <dgm:cxn modelId="{309B3BE8-E714-4D55-8AD0-2D87B96574A5}" srcId="{9B19C46E-29A7-45D9-A755-5D64288B8AFE}" destId="{809DCDAE-6D7D-43A2-959F-E4D5F0C421D4}" srcOrd="0" destOrd="0" parTransId="{0D942B82-EEF7-48A1-BCB7-5F4CA5B95CBF}" sibTransId="{39AEADC4-62F5-4243-AA69-C80E6ED663F2}"/>
    <dgm:cxn modelId="{B8130985-80E5-4A3A-B399-CD21491544EF}" type="presOf" srcId="{315CA7A7-B6C0-41EE-BE93-412D9151CC4B}" destId="{DBE06A18-B98A-4AE1-9BCC-ACAFFCB7AB6C}" srcOrd="0" destOrd="0" presId="urn:microsoft.com/office/officeart/2005/8/layout/cycle2"/>
    <dgm:cxn modelId="{FE560A00-9E6B-4CA1-B8C0-BAF44D47D4B0}" type="presOf" srcId="{C53E4666-7D00-4932-AF87-BD40F290C55A}" destId="{ADB1C263-490C-447A-B526-F7EB359BCEB5}" srcOrd="0" destOrd="0" presId="urn:microsoft.com/office/officeart/2005/8/layout/cycle2"/>
    <dgm:cxn modelId="{1D8214C3-6E56-41F8-BF98-7FE634DDA6BE}" srcId="{9B19C46E-29A7-45D9-A755-5D64288B8AFE}" destId="{893A820F-6688-45DC-AF96-8F938980861D}" srcOrd="2" destOrd="0" parTransId="{2AF40457-35DE-4468-99A7-9562C9880116}" sibTransId="{C53E4666-7D00-4932-AF87-BD40F290C55A}"/>
    <dgm:cxn modelId="{277E19DC-A32F-4AFA-8BAF-510DB5BFC018}" srcId="{9B19C46E-29A7-45D9-A755-5D64288B8AFE}" destId="{B861A9CD-DF51-49B3-915F-431A6673BBE2}" srcOrd="4" destOrd="0" parTransId="{20E90A3F-43B3-45D1-A159-5FA68F18F2C0}" sibTransId="{0099F6BD-6276-4003-A8F6-C5B637B3A5DA}"/>
    <dgm:cxn modelId="{253CA4BE-FA47-4A9D-B439-A8F91F7EF799}" type="presOf" srcId="{39AEADC4-62F5-4243-AA69-C80E6ED663F2}" destId="{E0C3B7F9-D14C-42A0-B366-98393D9208FD}" srcOrd="1" destOrd="0" presId="urn:microsoft.com/office/officeart/2005/8/layout/cycle2"/>
    <dgm:cxn modelId="{DC13D94F-3EEE-4D9E-B3D7-F518C494B27B}" type="presOf" srcId="{0099F6BD-6276-4003-A8F6-C5B637B3A5DA}" destId="{A9FC4221-A368-42C5-A0A8-0FB0EBAF1DCC}" srcOrd="1" destOrd="0" presId="urn:microsoft.com/office/officeart/2005/8/layout/cycle2"/>
    <dgm:cxn modelId="{85FA8409-B884-4666-ABA1-5E3B14221598}" type="presOf" srcId="{893A820F-6688-45DC-AF96-8F938980861D}" destId="{2315068D-6FE0-4D48-9963-2ED1715A558E}" srcOrd="0" destOrd="0" presId="urn:microsoft.com/office/officeart/2005/8/layout/cycle2"/>
    <dgm:cxn modelId="{D4057CBD-F9AB-494A-A9C1-3286E01F06A7}" type="presOf" srcId="{809DCDAE-6D7D-43A2-959F-E4D5F0C421D4}" destId="{1841D50F-C803-4D64-913A-04D790E0BCE9}" srcOrd="0" destOrd="0" presId="urn:microsoft.com/office/officeart/2005/8/layout/cycle2"/>
    <dgm:cxn modelId="{5EC3A375-FDFA-44A8-80F8-A430137F3FE3}" type="presOf" srcId="{B861A9CD-DF51-49B3-915F-431A6673BBE2}" destId="{2CFCEEC8-BD49-4F46-929F-EDD9396A561B}" srcOrd="0" destOrd="0" presId="urn:microsoft.com/office/officeart/2005/8/layout/cycle2"/>
    <dgm:cxn modelId="{C5DDDFB9-6C0D-476C-88FB-D549651BD226}" type="presOf" srcId="{5CFC4AFE-A336-4E48-A4BD-2EA3AD56CE49}" destId="{28C08590-1E67-45CD-B907-4EAA52EFAA62}" srcOrd="0" destOrd="0" presId="urn:microsoft.com/office/officeart/2005/8/layout/cycle2"/>
    <dgm:cxn modelId="{441D1098-B1F2-4A2E-949E-C665E6346844}" type="presOf" srcId="{39AEADC4-62F5-4243-AA69-C80E6ED663F2}" destId="{E8B4CCBA-980A-4E4F-B1B5-43DB6552C81A}" srcOrd="0" destOrd="0" presId="urn:microsoft.com/office/officeart/2005/8/layout/cycle2"/>
    <dgm:cxn modelId="{AF840189-F54F-4381-A285-F51B2729C50E}" type="presOf" srcId="{315CA7A7-B6C0-41EE-BE93-412D9151CC4B}" destId="{1D5AA7D0-B126-4D1B-AF6B-7B7497F70040}" srcOrd="1" destOrd="0" presId="urn:microsoft.com/office/officeart/2005/8/layout/cycle2"/>
    <dgm:cxn modelId="{4CF1A2DF-5FB4-4B35-9CB0-E3F0F19EC90C}" type="presOf" srcId="{B533F03F-AB1F-46F4-B7C1-23DB3B528F4D}" destId="{9565BCC6-5516-4115-8D4A-C379BD74A546}" srcOrd="0" destOrd="0" presId="urn:microsoft.com/office/officeart/2005/8/layout/cycle2"/>
    <dgm:cxn modelId="{FC715309-28E0-4ED1-A38D-2ACBD254F0BA}" type="presOf" srcId="{C53E4666-7D00-4932-AF87-BD40F290C55A}" destId="{08863E34-0553-4A21-88CB-D53D8295DB0A}" srcOrd="1" destOrd="0" presId="urn:microsoft.com/office/officeart/2005/8/layout/cycle2"/>
    <dgm:cxn modelId="{60B348F7-B786-4F57-9D51-38AA33A2C9C0}" type="presParOf" srcId="{B9BB383F-8843-48E0-89C9-6C691E106EDA}" destId="{1841D50F-C803-4D64-913A-04D790E0BCE9}" srcOrd="0" destOrd="0" presId="urn:microsoft.com/office/officeart/2005/8/layout/cycle2"/>
    <dgm:cxn modelId="{6E27DA03-A4F8-4A08-A79D-936C9E698C79}" type="presParOf" srcId="{B9BB383F-8843-48E0-89C9-6C691E106EDA}" destId="{E8B4CCBA-980A-4E4F-B1B5-43DB6552C81A}" srcOrd="1" destOrd="0" presId="urn:microsoft.com/office/officeart/2005/8/layout/cycle2"/>
    <dgm:cxn modelId="{DBFC1819-5E58-4149-9719-7CBDA1DA1F25}" type="presParOf" srcId="{E8B4CCBA-980A-4E4F-B1B5-43DB6552C81A}" destId="{E0C3B7F9-D14C-42A0-B366-98393D9208FD}" srcOrd="0" destOrd="0" presId="urn:microsoft.com/office/officeart/2005/8/layout/cycle2"/>
    <dgm:cxn modelId="{CA552AFB-4315-48E1-BF81-BB4B8CC15539}" type="presParOf" srcId="{B9BB383F-8843-48E0-89C9-6C691E106EDA}" destId="{28C08590-1E67-45CD-B907-4EAA52EFAA62}" srcOrd="2" destOrd="0" presId="urn:microsoft.com/office/officeart/2005/8/layout/cycle2"/>
    <dgm:cxn modelId="{2B303AF1-8112-44CD-8A0B-CD8F2108D9FD}" type="presParOf" srcId="{B9BB383F-8843-48E0-89C9-6C691E106EDA}" destId="{9565BCC6-5516-4115-8D4A-C379BD74A546}" srcOrd="3" destOrd="0" presId="urn:microsoft.com/office/officeart/2005/8/layout/cycle2"/>
    <dgm:cxn modelId="{6AE1CE82-A442-42D1-B9F8-5C92F15C0661}" type="presParOf" srcId="{9565BCC6-5516-4115-8D4A-C379BD74A546}" destId="{818487A3-8C4D-4431-A16D-1C8262783C4A}" srcOrd="0" destOrd="0" presId="urn:microsoft.com/office/officeart/2005/8/layout/cycle2"/>
    <dgm:cxn modelId="{C52A601D-F1E5-4786-A2FD-EEB718C7DB10}" type="presParOf" srcId="{B9BB383F-8843-48E0-89C9-6C691E106EDA}" destId="{2315068D-6FE0-4D48-9963-2ED1715A558E}" srcOrd="4" destOrd="0" presId="urn:microsoft.com/office/officeart/2005/8/layout/cycle2"/>
    <dgm:cxn modelId="{25B2C185-D33C-46EF-8353-49C5274C66AB}" type="presParOf" srcId="{B9BB383F-8843-48E0-89C9-6C691E106EDA}" destId="{ADB1C263-490C-447A-B526-F7EB359BCEB5}" srcOrd="5" destOrd="0" presId="urn:microsoft.com/office/officeart/2005/8/layout/cycle2"/>
    <dgm:cxn modelId="{F2D65D69-A24F-4FE9-97C4-27FCEE18D501}" type="presParOf" srcId="{ADB1C263-490C-447A-B526-F7EB359BCEB5}" destId="{08863E34-0553-4A21-88CB-D53D8295DB0A}" srcOrd="0" destOrd="0" presId="urn:microsoft.com/office/officeart/2005/8/layout/cycle2"/>
    <dgm:cxn modelId="{7B7BEA8C-CD28-4E90-8613-2FB48BA086C5}" type="presParOf" srcId="{B9BB383F-8843-48E0-89C9-6C691E106EDA}" destId="{6433DB5D-E460-4E22-9D77-4C35890838B1}" srcOrd="6" destOrd="0" presId="urn:microsoft.com/office/officeart/2005/8/layout/cycle2"/>
    <dgm:cxn modelId="{2A3B55C2-AF59-4786-B58C-823568B2CF6C}" type="presParOf" srcId="{B9BB383F-8843-48E0-89C9-6C691E106EDA}" destId="{DBE06A18-B98A-4AE1-9BCC-ACAFFCB7AB6C}" srcOrd="7" destOrd="0" presId="urn:microsoft.com/office/officeart/2005/8/layout/cycle2"/>
    <dgm:cxn modelId="{794454B9-108D-4A0F-921F-2426D95078ED}" type="presParOf" srcId="{DBE06A18-B98A-4AE1-9BCC-ACAFFCB7AB6C}" destId="{1D5AA7D0-B126-4D1B-AF6B-7B7497F70040}" srcOrd="0" destOrd="0" presId="urn:microsoft.com/office/officeart/2005/8/layout/cycle2"/>
    <dgm:cxn modelId="{867BABE4-2B0E-48BD-9866-F6B595457A76}" type="presParOf" srcId="{B9BB383F-8843-48E0-89C9-6C691E106EDA}" destId="{2CFCEEC8-BD49-4F46-929F-EDD9396A561B}" srcOrd="8" destOrd="0" presId="urn:microsoft.com/office/officeart/2005/8/layout/cycle2"/>
    <dgm:cxn modelId="{0F3FD1BA-9DF8-4728-A22C-7E523CEC5851}" type="presParOf" srcId="{B9BB383F-8843-48E0-89C9-6C691E106EDA}" destId="{C703E218-180F-49A3-BBA4-C896F3CE9541}" srcOrd="9" destOrd="0" presId="urn:microsoft.com/office/officeart/2005/8/layout/cycle2"/>
    <dgm:cxn modelId="{38E7100D-F7DD-4374-B7C2-5D662AC4341E}" type="presParOf" srcId="{C703E218-180F-49A3-BBA4-C896F3CE9541}" destId="{A9FC4221-A368-42C5-A0A8-0FB0EBAF1DCC}" srcOrd="0" destOrd="0" presId="urn:microsoft.com/office/officeart/2005/8/layout/cycle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41D50F-C803-4D64-913A-04D790E0BCE9}">
      <dsp:nvSpPr>
        <dsp:cNvPr id="0" name=""/>
        <dsp:cNvSpPr/>
      </dsp:nvSpPr>
      <dsp:spPr>
        <a:xfrm>
          <a:off x="2508380" y="413"/>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2693399" y="185432"/>
        <a:ext cx="893351" cy="893351"/>
      </dsp:txXfrm>
    </dsp:sp>
    <dsp:sp modelId="{E8B4CCBA-980A-4E4F-B1B5-43DB6552C81A}">
      <dsp:nvSpPr>
        <dsp:cNvPr id="0" name=""/>
        <dsp:cNvSpPr/>
      </dsp:nvSpPr>
      <dsp:spPr>
        <a:xfrm rot="2160000">
          <a:off x="3732110" y="971462"/>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CN" altLang="en-US" sz="1900" kern="1200"/>
        </a:p>
      </dsp:txBody>
      <dsp:txXfrm>
        <a:off x="3741763" y="1027031"/>
        <a:ext cx="235881" cy="255835"/>
      </dsp:txXfrm>
    </dsp:sp>
    <dsp:sp modelId="{28C08590-1E67-45CD-B907-4EAA52EFAA62}">
      <dsp:nvSpPr>
        <dsp:cNvPr id="0" name=""/>
        <dsp:cNvSpPr/>
      </dsp:nvSpPr>
      <dsp:spPr>
        <a:xfrm>
          <a:off x="4044856" y="1116728"/>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4229875" y="1301747"/>
        <a:ext cx="893351" cy="893351"/>
      </dsp:txXfrm>
    </dsp:sp>
    <dsp:sp modelId="{9565BCC6-5516-4115-8D4A-C379BD74A546}">
      <dsp:nvSpPr>
        <dsp:cNvPr id="0" name=""/>
        <dsp:cNvSpPr/>
      </dsp:nvSpPr>
      <dsp:spPr>
        <a:xfrm rot="6480000">
          <a:off x="4217570" y="2429273"/>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CN" altLang="en-US" sz="1900" kern="1200"/>
        </a:p>
      </dsp:txBody>
      <dsp:txXfrm rot="10800000">
        <a:off x="4283736" y="2466480"/>
        <a:ext cx="235881" cy="255835"/>
      </dsp:txXfrm>
    </dsp:sp>
    <dsp:sp modelId="{2315068D-6FE0-4D48-9963-2ED1715A558E}">
      <dsp:nvSpPr>
        <dsp:cNvPr id="0" name=""/>
        <dsp:cNvSpPr/>
      </dsp:nvSpPr>
      <dsp:spPr>
        <a:xfrm>
          <a:off x="3457974" y="2922964"/>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3642993" y="3107983"/>
        <a:ext cx="893351" cy="893351"/>
      </dsp:txXfrm>
    </dsp:sp>
    <dsp:sp modelId="{ADB1C263-490C-447A-B526-F7EB359BCEB5}">
      <dsp:nvSpPr>
        <dsp:cNvPr id="0" name=""/>
        <dsp:cNvSpPr/>
      </dsp:nvSpPr>
      <dsp:spPr>
        <a:xfrm rot="10800000">
          <a:off x="2981125" y="3341462"/>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CN" altLang="en-US" sz="1900" kern="1200"/>
        </a:p>
      </dsp:txBody>
      <dsp:txXfrm rot="10800000">
        <a:off x="3082217" y="3426741"/>
        <a:ext cx="235881" cy="255835"/>
      </dsp:txXfrm>
    </dsp:sp>
    <dsp:sp modelId="{6433DB5D-E460-4E22-9D77-4C35890838B1}">
      <dsp:nvSpPr>
        <dsp:cNvPr id="0" name=""/>
        <dsp:cNvSpPr/>
      </dsp:nvSpPr>
      <dsp:spPr>
        <a:xfrm>
          <a:off x="1558785" y="2922964"/>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1743804" y="3107983"/>
        <a:ext cx="893351" cy="893351"/>
      </dsp:txXfrm>
    </dsp:sp>
    <dsp:sp modelId="{DBE06A18-B98A-4AE1-9BCC-ACAFFCB7AB6C}">
      <dsp:nvSpPr>
        <dsp:cNvPr id="0" name=""/>
        <dsp:cNvSpPr/>
      </dsp:nvSpPr>
      <dsp:spPr>
        <a:xfrm rot="15120000">
          <a:off x="1731500" y="2447414"/>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CN" altLang="en-US" sz="1900" kern="1200"/>
        </a:p>
      </dsp:txBody>
      <dsp:txXfrm rot="10800000">
        <a:off x="1797666" y="2580765"/>
        <a:ext cx="235881" cy="255835"/>
      </dsp:txXfrm>
    </dsp:sp>
    <dsp:sp modelId="{2CFCEEC8-BD49-4F46-929F-EDD9396A561B}">
      <dsp:nvSpPr>
        <dsp:cNvPr id="0" name=""/>
        <dsp:cNvSpPr/>
      </dsp:nvSpPr>
      <dsp:spPr>
        <a:xfrm>
          <a:off x="971904" y="1116728"/>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p>
      </dsp:txBody>
      <dsp:txXfrm>
        <a:off x="1156923" y="1301747"/>
        <a:ext cx="893351" cy="893351"/>
      </dsp:txXfrm>
    </dsp:sp>
    <dsp:sp modelId="{C703E218-180F-49A3-BBA4-C896F3CE9541}">
      <dsp:nvSpPr>
        <dsp:cNvPr id="0" name=""/>
        <dsp:cNvSpPr/>
      </dsp:nvSpPr>
      <dsp:spPr>
        <a:xfrm rot="19440000">
          <a:off x="2195634" y="982674"/>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CN" altLang="en-US" sz="1900" kern="1200"/>
        </a:p>
      </dsp:txBody>
      <dsp:txXfrm>
        <a:off x="2205287" y="1097663"/>
        <a:ext cx="235881" cy="255835"/>
      </dsp:txXfrm>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xmlns="" id="{8EAD1133-CD2D-4399-8E45-BE63ABBAA94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xmlns="" id="{EA8D41E6-0BF5-4CED-B011-839C067ABE4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7A60ED3-4A64-4EDC-8942-88E0492EC56E}" type="datetimeFigureOut">
              <a:rPr lang="zh-CN" altLang="en-US" smtClean="0"/>
              <a:t>2020/5/10</a:t>
            </a:fld>
            <a:endParaRPr lang="zh-CN" altLang="en-US"/>
          </a:p>
        </p:txBody>
      </p:sp>
      <p:sp>
        <p:nvSpPr>
          <p:cNvPr id="4" name="页脚占位符 3">
            <a:extLst>
              <a:ext uri="{FF2B5EF4-FFF2-40B4-BE49-F238E27FC236}">
                <a16:creationId xmlns:a16="http://schemas.microsoft.com/office/drawing/2014/main" xmlns="" id="{D86616C1-41E0-4192-9C9E-A39A661C365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xmlns="" id="{405E88FF-F38F-435B-AF60-CF3485CD8DF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4A6A2CB-0B2C-40BB-BD80-051DD2D21653}" type="slidenum">
              <a:rPr lang="zh-CN" altLang="en-US" smtClean="0"/>
              <a:t>‹#›</a:t>
            </a:fld>
            <a:endParaRPr lang="zh-CN" altLang="en-US"/>
          </a:p>
        </p:txBody>
      </p:sp>
    </p:spTree>
    <p:extLst>
      <p:ext uri="{BB962C8B-B14F-4D97-AF65-F5344CB8AC3E}">
        <p14:creationId xmlns:p14="http://schemas.microsoft.com/office/powerpoint/2010/main" val="11333740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5636B27-B8C6-40B3-A5E4-7CC46B7223D2}" type="datetimeFigureOut">
              <a:rPr lang="zh-CN" altLang="en-US" smtClean="0"/>
              <a:t>2020/5/10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A2CD2B7-3C8C-49F5-8015-CEF23D396ED1}" type="slidenum">
              <a:rPr lang="zh-CN" altLang="en-US" smtClean="0"/>
              <a:t>‹#›</a:t>
            </a:fld>
            <a:endParaRPr lang="zh-CN" altLang="en-US"/>
          </a:p>
        </p:txBody>
      </p:sp>
    </p:spTree>
    <p:extLst>
      <p:ext uri="{BB962C8B-B14F-4D97-AF65-F5344CB8AC3E}">
        <p14:creationId xmlns:p14="http://schemas.microsoft.com/office/powerpoint/2010/main" val="236856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771600-EFCF-4A63-82E2-D1BF68BF53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21330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10</a:t>
            </a:fld>
            <a:endParaRPr lang="zh-CN" altLang="en-US"/>
          </a:p>
        </p:txBody>
      </p:sp>
    </p:spTree>
    <p:extLst>
      <p:ext uri="{BB962C8B-B14F-4D97-AF65-F5344CB8AC3E}">
        <p14:creationId xmlns:p14="http://schemas.microsoft.com/office/powerpoint/2010/main" val="37246299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11</a:t>
            </a:fld>
            <a:endParaRPr lang="zh-CN" altLang="en-US"/>
          </a:p>
        </p:txBody>
      </p:sp>
    </p:spTree>
    <p:extLst>
      <p:ext uri="{BB962C8B-B14F-4D97-AF65-F5344CB8AC3E}">
        <p14:creationId xmlns:p14="http://schemas.microsoft.com/office/powerpoint/2010/main" val="26645053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12</a:t>
            </a:fld>
            <a:endParaRPr lang="zh-CN" altLang="en-US"/>
          </a:p>
        </p:txBody>
      </p:sp>
    </p:spTree>
    <p:extLst>
      <p:ext uri="{BB962C8B-B14F-4D97-AF65-F5344CB8AC3E}">
        <p14:creationId xmlns:p14="http://schemas.microsoft.com/office/powerpoint/2010/main" val="13045451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13</a:t>
            </a:fld>
            <a:endParaRPr lang="zh-CN" altLang="en-US"/>
          </a:p>
        </p:txBody>
      </p:sp>
    </p:spTree>
    <p:extLst>
      <p:ext uri="{BB962C8B-B14F-4D97-AF65-F5344CB8AC3E}">
        <p14:creationId xmlns:p14="http://schemas.microsoft.com/office/powerpoint/2010/main" val="6412163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14</a:t>
            </a:fld>
            <a:endParaRPr lang="zh-CN" altLang="en-US"/>
          </a:p>
        </p:txBody>
      </p:sp>
    </p:spTree>
    <p:extLst>
      <p:ext uri="{BB962C8B-B14F-4D97-AF65-F5344CB8AC3E}">
        <p14:creationId xmlns:p14="http://schemas.microsoft.com/office/powerpoint/2010/main" val="34068319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15</a:t>
            </a:fld>
            <a:endParaRPr lang="zh-CN" altLang="en-US"/>
          </a:p>
        </p:txBody>
      </p:sp>
    </p:spTree>
    <p:extLst>
      <p:ext uri="{BB962C8B-B14F-4D97-AF65-F5344CB8AC3E}">
        <p14:creationId xmlns:p14="http://schemas.microsoft.com/office/powerpoint/2010/main" val="15622560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16</a:t>
            </a:fld>
            <a:endParaRPr lang="zh-CN" altLang="en-US"/>
          </a:p>
        </p:txBody>
      </p:sp>
    </p:spTree>
    <p:extLst>
      <p:ext uri="{BB962C8B-B14F-4D97-AF65-F5344CB8AC3E}">
        <p14:creationId xmlns:p14="http://schemas.microsoft.com/office/powerpoint/2010/main" val="1424620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17</a:t>
            </a:fld>
            <a:endParaRPr lang="zh-CN" altLang="en-US"/>
          </a:p>
        </p:txBody>
      </p:sp>
    </p:spTree>
    <p:extLst>
      <p:ext uri="{BB962C8B-B14F-4D97-AF65-F5344CB8AC3E}">
        <p14:creationId xmlns:p14="http://schemas.microsoft.com/office/powerpoint/2010/main" val="4419663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18</a:t>
            </a:fld>
            <a:endParaRPr lang="zh-CN" altLang="en-US"/>
          </a:p>
        </p:txBody>
      </p:sp>
    </p:spTree>
    <p:extLst>
      <p:ext uri="{BB962C8B-B14F-4D97-AF65-F5344CB8AC3E}">
        <p14:creationId xmlns:p14="http://schemas.microsoft.com/office/powerpoint/2010/main" val="14096756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19</a:t>
            </a:fld>
            <a:endParaRPr lang="zh-CN" altLang="en-US"/>
          </a:p>
        </p:txBody>
      </p:sp>
    </p:spTree>
    <p:extLst>
      <p:ext uri="{BB962C8B-B14F-4D97-AF65-F5344CB8AC3E}">
        <p14:creationId xmlns:p14="http://schemas.microsoft.com/office/powerpoint/2010/main" val="6558078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771600-EFCF-4A63-82E2-D1BF68BF53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427856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20</a:t>
            </a:fld>
            <a:endParaRPr lang="zh-CN" altLang="en-US"/>
          </a:p>
        </p:txBody>
      </p:sp>
    </p:spTree>
    <p:extLst>
      <p:ext uri="{BB962C8B-B14F-4D97-AF65-F5344CB8AC3E}">
        <p14:creationId xmlns:p14="http://schemas.microsoft.com/office/powerpoint/2010/main" val="15906956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21</a:t>
            </a:fld>
            <a:endParaRPr lang="zh-CN" altLang="en-US"/>
          </a:p>
        </p:txBody>
      </p:sp>
    </p:spTree>
    <p:extLst>
      <p:ext uri="{BB962C8B-B14F-4D97-AF65-F5344CB8AC3E}">
        <p14:creationId xmlns:p14="http://schemas.microsoft.com/office/powerpoint/2010/main" val="27865905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22</a:t>
            </a:fld>
            <a:endParaRPr lang="zh-CN" altLang="en-US"/>
          </a:p>
        </p:txBody>
      </p:sp>
    </p:spTree>
    <p:extLst>
      <p:ext uri="{BB962C8B-B14F-4D97-AF65-F5344CB8AC3E}">
        <p14:creationId xmlns:p14="http://schemas.microsoft.com/office/powerpoint/2010/main" val="17209274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23</a:t>
            </a:fld>
            <a:endParaRPr lang="zh-CN" altLang="en-US"/>
          </a:p>
        </p:txBody>
      </p:sp>
    </p:spTree>
    <p:extLst>
      <p:ext uri="{BB962C8B-B14F-4D97-AF65-F5344CB8AC3E}">
        <p14:creationId xmlns:p14="http://schemas.microsoft.com/office/powerpoint/2010/main" val="2282041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24</a:t>
            </a:fld>
            <a:endParaRPr lang="zh-CN" altLang="en-US"/>
          </a:p>
        </p:txBody>
      </p:sp>
    </p:spTree>
    <p:extLst>
      <p:ext uri="{BB962C8B-B14F-4D97-AF65-F5344CB8AC3E}">
        <p14:creationId xmlns:p14="http://schemas.microsoft.com/office/powerpoint/2010/main" val="14067506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28</a:t>
            </a:fld>
            <a:endParaRPr lang="zh-CN" altLang="en-US"/>
          </a:p>
        </p:txBody>
      </p:sp>
    </p:spTree>
    <p:extLst>
      <p:ext uri="{BB962C8B-B14F-4D97-AF65-F5344CB8AC3E}">
        <p14:creationId xmlns:p14="http://schemas.microsoft.com/office/powerpoint/2010/main" val="42689177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29</a:t>
            </a:fld>
            <a:endParaRPr lang="zh-CN" altLang="en-US"/>
          </a:p>
        </p:txBody>
      </p:sp>
    </p:spTree>
    <p:extLst>
      <p:ext uri="{BB962C8B-B14F-4D97-AF65-F5344CB8AC3E}">
        <p14:creationId xmlns:p14="http://schemas.microsoft.com/office/powerpoint/2010/main" val="274554585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30</a:t>
            </a:fld>
            <a:endParaRPr lang="zh-CN" altLang="en-US"/>
          </a:p>
        </p:txBody>
      </p:sp>
    </p:spTree>
    <p:extLst>
      <p:ext uri="{BB962C8B-B14F-4D97-AF65-F5344CB8AC3E}">
        <p14:creationId xmlns:p14="http://schemas.microsoft.com/office/powerpoint/2010/main" val="35755425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31</a:t>
            </a:fld>
            <a:endParaRPr lang="zh-CN" altLang="en-US"/>
          </a:p>
        </p:txBody>
      </p:sp>
    </p:spTree>
    <p:extLst>
      <p:ext uri="{BB962C8B-B14F-4D97-AF65-F5344CB8AC3E}">
        <p14:creationId xmlns:p14="http://schemas.microsoft.com/office/powerpoint/2010/main" val="185317034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32</a:t>
            </a:fld>
            <a:endParaRPr lang="zh-CN" altLang="en-US"/>
          </a:p>
        </p:txBody>
      </p:sp>
    </p:spTree>
    <p:extLst>
      <p:ext uri="{BB962C8B-B14F-4D97-AF65-F5344CB8AC3E}">
        <p14:creationId xmlns:p14="http://schemas.microsoft.com/office/powerpoint/2010/main" val="702084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a:t>
            </a:fld>
            <a:endParaRPr lang="zh-CN" altLang="en-US"/>
          </a:p>
        </p:txBody>
      </p:sp>
    </p:spTree>
    <p:extLst>
      <p:ext uri="{BB962C8B-B14F-4D97-AF65-F5344CB8AC3E}">
        <p14:creationId xmlns:p14="http://schemas.microsoft.com/office/powerpoint/2010/main" val="323116901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33</a:t>
            </a:fld>
            <a:endParaRPr lang="zh-CN" altLang="en-US"/>
          </a:p>
        </p:txBody>
      </p:sp>
    </p:spTree>
    <p:extLst>
      <p:ext uri="{BB962C8B-B14F-4D97-AF65-F5344CB8AC3E}">
        <p14:creationId xmlns:p14="http://schemas.microsoft.com/office/powerpoint/2010/main" val="7909928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34</a:t>
            </a:fld>
            <a:endParaRPr lang="zh-CN" altLang="en-US"/>
          </a:p>
        </p:txBody>
      </p:sp>
    </p:spTree>
    <p:extLst>
      <p:ext uri="{BB962C8B-B14F-4D97-AF65-F5344CB8AC3E}">
        <p14:creationId xmlns:p14="http://schemas.microsoft.com/office/powerpoint/2010/main" val="135761014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35</a:t>
            </a:fld>
            <a:endParaRPr lang="zh-CN" altLang="en-US"/>
          </a:p>
        </p:txBody>
      </p:sp>
    </p:spTree>
    <p:extLst>
      <p:ext uri="{BB962C8B-B14F-4D97-AF65-F5344CB8AC3E}">
        <p14:creationId xmlns:p14="http://schemas.microsoft.com/office/powerpoint/2010/main" val="12465853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36</a:t>
            </a:fld>
            <a:endParaRPr lang="zh-CN" altLang="en-US"/>
          </a:p>
        </p:txBody>
      </p:sp>
    </p:spTree>
    <p:extLst>
      <p:ext uri="{BB962C8B-B14F-4D97-AF65-F5344CB8AC3E}">
        <p14:creationId xmlns:p14="http://schemas.microsoft.com/office/powerpoint/2010/main" val="27112853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37</a:t>
            </a:fld>
            <a:endParaRPr lang="zh-CN" altLang="en-US"/>
          </a:p>
        </p:txBody>
      </p:sp>
    </p:spTree>
    <p:extLst>
      <p:ext uri="{BB962C8B-B14F-4D97-AF65-F5344CB8AC3E}">
        <p14:creationId xmlns:p14="http://schemas.microsoft.com/office/powerpoint/2010/main" val="40947618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38</a:t>
            </a:fld>
            <a:endParaRPr lang="zh-CN" altLang="en-US"/>
          </a:p>
        </p:txBody>
      </p:sp>
    </p:spTree>
    <p:extLst>
      <p:ext uri="{BB962C8B-B14F-4D97-AF65-F5344CB8AC3E}">
        <p14:creationId xmlns:p14="http://schemas.microsoft.com/office/powerpoint/2010/main" val="21442001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39</a:t>
            </a:fld>
            <a:endParaRPr lang="zh-CN" altLang="en-US"/>
          </a:p>
        </p:txBody>
      </p:sp>
    </p:spTree>
    <p:extLst>
      <p:ext uri="{BB962C8B-B14F-4D97-AF65-F5344CB8AC3E}">
        <p14:creationId xmlns:p14="http://schemas.microsoft.com/office/powerpoint/2010/main" val="10476042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40</a:t>
            </a:fld>
            <a:endParaRPr lang="zh-CN" altLang="en-US"/>
          </a:p>
        </p:txBody>
      </p:sp>
    </p:spTree>
    <p:extLst>
      <p:ext uri="{BB962C8B-B14F-4D97-AF65-F5344CB8AC3E}">
        <p14:creationId xmlns:p14="http://schemas.microsoft.com/office/powerpoint/2010/main" val="27611825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41</a:t>
            </a:fld>
            <a:endParaRPr lang="zh-CN" altLang="en-US"/>
          </a:p>
        </p:txBody>
      </p:sp>
    </p:spTree>
    <p:extLst>
      <p:ext uri="{BB962C8B-B14F-4D97-AF65-F5344CB8AC3E}">
        <p14:creationId xmlns:p14="http://schemas.microsoft.com/office/powerpoint/2010/main" val="395657662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42</a:t>
            </a:fld>
            <a:endParaRPr lang="zh-CN" altLang="en-US"/>
          </a:p>
        </p:txBody>
      </p:sp>
    </p:spTree>
    <p:extLst>
      <p:ext uri="{BB962C8B-B14F-4D97-AF65-F5344CB8AC3E}">
        <p14:creationId xmlns:p14="http://schemas.microsoft.com/office/powerpoint/2010/main" val="23571196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a:t>
            </a:fld>
            <a:endParaRPr lang="zh-CN" altLang="en-US"/>
          </a:p>
        </p:txBody>
      </p:sp>
    </p:spTree>
    <p:extLst>
      <p:ext uri="{BB962C8B-B14F-4D97-AF65-F5344CB8AC3E}">
        <p14:creationId xmlns:p14="http://schemas.microsoft.com/office/powerpoint/2010/main" val="34771971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43</a:t>
            </a:fld>
            <a:endParaRPr lang="zh-CN" altLang="en-US"/>
          </a:p>
        </p:txBody>
      </p:sp>
    </p:spTree>
    <p:extLst>
      <p:ext uri="{BB962C8B-B14F-4D97-AF65-F5344CB8AC3E}">
        <p14:creationId xmlns:p14="http://schemas.microsoft.com/office/powerpoint/2010/main" val="7577003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44</a:t>
            </a:fld>
            <a:endParaRPr lang="zh-CN" altLang="en-US"/>
          </a:p>
        </p:txBody>
      </p:sp>
    </p:spTree>
    <p:extLst>
      <p:ext uri="{BB962C8B-B14F-4D97-AF65-F5344CB8AC3E}">
        <p14:creationId xmlns:p14="http://schemas.microsoft.com/office/powerpoint/2010/main" val="16172676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45</a:t>
            </a:fld>
            <a:endParaRPr lang="zh-CN" altLang="en-US"/>
          </a:p>
        </p:txBody>
      </p:sp>
    </p:spTree>
    <p:extLst>
      <p:ext uri="{BB962C8B-B14F-4D97-AF65-F5344CB8AC3E}">
        <p14:creationId xmlns:p14="http://schemas.microsoft.com/office/powerpoint/2010/main" val="32892270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46</a:t>
            </a:fld>
            <a:endParaRPr lang="zh-CN" altLang="en-US"/>
          </a:p>
        </p:txBody>
      </p:sp>
    </p:spTree>
    <p:extLst>
      <p:ext uri="{BB962C8B-B14F-4D97-AF65-F5344CB8AC3E}">
        <p14:creationId xmlns:p14="http://schemas.microsoft.com/office/powerpoint/2010/main" val="100104307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47</a:t>
            </a:fld>
            <a:endParaRPr lang="zh-CN" altLang="en-US"/>
          </a:p>
        </p:txBody>
      </p:sp>
    </p:spTree>
    <p:extLst>
      <p:ext uri="{BB962C8B-B14F-4D97-AF65-F5344CB8AC3E}">
        <p14:creationId xmlns:p14="http://schemas.microsoft.com/office/powerpoint/2010/main" val="88344947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48</a:t>
            </a:fld>
            <a:endParaRPr lang="zh-CN" altLang="en-US"/>
          </a:p>
        </p:txBody>
      </p:sp>
    </p:spTree>
    <p:extLst>
      <p:ext uri="{BB962C8B-B14F-4D97-AF65-F5344CB8AC3E}">
        <p14:creationId xmlns:p14="http://schemas.microsoft.com/office/powerpoint/2010/main" val="30467461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49</a:t>
            </a:fld>
            <a:endParaRPr lang="zh-CN" altLang="en-US"/>
          </a:p>
        </p:txBody>
      </p:sp>
    </p:spTree>
    <p:extLst>
      <p:ext uri="{BB962C8B-B14F-4D97-AF65-F5344CB8AC3E}">
        <p14:creationId xmlns:p14="http://schemas.microsoft.com/office/powerpoint/2010/main" val="99681206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50</a:t>
            </a:fld>
            <a:endParaRPr lang="zh-CN" altLang="en-US"/>
          </a:p>
        </p:txBody>
      </p:sp>
    </p:spTree>
    <p:extLst>
      <p:ext uri="{BB962C8B-B14F-4D97-AF65-F5344CB8AC3E}">
        <p14:creationId xmlns:p14="http://schemas.microsoft.com/office/powerpoint/2010/main" val="8259706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51</a:t>
            </a:fld>
            <a:endParaRPr lang="zh-CN" altLang="en-US"/>
          </a:p>
        </p:txBody>
      </p:sp>
    </p:spTree>
    <p:extLst>
      <p:ext uri="{BB962C8B-B14F-4D97-AF65-F5344CB8AC3E}">
        <p14:creationId xmlns:p14="http://schemas.microsoft.com/office/powerpoint/2010/main" val="82483673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52</a:t>
            </a:fld>
            <a:endParaRPr lang="zh-CN" altLang="en-US"/>
          </a:p>
        </p:txBody>
      </p:sp>
    </p:spTree>
    <p:extLst>
      <p:ext uri="{BB962C8B-B14F-4D97-AF65-F5344CB8AC3E}">
        <p14:creationId xmlns:p14="http://schemas.microsoft.com/office/powerpoint/2010/main" val="32670181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a:t>
            </a:fld>
            <a:endParaRPr lang="zh-CN" altLang="en-US"/>
          </a:p>
        </p:txBody>
      </p:sp>
    </p:spTree>
    <p:extLst>
      <p:ext uri="{BB962C8B-B14F-4D97-AF65-F5344CB8AC3E}">
        <p14:creationId xmlns:p14="http://schemas.microsoft.com/office/powerpoint/2010/main" val="409339999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53</a:t>
            </a:fld>
            <a:endParaRPr lang="zh-CN" altLang="en-US"/>
          </a:p>
        </p:txBody>
      </p:sp>
    </p:spTree>
    <p:extLst>
      <p:ext uri="{BB962C8B-B14F-4D97-AF65-F5344CB8AC3E}">
        <p14:creationId xmlns:p14="http://schemas.microsoft.com/office/powerpoint/2010/main" val="23879688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54</a:t>
            </a:fld>
            <a:endParaRPr lang="zh-CN" altLang="en-US"/>
          </a:p>
        </p:txBody>
      </p:sp>
    </p:spTree>
    <p:extLst>
      <p:ext uri="{BB962C8B-B14F-4D97-AF65-F5344CB8AC3E}">
        <p14:creationId xmlns:p14="http://schemas.microsoft.com/office/powerpoint/2010/main" val="15037306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55</a:t>
            </a:fld>
            <a:endParaRPr lang="zh-CN" altLang="en-US"/>
          </a:p>
        </p:txBody>
      </p:sp>
    </p:spTree>
    <p:extLst>
      <p:ext uri="{BB962C8B-B14F-4D97-AF65-F5344CB8AC3E}">
        <p14:creationId xmlns:p14="http://schemas.microsoft.com/office/powerpoint/2010/main" val="15084654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56</a:t>
            </a:fld>
            <a:endParaRPr lang="zh-CN" altLang="en-US"/>
          </a:p>
        </p:txBody>
      </p:sp>
    </p:spTree>
    <p:extLst>
      <p:ext uri="{BB962C8B-B14F-4D97-AF65-F5344CB8AC3E}">
        <p14:creationId xmlns:p14="http://schemas.microsoft.com/office/powerpoint/2010/main" val="22651118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57</a:t>
            </a:fld>
            <a:endParaRPr lang="zh-CN" altLang="en-US"/>
          </a:p>
        </p:txBody>
      </p:sp>
    </p:spTree>
    <p:extLst>
      <p:ext uri="{BB962C8B-B14F-4D97-AF65-F5344CB8AC3E}">
        <p14:creationId xmlns:p14="http://schemas.microsoft.com/office/powerpoint/2010/main" val="356665677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58</a:t>
            </a:fld>
            <a:endParaRPr lang="zh-CN" altLang="en-US"/>
          </a:p>
        </p:txBody>
      </p:sp>
    </p:spTree>
    <p:extLst>
      <p:ext uri="{BB962C8B-B14F-4D97-AF65-F5344CB8AC3E}">
        <p14:creationId xmlns:p14="http://schemas.microsoft.com/office/powerpoint/2010/main" val="18904238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59</a:t>
            </a:fld>
            <a:endParaRPr lang="zh-CN" altLang="en-US"/>
          </a:p>
        </p:txBody>
      </p:sp>
    </p:spTree>
    <p:extLst>
      <p:ext uri="{BB962C8B-B14F-4D97-AF65-F5344CB8AC3E}">
        <p14:creationId xmlns:p14="http://schemas.microsoft.com/office/powerpoint/2010/main" val="31808763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60</a:t>
            </a:fld>
            <a:endParaRPr lang="zh-CN" altLang="en-US"/>
          </a:p>
        </p:txBody>
      </p:sp>
    </p:spTree>
    <p:extLst>
      <p:ext uri="{BB962C8B-B14F-4D97-AF65-F5344CB8AC3E}">
        <p14:creationId xmlns:p14="http://schemas.microsoft.com/office/powerpoint/2010/main" val="18174283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61</a:t>
            </a:fld>
            <a:endParaRPr lang="zh-CN" altLang="en-US"/>
          </a:p>
        </p:txBody>
      </p:sp>
    </p:spTree>
    <p:extLst>
      <p:ext uri="{BB962C8B-B14F-4D97-AF65-F5344CB8AC3E}">
        <p14:creationId xmlns:p14="http://schemas.microsoft.com/office/powerpoint/2010/main" val="18622120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62</a:t>
            </a:fld>
            <a:endParaRPr lang="zh-CN" altLang="en-US"/>
          </a:p>
        </p:txBody>
      </p:sp>
    </p:spTree>
    <p:extLst>
      <p:ext uri="{BB962C8B-B14F-4D97-AF65-F5344CB8AC3E}">
        <p14:creationId xmlns:p14="http://schemas.microsoft.com/office/powerpoint/2010/main" val="15969359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6</a:t>
            </a:fld>
            <a:endParaRPr lang="zh-CN" altLang="en-US"/>
          </a:p>
        </p:txBody>
      </p:sp>
    </p:spTree>
    <p:extLst>
      <p:ext uri="{BB962C8B-B14F-4D97-AF65-F5344CB8AC3E}">
        <p14:creationId xmlns:p14="http://schemas.microsoft.com/office/powerpoint/2010/main" val="87298603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63</a:t>
            </a:fld>
            <a:endParaRPr lang="zh-CN" altLang="en-US"/>
          </a:p>
        </p:txBody>
      </p:sp>
    </p:spTree>
    <p:extLst>
      <p:ext uri="{BB962C8B-B14F-4D97-AF65-F5344CB8AC3E}">
        <p14:creationId xmlns:p14="http://schemas.microsoft.com/office/powerpoint/2010/main" val="289192185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64</a:t>
            </a:fld>
            <a:endParaRPr lang="zh-CN" altLang="en-US"/>
          </a:p>
        </p:txBody>
      </p:sp>
    </p:spTree>
    <p:extLst>
      <p:ext uri="{BB962C8B-B14F-4D97-AF65-F5344CB8AC3E}">
        <p14:creationId xmlns:p14="http://schemas.microsoft.com/office/powerpoint/2010/main" val="4553851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65</a:t>
            </a:fld>
            <a:endParaRPr lang="zh-CN" altLang="en-US"/>
          </a:p>
        </p:txBody>
      </p:sp>
    </p:spTree>
    <p:extLst>
      <p:ext uri="{BB962C8B-B14F-4D97-AF65-F5344CB8AC3E}">
        <p14:creationId xmlns:p14="http://schemas.microsoft.com/office/powerpoint/2010/main" val="10733868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66</a:t>
            </a:fld>
            <a:endParaRPr lang="zh-CN" altLang="en-US"/>
          </a:p>
        </p:txBody>
      </p:sp>
    </p:spTree>
    <p:extLst>
      <p:ext uri="{BB962C8B-B14F-4D97-AF65-F5344CB8AC3E}">
        <p14:creationId xmlns:p14="http://schemas.microsoft.com/office/powerpoint/2010/main" val="35327892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67</a:t>
            </a:fld>
            <a:endParaRPr lang="zh-CN" altLang="en-US"/>
          </a:p>
        </p:txBody>
      </p:sp>
    </p:spTree>
    <p:extLst>
      <p:ext uri="{BB962C8B-B14F-4D97-AF65-F5344CB8AC3E}">
        <p14:creationId xmlns:p14="http://schemas.microsoft.com/office/powerpoint/2010/main" val="12940805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68</a:t>
            </a:fld>
            <a:endParaRPr lang="zh-CN" altLang="en-US"/>
          </a:p>
        </p:txBody>
      </p:sp>
    </p:spTree>
    <p:extLst>
      <p:ext uri="{BB962C8B-B14F-4D97-AF65-F5344CB8AC3E}">
        <p14:creationId xmlns:p14="http://schemas.microsoft.com/office/powerpoint/2010/main" val="42258403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69</a:t>
            </a:fld>
            <a:endParaRPr lang="zh-CN" altLang="en-US"/>
          </a:p>
        </p:txBody>
      </p:sp>
    </p:spTree>
    <p:extLst>
      <p:ext uri="{BB962C8B-B14F-4D97-AF65-F5344CB8AC3E}">
        <p14:creationId xmlns:p14="http://schemas.microsoft.com/office/powerpoint/2010/main" val="66491387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70</a:t>
            </a:fld>
            <a:endParaRPr lang="zh-CN" altLang="en-US"/>
          </a:p>
        </p:txBody>
      </p:sp>
    </p:spTree>
    <p:extLst>
      <p:ext uri="{BB962C8B-B14F-4D97-AF65-F5344CB8AC3E}">
        <p14:creationId xmlns:p14="http://schemas.microsoft.com/office/powerpoint/2010/main" val="285364564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71</a:t>
            </a:fld>
            <a:endParaRPr lang="zh-CN" altLang="en-US"/>
          </a:p>
        </p:txBody>
      </p:sp>
    </p:spTree>
    <p:extLst>
      <p:ext uri="{BB962C8B-B14F-4D97-AF65-F5344CB8AC3E}">
        <p14:creationId xmlns:p14="http://schemas.microsoft.com/office/powerpoint/2010/main" val="1856931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72</a:t>
            </a:fld>
            <a:endParaRPr lang="zh-CN" altLang="en-US"/>
          </a:p>
        </p:txBody>
      </p:sp>
    </p:spTree>
    <p:extLst>
      <p:ext uri="{BB962C8B-B14F-4D97-AF65-F5344CB8AC3E}">
        <p14:creationId xmlns:p14="http://schemas.microsoft.com/office/powerpoint/2010/main" val="1848304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a:t>
            </a:fld>
            <a:endParaRPr lang="zh-CN" altLang="en-US"/>
          </a:p>
        </p:txBody>
      </p:sp>
    </p:spTree>
    <p:extLst>
      <p:ext uri="{BB962C8B-B14F-4D97-AF65-F5344CB8AC3E}">
        <p14:creationId xmlns:p14="http://schemas.microsoft.com/office/powerpoint/2010/main" val="238628688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73</a:t>
            </a:fld>
            <a:endParaRPr lang="zh-CN" altLang="en-US"/>
          </a:p>
        </p:txBody>
      </p:sp>
    </p:spTree>
    <p:extLst>
      <p:ext uri="{BB962C8B-B14F-4D97-AF65-F5344CB8AC3E}">
        <p14:creationId xmlns:p14="http://schemas.microsoft.com/office/powerpoint/2010/main" val="36089052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74</a:t>
            </a:fld>
            <a:endParaRPr lang="zh-CN" altLang="en-US"/>
          </a:p>
        </p:txBody>
      </p:sp>
    </p:spTree>
    <p:extLst>
      <p:ext uri="{BB962C8B-B14F-4D97-AF65-F5344CB8AC3E}">
        <p14:creationId xmlns:p14="http://schemas.microsoft.com/office/powerpoint/2010/main" val="335928334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75</a:t>
            </a:fld>
            <a:endParaRPr lang="zh-CN" altLang="en-US"/>
          </a:p>
        </p:txBody>
      </p:sp>
    </p:spTree>
    <p:extLst>
      <p:ext uri="{BB962C8B-B14F-4D97-AF65-F5344CB8AC3E}">
        <p14:creationId xmlns:p14="http://schemas.microsoft.com/office/powerpoint/2010/main" val="11930263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76</a:t>
            </a:fld>
            <a:endParaRPr lang="zh-CN" altLang="en-US"/>
          </a:p>
        </p:txBody>
      </p:sp>
    </p:spTree>
    <p:extLst>
      <p:ext uri="{BB962C8B-B14F-4D97-AF65-F5344CB8AC3E}">
        <p14:creationId xmlns:p14="http://schemas.microsoft.com/office/powerpoint/2010/main" val="18545497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77</a:t>
            </a:fld>
            <a:endParaRPr lang="zh-CN" altLang="en-US"/>
          </a:p>
        </p:txBody>
      </p:sp>
    </p:spTree>
    <p:extLst>
      <p:ext uri="{BB962C8B-B14F-4D97-AF65-F5344CB8AC3E}">
        <p14:creationId xmlns:p14="http://schemas.microsoft.com/office/powerpoint/2010/main" val="213552940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78</a:t>
            </a:fld>
            <a:endParaRPr lang="zh-CN" altLang="en-US"/>
          </a:p>
        </p:txBody>
      </p:sp>
    </p:spTree>
    <p:extLst>
      <p:ext uri="{BB962C8B-B14F-4D97-AF65-F5344CB8AC3E}">
        <p14:creationId xmlns:p14="http://schemas.microsoft.com/office/powerpoint/2010/main" val="21088989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79</a:t>
            </a:fld>
            <a:endParaRPr lang="zh-CN" altLang="en-US"/>
          </a:p>
        </p:txBody>
      </p:sp>
    </p:spTree>
    <p:extLst>
      <p:ext uri="{BB962C8B-B14F-4D97-AF65-F5344CB8AC3E}">
        <p14:creationId xmlns:p14="http://schemas.microsoft.com/office/powerpoint/2010/main" val="76151085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80</a:t>
            </a:fld>
            <a:endParaRPr lang="zh-CN" altLang="en-US"/>
          </a:p>
        </p:txBody>
      </p:sp>
    </p:spTree>
    <p:extLst>
      <p:ext uri="{BB962C8B-B14F-4D97-AF65-F5344CB8AC3E}">
        <p14:creationId xmlns:p14="http://schemas.microsoft.com/office/powerpoint/2010/main" val="80934461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81</a:t>
            </a:fld>
            <a:endParaRPr lang="zh-CN" altLang="en-US"/>
          </a:p>
        </p:txBody>
      </p:sp>
    </p:spTree>
    <p:extLst>
      <p:ext uri="{BB962C8B-B14F-4D97-AF65-F5344CB8AC3E}">
        <p14:creationId xmlns:p14="http://schemas.microsoft.com/office/powerpoint/2010/main" val="104127369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771600-EFCF-4A63-82E2-D1BF68BF53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082218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8</a:t>
            </a:fld>
            <a:endParaRPr lang="zh-CN" altLang="en-US"/>
          </a:p>
        </p:txBody>
      </p:sp>
    </p:spTree>
    <p:extLst>
      <p:ext uri="{BB962C8B-B14F-4D97-AF65-F5344CB8AC3E}">
        <p14:creationId xmlns:p14="http://schemas.microsoft.com/office/powerpoint/2010/main" val="16287121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0B5285-3056-4F11-9811-CA61719951D8}"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647940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9</a:t>
            </a:fld>
            <a:endParaRPr lang="zh-CN" altLang="en-US"/>
          </a:p>
        </p:txBody>
      </p:sp>
    </p:spTree>
    <p:extLst>
      <p:ext uri="{BB962C8B-B14F-4D97-AF65-F5344CB8AC3E}">
        <p14:creationId xmlns:p14="http://schemas.microsoft.com/office/powerpoint/2010/main" val="22555885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2.jpeg"/><Relationship Id="rId4" Type="http://schemas.openxmlformats.org/officeDocument/2006/relationships/image" Target="../media/image11.jpeg"/></Relationships>
</file>

<file path=ppt/slideLayouts/_rels/slideLayout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eg"/></Relationships>
</file>

<file path=ppt/slideLayouts/_rels/slideLayout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4.png"/><Relationship Id="rId4" Type="http://schemas.openxmlformats.org/officeDocument/2006/relationships/image" Target="../media/image12.jpe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microsoft.com/office/2007/relationships/hdphoto" Target="../media/hdphoto2.wdp"/><Relationship Id="rId4" Type="http://schemas.openxmlformats.org/officeDocument/2006/relationships/image" Target="../media/image9.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sp>
        <p:nvSpPr>
          <p:cNvPr id="80" name="矩形 79">
            <a:extLst>
              <a:ext uri="{FF2B5EF4-FFF2-40B4-BE49-F238E27FC236}">
                <a16:creationId xmlns:a16="http://schemas.microsoft.com/office/drawing/2014/main" xmlns="" id="{E9FF5716-C77A-4DC3-8D14-C165372F0896}"/>
              </a:ext>
            </a:extLst>
          </p:cNvPr>
          <p:cNvSpPr/>
          <p:nvPr userDrawn="1"/>
        </p:nvSpPr>
        <p:spPr>
          <a:xfrm>
            <a:off x="-419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a:extLst>
              <a:ext uri="{FF2B5EF4-FFF2-40B4-BE49-F238E27FC236}">
                <a16:creationId xmlns:a16="http://schemas.microsoft.com/office/drawing/2014/main" xmlns="" id="{796FA113-1245-4373-8825-08CC2F6B701F}"/>
              </a:ext>
            </a:extLst>
          </p:cNvPr>
          <p:cNvSpPr/>
          <p:nvPr userDrawn="1"/>
        </p:nvSpPr>
        <p:spPr>
          <a:xfrm>
            <a:off x="-419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xmlns="" id="{78236785-E965-4E8B-A97E-0C44B867E763}"/>
              </a:ext>
            </a:extLst>
          </p:cNvPr>
          <p:cNvSpPr/>
          <p:nvPr userDrawn="1"/>
        </p:nvSpPr>
        <p:spPr>
          <a:xfrm>
            <a:off x="-4190" y="0"/>
            <a:ext cx="12192000" cy="6858000"/>
          </a:xfrm>
          <a:prstGeom prst="rect">
            <a:avLst/>
          </a:prstGeom>
          <a:gradFill>
            <a:gsLst>
              <a:gs pos="55000">
                <a:schemeClr val="bg1">
                  <a:alpha val="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形状 82">
            <a:extLst>
              <a:ext uri="{FF2B5EF4-FFF2-40B4-BE49-F238E27FC236}">
                <a16:creationId xmlns:a16="http://schemas.microsoft.com/office/drawing/2014/main" xmlns="" id="{0080DA52-0272-4C0F-B035-C964BD17673F}"/>
              </a:ext>
            </a:extLst>
          </p:cNvPr>
          <p:cNvSpPr/>
          <p:nvPr userDrawn="1"/>
        </p:nvSpPr>
        <p:spPr>
          <a:xfrm>
            <a:off x="0" y="2528269"/>
            <a:ext cx="12192000" cy="1043222"/>
          </a:xfrm>
          <a:custGeom>
            <a:avLst/>
            <a:gdLst>
              <a:gd name="connsiteX0" fmla="*/ 0 w 12192000"/>
              <a:gd name="connsiteY0" fmla="*/ 0 h 1043222"/>
              <a:gd name="connsiteX1" fmla="*/ 29438 w 12192000"/>
              <a:gd name="connsiteY1" fmla="*/ 14530 h 1043222"/>
              <a:gd name="connsiteX2" fmla="*/ 6096900 w 12192000"/>
              <a:gd name="connsiteY2" fmla="*/ 956834 h 1043222"/>
              <a:gd name="connsiteX3" fmla="*/ 12164362 w 12192000"/>
              <a:gd name="connsiteY3" fmla="*/ 14530 h 1043222"/>
              <a:gd name="connsiteX4" fmla="*/ 12192000 w 12192000"/>
              <a:gd name="connsiteY4" fmla="*/ 888 h 1043222"/>
              <a:gd name="connsiteX5" fmla="*/ 12192000 w 12192000"/>
              <a:gd name="connsiteY5" fmla="*/ 84208 h 1043222"/>
              <a:gd name="connsiteX6" fmla="*/ 12046127 w 12192000"/>
              <a:gd name="connsiteY6" fmla="*/ 151870 h 1043222"/>
              <a:gd name="connsiteX7" fmla="*/ 6096900 w 12192000"/>
              <a:gd name="connsiteY7" fmla="*/ 1043222 h 1043222"/>
              <a:gd name="connsiteX8" fmla="*/ 147672 w 12192000"/>
              <a:gd name="connsiteY8" fmla="*/ 151870 h 1043222"/>
              <a:gd name="connsiteX9" fmla="*/ 0 w 12192000"/>
              <a:gd name="connsiteY9" fmla="*/ 83374 h 104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1043222">
                <a:moveTo>
                  <a:pt x="0" y="0"/>
                </a:moveTo>
                <a:lnTo>
                  <a:pt x="29438" y="14530"/>
                </a:lnTo>
                <a:cubicBezTo>
                  <a:pt x="1300809" y="580816"/>
                  <a:pt x="3543021" y="956834"/>
                  <a:pt x="6096900" y="956834"/>
                </a:cubicBezTo>
                <a:cubicBezTo>
                  <a:pt x="8650777" y="956834"/>
                  <a:pt x="10892991" y="580816"/>
                  <a:pt x="12164362" y="14530"/>
                </a:cubicBezTo>
                <a:lnTo>
                  <a:pt x="12192000" y="888"/>
                </a:lnTo>
                <a:lnTo>
                  <a:pt x="12192000" y="84208"/>
                </a:lnTo>
                <a:lnTo>
                  <a:pt x="12046127" y="151870"/>
                </a:lnTo>
                <a:cubicBezTo>
                  <a:pt x="10756813" y="689648"/>
                  <a:pt x="8573387" y="1043222"/>
                  <a:pt x="6096900" y="1043222"/>
                </a:cubicBezTo>
                <a:cubicBezTo>
                  <a:pt x="3620413" y="1043222"/>
                  <a:pt x="1436985" y="689648"/>
                  <a:pt x="147672" y="151870"/>
                </a:cubicBezTo>
                <a:lnTo>
                  <a:pt x="0" y="8337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30" name="主视觉图" descr="湖边的景色&#10;&#10;描述已自动生成">
            <a:extLst>
              <a:ext uri="{FF2B5EF4-FFF2-40B4-BE49-F238E27FC236}">
                <a16:creationId xmlns:a16="http://schemas.microsoft.com/office/drawing/2014/main" xmlns="" id="{725B7418-0C9E-421D-9F0B-045C395F1EB9}"/>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b="180"/>
          <a:stretch>
            <a:fillRect/>
          </a:stretch>
        </p:blipFill>
        <p:spPr>
          <a:xfrm>
            <a:off x="1074" y="120723"/>
            <a:ext cx="12192000" cy="3362325"/>
          </a:xfrm>
          <a:custGeom>
            <a:avLst/>
            <a:gdLst>
              <a:gd name="connsiteX0" fmla="*/ 0 w 12192000"/>
              <a:gd name="connsiteY0" fmla="*/ 0 h 3362325"/>
              <a:gd name="connsiteX1" fmla="*/ 12192000 w 12192000"/>
              <a:gd name="connsiteY1" fmla="*/ 0 h 3362325"/>
              <a:gd name="connsiteX2" fmla="*/ 12192000 w 12192000"/>
              <a:gd name="connsiteY2" fmla="*/ 2498738 h 3362325"/>
              <a:gd name="connsiteX3" fmla="*/ 11881362 w 12192000"/>
              <a:gd name="connsiteY3" fmla="*/ 2607318 h 3362325"/>
              <a:gd name="connsiteX4" fmla="*/ 6934062 w 12192000"/>
              <a:gd name="connsiteY4" fmla="*/ 3354963 h 3362325"/>
              <a:gd name="connsiteX5" fmla="*/ 6475112 w 12192000"/>
              <a:gd name="connsiteY5" fmla="*/ 3362325 h 3362325"/>
              <a:gd name="connsiteX6" fmla="*/ 5720459 w 12192000"/>
              <a:gd name="connsiteY6" fmla="*/ 3362325 h 3362325"/>
              <a:gd name="connsiteX7" fmla="*/ 5261509 w 12192000"/>
              <a:gd name="connsiteY7" fmla="*/ 3354963 h 3362325"/>
              <a:gd name="connsiteX8" fmla="*/ 314205 w 12192000"/>
              <a:gd name="connsiteY8" fmla="*/ 2607318 h 3362325"/>
              <a:gd name="connsiteX9" fmla="*/ 0 w 12192000"/>
              <a:gd name="connsiteY9" fmla="*/ 249749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362325">
                <a:moveTo>
                  <a:pt x="0" y="0"/>
                </a:moveTo>
                <a:lnTo>
                  <a:pt x="12192000" y="0"/>
                </a:lnTo>
                <a:lnTo>
                  <a:pt x="12192000" y="2498738"/>
                </a:lnTo>
                <a:lnTo>
                  <a:pt x="11881362" y="2607318"/>
                </a:lnTo>
                <a:cubicBezTo>
                  <a:pt x="10586233" y="3018762"/>
                  <a:pt x="8858791" y="3292866"/>
                  <a:pt x="6934062" y="3354963"/>
                </a:cubicBezTo>
                <a:lnTo>
                  <a:pt x="6475112" y="3362325"/>
                </a:lnTo>
                <a:lnTo>
                  <a:pt x="5720459" y="3362325"/>
                </a:lnTo>
                <a:lnTo>
                  <a:pt x="5261509" y="3354963"/>
                </a:lnTo>
                <a:cubicBezTo>
                  <a:pt x="3336778" y="3292866"/>
                  <a:pt x="1609334" y="3018762"/>
                  <a:pt x="314205" y="2607318"/>
                </a:cubicBezTo>
                <a:lnTo>
                  <a:pt x="0" y="2497490"/>
                </a:lnTo>
                <a:close/>
              </a:path>
            </a:pathLst>
          </a:custGeom>
        </p:spPr>
      </p:pic>
      <p:sp>
        <p:nvSpPr>
          <p:cNvPr id="95" name="任意多边形: 形状 94">
            <a:extLst>
              <a:ext uri="{FF2B5EF4-FFF2-40B4-BE49-F238E27FC236}">
                <a16:creationId xmlns:a16="http://schemas.microsoft.com/office/drawing/2014/main" xmlns="" id="{E20FDF51-25AD-4CC2-9C3A-4CBC0485FE59}"/>
              </a:ext>
            </a:extLst>
          </p:cNvPr>
          <p:cNvSpPr/>
          <p:nvPr userDrawn="1"/>
        </p:nvSpPr>
        <p:spPr>
          <a:xfrm>
            <a:off x="0" y="-10553"/>
            <a:ext cx="12192000" cy="3748455"/>
          </a:xfrm>
          <a:custGeom>
            <a:avLst/>
            <a:gdLst>
              <a:gd name="connsiteX0" fmla="*/ 12192000 w 12192000"/>
              <a:gd name="connsiteY0" fmla="*/ 0 h 3748455"/>
              <a:gd name="connsiteX1" fmla="*/ 0 w 12192000"/>
              <a:gd name="connsiteY1" fmla="*/ 0 h 3748455"/>
              <a:gd name="connsiteX2" fmla="*/ 0 w 12192000"/>
              <a:gd name="connsiteY2" fmla="*/ 2477656 h 3748455"/>
              <a:gd name="connsiteX3" fmla="*/ 166670 w 12192000"/>
              <a:gd name="connsiteY3" fmla="*/ 2579077 h 3748455"/>
              <a:gd name="connsiteX4" fmla="*/ 6115898 w 12192000"/>
              <a:gd name="connsiteY4" fmla="*/ 3748455 h 3748455"/>
              <a:gd name="connsiteX5" fmla="*/ 12065124 w 12192000"/>
              <a:gd name="connsiteY5" fmla="*/ 2579077 h 3748455"/>
              <a:gd name="connsiteX6" fmla="*/ 12192000 w 12192000"/>
              <a:gd name="connsiteY6" fmla="*/ 2501871 h 374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748455">
                <a:moveTo>
                  <a:pt x="12192000" y="0"/>
                </a:moveTo>
                <a:lnTo>
                  <a:pt x="0" y="0"/>
                </a:lnTo>
                <a:lnTo>
                  <a:pt x="0" y="2477656"/>
                </a:lnTo>
                <a:lnTo>
                  <a:pt x="166670" y="2579077"/>
                </a:lnTo>
                <a:cubicBezTo>
                  <a:pt x="1455984" y="3284596"/>
                  <a:pt x="3639410" y="3748455"/>
                  <a:pt x="6115898" y="3748455"/>
                </a:cubicBezTo>
                <a:cubicBezTo>
                  <a:pt x="8592385" y="3748455"/>
                  <a:pt x="10775811" y="3284596"/>
                  <a:pt x="12065124" y="2579077"/>
                </a:cubicBezTo>
                <a:lnTo>
                  <a:pt x="12192000" y="2501871"/>
                </a:lnTo>
                <a:close/>
              </a:path>
            </a:pathLst>
          </a:custGeom>
          <a:gradFill>
            <a:gsLst>
              <a:gs pos="1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 name="文本框 153">
            <a:extLst>
              <a:ext uri="{FF2B5EF4-FFF2-40B4-BE49-F238E27FC236}">
                <a16:creationId xmlns:a16="http://schemas.microsoft.com/office/drawing/2014/main" xmlns="" id="{46144D10-EB0E-4D50-B223-B389DCE31886}"/>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sp>
        <p:nvSpPr>
          <p:cNvPr id="68" name="任意多边形: 形状 67">
            <a:extLst>
              <a:ext uri="{FF2B5EF4-FFF2-40B4-BE49-F238E27FC236}">
                <a16:creationId xmlns:a16="http://schemas.microsoft.com/office/drawing/2014/main" xmlns="" id="{C81FD682-220E-4FDC-83D3-829010C80AA1}"/>
              </a:ext>
            </a:extLst>
          </p:cNvPr>
          <p:cNvSpPr/>
          <p:nvPr userDrawn="1"/>
        </p:nvSpPr>
        <p:spPr>
          <a:xfrm flipH="1">
            <a:off x="0" y="-10553"/>
            <a:ext cx="12192000" cy="3748455"/>
          </a:xfrm>
          <a:custGeom>
            <a:avLst/>
            <a:gdLst>
              <a:gd name="connsiteX0" fmla="*/ 12192000 w 12192000"/>
              <a:gd name="connsiteY0" fmla="*/ 0 h 3748455"/>
              <a:gd name="connsiteX1" fmla="*/ 0 w 12192000"/>
              <a:gd name="connsiteY1" fmla="*/ 0 h 3748455"/>
              <a:gd name="connsiteX2" fmla="*/ 0 w 12192000"/>
              <a:gd name="connsiteY2" fmla="*/ 2477656 h 3748455"/>
              <a:gd name="connsiteX3" fmla="*/ 166670 w 12192000"/>
              <a:gd name="connsiteY3" fmla="*/ 2579077 h 3748455"/>
              <a:gd name="connsiteX4" fmla="*/ 6115898 w 12192000"/>
              <a:gd name="connsiteY4" fmla="*/ 3748455 h 3748455"/>
              <a:gd name="connsiteX5" fmla="*/ 12065124 w 12192000"/>
              <a:gd name="connsiteY5" fmla="*/ 2579077 h 3748455"/>
              <a:gd name="connsiteX6" fmla="*/ 12192000 w 12192000"/>
              <a:gd name="connsiteY6" fmla="*/ 2501871 h 374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748455">
                <a:moveTo>
                  <a:pt x="12192000" y="0"/>
                </a:moveTo>
                <a:lnTo>
                  <a:pt x="0" y="0"/>
                </a:lnTo>
                <a:lnTo>
                  <a:pt x="0" y="2477656"/>
                </a:lnTo>
                <a:lnTo>
                  <a:pt x="166670" y="2579077"/>
                </a:lnTo>
                <a:cubicBezTo>
                  <a:pt x="1455984" y="3284596"/>
                  <a:pt x="3639410" y="3748455"/>
                  <a:pt x="6115898" y="3748455"/>
                </a:cubicBezTo>
                <a:cubicBezTo>
                  <a:pt x="8592385" y="3748455"/>
                  <a:pt x="10775811" y="3284596"/>
                  <a:pt x="12065124" y="2579077"/>
                </a:cubicBezTo>
                <a:lnTo>
                  <a:pt x="12192000" y="2501871"/>
                </a:lnTo>
                <a:close/>
              </a:path>
            </a:pathLst>
          </a:custGeom>
          <a:gradFill>
            <a:gsLst>
              <a:gs pos="1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88" name="任意多边形: 形状 87">
            <a:extLst>
              <a:ext uri="{FF2B5EF4-FFF2-40B4-BE49-F238E27FC236}">
                <a16:creationId xmlns:a16="http://schemas.microsoft.com/office/drawing/2014/main" xmlns="" id="{B758CE2B-6C0A-4EC7-B002-2DD3597B227B}"/>
              </a:ext>
            </a:extLst>
          </p:cNvPr>
          <p:cNvSpPr/>
          <p:nvPr userDrawn="1"/>
        </p:nvSpPr>
        <p:spPr>
          <a:xfrm>
            <a:off x="0" y="-1694"/>
            <a:ext cx="12192000" cy="123308"/>
          </a:xfrm>
          <a:custGeom>
            <a:avLst/>
            <a:gdLst>
              <a:gd name="connsiteX0" fmla="*/ 0 w 12206909"/>
              <a:gd name="connsiteY0" fmla="*/ 0 h 135639"/>
              <a:gd name="connsiteX1" fmla="*/ 12206909 w 12206909"/>
              <a:gd name="connsiteY1" fmla="*/ 0 h 135639"/>
              <a:gd name="connsiteX2" fmla="*/ 12206909 w 12206909"/>
              <a:gd name="connsiteY2" fmla="*/ 135639 h 135639"/>
              <a:gd name="connsiteX3" fmla="*/ 0 w 12206909"/>
              <a:gd name="connsiteY3" fmla="*/ 135639 h 135639"/>
            </a:gdLst>
            <a:ahLst/>
            <a:cxnLst>
              <a:cxn ang="0">
                <a:pos x="connsiteX0" y="connsiteY0"/>
              </a:cxn>
              <a:cxn ang="0">
                <a:pos x="connsiteX1" y="connsiteY1"/>
              </a:cxn>
              <a:cxn ang="0">
                <a:pos x="connsiteX2" y="connsiteY2"/>
              </a:cxn>
              <a:cxn ang="0">
                <a:pos x="connsiteX3" y="connsiteY3"/>
              </a:cxn>
            </a:cxnLst>
            <a:rect l="l" t="t" r="r" b="b"/>
            <a:pathLst>
              <a:path w="12206909" h="135639">
                <a:moveTo>
                  <a:pt x="0" y="0"/>
                </a:moveTo>
                <a:lnTo>
                  <a:pt x="12206909" y="0"/>
                </a:lnTo>
                <a:lnTo>
                  <a:pt x="12206909" y="135639"/>
                </a:lnTo>
                <a:lnTo>
                  <a:pt x="0" y="1356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xmlns="" id="{F279D5BA-294C-482B-867A-29AA73C4D7FD}"/>
              </a:ext>
            </a:extLst>
          </p:cNvPr>
          <p:cNvSpPr>
            <a:spLocks noGrp="1"/>
          </p:cNvSpPr>
          <p:nvPr userDrawn="1">
            <p:ph type="body" sz="quarter" idx="10" hasCustomPrompt="1"/>
          </p:nvPr>
        </p:nvSpPr>
        <p:spPr>
          <a:xfrm>
            <a:off x="840185" y="4211392"/>
            <a:ext cx="10511631" cy="581570"/>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grpSp>
        <p:nvGrpSpPr>
          <p:cNvPr id="2" name="组合 1">
            <a:extLst>
              <a:ext uri="{FF2B5EF4-FFF2-40B4-BE49-F238E27FC236}">
                <a16:creationId xmlns:a16="http://schemas.microsoft.com/office/drawing/2014/main" xmlns="" id="{F2B218F5-38C5-451F-B16D-EAD037EBD7D8}"/>
              </a:ext>
            </a:extLst>
          </p:cNvPr>
          <p:cNvGrpSpPr/>
          <p:nvPr userDrawn="1"/>
        </p:nvGrpSpPr>
        <p:grpSpPr>
          <a:xfrm>
            <a:off x="479425" y="6467342"/>
            <a:ext cx="657213" cy="205200"/>
            <a:chOff x="1348588" y="6427184"/>
            <a:chExt cx="657213" cy="205200"/>
          </a:xfrm>
        </p:grpSpPr>
        <p:sp>
          <p:nvSpPr>
            <p:cNvPr id="198" name="文本框 197">
              <a:extLst>
                <a:ext uri="{FF2B5EF4-FFF2-40B4-BE49-F238E27FC236}">
                  <a16:creationId xmlns:a16="http://schemas.microsoft.com/office/drawing/2014/main" xmlns="" id="{9BE98D99-5764-4B49-B9E0-5A20203DAF95}"/>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99" name="组合 198">
              <a:extLst>
                <a:ext uri="{FF2B5EF4-FFF2-40B4-BE49-F238E27FC236}">
                  <a16:creationId xmlns:a16="http://schemas.microsoft.com/office/drawing/2014/main" xmlns="" id="{EC8C2926-BFE0-4B7B-8074-B939D0198D44}"/>
                </a:ext>
              </a:extLst>
            </p:cNvPr>
            <p:cNvGrpSpPr/>
            <p:nvPr userDrawn="1"/>
          </p:nvGrpSpPr>
          <p:grpSpPr>
            <a:xfrm>
              <a:off x="1348588" y="6427184"/>
              <a:ext cx="205200" cy="205200"/>
              <a:chOff x="379413" y="936883"/>
              <a:chExt cx="413762" cy="413762"/>
            </a:xfrm>
          </p:grpSpPr>
          <p:sp>
            <p:nvSpPr>
              <p:cNvPr id="200" name="任意多边形: 形状 199">
                <a:extLst>
                  <a:ext uri="{FF2B5EF4-FFF2-40B4-BE49-F238E27FC236}">
                    <a16:creationId xmlns:a16="http://schemas.microsoft.com/office/drawing/2014/main" xmlns="" id="{C07CE7CF-A7BA-40C7-A4FD-D851C0ED046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4FCA195B-E586-41FD-B371-281F1017AA7C}"/>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F146CE24-A61C-47C2-BE95-21555A930E1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8BA9E287-1D2F-4E72-A676-9A28D5E8E600}"/>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3C58FC4B-9FD5-40D8-85A3-94EAD64D099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AC4E92D0-46F1-44FD-9744-69004E45557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567D35E2-5333-423B-806B-E9086D343C4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D68F170A-DC74-4529-9CEA-50D95E564ED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FE9A1EDC-93FE-43B7-BC1F-7872AF435BA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6CA1C870-7386-4E99-8AB1-F987DFDC14F1}"/>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26EB0E31-10DE-48C8-BA62-5E930F2B0943}"/>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8B110C6F-8B49-4A73-B5C5-68C264436D4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12" name="圆: 空心 211">
                <a:extLst>
                  <a:ext uri="{FF2B5EF4-FFF2-40B4-BE49-F238E27FC236}">
                    <a16:creationId xmlns:a16="http://schemas.microsoft.com/office/drawing/2014/main" xmlns="" id="{BD54F0E8-B349-4F8B-A969-42E0B1DE4CD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2" name="图片 11">
            <a:extLst>
              <a:ext uri="{FF2B5EF4-FFF2-40B4-BE49-F238E27FC236}">
                <a16:creationId xmlns:a16="http://schemas.microsoft.com/office/drawing/2014/main" xmlns="" id="{6AC43B6A-E3A5-4FBA-810B-A64EAB8FA8F8}"/>
              </a:ext>
            </a:extLst>
          </p:cNvPr>
          <p:cNvPicPr>
            <a:picLocks noChangeAspect="1"/>
          </p:cNvPicPr>
          <p:nvPr userDrawn="1"/>
        </p:nvPicPr>
        <p:blipFill>
          <a:blip r:embed="rId3">
            <a:alphaModFix amt="25000"/>
          </a:blip>
          <a:stretch>
            <a:fillRect/>
          </a:stretch>
        </p:blipFill>
        <p:spPr>
          <a:xfrm>
            <a:off x="3581182" y="2035951"/>
            <a:ext cx="5029636" cy="1292464"/>
          </a:xfrm>
          <a:prstGeom prst="rect">
            <a:avLst/>
          </a:prstGeom>
        </p:spPr>
      </p:pic>
    </p:spTree>
    <p:extLst>
      <p:ext uri="{BB962C8B-B14F-4D97-AF65-F5344CB8AC3E}">
        <p14:creationId xmlns:p14="http://schemas.microsoft.com/office/powerpoint/2010/main" val="2741660907"/>
      </p:ext>
    </p:extLst>
  </p:cSld>
  <p:clrMapOvr>
    <a:masterClrMapping/>
  </p:clrMapOvr>
  <p:extLst>
    <p:ext uri="{DCECCB84-F9BA-43D5-87BE-67443E8EF086}">
      <p15:sldGuideLst xmlns:p15="http://schemas.microsoft.com/office/powerpoint/2012/main">
        <p15:guide id="1" orient="horz" pos="2682" userDrawn="1">
          <p15:clr>
            <a:srgbClr val="FBAE40"/>
          </p15:clr>
        </p15:guide>
        <p15:guide id="2" orient="horz" pos="4065"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目录页版式-4">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框 1">
            <a:extLst>
              <a:ext uri="{FF2B5EF4-FFF2-40B4-BE49-F238E27FC236}">
                <a16:creationId xmlns:a16="http://schemas.microsoft.com/office/drawing/2014/main" xmlns="" id="{4E07D036-2107-4C10-8912-A98EFE96676D}"/>
              </a:ext>
            </a:extLst>
          </p:cNvPr>
          <p:cNvSpPr txBox="1"/>
          <p:nvPr userDrawn="1"/>
        </p:nvSpPr>
        <p:spPr>
          <a:xfrm>
            <a:off x="515202" y="6610818"/>
            <a:ext cx="2153857" cy="246221"/>
          </a:xfrm>
          <a:prstGeom prst="rect">
            <a:avLst/>
          </a:prstGeom>
          <a:noFill/>
        </p:spPr>
        <p:txBody>
          <a:bodyPr wrap="square" rtlCol="0">
            <a:spAutoFit/>
          </a:bodyPr>
          <a:lstStyle/>
          <a:p>
            <a:pPr algn="ctr"/>
            <a:r>
              <a:rPr lang="zh-CN" altLang="en-US" sz="1000" spc="600" dirty="0">
                <a:solidFill>
                  <a:schemeClr val="accent2"/>
                </a:solidFill>
                <a:latin typeface="微软雅黑" panose="020B0503020204020204" pitchFamily="34" charset="-122"/>
                <a:ea typeface="微软雅黑" panose="020B0503020204020204" pitchFamily="34" charset="-122"/>
              </a:rPr>
              <a:t>崇德精业 团结奉献</a:t>
            </a:r>
          </a:p>
        </p:txBody>
      </p:sp>
      <p:sp>
        <p:nvSpPr>
          <p:cNvPr id="22" name="矩形 21">
            <a:extLst>
              <a:ext uri="{FF2B5EF4-FFF2-40B4-BE49-F238E27FC236}">
                <a16:creationId xmlns:a16="http://schemas.microsoft.com/office/drawing/2014/main" xmlns="" id="{D76C9839-E090-4943-BA6E-67E4CDC8815B}"/>
              </a:ext>
            </a:extLst>
          </p:cNvPr>
          <p:cNvSpPr/>
          <p:nvPr userDrawn="1"/>
        </p:nvSpPr>
        <p:spPr>
          <a:xfrm>
            <a:off x="0" y="1"/>
            <a:ext cx="3821723" cy="6858000"/>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xmlns="" id="{EB91A2B6-291A-4DC1-8769-0B4E2AB99FFC}"/>
              </a:ext>
            </a:extLst>
          </p:cNvPr>
          <p:cNvSpPr txBox="1"/>
          <p:nvPr userDrawn="1"/>
        </p:nvSpPr>
        <p:spPr>
          <a:xfrm>
            <a:off x="608316" y="1259176"/>
            <a:ext cx="2617107" cy="4339650"/>
          </a:xfrm>
          <a:prstGeom prst="rect">
            <a:avLst/>
          </a:prstGeom>
          <a:noFill/>
        </p:spPr>
        <p:txBody>
          <a:bodyPr wrap="square" rtlCol="0">
            <a:spAutoFit/>
          </a:bodyPr>
          <a:lstStyle/>
          <a:p>
            <a:pPr algn="ctr"/>
            <a:r>
              <a:rPr lang="zh-CN" altLang="en-US" sz="13800" dirty="0">
                <a:solidFill>
                  <a:schemeClr val="bg1"/>
                </a:solidFill>
                <a:latin typeface="+mj-ea"/>
                <a:ea typeface="+mj-ea"/>
              </a:rPr>
              <a:t>目</a:t>
            </a:r>
            <a:endParaRPr lang="en-US" altLang="zh-CN" sz="13800" dirty="0">
              <a:solidFill>
                <a:schemeClr val="bg1"/>
              </a:solidFill>
              <a:latin typeface="+mj-ea"/>
              <a:ea typeface="+mj-ea"/>
            </a:endParaRPr>
          </a:p>
          <a:p>
            <a:pPr algn="ctr"/>
            <a:r>
              <a:rPr lang="zh-CN" altLang="en-US" sz="13800" dirty="0">
                <a:solidFill>
                  <a:schemeClr val="bg1"/>
                </a:solidFill>
                <a:latin typeface="+mj-ea"/>
                <a:ea typeface="+mj-ea"/>
              </a:rPr>
              <a:t>录</a:t>
            </a:r>
          </a:p>
        </p:txBody>
      </p:sp>
      <p:sp>
        <p:nvSpPr>
          <p:cNvPr id="308" name="矩形 307">
            <a:extLst>
              <a:ext uri="{FF2B5EF4-FFF2-40B4-BE49-F238E27FC236}">
                <a16:creationId xmlns:a16="http://schemas.microsoft.com/office/drawing/2014/main" xmlns="" id="{710ED0F3-9927-405F-92B9-115CA4A4FDDB}"/>
              </a:ext>
            </a:extLst>
          </p:cNvPr>
          <p:cNvSpPr/>
          <p:nvPr userDrawn="1"/>
        </p:nvSpPr>
        <p:spPr>
          <a:xfrm rot="16200000">
            <a:off x="432425" y="3388019"/>
            <a:ext cx="6857039" cy="80996"/>
          </a:xfrm>
          <a:prstGeom prst="rect">
            <a:avLst/>
          </a:prstGeom>
          <a:gradFill>
            <a:gsLst>
              <a:gs pos="0">
                <a:schemeClr val="accent5"/>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xmlns="" id="{5E3B953D-F1CF-4516-BF88-1E30A807CB60}"/>
              </a:ext>
            </a:extLst>
          </p:cNvPr>
          <p:cNvSpPr/>
          <p:nvPr userDrawn="1"/>
        </p:nvSpPr>
        <p:spPr>
          <a:xfrm>
            <a:off x="806307" y="689223"/>
            <a:ext cx="2221124" cy="5479557"/>
          </a:xfrm>
          <a:custGeom>
            <a:avLst/>
            <a:gdLst>
              <a:gd name="connsiteX0" fmla="*/ 0 w 2221124"/>
              <a:gd name="connsiteY0" fmla="*/ 0 h 5479557"/>
              <a:gd name="connsiteX1" fmla="*/ 2221124 w 2221124"/>
              <a:gd name="connsiteY1" fmla="*/ 0 h 5479557"/>
              <a:gd name="connsiteX2" fmla="*/ 2221124 w 2221124"/>
              <a:gd name="connsiteY2" fmla="*/ 1011025 h 5479557"/>
              <a:gd name="connsiteX3" fmla="*/ 2117109 w 2221124"/>
              <a:gd name="connsiteY3" fmla="*/ 1011025 h 5479557"/>
              <a:gd name="connsiteX4" fmla="*/ 2117109 w 2221124"/>
              <a:gd name="connsiteY4" fmla="*/ 104015 h 5479557"/>
              <a:gd name="connsiteX5" fmla="*/ 104015 w 2221124"/>
              <a:gd name="connsiteY5" fmla="*/ 104015 h 5479557"/>
              <a:gd name="connsiteX6" fmla="*/ 104015 w 2221124"/>
              <a:gd name="connsiteY6" fmla="*/ 5375542 h 5479557"/>
              <a:gd name="connsiteX7" fmla="*/ 2117109 w 2221124"/>
              <a:gd name="connsiteY7" fmla="*/ 5375542 h 5479557"/>
              <a:gd name="connsiteX8" fmla="*/ 2117109 w 2221124"/>
              <a:gd name="connsiteY8" fmla="*/ 4468532 h 5479557"/>
              <a:gd name="connsiteX9" fmla="*/ 2221124 w 2221124"/>
              <a:gd name="connsiteY9" fmla="*/ 4468532 h 5479557"/>
              <a:gd name="connsiteX10" fmla="*/ 2221124 w 2221124"/>
              <a:gd name="connsiteY10" fmla="*/ 5479557 h 5479557"/>
              <a:gd name="connsiteX11" fmla="*/ 0 w 2221124"/>
              <a:gd name="connsiteY11" fmla="*/ 5479557 h 547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1124" h="5479557">
                <a:moveTo>
                  <a:pt x="0" y="0"/>
                </a:moveTo>
                <a:lnTo>
                  <a:pt x="2221124" y="0"/>
                </a:lnTo>
                <a:lnTo>
                  <a:pt x="2221124" y="1011025"/>
                </a:lnTo>
                <a:lnTo>
                  <a:pt x="2117109" y="1011025"/>
                </a:lnTo>
                <a:lnTo>
                  <a:pt x="2117109" y="104015"/>
                </a:lnTo>
                <a:lnTo>
                  <a:pt x="104015" y="104015"/>
                </a:lnTo>
                <a:lnTo>
                  <a:pt x="104015" y="5375542"/>
                </a:lnTo>
                <a:lnTo>
                  <a:pt x="2117109" y="5375542"/>
                </a:lnTo>
                <a:lnTo>
                  <a:pt x="2117109" y="4468532"/>
                </a:lnTo>
                <a:lnTo>
                  <a:pt x="2221124" y="4468532"/>
                </a:lnTo>
                <a:lnTo>
                  <a:pt x="2221124" y="5479557"/>
                </a:lnTo>
                <a:lnTo>
                  <a:pt x="0" y="54795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文本框 6">
            <a:extLst>
              <a:ext uri="{FF2B5EF4-FFF2-40B4-BE49-F238E27FC236}">
                <a16:creationId xmlns:a16="http://schemas.microsoft.com/office/drawing/2014/main" xmlns="" id="{9BCB3D80-B74A-491E-86EC-E09EA1BC2180}"/>
              </a:ext>
            </a:extLst>
          </p:cNvPr>
          <p:cNvSpPr txBox="1"/>
          <p:nvPr userDrawn="1"/>
        </p:nvSpPr>
        <p:spPr>
          <a:xfrm rot="16200000">
            <a:off x="1331261" y="3167392"/>
            <a:ext cx="3246039" cy="523220"/>
          </a:xfrm>
          <a:prstGeom prst="rect">
            <a:avLst/>
          </a:prstGeom>
          <a:noFill/>
        </p:spPr>
        <p:txBody>
          <a:bodyPr wrap="square" rtlCol="0">
            <a:spAutoFit/>
          </a:bodyPr>
          <a:lstStyle/>
          <a:p>
            <a:pPr algn="dist"/>
            <a:r>
              <a:rPr lang="en-US" altLang="zh-CN" sz="2800" spc="600" dirty="0">
                <a:solidFill>
                  <a:schemeClr val="accent5"/>
                </a:solidFill>
              </a:rPr>
              <a:t>contents</a:t>
            </a:r>
            <a:endParaRPr lang="zh-CN" altLang="en-US" sz="2800" spc="600" dirty="0">
              <a:solidFill>
                <a:schemeClr val="accent5"/>
              </a:solidFill>
            </a:endParaRPr>
          </a:p>
        </p:txBody>
      </p:sp>
      <p:sp>
        <p:nvSpPr>
          <p:cNvPr id="5" name="SmartArt 占位符 4">
            <a:extLst>
              <a:ext uri="{FF2B5EF4-FFF2-40B4-BE49-F238E27FC236}">
                <a16:creationId xmlns:a16="http://schemas.microsoft.com/office/drawing/2014/main" xmlns="" id="{4CEEAA3E-42A4-4C96-857A-B63D817918A3}"/>
              </a:ext>
            </a:extLst>
          </p:cNvPr>
          <p:cNvSpPr>
            <a:spLocks noGrp="1"/>
          </p:cNvSpPr>
          <p:nvPr>
            <p:ph type="dgm" sz="quarter" idx="10"/>
          </p:nvPr>
        </p:nvSpPr>
        <p:spPr>
          <a:xfrm>
            <a:off x="4979987" y="1088624"/>
            <a:ext cx="6538913" cy="4741863"/>
          </a:xfrm>
          <a:prstGeom prst="rect">
            <a:avLst/>
          </a:prstGeom>
        </p:spPr>
        <p:txBody>
          <a:bodyPr/>
          <a:lstStyle/>
          <a:p>
            <a:endParaRPr lang="zh-CN" altLang="en-US"/>
          </a:p>
        </p:txBody>
      </p:sp>
      <p:pic>
        <p:nvPicPr>
          <p:cNvPr id="54" name="图片 53">
            <a:extLst>
              <a:ext uri="{FF2B5EF4-FFF2-40B4-BE49-F238E27FC236}">
                <a16:creationId xmlns:a16="http://schemas.microsoft.com/office/drawing/2014/main" xmlns="" id="{CF8DEA31-0A8C-4B32-B048-CFCB24C71D6D}"/>
              </a:ext>
            </a:extLst>
          </p:cNvPr>
          <p:cNvPicPr>
            <a:picLocks noChangeAspect="1"/>
          </p:cNvPicPr>
          <p:nvPr userDrawn="1"/>
        </p:nvPicPr>
        <p:blipFill>
          <a:blip r:embed="rId4">
            <a:alphaModFix amt="39000"/>
          </a:blip>
          <a:srcRect r="50000"/>
          <a:stretch>
            <a:fillRect/>
          </a:stretch>
        </p:blipFill>
        <p:spPr>
          <a:xfrm>
            <a:off x="8763000" y="0"/>
            <a:ext cx="3429000" cy="6858000"/>
          </a:xfrm>
          <a:custGeom>
            <a:avLst/>
            <a:gdLst>
              <a:gd name="connsiteX0" fmla="*/ 0 w 3429000"/>
              <a:gd name="connsiteY0" fmla="*/ 0 h 6858000"/>
              <a:gd name="connsiteX1" fmla="*/ 3429000 w 3429000"/>
              <a:gd name="connsiteY1" fmla="*/ 0 h 6858000"/>
              <a:gd name="connsiteX2" fmla="*/ 3429000 w 3429000"/>
              <a:gd name="connsiteY2" fmla="*/ 6858000 h 6858000"/>
              <a:gd name="connsiteX3" fmla="*/ 0 w 3429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429000" h="6858000">
                <a:moveTo>
                  <a:pt x="0" y="0"/>
                </a:moveTo>
                <a:lnTo>
                  <a:pt x="3429000" y="0"/>
                </a:lnTo>
                <a:lnTo>
                  <a:pt x="3429000" y="6858000"/>
                </a:lnTo>
                <a:lnTo>
                  <a:pt x="0" y="6858000"/>
                </a:lnTo>
                <a:close/>
              </a:path>
            </a:pathLst>
          </a:custGeom>
        </p:spPr>
      </p:pic>
      <p:sp>
        <p:nvSpPr>
          <p:cNvPr id="121" name="文本框 120">
            <a:extLst>
              <a:ext uri="{FF2B5EF4-FFF2-40B4-BE49-F238E27FC236}">
                <a16:creationId xmlns:a16="http://schemas.microsoft.com/office/drawing/2014/main" xmlns="" id="{D31069C7-C811-4D8E-82C3-93CBF32E02A9}"/>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122" name="图片 121">
            <a:extLst>
              <a:ext uri="{FF2B5EF4-FFF2-40B4-BE49-F238E27FC236}">
                <a16:creationId xmlns:a16="http://schemas.microsoft.com/office/drawing/2014/main" xmlns="" id="{74D61448-88C9-446C-A199-EDB6C03C3DB7}"/>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59910360"/>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模板设计说明页">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xmlns="" id="{755089B9-2E14-4CA6-BAA7-B7B7D30D7FEA}"/>
              </a:ext>
            </a:extLst>
          </p:cNvPr>
          <p:cNvSpPr>
            <a:spLocks noGrp="1"/>
          </p:cNvSpPr>
          <p:nvPr userDrawn="1">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pic>
        <p:nvPicPr>
          <p:cNvPr id="155" name="图片 154" descr="水中的倒影&#10;&#10;描述已自动生成">
            <a:extLst>
              <a:ext uri="{FF2B5EF4-FFF2-40B4-BE49-F238E27FC236}">
                <a16:creationId xmlns:a16="http://schemas.microsoft.com/office/drawing/2014/main" xmlns="" id="{3C3B2FF8-859B-44B5-B2DC-AD18483D62E4}"/>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4251688" y="1584688"/>
            <a:ext cx="3688624" cy="3688624"/>
          </a:xfrm>
          <a:prstGeom prst="ellipse">
            <a:avLst/>
          </a:prstGeom>
          <a:solidFill>
            <a:schemeClr val="accent1"/>
          </a:solidFill>
        </p:spPr>
      </p:pic>
      <p:sp>
        <p:nvSpPr>
          <p:cNvPr id="156" name="椭圆 155" hidden="1">
            <a:extLst>
              <a:ext uri="{FF2B5EF4-FFF2-40B4-BE49-F238E27FC236}">
                <a16:creationId xmlns:a16="http://schemas.microsoft.com/office/drawing/2014/main" xmlns="" id="{5CE1399A-6C26-42AF-9599-4670032C6B4B}"/>
              </a:ext>
            </a:extLst>
          </p:cNvPr>
          <p:cNvSpPr/>
          <p:nvPr userDrawn="1"/>
        </p:nvSpPr>
        <p:spPr>
          <a:xfrm>
            <a:off x="4251688" y="1584688"/>
            <a:ext cx="3688624" cy="3688624"/>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椭圆 2">
            <a:extLst>
              <a:ext uri="{FF2B5EF4-FFF2-40B4-BE49-F238E27FC236}">
                <a16:creationId xmlns:a16="http://schemas.microsoft.com/office/drawing/2014/main" xmlns="" id="{47FD1F67-EB11-4C2F-99EF-A5FD07FDDCE6}"/>
              </a:ext>
            </a:extLst>
          </p:cNvPr>
          <p:cNvSpPr>
            <a:spLocks/>
          </p:cNvSpPr>
          <p:nvPr userDrawn="1"/>
        </p:nvSpPr>
        <p:spPr>
          <a:xfrm>
            <a:off x="4251688" y="1584688"/>
            <a:ext cx="3688624" cy="3688624"/>
          </a:xfrm>
          <a:prstGeom prst="ellipse">
            <a:avLst/>
          </a:pr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xmlns="" id="{2561E676-7645-4B55-AEDD-89745DB92DBE}"/>
              </a:ext>
            </a:extLst>
          </p:cNvPr>
          <p:cNvGrpSpPr/>
          <p:nvPr userDrawn="1"/>
        </p:nvGrpSpPr>
        <p:grpSpPr>
          <a:xfrm>
            <a:off x="244883" y="145030"/>
            <a:ext cx="540000" cy="540000"/>
            <a:chOff x="244883" y="145030"/>
            <a:chExt cx="540000" cy="540000"/>
          </a:xfrm>
        </p:grpSpPr>
        <p:grpSp>
          <p:nvGrpSpPr>
            <p:cNvPr id="117" name="组合 116">
              <a:extLst>
                <a:ext uri="{FF2B5EF4-FFF2-40B4-BE49-F238E27FC236}">
                  <a16:creationId xmlns:a16="http://schemas.microsoft.com/office/drawing/2014/main" xmlns="" id="{D2CB8C6C-6225-4167-A139-8904A84F895B}"/>
                </a:ext>
              </a:extLst>
            </p:cNvPr>
            <p:cNvGrpSpPr/>
            <p:nvPr userDrawn="1"/>
          </p:nvGrpSpPr>
          <p:grpSpPr>
            <a:xfrm>
              <a:off x="256682" y="163949"/>
              <a:ext cx="517039" cy="517039"/>
              <a:chOff x="-1947854" y="7055506"/>
              <a:chExt cx="462688" cy="462688"/>
            </a:xfrm>
          </p:grpSpPr>
          <p:pic>
            <p:nvPicPr>
              <p:cNvPr id="132" name="图片 131" descr="水中的倒影&#10;&#10;描述已自动生成">
                <a:extLst>
                  <a:ext uri="{FF2B5EF4-FFF2-40B4-BE49-F238E27FC236}">
                    <a16:creationId xmlns:a16="http://schemas.microsoft.com/office/drawing/2014/main" xmlns="" id="{2435334D-5044-4265-91ED-C86B937248E3}"/>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3" name="椭圆 132">
                <a:extLst>
                  <a:ext uri="{FF2B5EF4-FFF2-40B4-BE49-F238E27FC236}">
                    <a16:creationId xmlns:a16="http://schemas.microsoft.com/office/drawing/2014/main" xmlns="" id="{0742FEEB-E458-4711-8DD7-B06AAFCCF571}"/>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7" name="组合 96">
              <a:extLst>
                <a:ext uri="{FF2B5EF4-FFF2-40B4-BE49-F238E27FC236}">
                  <a16:creationId xmlns:a16="http://schemas.microsoft.com/office/drawing/2014/main" xmlns="" id="{53F95C2A-1BA2-4F13-B436-1E14FA4233D1}"/>
                </a:ext>
              </a:extLst>
            </p:cNvPr>
            <p:cNvGrpSpPr/>
            <p:nvPr userDrawn="1"/>
          </p:nvGrpSpPr>
          <p:grpSpPr>
            <a:xfrm>
              <a:off x="244883" y="145030"/>
              <a:ext cx="540000" cy="540000"/>
              <a:chOff x="379413" y="936883"/>
              <a:chExt cx="413762" cy="413762"/>
            </a:xfrm>
          </p:grpSpPr>
          <p:sp>
            <p:nvSpPr>
              <p:cNvPr id="98" name="任意多边形: 形状 97">
                <a:extLst>
                  <a:ext uri="{FF2B5EF4-FFF2-40B4-BE49-F238E27FC236}">
                    <a16:creationId xmlns:a16="http://schemas.microsoft.com/office/drawing/2014/main" xmlns="" id="{FDAB289B-2DC3-4BF2-A4D5-F587C05D125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C2F66666-7259-4A3E-B6A4-4E33E3F8E2AC}"/>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12D89158-9B92-40ED-B037-2CABA1BA79A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E8747DF4-20A4-42A9-89FB-C56A2F4DAC2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37681930-2985-4C8F-97FF-FD1533D1630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8B192A42-ADA4-417F-ACEE-5D8A71AA8A9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10BE6CDD-48CE-48F9-AE66-DF7D1399B38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F5BBEE1-6A5E-43F1-9E4C-AA59467C3D6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3F0FD754-14E5-4096-9292-D0AD43DA29D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429CF26D-75EF-4D2F-862F-1234F698F69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D4F035AA-A1C5-4840-A321-1F5C3B455EB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3FE8A7FA-CEEC-440D-AE64-3439C54A68CD}"/>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0" name="圆: 空心 109">
                <a:extLst>
                  <a:ext uri="{FF2B5EF4-FFF2-40B4-BE49-F238E27FC236}">
                    <a16:creationId xmlns:a16="http://schemas.microsoft.com/office/drawing/2014/main" xmlns="" id="{57977653-0B9D-4320-8E37-A662D37B6473}"/>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2" name="组合 1">
            <a:extLst>
              <a:ext uri="{FF2B5EF4-FFF2-40B4-BE49-F238E27FC236}">
                <a16:creationId xmlns:a16="http://schemas.microsoft.com/office/drawing/2014/main" xmlns="" id="{7351F62E-6A1B-43EB-98F1-319F92761BFF}"/>
              </a:ext>
            </a:extLst>
          </p:cNvPr>
          <p:cNvGrpSpPr/>
          <p:nvPr userDrawn="1"/>
        </p:nvGrpSpPr>
        <p:grpSpPr>
          <a:xfrm>
            <a:off x="0" y="6609424"/>
            <a:ext cx="12206714" cy="249009"/>
            <a:chOff x="0" y="6609424"/>
            <a:chExt cx="12206714" cy="249009"/>
          </a:xfrm>
        </p:grpSpPr>
        <p:sp>
          <p:nvSpPr>
            <p:cNvPr id="162" name="矩形 161">
              <a:extLst>
                <a:ext uri="{FF2B5EF4-FFF2-40B4-BE49-F238E27FC236}">
                  <a16:creationId xmlns:a16="http://schemas.microsoft.com/office/drawing/2014/main" xmlns="" id="{D22A6EC7-9579-4D45-9977-97CFD0A1827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文本框 162">
              <a:extLst>
                <a:ext uri="{FF2B5EF4-FFF2-40B4-BE49-F238E27FC236}">
                  <a16:creationId xmlns:a16="http://schemas.microsoft.com/office/drawing/2014/main" xmlns="" id="{BFD48A0C-07FD-4128-A845-BB1E14AFB88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64" name="文本框 163">
              <a:extLst>
                <a:ext uri="{FF2B5EF4-FFF2-40B4-BE49-F238E27FC236}">
                  <a16:creationId xmlns:a16="http://schemas.microsoft.com/office/drawing/2014/main" xmlns="" id="{79A50E48-4CDE-47B2-84B8-45997A7ED1F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2" name="图片 111">
            <a:extLst>
              <a:ext uri="{FF2B5EF4-FFF2-40B4-BE49-F238E27FC236}">
                <a16:creationId xmlns:a16="http://schemas.microsoft.com/office/drawing/2014/main" xmlns="" id="{8B46300E-75BC-4F44-8160-F895F54C792D}"/>
              </a:ext>
            </a:extLst>
          </p:cNvPr>
          <p:cNvPicPr>
            <a:picLocks noChangeAspect="1"/>
          </p:cNvPicPr>
          <p:nvPr userDrawn="1"/>
        </p:nvPicPr>
        <p:blipFill>
          <a:blip r:embed="rId6"/>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432136118"/>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内容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 name="组合 2">
            <a:extLst>
              <a:ext uri="{FF2B5EF4-FFF2-40B4-BE49-F238E27FC236}">
                <a16:creationId xmlns:a16="http://schemas.microsoft.com/office/drawing/2014/main" xmlns="" id="{991FC403-51F3-4F28-8959-4739FFF068FD}"/>
              </a:ext>
            </a:extLst>
          </p:cNvPr>
          <p:cNvGrpSpPr/>
          <p:nvPr userDrawn="1"/>
        </p:nvGrpSpPr>
        <p:grpSpPr>
          <a:xfrm>
            <a:off x="0" y="6609424"/>
            <a:ext cx="12206714" cy="249009"/>
            <a:chOff x="0" y="6609424"/>
            <a:chExt cx="12206714" cy="249009"/>
          </a:xfrm>
        </p:grpSpPr>
        <p:sp>
          <p:nvSpPr>
            <p:cNvPr id="245" name="矩形 244">
              <a:extLst>
                <a:ext uri="{FF2B5EF4-FFF2-40B4-BE49-F238E27FC236}">
                  <a16:creationId xmlns:a16="http://schemas.microsoft.com/office/drawing/2014/main" xmlns="" id="{E661255B-AA44-4847-B1E9-5F4CB0ADE7D3}"/>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a:extLst>
                <a:ext uri="{FF2B5EF4-FFF2-40B4-BE49-F238E27FC236}">
                  <a16:creationId xmlns:a16="http://schemas.microsoft.com/office/drawing/2014/main" xmlns="" id="{4E07D036-2107-4C10-8912-A98EFE96676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78" name="文本框 177">
              <a:extLst>
                <a:ext uri="{FF2B5EF4-FFF2-40B4-BE49-F238E27FC236}">
                  <a16:creationId xmlns:a16="http://schemas.microsoft.com/office/drawing/2014/main" xmlns="" id="{3160D044-F7EA-4E05-BDB8-AD891600FDB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grpSp>
        <p:nvGrpSpPr>
          <p:cNvPr id="94" name="组合 93">
            <a:extLst>
              <a:ext uri="{FF2B5EF4-FFF2-40B4-BE49-F238E27FC236}">
                <a16:creationId xmlns:a16="http://schemas.microsoft.com/office/drawing/2014/main" xmlns="" id="{0B746808-CA46-432F-8A3D-99DCF1E85BB1}"/>
              </a:ext>
            </a:extLst>
          </p:cNvPr>
          <p:cNvGrpSpPr/>
          <p:nvPr userDrawn="1"/>
        </p:nvGrpSpPr>
        <p:grpSpPr>
          <a:xfrm>
            <a:off x="244883" y="145030"/>
            <a:ext cx="540000" cy="540000"/>
            <a:chOff x="244883" y="145030"/>
            <a:chExt cx="540000" cy="540000"/>
          </a:xfrm>
        </p:grpSpPr>
        <p:grpSp>
          <p:nvGrpSpPr>
            <p:cNvPr id="95" name="组合 94">
              <a:extLst>
                <a:ext uri="{FF2B5EF4-FFF2-40B4-BE49-F238E27FC236}">
                  <a16:creationId xmlns:a16="http://schemas.microsoft.com/office/drawing/2014/main" xmlns="" id="{14B26835-4788-436A-882A-9E692F76E70A}"/>
                </a:ext>
              </a:extLst>
            </p:cNvPr>
            <p:cNvGrpSpPr/>
            <p:nvPr userDrawn="1"/>
          </p:nvGrpSpPr>
          <p:grpSpPr>
            <a:xfrm>
              <a:off x="256682" y="163949"/>
              <a:ext cx="517039" cy="517039"/>
              <a:chOff x="-1947854" y="7055506"/>
              <a:chExt cx="462688" cy="462688"/>
            </a:xfrm>
          </p:grpSpPr>
          <p:pic>
            <p:nvPicPr>
              <p:cNvPr id="110" name="图片 109" descr="水中的倒影&#10;&#10;描述已自动生成">
                <a:extLst>
                  <a:ext uri="{FF2B5EF4-FFF2-40B4-BE49-F238E27FC236}">
                    <a16:creationId xmlns:a16="http://schemas.microsoft.com/office/drawing/2014/main" xmlns="" id="{857990AB-806B-4627-9671-DA253A4E688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1" name="椭圆 110">
                <a:extLst>
                  <a:ext uri="{FF2B5EF4-FFF2-40B4-BE49-F238E27FC236}">
                    <a16:creationId xmlns:a16="http://schemas.microsoft.com/office/drawing/2014/main" xmlns="" id="{F848C086-0F12-48A3-958F-A5153C09DF90}"/>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6" name="组合 95">
              <a:extLst>
                <a:ext uri="{FF2B5EF4-FFF2-40B4-BE49-F238E27FC236}">
                  <a16:creationId xmlns:a16="http://schemas.microsoft.com/office/drawing/2014/main" xmlns="" id="{13F8A005-9DDA-466D-8EF4-454148A4EF05}"/>
                </a:ext>
              </a:extLst>
            </p:cNvPr>
            <p:cNvGrpSpPr/>
            <p:nvPr userDrawn="1"/>
          </p:nvGrpSpPr>
          <p:grpSpPr>
            <a:xfrm>
              <a:off x="244883" y="145030"/>
              <a:ext cx="540000" cy="540000"/>
              <a:chOff x="379413" y="936883"/>
              <a:chExt cx="413762" cy="413762"/>
            </a:xfrm>
          </p:grpSpPr>
          <p:sp>
            <p:nvSpPr>
              <p:cNvPr id="97" name="任意多边形: 形状 96">
                <a:extLst>
                  <a:ext uri="{FF2B5EF4-FFF2-40B4-BE49-F238E27FC236}">
                    <a16:creationId xmlns:a16="http://schemas.microsoft.com/office/drawing/2014/main" xmlns="" id="{A8F7C229-7A81-4CA7-8D76-181E560BE78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DA712922-70EA-4593-8A71-E8E284D0ECF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D218D8F1-5F76-4201-B901-F2736F90D18E}"/>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39EC9258-35A2-4C51-AA03-6F6E5DF36CE1}"/>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26C03DA1-E450-437D-8371-6C45594E9178}"/>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2A2BA458-E30F-470A-A5EB-E28C2917AC7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1BF9BB0D-A101-4C61-9332-7C297EFAAA4F}"/>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88F6933C-6953-4C5D-848C-8D802B123763}"/>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465EF0A5-2B04-4AEC-8538-E19FBCAA145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EA2F74EA-72B2-4935-9F2F-603483B8B1A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8518EF36-2591-45A4-90C8-15BC073E15F9}"/>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BB900A68-946E-405B-88AA-CAE7A7D5D88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09" name="圆: 空心 108">
                <a:extLst>
                  <a:ext uri="{FF2B5EF4-FFF2-40B4-BE49-F238E27FC236}">
                    <a16:creationId xmlns:a16="http://schemas.microsoft.com/office/drawing/2014/main" xmlns="" id="{86057623-174F-466F-9538-823D67047B9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14" name="图片 113">
            <a:extLst>
              <a:ext uri="{FF2B5EF4-FFF2-40B4-BE49-F238E27FC236}">
                <a16:creationId xmlns:a16="http://schemas.microsoft.com/office/drawing/2014/main" xmlns="" id="{D34A19F1-0F49-45E2-9E9C-1B84EEDCC72A}"/>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70546986"/>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单个人物介绍">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95" name="图片占位符 69">
            <a:extLst>
              <a:ext uri="{FF2B5EF4-FFF2-40B4-BE49-F238E27FC236}">
                <a16:creationId xmlns:a16="http://schemas.microsoft.com/office/drawing/2014/main" xmlns="" id="{7090F373-B52A-40B8-B900-A30E5C185FE4}"/>
              </a:ext>
            </a:extLst>
          </p:cNvPr>
          <p:cNvSpPr>
            <a:spLocks noGrp="1"/>
          </p:cNvSpPr>
          <p:nvPr>
            <p:ph type="pic" sz="quarter" idx="12"/>
          </p:nvPr>
        </p:nvSpPr>
        <p:spPr>
          <a:xfrm>
            <a:off x="659666" y="1563232"/>
            <a:ext cx="3482960" cy="348296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6" name="组合 95">
            <a:extLst>
              <a:ext uri="{FF2B5EF4-FFF2-40B4-BE49-F238E27FC236}">
                <a16:creationId xmlns:a16="http://schemas.microsoft.com/office/drawing/2014/main" xmlns="" id="{7277D79F-15D4-4085-AA0B-7810AF9057BB}"/>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xmlns="" id="{08CC9BF9-9B1E-46E7-BC9F-F6B72EE53CA4}"/>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xmlns="" id="{3433BC2D-15E1-4878-99C8-2A53E9589EE4}"/>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xmlns="" id="{21396645-D181-4636-B3CE-869E66F3B0E6}"/>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xmlns="" id="{08DF12D7-052D-4F5A-8D12-B82C32788C04}"/>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xmlns="" id="{353B1CF2-025F-4B36-B7BB-74466193CB50}"/>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0A2D639F-6E59-46FC-85BB-BB8415642E0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B7560BF0-7071-4A9F-B117-EC304BB3F79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DD1D2BBA-77DB-4431-8391-B26D1F4F1945}"/>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C2849C70-9F04-4410-B39D-18630E87E77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68C8CF0A-33D1-445A-A7BC-B75AE7F5507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8232650D-704F-4B3B-865E-BE2CC65CCD8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16C34C53-3A39-45ED-8D56-094BB99E11F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AA3952A3-7BB6-4EF5-BBA8-CB5056C8B63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DA93E243-33D2-4C1E-90DB-55F6863BE003}"/>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E03A7A64-C4EB-4014-8B93-0612A563CFBD}"/>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4E6A196B-EE33-4C00-8CA0-942BC5C43D0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xmlns="" id="{52EEA88F-1068-4184-B2E1-123E408B39D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xmlns="" id="{E81593C6-E99A-473D-B4E3-DA19D6F2BA9E}"/>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xmlns="" id="{C76B2036-CD01-4755-8188-8AB771325514}"/>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xmlns="" id="{2E8B3F70-9313-4738-A32B-E26BD398DA50}"/>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xmlns="" id="{642C5B87-62A9-4F3F-9948-5ACE42B661C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BF140ACD-47FF-48BB-8D03-EC45F29415B3}"/>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421408379"/>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两人介绍">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grpSp>
        <p:nvGrpSpPr>
          <p:cNvPr id="99" name="组合 98">
            <a:extLst>
              <a:ext uri="{FF2B5EF4-FFF2-40B4-BE49-F238E27FC236}">
                <a16:creationId xmlns:a16="http://schemas.microsoft.com/office/drawing/2014/main" xmlns="" id="{61A62F43-85C5-4FF4-80BD-2E93567D5D16}"/>
              </a:ext>
            </a:extLst>
          </p:cNvPr>
          <p:cNvGrpSpPr/>
          <p:nvPr userDrawn="1"/>
        </p:nvGrpSpPr>
        <p:grpSpPr>
          <a:xfrm>
            <a:off x="912553" y="1236519"/>
            <a:ext cx="10339168" cy="2294398"/>
            <a:chOff x="912553" y="1236519"/>
            <a:chExt cx="10339168" cy="2294398"/>
          </a:xfrm>
        </p:grpSpPr>
        <p:sp>
          <p:nvSpPr>
            <p:cNvPr id="100" name="任意多边形: 形状 99">
              <a:extLst>
                <a:ext uri="{FF2B5EF4-FFF2-40B4-BE49-F238E27FC236}">
                  <a16:creationId xmlns:a16="http://schemas.microsoft.com/office/drawing/2014/main" xmlns="" id="{15809E35-890A-49C0-A35D-871D637F91BF}"/>
                </a:ext>
              </a:extLst>
            </p:cNvPr>
            <p:cNvSpPr/>
            <p:nvPr/>
          </p:nvSpPr>
          <p:spPr>
            <a:xfrm>
              <a:off x="912553" y="1236519"/>
              <a:ext cx="10339168" cy="2294398"/>
            </a:xfrm>
            <a:custGeom>
              <a:avLst/>
              <a:gdLst>
                <a:gd name="connsiteX0" fmla="*/ 1146600 w 10339168"/>
                <a:gd name="connsiteY0" fmla="*/ 1198 h 2294398"/>
                <a:gd name="connsiteX1" fmla="*/ 2293200 w 10339168"/>
                <a:gd name="connsiteY1" fmla="*/ 1147798 h 2294398"/>
                <a:gd name="connsiteX2" fmla="*/ 1146600 w 10339168"/>
                <a:gd name="connsiteY2" fmla="*/ 2294398 h 2294398"/>
                <a:gd name="connsiteX3" fmla="*/ 0 w 10339168"/>
                <a:gd name="connsiteY3" fmla="*/ 1147798 h 2294398"/>
                <a:gd name="connsiteX4" fmla="*/ 1146600 w 10339168"/>
                <a:gd name="connsiteY4" fmla="*/ 1198 h 2294398"/>
                <a:gd name="connsiteX5" fmla="*/ 4952970 w 10339168"/>
                <a:gd name="connsiteY5" fmla="*/ 0 h 2294398"/>
                <a:gd name="connsiteX6" fmla="*/ 4976696 w 10339168"/>
                <a:gd name="connsiteY6" fmla="*/ 1198 h 2294398"/>
                <a:gd name="connsiteX7" fmla="*/ 4976697 w 10339168"/>
                <a:gd name="connsiteY7" fmla="*/ 1198 h 2294398"/>
                <a:gd name="connsiteX8" fmla="*/ 4952971 w 10339168"/>
                <a:gd name="connsiteY8" fmla="*/ 0 h 2294398"/>
                <a:gd name="connsiteX9" fmla="*/ 10284414 w 10339168"/>
                <a:gd name="connsiteY9" fmla="*/ 0 h 2294398"/>
                <a:gd name="connsiteX10" fmla="*/ 10339168 w 10339168"/>
                <a:gd name="connsiteY10" fmla="*/ 32403 h 2294398"/>
                <a:gd name="connsiteX11" fmla="*/ 10339168 w 10339168"/>
                <a:gd name="connsiteY11" fmla="*/ 2260798 h 2294398"/>
                <a:gd name="connsiteX12" fmla="*/ 10284414 w 10339168"/>
                <a:gd name="connsiteY12" fmla="*/ 2293200 h 2294398"/>
                <a:gd name="connsiteX13" fmla="*/ 6482932 w 10339168"/>
                <a:gd name="connsiteY13" fmla="*/ 2293200 h 2294398"/>
                <a:gd name="connsiteX14" fmla="*/ 6478044 w 10339168"/>
                <a:gd name="connsiteY14" fmla="*/ 2294398 h 2294398"/>
                <a:gd name="connsiteX15" fmla="*/ 1146601 w 10339168"/>
                <a:gd name="connsiteY15" fmla="*/ 2294398 h 2294398"/>
                <a:gd name="connsiteX16" fmla="*/ 2293201 w 10339168"/>
                <a:gd name="connsiteY16" fmla="*/ 1147798 h 2294398"/>
                <a:gd name="connsiteX17" fmla="*/ 1146601 w 10339168"/>
                <a:gd name="connsiteY17" fmla="*/ 1198 h 2294398"/>
                <a:gd name="connsiteX18" fmla="*/ 4929245 w 10339168"/>
                <a:gd name="connsiteY18" fmla="*/ 1198 h 22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39168" h="2294398">
                  <a:moveTo>
                    <a:pt x="1146600" y="1198"/>
                  </a:moveTo>
                  <a:cubicBezTo>
                    <a:pt x="1779850" y="1198"/>
                    <a:pt x="2293200" y="514548"/>
                    <a:pt x="2293200" y="1147798"/>
                  </a:cubicBezTo>
                  <a:cubicBezTo>
                    <a:pt x="2293200" y="1781048"/>
                    <a:pt x="1779850" y="2294398"/>
                    <a:pt x="1146600" y="2294398"/>
                  </a:cubicBezTo>
                  <a:cubicBezTo>
                    <a:pt x="513350" y="2294398"/>
                    <a:pt x="0" y="1781048"/>
                    <a:pt x="0" y="1147798"/>
                  </a:cubicBezTo>
                  <a:cubicBezTo>
                    <a:pt x="0" y="514548"/>
                    <a:pt x="513350" y="1198"/>
                    <a:pt x="1146600" y="1198"/>
                  </a:cubicBezTo>
                  <a:close/>
                  <a:moveTo>
                    <a:pt x="4952970" y="0"/>
                  </a:moveTo>
                  <a:lnTo>
                    <a:pt x="4976696" y="1198"/>
                  </a:lnTo>
                  <a:lnTo>
                    <a:pt x="4976697" y="1198"/>
                  </a:lnTo>
                  <a:lnTo>
                    <a:pt x="4952971" y="0"/>
                  </a:lnTo>
                  <a:lnTo>
                    <a:pt x="10284414" y="0"/>
                  </a:lnTo>
                  <a:cubicBezTo>
                    <a:pt x="10314654" y="0"/>
                    <a:pt x="10339168" y="14507"/>
                    <a:pt x="10339168" y="32403"/>
                  </a:cubicBezTo>
                  <a:lnTo>
                    <a:pt x="10339168" y="2260798"/>
                  </a:lnTo>
                  <a:cubicBezTo>
                    <a:pt x="10339168" y="2278693"/>
                    <a:pt x="10314654" y="2293200"/>
                    <a:pt x="10284414" y="2293200"/>
                  </a:cubicBezTo>
                  <a:lnTo>
                    <a:pt x="6482932" y="2293200"/>
                  </a:lnTo>
                  <a:lnTo>
                    <a:pt x="6478044" y="2294398"/>
                  </a:lnTo>
                  <a:lnTo>
                    <a:pt x="1146601" y="2294398"/>
                  </a:lnTo>
                  <a:cubicBezTo>
                    <a:pt x="1779851" y="2294398"/>
                    <a:pt x="2293201" y="1781048"/>
                    <a:pt x="2293201" y="1147798"/>
                  </a:cubicBezTo>
                  <a:cubicBezTo>
                    <a:pt x="2293201" y="514548"/>
                    <a:pt x="1779851" y="1198"/>
                    <a:pt x="1146601" y="1198"/>
                  </a:cubicBezTo>
                  <a:lnTo>
                    <a:pt x="4929245" y="1198"/>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 name="任意多边形: 形状 100">
              <a:extLst>
                <a:ext uri="{FF2B5EF4-FFF2-40B4-BE49-F238E27FC236}">
                  <a16:creationId xmlns:a16="http://schemas.microsoft.com/office/drawing/2014/main" xmlns="" id="{704CF91E-C39C-49C7-B123-EF9FB025C59B}"/>
                </a:ext>
              </a:extLst>
            </p:cNvPr>
            <p:cNvSpPr/>
            <p:nvPr/>
          </p:nvSpPr>
          <p:spPr>
            <a:xfrm>
              <a:off x="11040900" y="1236519"/>
              <a:ext cx="210821" cy="16720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102" name="组合 101">
            <a:extLst>
              <a:ext uri="{FF2B5EF4-FFF2-40B4-BE49-F238E27FC236}">
                <a16:creationId xmlns:a16="http://schemas.microsoft.com/office/drawing/2014/main" xmlns="" id="{E477FC68-A922-44AC-8415-3C72E2ACDB52}"/>
              </a:ext>
            </a:extLst>
          </p:cNvPr>
          <p:cNvGrpSpPr/>
          <p:nvPr userDrawn="1"/>
        </p:nvGrpSpPr>
        <p:grpSpPr>
          <a:xfrm>
            <a:off x="895634" y="3781943"/>
            <a:ext cx="10356087" cy="2294398"/>
            <a:chOff x="895634" y="3781943"/>
            <a:chExt cx="10356087" cy="2294398"/>
          </a:xfrm>
        </p:grpSpPr>
        <p:sp>
          <p:nvSpPr>
            <p:cNvPr id="103" name="任意多边形: 形状 102">
              <a:extLst>
                <a:ext uri="{FF2B5EF4-FFF2-40B4-BE49-F238E27FC236}">
                  <a16:creationId xmlns:a16="http://schemas.microsoft.com/office/drawing/2014/main" xmlns="" id="{975B6632-1BAE-4BF8-9F62-D32C77DD4057}"/>
                </a:ext>
              </a:extLst>
            </p:cNvPr>
            <p:cNvSpPr/>
            <p:nvPr/>
          </p:nvSpPr>
          <p:spPr>
            <a:xfrm flipH="1">
              <a:off x="895634" y="3781943"/>
              <a:ext cx="10356087" cy="2294398"/>
            </a:xfrm>
            <a:custGeom>
              <a:avLst/>
              <a:gdLst>
                <a:gd name="connsiteX0" fmla="*/ 1146600 w 10356087"/>
                <a:gd name="connsiteY0" fmla="*/ 1198 h 2294398"/>
                <a:gd name="connsiteX1" fmla="*/ 0 w 10356087"/>
                <a:gd name="connsiteY1" fmla="*/ 1147798 h 2294398"/>
                <a:gd name="connsiteX2" fmla="*/ 1146600 w 10356087"/>
                <a:gd name="connsiteY2" fmla="*/ 2294398 h 2294398"/>
                <a:gd name="connsiteX3" fmla="*/ 2293200 w 10356087"/>
                <a:gd name="connsiteY3" fmla="*/ 1147798 h 2294398"/>
                <a:gd name="connsiteX4" fmla="*/ 1146600 w 10356087"/>
                <a:gd name="connsiteY4" fmla="*/ 1198 h 2294398"/>
                <a:gd name="connsiteX5" fmla="*/ 10327256 w 10356087"/>
                <a:gd name="connsiteY5" fmla="*/ 0 h 2294398"/>
                <a:gd name="connsiteX6" fmla="*/ 8462313 w 10356087"/>
                <a:gd name="connsiteY6" fmla="*/ 0 h 2294398"/>
                <a:gd name="connsiteX7" fmla="*/ 7520014 w 10356087"/>
                <a:gd name="connsiteY7" fmla="*/ 0 h 2294398"/>
                <a:gd name="connsiteX8" fmla="*/ 7520014 w 10356087"/>
                <a:gd name="connsiteY8" fmla="*/ 0 h 2294398"/>
                <a:gd name="connsiteX9" fmla="*/ 5655071 w 10356087"/>
                <a:gd name="connsiteY9" fmla="*/ 0 h 2294398"/>
                <a:gd name="connsiteX10" fmla="*/ 5667563 w 10356087"/>
                <a:gd name="connsiteY10" fmla="*/ 1198 h 2294398"/>
                <a:gd name="connsiteX11" fmla="*/ 5667562 w 10356087"/>
                <a:gd name="connsiteY11" fmla="*/ 1198 h 2294398"/>
                <a:gd name="connsiteX12" fmla="*/ 5655070 w 10356087"/>
                <a:gd name="connsiteY12" fmla="*/ 0 h 2294398"/>
                <a:gd name="connsiteX13" fmla="*/ 5642578 w 10356087"/>
                <a:gd name="connsiteY13" fmla="*/ 1198 h 2294398"/>
                <a:gd name="connsiteX14" fmla="*/ 4688454 w 10356087"/>
                <a:gd name="connsiteY14" fmla="*/ 1198 h 2294398"/>
                <a:gd name="connsiteX15" fmla="*/ 4688453 w 10356087"/>
                <a:gd name="connsiteY15" fmla="*/ 1198 h 2294398"/>
                <a:gd name="connsiteX16" fmla="*/ 1146601 w 10356087"/>
                <a:gd name="connsiteY16" fmla="*/ 1198 h 2294398"/>
                <a:gd name="connsiteX17" fmla="*/ 2293201 w 10356087"/>
                <a:gd name="connsiteY17" fmla="*/ 1147798 h 2294398"/>
                <a:gd name="connsiteX18" fmla="*/ 1146601 w 10356087"/>
                <a:gd name="connsiteY18" fmla="*/ 2294398 h 2294398"/>
                <a:gd name="connsiteX19" fmla="*/ 4688453 w 10356087"/>
                <a:gd name="connsiteY19" fmla="*/ 2294398 h 2294398"/>
                <a:gd name="connsiteX20" fmla="*/ 4688454 w 10356087"/>
                <a:gd name="connsiteY20" fmla="*/ 2294398 h 2294398"/>
                <a:gd name="connsiteX21" fmla="*/ 6478044 w 10356087"/>
                <a:gd name="connsiteY21" fmla="*/ 2294398 h 2294398"/>
                <a:gd name="connsiteX22" fmla="*/ 10019897 w 10356087"/>
                <a:gd name="connsiteY22" fmla="*/ 2294398 h 2294398"/>
                <a:gd name="connsiteX23" fmla="*/ 10024784 w 10356087"/>
                <a:gd name="connsiteY23" fmla="*/ 2293200 h 2294398"/>
                <a:gd name="connsiteX24" fmla="*/ 10327256 w 10356087"/>
                <a:gd name="connsiteY24" fmla="*/ 2293200 h 2294398"/>
                <a:gd name="connsiteX25" fmla="*/ 10356087 w 10356087"/>
                <a:gd name="connsiteY25" fmla="*/ 2260798 h 2294398"/>
                <a:gd name="connsiteX26" fmla="*/ 10356087 w 10356087"/>
                <a:gd name="connsiteY26" fmla="*/ 32403 h 2294398"/>
                <a:gd name="connsiteX27" fmla="*/ 10327256 w 10356087"/>
                <a:gd name="connsiteY27" fmla="*/ 0 h 22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356087" h="2294398">
                  <a:moveTo>
                    <a:pt x="1146600" y="1198"/>
                  </a:moveTo>
                  <a:cubicBezTo>
                    <a:pt x="513350" y="1198"/>
                    <a:pt x="0" y="514548"/>
                    <a:pt x="0" y="1147798"/>
                  </a:cubicBezTo>
                  <a:cubicBezTo>
                    <a:pt x="0" y="1781048"/>
                    <a:pt x="513350" y="2294398"/>
                    <a:pt x="1146600" y="2294398"/>
                  </a:cubicBezTo>
                  <a:cubicBezTo>
                    <a:pt x="1779850" y="2294398"/>
                    <a:pt x="2293200" y="1781048"/>
                    <a:pt x="2293200" y="1147798"/>
                  </a:cubicBezTo>
                  <a:cubicBezTo>
                    <a:pt x="2293200" y="514548"/>
                    <a:pt x="1779850" y="1198"/>
                    <a:pt x="1146600" y="1198"/>
                  </a:cubicBezTo>
                  <a:close/>
                  <a:moveTo>
                    <a:pt x="10327256" y="0"/>
                  </a:moveTo>
                  <a:lnTo>
                    <a:pt x="8462313" y="0"/>
                  </a:lnTo>
                  <a:lnTo>
                    <a:pt x="7520014" y="0"/>
                  </a:lnTo>
                  <a:lnTo>
                    <a:pt x="7520014" y="0"/>
                  </a:lnTo>
                  <a:lnTo>
                    <a:pt x="5655071" y="0"/>
                  </a:lnTo>
                  <a:lnTo>
                    <a:pt x="5667563" y="1198"/>
                  </a:lnTo>
                  <a:lnTo>
                    <a:pt x="5667562" y="1198"/>
                  </a:lnTo>
                  <a:lnTo>
                    <a:pt x="5655070" y="0"/>
                  </a:lnTo>
                  <a:lnTo>
                    <a:pt x="5642578" y="1198"/>
                  </a:lnTo>
                  <a:lnTo>
                    <a:pt x="4688454" y="1198"/>
                  </a:lnTo>
                  <a:lnTo>
                    <a:pt x="4688453" y="1198"/>
                  </a:lnTo>
                  <a:lnTo>
                    <a:pt x="1146601" y="1198"/>
                  </a:lnTo>
                  <a:cubicBezTo>
                    <a:pt x="1779851" y="1198"/>
                    <a:pt x="2293201" y="514548"/>
                    <a:pt x="2293201" y="1147798"/>
                  </a:cubicBezTo>
                  <a:cubicBezTo>
                    <a:pt x="2293201" y="1781048"/>
                    <a:pt x="1779851" y="2294398"/>
                    <a:pt x="1146601" y="2294398"/>
                  </a:cubicBezTo>
                  <a:lnTo>
                    <a:pt x="4688453" y="2294398"/>
                  </a:lnTo>
                  <a:lnTo>
                    <a:pt x="4688454" y="2294398"/>
                  </a:lnTo>
                  <a:lnTo>
                    <a:pt x="6478044" y="2294398"/>
                  </a:lnTo>
                  <a:lnTo>
                    <a:pt x="10019897" y="2294398"/>
                  </a:lnTo>
                  <a:lnTo>
                    <a:pt x="10024784" y="2293200"/>
                  </a:lnTo>
                  <a:lnTo>
                    <a:pt x="10327256" y="2293200"/>
                  </a:lnTo>
                  <a:cubicBezTo>
                    <a:pt x="10343179" y="2293200"/>
                    <a:pt x="10356087" y="2278693"/>
                    <a:pt x="10356087" y="2260798"/>
                  </a:cubicBezTo>
                  <a:lnTo>
                    <a:pt x="10356087" y="32403"/>
                  </a:lnTo>
                  <a:cubicBezTo>
                    <a:pt x="10356087" y="14507"/>
                    <a:pt x="10343179" y="0"/>
                    <a:pt x="10327256" y="0"/>
                  </a:cubicBez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 name="任意多边形: 形状 103">
              <a:extLst>
                <a:ext uri="{FF2B5EF4-FFF2-40B4-BE49-F238E27FC236}">
                  <a16:creationId xmlns:a16="http://schemas.microsoft.com/office/drawing/2014/main" xmlns="" id="{B614117B-D589-4979-982C-AAA8A16F3C69}"/>
                </a:ext>
              </a:extLst>
            </p:cNvPr>
            <p:cNvSpPr/>
            <p:nvPr/>
          </p:nvSpPr>
          <p:spPr>
            <a:xfrm flipH="1">
              <a:off x="895634" y="3781943"/>
              <a:ext cx="210821" cy="16720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154" name="标题 1" hidden="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95" name="图片占位符 69">
            <a:extLst>
              <a:ext uri="{FF2B5EF4-FFF2-40B4-BE49-F238E27FC236}">
                <a16:creationId xmlns:a16="http://schemas.microsoft.com/office/drawing/2014/main" xmlns="" id="{7090F373-B52A-40B8-B900-A30E5C185FE4}"/>
              </a:ext>
            </a:extLst>
          </p:cNvPr>
          <p:cNvSpPr>
            <a:spLocks noGrp="1"/>
          </p:cNvSpPr>
          <p:nvPr>
            <p:ph type="pic" sz="quarter" idx="12"/>
          </p:nvPr>
        </p:nvSpPr>
        <p:spPr>
          <a:xfrm>
            <a:off x="912553" y="1237717"/>
            <a:ext cx="2292002" cy="2292002"/>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98" name="图片占位符 69">
            <a:extLst>
              <a:ext uri="{FF2B5EF4-FFF2-40B4-BE49-F238E27FC236}">
                <a16:creationId xmlns:a16="http://schemas.microsoft.com/office/drawing/2014/main" xmlns="" id="{73600452-3201-4809-8E8C-2E32C5F98FCC}"/>
              </a:ext>
            </a:extLst>
          </p:cNvPr>
          <p:cNvSpPr>
            <a:spLocks noGrp="1"/>
          </p:cNvSpPr>
          <p:nvPr>
            <p:ph type="pic" sz="quarter" idx="13"/>
          </p:nvPr>
        </p:nvSpPr>
        <p:spPr>
          <a:xfrm>
            <a:off x="8959719" y="3783141"/>
            <a:ext cx="2292002" cy="2292002"/>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141" name="组合 140">
            <a:extLst>
              <a:ext uri="{FF2B5EF4-FFF2-40B4-BE49-F238E27FC236}">
                <a16:creationId xmlns:a16="http://schemas.microsoft.com/office/drawing/2014/main" xmlns="" id="{B75B354C-E7CC-4DC6-A44A-3F76DA389911}"/>
              </a:ext>
            </a:extLst>
          </p:cNvPr>
          <p:cNvGrpSpPr/>
          <p:nvPr userDrawn="1"/>
        </p:nvGrpSpPr>
        <p:grpSpPr>
          <a:xfrm>
            <a:off x="244883" y="145030"/>
            <a:ext cx="540000" cy="540000"/>
            <a:chOff x="244883" y="145030"/>
            <a:chExt cx="540000" cy="540000"/>
          </a:xfrm>
        </p:grpSpPr>
        <p:grpSp>
          <p:nvGrpSpPr>
            <p:cNvPr id="142" name="组合 141">
              <a:extLst>
                <a:ext uri="{FF2B5EF4-FFF2-40B4-BE49-F238E27FC236}">
                  <a16:creationId xmlns:a16="http://schemas.microsoft.com/office/drawing/2014/main" xmlns="" id="{E5FC90EE-4581-4019-8ED3-7A81E4134185}"/>
                </a:ext>
              </a:extLst>
            </p:cNvPr>
            <p:cNvGrpSpPr/>
            <p:nvPr userDrawn="1"/>
          </p:nvGrpSpPr>
          <p:grpSpPr>
            <a:xfrm>
              <a:off x="256682" y="163949"/>
              <a:ext cx="517039" cy="517039"/>
              <a:chOff x="-1947854" y="7055506"/>
              <a:chExt cx="462688" cy="462688"/>
            </a:xfrm>
          </p:grpSpPr>
          <p:pic>
            <p:nvPicPr>
              <p:cNvPr id="158" name="图片 157" descr="水中的倒影&#10;&#10;描述已自动生成">
                <a:extLst>
                  <a:ext uri="{FF2B5EF4-FFF2-40B4-BE49-F238E27FC236}">
                    <a16:creationId xmlns:a16="http://schemas.microsoft.com/office/drawing/2014/main" xmlns="" id="{18B2CF45-8D43-4CA6-8554-4B98D1A81E95}"/>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59" name="椭圆 158">
                <a:extLst>
                  <a:ext uri="{FF2B5EF4-FFF2-40B4-BE49-F238E27FC236}">
                    <a16:creationId xmlns:a16="http://schemas.microsoft.com/office/drawing/2014/main" xmlns="" id="{746C1F7B-29EE-4103-8D81-674490E047D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 name="组合 142">
              <a:extLst>
                <a:ext uri="{FF2B5EF4-FFF2-40B4-BE49-F238E27FC236}">
                  <a16:creationId xmlns:a16="http://schemas.microsoft.com/office/drawing/2014/main" xmlns="" id="{2A7C3405-7A17-4703-84AA-4D0BA0A60DA3}"/>
                </a:ext>
              </a:extLst>
            </p:cNvPr>
            <p:cNvGrpSpPr/>
            <p:nvPr userDrawn="1"/>
          </p:nvGrpSpPr>
          <p:grpSpPr>
            <a:xfrm>
              <a:off x="244883" y="145030"/>
              <a:ext cx="540000" cy="540000"/>
              <a:chOff x="379413" y="936883"/>
              <a:chExt cx="413762" cy="413762"/>
            </a:xfrm>
          </p:grpSpPr>
          <p:sp>
            <p:nvSpPr>
              <p:cNvPr id="144" name="任意多边形: 形状 143">
                <a:extLst>
                  <a:ext uri="{FF2B5EF4-FFF2-40B4-BE49-F238E27FC236}">
                    <a16:creationId xmlns:a16="http://schemas.microsoft.com/office/drawing/2014/main" xmlns="" id="{B5579125-AC30-4820-8E70-362055CA068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17FB8587-BC2D-4D6C-BCD7-00B4723F170B}"/>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A24C9F0E-F3BD-4E76-80A7-AC7318357BC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AD20F0C6-6008-49AA-843B-3560FB7296BF}"/>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B4AEFFB6-00BD-4D79-80A8-A6DBCD4D0D10}"/>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72534C88-D030-4B24-9C79-F8CE91FB847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AF15AFA6-2A54-417E-9B86-0B8CEDF6AE08}"/>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6B696AAC-8AA7-46C7-860F-7328FABBFAB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7314D1CC-CA5E-47C2-B2D6-B69AB9A77FFC}"/>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C344DBD8-4655-444F-B6E7-0BAD2F182E5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2B8FB950-2264-406E-885E-5273544E8ED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6A2A9957-CEDA-4517-9B3D-C1A703E06167}"/>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57" name="圆: 空心 156">
                <a:extLst>
                  <a:ext uri="{FF2B5EF4-FFF2-40B4-BE49-F238E27FC236}">
                    <a16:creationId xmlns:a16="http://schemas.microsoft.com/office/drawing/2014/main" xmlns="" id="{2194438A-0EB6-4E29-870B-78A38C57481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60" name="组合 159">
            <a:extLst>
              <a:ext uri="{FF2B5EF4-FFF2-40B4-BE49-F238E27FC236}">
                <a16:creationId xmlns:a16="http://schemas.microsoft.com/office/drawing/2014/main" xmlns="" id="{9F15B24E-F51E-4156-95CD-6A532F3AC784}"/>
              </a:ext>
            </a:extLst>
          </p:cNvPr>
          <p:cNvGrpSpPr/>
          <p:nvPr userDrawn="1"/>
        </p:nvGrpSpPr>
        <p:grpSpPr>
          <a:xfrm>
            <a:off x="0" y="6609424"/>
            <a:ext cx="12206714" cy="249009"/>
            <a:chOff x="0" y="6609424"/>
            <a:chExt cx="12206714" cy="249009"/>
          </a:xfrm>
        </p:grpSpPr>
        <p:sp>
          <p:nvSpPr>
            <p:cNvPr id="161" name="矩形 160">
              <a:extLst>
                <a:ext uri="{FF2B5EF4-FFF2-40B4-BE49-F238E27FC236}">
                  <a16:creationId xmlns:a16="http://schemas.microsoft.com/office/drawing/2014/main" xmlns="" id="{BA3C8CA9-D56A-495E-A933-D05212C9AF8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文本框 161">
              <a:extLst>
                <a:ext uri="{FF2B5EF4-FFF2-40B4-BE49-F238E27FC236}">
                  <a16:creationId xmlns:a16="http://schemas.microsoft.com/office/drawing/2014/main" xmlns="" id="{EC7A2609-D509-4342-B267-C42393184AEE}"/>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63" name="文本框 162">
              <a:extLst>
                <a:ext uri="{FF2B5EF4-FFF2-40B4-BE49-F238E27FC236}">
                  <a16:creationId xmlns:a16="http://schemas.microsoft.com/office/drawing/2014/main" xmlns="" id="{DACB3260-EB19-4340-B1A1-32E1A7F8AA0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06" name="图片 105">
            <a:extLst>
              <a:ext uri="{FF2B5EF4-FFF2-40B4-BE49-F238E27FC236}">
                <a16:creationId xmlns:a16="http://schemas.microsoft.com/office/drawing/2014/main" xmlns="" id="{13E344E3-4C3C-437C-A03E-4956E6A11DEF}"/>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604375305"/>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单张图片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a:spLocks/>
          </p:cNvSpPr>
          <p:nvPr userDrawn="1"/>
        </p:nvSpPr>
        <p:spPr>
          <a:xfrm>
            <a:off x="256682" y="927100"/>
            <a:ext cx="11706716" cy="5405244"/>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5" name="矩形 94">
            <a:extLst>
              <a:ext uri="{FF2B5EF4-FFF2-40B4-BE49-F238E27FC236}">
                <a16:creationId xmlns:a16="http://schemas.microsoft.com/office/drawing/2014/main" xmlns="" id="{9F8F7640-5F01-4773-989A-FB41F48DB5E2}"/>
              </a:ext>
            </a:extLst>
          </p:cNvPr>
          <p:cNvSpPr/>
          <p:nvPr userDrawn="1"/>
        </p:nvSpPr>
        <p:spPr>
          <a:xfrm>
            <a:off x="14714"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6" name="图片占位符 155">
            <a:extLst>
              <a:ext uri="{FF2B5EF4-FFF2-40B4-BE49-F238E27FC236}">
                <a16:creationId xmlns:a16="http://schemas.microsoft.com/office/drawing/2014/main" xmlns="" id="{1E91CC7F-09BD-4506-B43D-5A42E6FBB209}"/>
              </a:ext>
            </a:extLst>
          </p:cNvPr>
          <p:cNvSpPr>
            <a:spLocks noGrp="1"/>
          </p:cNvSpPr>
          <p:nvPr>
            <p:ph type="pic" sz="quarter" idx="14"/>
          </p:nvPr>
        </p:nvSpPr>
        <p:spPr>
          <a:xfrm>
            <a:off x="660400" y="1457645"/>
            <a:ext cx="2986268" cy="4504082"/>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254000" algn="ctr" rotWithShape="0">
              <a:prstClr val="black">
                <a:alpha val="20000"/>
              </a:prstClr>
            </a:outerShdw>
          </a:effectLst>
        </p:spPr>
        <p:txBody>
          <a:bodyPr wrap="square">
            <a:noAutofit/>
          </a:bodyPr>
          <a:lstStyle/>
          <a:p>
            <a:endParaRPr lang="zh-CN" altLang="en-US"/>
          </a:p>
        </p:txBody>
      </p:sp>
      <p:grpSp>
        <p:nvGrpSpPr>
          <p:cNvPr id="96" name="组合 95">
            <a:extLst>
              <a:ext uri="{FF2B5EF4-FFF2-40B4-BE49-F238E27FC236}">
                <a16:creationId xmlns:a16="http://schemas.microsoft.com/office/drawing/2014/main" xmlns="" id="{66B22C94-F8FB-4523-8513-C5CCFB722177}"/>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xmlns="" id="{D199F961-8D65-4DFA-9545-45D9238FCADE}"/>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xmlns="" id="{2A257E1E-0771-4604-A75A-D52BA53FFB59}"/>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xmlns="" id="{FCD6579B-3513-4910-A0C6-126353D7E315}"/>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xmlns="" id="{DE7B6635-8F46-4638-B42E-16197372A575}"/>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xmlns="" id="{7D7994BC-64E7-467A-AD9D-39F049ACE09F}"/>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ABFEB166-2783-4BBC-85B8-7A84EDBF6E78}"/>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7A06EE2B-C529-4578-867D-B302E497470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8C67A925-8ED4-46FD-A72D-91E5AE4E8925}"/>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711BF8E6-CB66-4323-B770-8FDDCFC7DA3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985F1A70-ECC0-48E5-AC59-3FE84485197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BAD73C43-E67B-4840-AC47-1F37B69D2626}"/>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34FCBA3A-604A-422D-96F5-3958A5DCDAAA}"/>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1DA37FF3-43BA-400E-9FD9-D76FF959462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DF2CE3D3-8551-4B77-9760-678C4D42643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6B7DDB19-9D4F-435F-B56E-199A1855835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AA2875F2-AE41-42D3-95DD-367D24F7890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xmlns="" id="{EB9C2F39-57C3-4DE9-B04B-EF6BFAEB47C9}"/>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xmlns="" id="{A58864AA-95F4-4CB4-9FC2-8D5EFF9FEFC1}"/>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xmlns="" id="{C77D6032-F7B5-4435-9983-34FE3E245A59}"/>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xmlns="" id="{C51B4459-E3E5-423D-AA96-C694AEA7228B}"/>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xmlns="" id="{DB97B402-7416-45F6-9A87-81BCB142F28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F3F4747D-1BF8-40C4-814D-595B6443B33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28711402"/>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两张图片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96" name="矩形 95">
            <a:extLst>
              <a:ext uri="{FF2B5EF4-FFF2-40B4-BE49-F238E27FC236}">
                <a16:creationId xmlns:a16="http://schemas.microsoft.com/office/drawing/2014/main" xmlns="" id="{D7542A06-6191-4424-AB55-DA395AC0087F}"/>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5">
            <a:extLst>
              <a:ext uri="{FF2B5EF4-FFF2-40B4-BE49-F238E27FC236}">
                <a16:creationId xmlns:a16="http://schemas.microsoft.com/office/drawing/2014/main" xmlns="" id="{C20407CC-827E-4380-BE7D-4DBD5B1D1817}"/>
              </a:ext>
            </a:extLst>
          </p:cNvPr>
          <p:cNvSpPr>
            <a:spLocks/>
          </p:cNvSpPr>
          <p:nvPr userDrawn="1"/>
        </p:nvSpPr>
        <p:spPr>
          <a:xfrm>
            <a:off x="256682" y="927100"/>
            <a:ext cx="11706716" cy="5498726"/>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6" name="图片占位符 155">
            <a:extLst>
              <a:ext uri="{FF2B5EF4-FFF2-40B4-BE49-F238E27FC236}">
                <a16:creationId xmlns:a16="http://schemas.microsoft.com/office/drawing/2014/main" xmlns="" id="{1E91CC7F-09BD-4506-B43D-5A42E6FBB209}"/>
              </a:ext>
            </a:extLst>
          </p:cNvPr>
          <p:cNvSpPr>
            <a:spLocks noGrp="1"/>
          </p:cNvSpPr>
          <p:nvPr>
            <p:ph type="pic" sz="quarter" idx="14"/>
          </p:nvPr>
        </p:nvSpPr>
        <p:spPr>
          <a:xfrm>
            <a:off x="660400" y="1408485"/>
            <a:ext cx="3732306" cy="2235814"/>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127000" algn="ctr" rotWithShape="0">
              <a:prstClr val="black">
                <a:alpha val="10000"/>
              </a:prstClr>
            </a:outerShdw>
          </a:effectLst>
        </p:spPr>
        <p:txBody>
          <a:bodyPr wrap="square">
            <a:noAutofit/>
          </a:bodyPr>
          <a:lstStyle/>
          <a:p>
            <a:endParaRPr lang="zh-CN" altLang="en-US"/>
          </a:p>
        </p:txBody>
      </p:sp>
      <p:sp>
        <p:nvSpPr>
          <p:cNvPr id="95" name="图片占位符 94">
            <a:extLst>
              <a:ext uri="{FF2B5EF4-FFF2-40B4-BE49-F238E27FC236}">
                <a16:creationId xmlns:a16="http://schemas.microsoft.com/office/drawing/2014/main" xmlns="" id="{C7C35A4A-E9CA-4D8C-A95E-0674765CAD7F}"/>
              </a:ext>
            </a:extLst>
          </p:cNvPr>
          <p:cNvSpPr>
            <a:spLocks noGrp="1"/>
          </p:cNvSpPr>
          <p:nvPr>
            <p:ph type="pic" sz="quarter" idx="15"/>
          </p:nvPr>
        </p:nvSpPr>
        <p:spPr>
          <a:xfrm>
            <a:off x="7828017" y="4076532"/>
            <a:ext cx="3732306" cy="2235814"/>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1270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xmlns="" id="{E66A99DD-4DDF-4FAD-A5DD-437B9AD46E4B}"/>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xmlns="" id="{E3991FB1-CC7F-4774-A0DB-7AB753778F99}"/>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xmlns="" id="{78A064AC-B698-4548-A34E-70BF6680EC3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xmlns="" id="{706472DE-3D83-47D1-AE0A-4C739EA05C5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xmlns="" id="{E19C9B92-76DB-4129-B79D-0123F94E77CF}"/>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xmlns="" id="{ECA8B2EF-AF0C-47E1-935B-913FB5C4F3A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6F9C3D84-5CC7-4D31-AC3C-6175DD6E2642}"/>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BCE61B95-7B56-42D9-8E30-6405C470436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3FB372B1-AA5E-4168-ACA9-C32567D7B107}"/>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F91D90BC-CE29-403A-9E86-BEF7E0D3EF3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053E3811-CE5D-404A-B5C4-3D2223811B1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ACC477D5-2451-42E4-87E7-7AEAB33D4204}"/>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3DEE0E45-9F0D-4E6E-8818-87D314DB54D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FA1B9C9E-497D-4A4B-8A89-1436618AA9AB}"/>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D7102E5C-F5FA-4495-9890-5D9ECD85B12D}"/>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A5F19D65-3DB7-4856-8D12-0D39DBBB137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08EFB747-BA34-4037-8E3C-E1B57FC9C8FB}"/>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xmlns="" id="{CDD6FB35-2BD7-4E94-A9EA-95C2E771B1F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xmlns="" id="{31C7DFD1-A973-4B86-9960-F8BC5911146A}"/>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xmlns="" id="{BB17A9A0-0074-4F8D-A213-978F03660E88}"/>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xmlns="" id="{8E6EDD82-2514-456A-8C87-D08730A07308}"/>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xmlns="" id="{C7504429-D219-4620-B172-57F718BD6AC4}"/>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6" name="图片 115">
            <a:extLst>
              <a:ext uri="{FF2B5EF4-FFF2-40B4-BE49-F238E27FC236}">
                <a16:creationId xmlns:a16="http://schemas.microsoft.com/office/drawing/2014/main" xmlns="" id="{70D2FA50-30B6-4D88-9AA7-C9B40C690EA2}"/>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433238279"/>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两张图片排版-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7" name="任意多边形: 形状 156">
            <a:extLst>
              <a:ext uri="{FF2B5EF4-FFF2-40B4-BE49-F238E27FC236}">
                <a16:creationId xmlns:a16="http://schemas.microsoft.com/office/drawing/2014/main" xmlns="" id="{C9A59170-6017-4996-B030-EE029F877DE0}"/>
              </a:ext>
            </a:extLst>
          </p:cNvPr>
          <p:cNvSpPr/>
          <p:nvPr userDrawn="1"/>
        </p:nvSpPr>
        <p:spPr>
          <a:xfrm>
            <a:off x="673101" y="3658762"/>
            <a:ext cx="5252127" cy="2475338"/>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xmlns="" id="{C1B61894-EB00-4499-B66E-A3F8D38340A7}"/>
              </a:ext>
            </a:extLst>
          </p:cNvPr>
          <p:cNvSpPr/>
          <p:nvPr userDrawn="1"/>
        </p:nvSpPr>
        <p:spPr>
          <a:xfrm>
            <a:off x="6266546" y="1213394"/>
            <a:ext cx="5252127" cy="2475338"/>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图片占位符 9">
            <a:extLst>
              <a:ext uri="{FF2B5EF4-FFF2-40B4-BE49-F238E27FC236}">
                <a16:creationId xmlns:a16="http://schemas.microsoft.com/office/drawing/2014/main" xmlns="" id="{7505685A-B3EF-49C0-A072-2248E734AE36}"/>
              </a:ext>
            </a:extLst>
          </p:cNvPr>
          <p:cNvSpPr>
            <a:spLocks noGrp="1"/>
          </p:cNvSpPr>
          <p:nvPr userDrawn="1">
            <p:ph type="pic" sz="quarter" idx="10"/>
          </p:nvPr>
        </p:nvSpPr>
        <p:spPr>
          <a:xfrm>
            <a:off x="673100" y="3535363"/>
            <a:ext cx="5251450" cy="2598737"/>
          </a:xfrm>
          <a:prstGeom prst="rect">
            <a:avLst/>
          </a:prstGeom>
          <a:effectLst>
            <a:outerShdw blurRad="63500" algn="ctr" rotWithShape="0">
              <a:prstClr val="black">
                <a:alpha val="2000"/>
              </a:prstClr>
            </a:outerShdw>
          </a:effectLst>
        </p:spPr>
        <p:txBody>
          <a:bodyPr/>
          <a:lstStyle/>
          <a:p>
            <a:endParaRPr lang="zh-CN" altLang="en-US" dirty="0"/>
          </a:p>
        </p:txBody>
      </p:sp>
      <p:sp>
        <p:nvSpPr>
          <p:cNvPr id="101" name="图片占位符 9">
            <a:extLst>
              <a:ext uri="{FF2B5EF4-FFF2-40B4-BE49-F238E27FC236}">
                <a16:creationId xmlns:a16="http://schemas.microsoft.com/office/drawing/2014/main" xmlns="" id="{DDB4DB51-7559-47A9-ADDA-EC682545B8BD}"/>
              </a:ext>
            </a:extLst>
          </p:cNvPr>
          <p:cNvSpPr>
            <a:spLocks noGrp="1"/>
          </p:cNvSpPr>
          <p:nvPr>
            <p:ph type="pic" sz="quarter" idx="11"/>
          </p:nvPr>
        </p:nvSpPr>
        <p:spPr>
          <a:xfrm>
            <a:off x="6274580" y="1089995"/>
            <a:ext cx="5252127" cy="2598737"/>
          </a:xfrm>
          <a:prstGeom prst="rect">
            <a:avLst/>
          </a:prstGeom>
          <a:effectLst>
            <a:outerShdw blurRad="63500" sx="102000" sy="102000" algn="ctr" rotWithShape="0">
              <a:prstClr val="black">
                <a:alpha val="5000"/>
              </a:prstClr>
            </a:outerShdw>
          </a:effectLst>
        </p:spPr>
        <p:txBody>
          <a:bodyPr/>
          <a:lstStyle/>
          <a:p>
            <a:endParaRPr lang="zh-CN" altLang="en-US" dirty="0"/>
          </a:p>
        </p:txBody>
      </p:sp>
      <p:grpSp>
        <p:nvGrpSpPr>
          <p:cNvPr id="98" name="组合 97">
            <a:extLst>
              <a:ext uri="{FF2B5EF4-FFF2-40B4-BE49-F238E27FC236}">
                <a16:creationId xmlns:a16="http://schemas.microsoft.com/office/drawing/2014/main" xmlns="" id="{4F904114-E25D-4288-AA15-89764B2C0DA6}"/>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xmlns="" id="{1CA39118-E3C8-484C-A456-928CDA9270DA}"/>
                </a:ext>
              </a:extLst>
            </p:cNvPr>
            <p:cNvGrpSpPr/>
            <p:nvPr userDrawn="1"/>
          </p:nvGrpSpPr>
          <p:grpSpPr>
            <a:xfrm>
              <a:off x="256682" y="163949"/>
              <a:ext cx="517039" cy="517039"/>
              <a:chOff x="-1947854" y="7055506"/>
              <a:chExt cx="462688" cy="462688"/>
            </a:xfrm>
          </p:grpSpPr>
          <p:pic>
            <p:nvPicPr>
              <p:cNvPr id="115" name="图片 114" descr="水中的倒影&#10;&#10;描述已自动生成">
                <a:extLst>
                  <a:ext uri="{FF2B5EF4-FFF2-40B4-BE49-F238E27FC236}">
                    <a16:creationId xmlns:a16="http://schemas.microsoft.com/office/drawing/2014/main" xmlns="" id="{4524DFA2-DC97-4595-8F64-627A2B136896}"/>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4" name="椭圆 133">
                <a:extLst>
                  <a:ext uri="{FF2B5EF4-FFF2-40B4-BE49-F238E27FC236}">
                    <a16:creationId xmlns:a16="http://schemas.microsoft.com/office/drawing/2014/main" xmlns="" id="{096B57DC-3C8D-44A3-A88E-AA2FC2CD10E2}"/>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xmlns="" id="{8B49511E-C226-4113-B6F5-AD34370B292D}"/>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xmlns="" id="{0BBFFAAB-F09E-4F91-A35B-44EC5FB3595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3871DACA-C344-481F-8712-01CED1F5586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BB2B5316-12D1-498F-A0F8-15DA83948320}"/>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67B76BDB-BB3A-4D07-BC63-D0D192B3B30F}"/>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9D34AACB-CF56-4B14-85C5-114E7810F8D1}"/>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87C25D9-6B5E-4C8A-B527-F08AC20F33A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9A06B895-A4E5-46E7-9ACD-F1C83880117F}"/>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94DD7957-9DAD-43D9-AE03-82324EB1933E}"/>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D28F3021-E2C8-4135-856D-DB4BE690ABEA}"/>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C68C1611-6ED8-4F61-B73E-620B427E27F4}"/>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2DC0A397-9F2E-41A1-9ECE-06384D8AFA0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53E6CE4E-8250-4FA9-A6AA-8D60184E8E3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4" name="圆: 空心 113">
                <a:extLst>
                  <a:ext uri="{FF2B5EF4-FFF2-40B4-BE49-F238E27FC236}">
                    <a16:creationId xmlns:a16="http://schemas.microsoft.com/office/drawing/2014/main" xmlns="" id="{865D4601-4FA4-4D6D-8CCC-4B203178DB8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5" name="组合 134">
            <a:extLst>
              <a:ext uri="{FF2B5EF4-FFF2-40B4-BE49-F238E27FC236}">
                <a16:creationId xmlns:a16="http://schemas.microsoft.com/office/drawing/2014/main" xmlns="" id="{C74FB07D-F167-4FA8-99DA-75202CD60098}"/>
              </a:ext>
            </a:extLst>
          </p:cNvPr>
          <p:cNvGrpSpPr/>
          <p:nvPr userDrawn="1"/>
        </p:nvGrpSpPr>
        <p:grpSpPr>
          <a:xfrm>
            <a:off x="0" y="6609424"/>
            <a:ext cx="12206714" cy="249009"/>
            <a:chOff x="0" y="6609424"/>
            <a:chExt cx="12206714" cy="249009"/>
          </a:xfrm>
        </p:grpSpPr>
        <p:sp>
          <p:nvSpPr>
            <p:cNvPr id="136" name="矩形 135">
              <a:extLst>
                <a:ext uri="{FF2B5EF4-FFF2-40B4-BE49-F238E27FC236}">
                  <a16:creationId xmlns:a16="http://schemas.microsoft.com/office/drawing/2014/main" xmlns="" id="{C2317099-B026-486D-9613-AACB495863EB}"/>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文本框 136">
              <a:extLst>
                <a:ext uri="{FF2B5EF4-FFF2-40B4-BE49-F238E27FC236}">
                  <a16:creationId xmlns:a16="http://schemas.microsoft.com/office/drawing/2014/main" xmlns="" id="{F70B4C92-A2CE-4F19-A881-0BC98396458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8" name="文本框 137">
              <a:extLst>
                <a:ext uri="{FF2B5EF4-FFF2-40B4-BE49-F238E27FC236}">
                  <a16:creationId xmlns:a16="http://schemas.microsoft.com/office/drawing/2014/main" xmlns="" id="{8D4303CE-F481-4FBE-B903-C1659561DCAC}"/>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FE6D6DA5-BA1E-4CE9-BD49-473CF586CB2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653384683"/>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三段图文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5" name="图片占位符 109">
            <a:extLst>
              <a:ext uri="{FF2B5EF4-FFF2-40B4-BE49-F238E27FC236}">
                <a16:creationId xmlns:a16="http://schemas.microsoft.com/office/drawing/2014/main" xmlns="" id="{3E80C6A8-55C5-45F1-AE4C-6B01631945DF}"/>
              </a:ext>
            </a:extLst>
          </p:cNvPr>
          <p:cNvSpPr>
            <a:spLocks noGrp="1"/>
          </p:cNvSpPr>
          <p:nvPr>
            <p:ph type="pic" sz="quarter" idx="13"/>
          </p:nvPr>
        </p:nvSpPr>
        <p:spPr>
          <a:xfrm>
            <a:off x="673102"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sp>
        <p:nvSpPr>
          <p:cNvPr id="156" name="图片占位符 108">
            <a:extLst>
              <a:ext uri="{FF2B5EF4-FFF2-40B4-BE49-F238E27FC236}">
                <a16:creationId xmlns:a16="http://schemas.microsoft.com/office/drawing/2014/main" xmlns="" id="{0EA58DA0-4755-4740-86AD-41CB16B69A65}"/>
              </a:ext>
            </a:extLst>
          </p:cNvPr>
          <p:cNvSpPr>
            <a:spLocks noGrp="1"/>
          </p:cNvSpPr>
          <p:nvPr>
            <p:ph type="pic" sz="quarter" idx="14"/>
          </p:nvPr>
        </p:nvSpPr>
        <p:spPr>
          <a:xfrm>
            <a:off x="4594666"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sp>
        <p:nvSpPr>
          <p:cNvPr id="157" name="图片占位符 107">
            <a:extLst>
              <a:ext uri="{FF2B5EF4-FFF2-40B4-BE49-F238E27FC236}">
                <a16:creationId xmlns:a16="http://schemas.microsoft.com/office/drawing/2014/main" xmlns="" id="{57D9E5A9-6C46-4D43-9239-C3DDCF97C532}"/>
              </a:ext>
            </a:extLst>
          </p:cNvPr>
          <p:cNvSpPr>
            <a:spLocks noGrp="1"/>
          </p:cNvSpPr>
          <p:nvPr>
            <p:ph type="pic" sz="quarter" idx="15"/>
          </p:nvPr>
        </p:nvSpPr>
        <p:spPr>
          <a:xfrm>
            <a:off x="8516261"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grpSp>
        <p:nvGrpSpPr>
          <p:cNvPr id="97" name="组合 96">
            <a:extLst>
              <a:ext uri="{FF2B5EF4-FFF2-40B4-BE49-F238E27FC236}">
                <a16:creationId xmlns:a16="http://schemas.microsoft.com/office/drawing/2014/main" xmlns="" id="{56AD3AB6-4DD7-46E7-9D5A-D03107BD34AD}"/>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xmlns="" id="{DEBA6B1A-55A2-4F1B-B451-B0CB1AE242E9}"/>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xmlns="" id="{9C5E8B20-52B9-41D5-AAE9-57FC985FF14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xmlns="" id="{E6CD172B-4504-482D-9DF7-4CCCC982C0F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xmlns="" id="{BDEC8236-788A-4627-918A-0272C1380068}"/>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xmlns="" id="{DFF17F79-ED5A-4514-ACFB-DACDF40CC22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046F6D18-FB93-48CC-98B9-E9737104829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37640276-DF4E-485E-8DE5-B052F05E55A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E5A6BBBA-7B73-4EF6-8462-81BFCFECF5E7}"/>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8E3FB3BE-B886-4F5F-9D57-C285773C6A6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67761099-8E40-4B7F-A356-212EB57A1A1D}"/>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CA33ECF1-76C4-47FD-B2CB-D3F62FCBC9F0}"/>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1993FF62-E9D2-48B5-8235-CA34E5FD15D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1D4E4EAC-9424-41BB-AC6C-6FD8E680F57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484AC01A-8537-4638-A3B8-C4295C0F13E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FA1073F1-DBE7-4536-A677-8C720587FD8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EAFB8EEF-409C-4FAC-BD51-A0A4E48495FE}"/>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xmlns="" id="{3C3D3AB0-A79E-4DDC-922F-88505143557D}"/>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xmlns="" id="{B213F9A7-0091-4CB7-B9C3-2E7FC56CBD03}"/>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xmlns="" id="{DCC8D520-4721-4C2A-BB9B-0655A918AD6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xmlns="" id="{7A561A6A-4A2A-4E70-AFA4-F6F46C33DEB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xmlns="" id="{B842D33D-C52E-4CF0-B471-5598F08AE78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9A80A2BA-C50A-4572-92BE-2AA50E7B213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289244990"/>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转场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 name="组合 9" hidden="1">
            <a:extLst>
              <a:ext uri="{FF2B5EF4-FFF2-40B4-BE49-F238E27FC236}">
                <a16:creationId xmlns:a16="http://schemas.microsoft.com/office/drawing/2014/main" xmlns="" id="{7D7BC2F9-E082-430E-B5F3-CA95E56D0D39}"/>
              </a:ext>
            </a:extLst>
          </p:cNvPr>
          <p:cNvGrpSpPr/>
          <p:nvPr userDrawn="1"/>
        </p:nvGrpSpPr>
        <p:grpSpPr>
          <a:xfrm>
            <a:off x="660400" y="6429592"/>
            <a:ext cx="637414" cy="202891"/>
            <a:chOff x="660400" y="6407927"/>
            <a:chExt cx="637414" cy="202891"/>
          </a:xfrm>
        </p:grpSpPr>
        <p:sp>
          <p:nvSpPr>
            <p:cNvPr id="11" name="文本框 10">
              <a:extLst>
                <a:ext uri="{FF2B5EF4-FFF2-40B4-BE49-F238E27FC236}">
                  <a16:creationId xmlns:a16="http://schemas.microsoft.com/office/drawing/2014/main" xmlns="" id="{E3CEA978-B33B-4860-A5C7-DE580E5AF573}"/>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 name="组合 11">
              <a:extLst>
                <a:ext uri="{FF2B5EF4-FFF2-40B4-BE49-F238E27FC236}">
                  <a16:creationId xmlns:a16="http://schemas.microsoft.com/office/drawing/2014/main" xmlns="" id="{2F37B7E7-8D5F-4F1D-B650-BBB0A7D1E00B}"/>
                </a:ext>
              </a:extLst>
            </p:cNvPr>
            <p:cNvGrpSpPr/>
            <p:nvPr userDrawn="1"/>
          </p:nvGrpSpPr>
          <p:grpSpPr>
            <a:xfrm>
              <a:off x="660400" y="6407927"/>
              <a:ext cx="202891" cy="202891"/>
              <a:chOff x="379413" y="936883"/>
              <a:chExt cx="413762" cy="413762"/>
            </a:xfrm>
          </p:grpSpPr>
          <p:sp>
            <p:nvSpPr>
              <p:cNvPr id="13" name="任意多边形: 形状 12">
                <a:extLst>
                  <a:ext uri="{FF2B5EF4-FFF2-40B4-BE49-F238E27FC236}">
                    <a16:creationId xmlns:a16="http://schemas.microsoft.com/office/drawing/2014/main" xmlns="" id="{EC0AB091-C31C-41A7-82A8-D4A14C0461B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xmlns="" id="{EA561535-31EE-4A23-9210-14357B5F345D}"/>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xmlns="" id="{CF1E9E0B-2ABF-4057-88E6-FBA7898C1A9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xmlns="" id="{E546CD0C-681A-4A32-88EF-80B9EAA9DEC6}"/>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xmlns="" id="{772D9B8B-D551-463C-A0DC-11D90D36B0D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xmlns="" id="{00C58CF4-089E-4550-98B3-CC4B0DA4E05C}"/>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xmlns="" id="{3716EF87-CE71-4F65-9932-82C9E8438026}"/>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xmlns="" id="{4DED2530-94DF-43A2-90B9-F18E954EE735}"/>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xmlns="" id="{CAB4797B-595C-408D-8A7F-CFE31AF18FE4}"/>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xmlns="" id="{F9C7806D-FFF5-47E1-8563-79A7EB901918}"/>
                  </a:ext>
                </a:extLst>
              </p:cNvPr>
              <p:cNvSpPr/>
              <p:nvPr/>
            </p:nvSpPr>
            <p:spPr>
              <a:xfrm>
                <a:off x="548224"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rgbClr val="FFCB39"/>
              </a:solidFill>
              <a:ln w="6350"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xmlns="" id="{1DA3F74B-9D3D-46A3-8D3D-96C2833A2AF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xmlns="" id="{D2835B37-F357-43CD-BFC5-79C7689C19A7}"/>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5" name="圆: 空心 24">
                <a:extLst>
                  <a:ext uri="{FF2B5EF4-FFF2-40B4-BE49-F238E27FC236}">
                    <a16:creationId xmlns:a16="http://schemas.microsoft.com/office/drawing/2014/main" xmlns="" id="{3246A072-D726-412E-8E5A-01E998623173}"/>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sp>
        <p:nvSpPr>
          <p:cNvPr id="240" name="文本框 239" hidden="1">
            <a:extLst>
              <a:ext uri="{FF2B5EF4-FFF2-40B4-BE49-F238E27FC236}">
                <a16:creationId xmlns:a16="http://schemas.microsoft.com/office/drawing/2014/main" xmlns="" id="{078812A4-4126-435B-ADCC-2D8A94D334D8}"/>
              </a:ext>
            </a:extLst>
          </p:cNvPr>
          <p:cNvSpPr txBox="1">
            <a:spLocks/>
          </p:cNvSpPr>
          <p:nvPr userDrawn="1"/>
        </p:nvSpPr>
        <p:spPr>
          <a:xfrm>
            <a:off x="9630870"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39" name="图片 38">
            <a:extLst>
              <a:ext uri="{FF2B5EF4-FFF2-40B4-BE49-F238E27FC236}">
                <a16:creationId xmlns:a16="http://schemas.microsoft.com/office/drawing/2014/main" xmlns="" id="{FC415B94-B1E5-4FF2-B09D-B8FD44E76CB4}"/>
              </a:ext>
            </a:extLst>
          </p:cNvPr>
          <p:cNvPicPr>
            <a:picLocks noChangeAspect="1"/>
          </p:cNvPicPr>
          <p:nvPr userDrawn="1"/>
        </p:nvPicPr>
        <p:blipFill>
          <a:blip r:embed="rId2">
            <a:alphaModFix amt="50000"/>
          </a:blip>
          <a:srcRect l="48879"/>
          <a:stretch>
            <a:fillRect/>
          </a:stretch>
        </p:blipFill>
        <p:spPr>
          <a:xfrm>
            <a:off x="0" y="-17585"/>
            <a:ext cx="3523828" cy="6893170"/>
          </a:xfrm>
          <a:custGeom>
            <a:avLst/>
            <a:gdLst>
              <a:gd name="connsiteX0" fmla="*/ 0 w 3523828"/>
              <a:gd name="connsiteY0" fmla="*/ 0 h 6893170"/>
              <a:gd name="connsiteX1" fmla="*/ 3523828 w 3523828"/>
              <a:gd name="connsiteY1" fmla="*/ 0 h 6893170"/>
              <a:gd name="connsiteX2" fmla="*/ 3523828 w 3523828"/>
              <a:gd name="connsiteY2" fmla="*/ 6893170 h 6893170"/>
              <a:gd name="connsiteX3" fmla="*/ 0 w 3523828"/>
              <a:gd name="connsiteY3" fmla="*/ 6893170 h 6893170"/>
            </a:gdLst>
            <a:ahLst/>
            <a:cxnLst>
              <a:cxn ang="0">
                <a:pos x="connsiteX0" y="connsiteY0"/>
              </a:cxn>
              <a:cxn ang="0">
                <a:pos x="connsiteX1" y="connsiteY1"/>
              </a:cxn>
              <a:cxn ang="0">
                <a:pos x="connsiteX2" y="connsiteY2"/>
              </a:cxn>
              <a:cxn ang="0">
                <a:pos x="connsiteX3" y="connsiteY3"/>
              </a:cxn>
            </a:cxnLst>
            <a:rect l="l" t="t" r="r" b="b"/>
            <a:pathLst>
              <a:path w="3523828" h="6893170">
                <a:moveTo>
                  <a:pt x="0" y="0"/>
                </a:moveTo>
                <a:lnTo>
                  <a:pt x="3523828" y="0"/>
                </a:lnTo>
                <a:lnTo>
                  <a:pt x="3523828" y="6893170"/>
                </a:lnTo>
                <a:lnTo>
                  <a:pt x="0" y="6893170"/>
                </a:lnTo>
                <a:close/>
              </a:path>
            </a:pathLst>
          </a:custGeom>
        </p:spPr>
      </p:pic>
      <p:pic>
        <p:nvPicPr>
          <p:cNvPr id="42" name="图片 41">
            <a:extLst>
              <a:ext uri="{FF2B5EF4-FFF2-40B4-BE49-F238E27FC236}">
                <a16:creationId xmlns:a16="http://schemas.microsoft.com/office/drawing/2014/main" xmlns="" id="{D9D9443D-5FD8-4B54-921A-08EF94D93DFF}"/>
              </a:ext>
            </a:extLst>
          </p:cNvPr>
          <p:cNvPicPr>
            <a:picLocks noChangeAspect="1"/>
          </p:cNvPicPr>
          <p:nvPr userDrawn="1"/>
        </p:nvPicPr>
        <p:blipFill>
          <a:blip r:embed="rId2">
            <a:alphaModFix amt="50000"/>
          </a:blip>
          <a:srcRect r="51201"/>
          <a:stretch>
            <a:fillRect/>
          </a:stretch>
        </p:blipFill>
        <p:spPr>
          <a:xfrm>
            <a:off x="8828193" y="-17585"/>
            <a:ext cx="3363806" cy="6893170"/>
          </a:xfrm>
          <a:custGeom>
            <a:avLst/>
            <a:gdLst>
              <a:gd name="connsiteX0" fmla="*/ 0 w 3363806"/>
              <a:gd name="connsiteY0" fmla="*/ 0 h 6893170"/>
              <a:gd name="connsiteX1" fmla="*/ 3363806 w 3363806"/>
              <a:gd name="connsiteY1" fmla="*/ 0 h 6893170"/>
              <a:gd name="connsiteX2" fmla="*/ 3363806 w 3363806"/>
              <a:gd name="connsiteY2" fmla="*/ 6893170 h 6893170"/>
              <a:gd name="connsiteX3" fmla="*/ 0 w 3363806"/>
              <a:gd name="connsiteY3" fmla="*/ 6893170 h 6893170"/>
            </a:gdLst>
            <a:ahLst/>
            <a:cxnLst>
              <a:cxn ang="0">
                <a:pos x="connsiteX0" y="connsiteY0"/>
              </a:cxn>
              <a:cxn ang="0">
                <a:pos x="connsiteX1" y="connsiteY1"/>
              </a:cxn>
              <a:cxn ang="0">
                <a:pos x="connsiteX2" y="connsiteY2"/>
              </a:cxn>
              <a:cxn ang="0">
                <a:pos x="connsiteX3" y="connsiteY3"/>
              </a:cxn>
            </a:cxnLst>
            <a:rect l="l" t="t" r="r" b="b"/>
            <a:pathLst>
              <a:path w="3363806" h="6893170">
                <a:moveTo>
                  <a:pt x="0" y="0"/>
                </a:moveTo>
                <a:lnTo>
                  <a:pt x="3363806" y="0"/>
                </a:lnTo>
                <a:lnTo>
                  <a:pt x="3363806" y="6893170"/>
                </a:lnTo>
                <a:lnTo>
                  <a:pt x="0" y="6893170"/>
                </a:lnTo>
                <a:close/>
              </a:path>
            </a:pathLst>
          </a:custGeom>
        </p:spPr>
      </p:pic>
    </p:spTree>
    <p:extLst>
      <p:ext uri="{BB962C8B-B14F-4D97-AF65-F5344CB8AC3E}">
        <p14:creationId xmlns:p14="http://schemas.microsoft.com/office/powerpoint/2010/main" val="713247160"/>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封面-2">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9" name="底纹">
            <a:extLst>
              <a:ext uri="{FF2B5EF4-FFF2-40B4-BE49-F238E27FC236}">
                <a16:creationId xmlns:a16="http://schemas.microsoft.com/office/drawing/2014/main" xmlns="" id="{CA7DA8FE-88EA-4DC2-B3E8-5689289F0AD5}"/>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底部形状">
            <a:extLst>
              <a:ext uri="{FF2B5EF4-FFF2-40B4-BE49-F238E27FC236}">
                <a16:creationId xmlns:a16="http://schemas.microsoft.com/office/drawing/2014/main" xmlns="" id="{72C2145D-E2BD-4CB3-8A95-CCABD0037626}"/>
              </a:ext>
            </a:extLst>
          </p:cNvPr>
          <p:cNvSpPr/>
          <p:nvPr userDrawn="1"/>
        </p:nvSpPr>
        <p:spPr>
          <a:xfrm>
            <a:off x="0" y="387065"/>
            <a:ext cx="12192000" cy="6504388"/>
          </a:xfrm>
          <a:custGeom>
            <a:avLst/>
            <a:gdLst>
              <a:gd name="connsiteX0" fmla="*/ 0 w 12192000"/>
              <a:gd name="connsiteY0" fmla="*/ 0 h 6504388"/>
              <a:gd name="connsiteX1" fmla="*/ 1 w 12192000"/>
              <a:gd name="connsiteY1" fmla="*/ 0 h 6504388"/>
              <a:gd name="connsiteX2" fmla="*/ 1 w 12192000"/>
              <a:gd name="connsiteY2" fmla="*/ 3927417 h 6504388"/>
              <a:gd name="connsiteX3" fmla="*/ 549299 w 12192000"/>
              <a:gd name="connsiteY3" fmla="*/ 3771496 h 6504388"/>
              <a:gd name="connsiteX4" fmla="*/ 6096005 w 12192000"/>
              <a:gd name="connsiteY4" fmla="*/ 3181784 h 6504388"/>
              <a:gd name="connsiteX5" fmla="*/ 11941220 w 12192000"/>
              <a:gd name="connsiteY5" fmla="*/ 3851794 h 6504388"/>
              <a:gd name="connsiteX6" fmla="*/ 12192000 w 12192000"/>
              <a:gd name="connsiteY6" fmla="*/ 3926930 h 6504388"/>
              <a:gd name="connsiteX7" fmla="*/ 12192000 w 12192000"/>
              <a:gd name="connsiteY7" fmla="*/ 6504388 h 6504388"/>
              <a:gd name="connsiteX8" fmla="*/ 0 w 12192000"/>
              <a:gd name="connsiteY8" fmla="*/ 6504388 h 65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504388">
                <a:moveTo>
                  <a:pt x="0" y="0"/>
                </a:moveTo>
                <a:lnTo>
                  <a:pt x="1" y="0"/>
                </a:lnTo>
                <a:lnTo>
                  <a:pt x="1" y="3927417"/>
                </a:lnTo>
                <a:lnTo>
                  <a:pt x="549299" y="3771496"/>
                </a:lnTo>
                <a:cubicBezTo>
                  <a:pt x="1980493" y="3406627"/>
                  <a:pt x="3937681" y="3181784"/>
                  <a:pt x="6096005" y="3181784"/>
                </a:cubicBezTo>
                <a:cubicBezTo>
                  <a:pt x="8408490" y="3181784"/>
                  <a:pt x="10490083" y="3439895"/>
                  <a:pt x="11941220" y="3851794"/>
                </a:cubicBezTo>
                <a:lnTo>
                  <a:pt x="12192000" y="3926930"/>
                </a:lnTo>
                <a:lnTo>
                  <a:pt x="12192000" y="6504388"/>
                </a:lnTo>
                <a:lnTo>
                  <a:pt x="0" y="6504388"/>
                </a:lnTo>
                <a:close/>
              </a:path>
            </a:pathLst>
          </a:cu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66" name="顶部形状2">
            <a:extLst>
              <a:ext uri="{FF2B5EF4-FFF2-40B4-BE49-F238E27FC236}">
                <a16:creationId xmlns:a16="http://schemas.microsoft.com/office/drawing/2014/main" xmlns="" id="{6105FA5D-066E-4481-8423-BE4044E7A112}"/>
              </a:ext>
            </a:extLst>
          </p:cNvPr>
          <p:cNvSpPr/>
          <p:nvPr userDrawn="1"/>
        </p:nvSpPr>
        <p:spPr>
          <a:xfrm>
            <a:off x="1" y="0"/>
            <a:ext cx="12191999" cy="4267959"/>
          </a:xfrm>
          <a:custGeom>
            <a:avLst/>
            <a:gdLst>
              <a:gd name="connsiteX0" fmla="*/ 0 w 12191999"/>
              <a:gd name="connsiteY0" fmla="*/ 0 h 4267959"/>
              <a:gd name="connsiteX1" fmla="*/ 12191999 w 12191999"/>
              <a:gd name="connsiteY1" fmla="*/ 0 h 4267959"/>
              <a:gd name="connsiteX2" fmla="*/ 12191999 w 12191999"/>
              <a:gd name="connsiteY2" fmla="*/ 4267452 h 4267959"/>
              <a:gd name="connsiteX3" fmla="*/ 11941219 w 12191999"/>
              <a:gd name="connsiteY3" fmla="*/ 4189295 h 4267959"/>
              <a:gd name="connsiteX4" fmla="*/ 6096004 w 12191999"/>
              <a:gd name="connsiteY4" fmla="*/ 3492338 h 4267959"/>
              <a:gd name="connsiteX5" fmla="*/ 549298 w 12191999"/>
              <a:gd name="connsiteY5" fmla="*/ 4105767 h 4267959"/>
              <a:gd name="connsiteX6" fmla="*/ 0 w 12191999"/>
              <a:gd name="connsiteY6" fmla="*/ 4267959 h 426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4267959">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0" y="4267959"/>
                </a:lnTo>
                <a:close/>
              </a:path>
            </a:pathLst>
          </a:custGeom>
          <a:gradFill>
            <a:gsLst>
              <a:gs pos="0">
                <a:schemeClr val="accent1"/>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7" name="图片 66">
            <a:extLst>
              <a:ext uri="{FF2B5EF4-FFF2-40B4-BE49-F238E27FC236}">
                <a16:creationId xmlns:a16="http://schemas.microsoft.com/office/drawing/2014/main" xmlns="" id="{3C5E95E4-2F48-4122-B5E9-9CA684EC3EA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0"/>
            <a:ext cx="12191999" cy="4267958"/>
          </a:xfrm>
          <a:custGeom>
            <a:avLst/>
            <a:gdLst>
              <a:gd name="connsiteX0" fmla="*/ 0 w 12191999"/>
              <a:gd name="connsiteY0" fmla="*/ 0 h 4267958"/>
              <a:gd name="connsiteX1" fmla="*/ 12191999 w 12191999"/>
              <a:gd name="connsiteY1" fmla="*/ 0 h 4267958"/>
              <a:gd name="connsiteX2" fmla="*/ 12191999 w 12191999"/>
              <a:gd name="connsiteY2" fmla="*/ 4267452 h 4267958"/>
              <a:gd name="connsiteX3" fmla="*/ 11941219 w 12191999"/>
              <a:gd name="connsiteY3" fmla="*/ 4189295 h 4267958"/>
              <a:gd name="connsiteX4" fmla="*/ 6096004 w 12191999"/>
              <a:gd name="connsiteY4" fmla="*/ 3492338 h 4267958"/>
              <a:gd name="connsiteX5" fmla="*/ 549298 w 12191999"/>
              <a:gd name="connsiteY5" fmla="*/ 4105767 h 4267958"/>
              <a:gd name="connsiteX6" fmla="*/ 3 w 12191999"/>
              <a:gd name="connsiteY6" fmla="*/ 4267958 h 4267958"/>
              <a:gd name="connsiteX7" fmla="*/ 0 w 12191999"/>
              <a:gd name="connsiteY7" fmla="*/ 4267958 h 426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4267958">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3" y="4267958"/>
                </a:lnTo>
                <a:lnTo>
                  <a:pt x="0" y="4267958"/>
                </a:lnTo>
                <a:close/>
              </a:path>
            </a:pathLst>
          </a:custGeom>
        </p:spPr>
      </p:pic>
      <p:sp>
        <p:nvSpPr>
          <p:cNvPr id="151" name="任意多边形: 形状 150">
            <a:extLst>
              <a:ext uri="{FF2B5EF4-FFF2-40B4-BE49-F238E27FC236}">
                <a16:creationId xmlns:a16="http://schemas.microsoft.com/office/drawing/2014/main" xmlns="" id="{61B529AF-BB74-49EF-8590-B938F92E88C6}"/>
              </a:ext>
            </a:extLst>
          </p:cNvPr>
          <p:cNvSpPr/>
          <p:nvPr userDrawn="1"/>
        </p:nvSpPr>
        <p:spPr>
          <a:xfrm>
            <a:off x="-9143" y="0"/>
            <a:ext cx="12205205" cy="4279489"/>
          </a:xfrm>
          <a:custGeom>
            <a:avLst/>
            <a:gdLst>
              <a:gd name="connsiteX0" fmla="*/ 0 w 12205205"/>
              <a:gd name="connsiteY0" fmla="*/ 0 h 4279489"/>
              <a:gd name="connsiteX1" fmla="*/ 12205205 w 12205205"/>
              <a:gd name="connsiteY1" fmla="*/ 0 h 4279489"/>
              <a:gd name="connsiteX2" fmla="*/ 12205205 w 12205205"/>
              <a:gd name="connsiteY2" fmla="*/ 4259767 h 4279489"/>
              <a:gd name="connsiteX3" fmla="*/ 11979083 w 12205205"/>
              <a:gd name="connsiteY3" fmla="*/ 4189295 h 4279489"/>
              <a:gd name="connsiteX4" fmla="*/ 6133868 w 12205205"/>
              <a:gd name="connsiteY4" fmla="*/ 3492338 h 4279489"/>
              <a:gd name="connsiteX5" fmla="*/ 6944 w 12205205"/>
              <a:gd name="connsiteY5" fmla="*/ 4277089 h 4279489"/>
              <a:gd name="connsiteX6" fmla="*/ 0 w 12205205"/>
              <a:gd name="connsiteY6" fmla="*/ 4279489 h 427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5205" h="4279489">
                <a:moveTo>
                  <a:pt x="0" y="0"/>
                </a:moveTo>
                <a:lnTo>
                  <a:pt x="12205205" y="0"/>
                </a:lnTo>
                <a:lnTo>
                  <a:pt x="12205205" y="4259767"/>
                </a:lnTo>
                <a:lnTo>
                  <a:pt x="11979083" y="4189295"/>
                </a:lnTo>
                <a:cubicBezTo>
                  <a:pt x="10527946" y="3760830"/>
                  <a:pt x="8446353" y="3492338"/>
                  <a:pt x="6133868" y="3492338"/>
                </a:cubicBezTo>
                <a:cubicBezTo>
                  <a:pt x="3667212" y="3492338"/>
                  <a:pt x="1463264" y="3797822"/>
                  <a:pt x="6944" y="4277089"/>
                </a:cubicBezTo>
                <a:lnTo>
                  <a:pt x="0" y="4279489"/>
                </a:lnTo>
                <a:close/>
              </a:path>
            </a:pathLst>
          </a:custGeom>
          <a:gradFill>
            <a:gsLst>
              <a:gs pos="25000">
                <a:schemeClr val="accent1">
                  <a:alpha val="95000"/>
                </a:schemeClr>
              </a:gs>
              <a:gs pos="100000">
                <a:schemeClr val="accent2"/>
              </a:gs>
            </a:gsLst>
            <a:lin ang="5400000" scaled="0"/>
          </a:gra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70" name="线条">
            <a:extLst>
              <a:ext uri="{FF2B5EF4-FFF2-40B4-BE49-F238E27FC236}">
                <a16:creationId xmlns:a16="http://schemas.microsoft.com/office/drawing/2014/main" xmlns="" id="{1B7F6B58-789D-4AD9-A98B-FE1D71EA11D9}"/>
              </a:ext>
            </a:extLst>
          </p:cNvPr>
          <p:cNvSpPr/>
          <p:nvPr userDrawn="1"/>
        </p:nvSpPr>
        <p:spPr>
          <a:xfrm>
            <a:off x="-28721" y="3339008"/>
            <a:ext cx="12249443" cy="793917"/>
          </a:xfrm>
          <a:custGeom>
            <a:avLst/>
            <a:gdLst>
              <a:gd name="connsiteX0" fmla="*/ 0 w 12249443"/>
              <a:gd name="connsiteY0" fmla="*/ 0 h 4132925"/>
              <a:gd name="connsiteX1" fmla="*/ 12249443 w 12249443"/>
              <a:gd name="connsiteY1" fmla="*/ 0 h 4132925"/>
              <a:gd name="connsiteX2" fmla="*/ 12249443 w 12249443"/>
              <a:gd name="connsiteY2" fmla="*/ 4114122 h 4132925"/>
              <a:gd name="connsiteX3" fmla="*/ 11998661 w 12249443"/>
              <a:gd name="connsiteY3" fmla="*/ 4035965 h 4132925"/>
              <a:gd name="connsiteX4" fmla="*/ 6153445 w 12249443"/>
              <a:gd name="connsiteY4" fmla="*/ 3339008 h 4132925"/>
              <a:gd name="connsiteX5" fmla="*/ 26522 w 12249443"/>
              <a:gd name="connsiteY5" fmla="*/ 4123759 h 4132925"/>
              <a:gd name="connsiteX6" fmla="*/ 0 w 12249443"/>
              <a:gd name="connsiteY6" fmla="*/ 4132925 h 4132925"/>
              <a:gd name="connsiteX0" fmla="*/ 12249443 w 12340883"/>
              <a:gd name="connsiteY0" fmla="*/ 0 h 4132925"/>
              <a:gd name="connsiteX1" fmla="*/ 12249443 w 12340883"/>
              <a:gd name="connsiteY1" fmla="*/ 4114122 h 4132925"/>
              <a:gd name="connsiteX2" fmla="*/ 11998661 w 12340883"/>
              <a:gd name="connsiteY2" fmla="*/ 4035965 h 4132925"/>
              <a:gd name="connsiteX3" fmla="*/ 6153445 w 12340883"/>
              <a:gd name="connsiteY3" fmla="*/ 3339008 h 4132925"/>
              <a:gd name="connsiteX4" fmla="*/ 26522 w 12340883"/>
              <a:gd name="connsiteY4" fmla="*/ 4123759 h 4132925"/>
              <a:gd name="connsiteX5" fmla="*/ 0 w 12340883"/>
              <a:gd name="connsiteY5" fmla="*/ 4132925 h 4132925"/>
              <a:gd name="connsiteX6" fmla="*/ 0 w 12340883"/>
              <a:gd name="connsiteY6" fmla="*/ 0 h 4132925"/>
              <a:gd name="connsiteX7" fmla="*/ 12340883 w 12340883"/>
              <a:gd name="connsiteY7" fmla="*/ 9144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6" fmla="*/ 0 w 12249443"/>
              <a:gd name="connsiteY6" fmla="*/ 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0" fmla="*/ 12249443 w 12249443"/>
              <a:gd name="connsiteY0" fmla="*/ 775114 h 793917"/>
              <a:gd name="connsiteX1" fmla="*/ 11998661 w 12249443"/>
              <a:gd name="connsiteY1" fmla="*/ 696957 h 793917"/>
              <a:gd name="connsiteX2" fmla="*/ 6153445 w 12249443"/>
              <a:gd name="connsiteY2" fmla="*/ 0 h 793917"/>
              <a:gd name="connsiteX3" fmla="*/ 26522 w 12249443"/>
              <a:gd name="connsiteY3" fmla="*/ 784751 h 793917"/>
              <a:gd name="connsiteX4" fmla="*/ 0 w 12249443"/>
              <a:gd name="connsiteY4" fmla="*/ 793917 h 793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443" h="793917">
                <a:moveTo>
                  <a:pt x="12249443" y="775114"/>
                </a:moveTo>
                <a:lnTo>
                  <a:pt x="11998661" y="696957"/>
                </a:lnTo>
                <a:cubicBezTo>
                  <a:pt x="10547524" y="268492"/>
                  <a:pt x="8465931" y="0"/>
                  <a:pt x="6153445" y="0"/>
                </a:cubicBezTo>
                <a:cubicBezTo>
                  <a:pt x="3686790" y="0"/>
                  <a:pt x="1482842" y="305484"/>
                  <a:pt x="26522" y="784751"/>
                </a:cubicBezTo>
                <a:lnTo>
                  <a:pt x="0" y="793917"/>
                </a:lnTo>
              </a:path>
            </a:pathLst>
          </a:custGeom>
          <a:solidFill>
            <a:schemeClr val="accent2">
              <a:lumMod val="90000"/>
              <a:lumOff val="10000"/>
              <a:alpha val="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xmlns="" id="{E5008A51-79C1-410A-9741-F958B9D521C4}"/>
              </a:ext>
            </a:extLst>
          </p:cNvPr>
          <p:cNvSpPr>
            <a:spLocks noGrp="1"/>
          </p:cNvSpPr>
          <p:nvPr userDrawn="1">
            <p:ph type="body" sz="quarter" idx="10" hasCustomPrompt="1"/>
          </p:nvPr>
        </p:nvSpPr>
        <p:spPr>
          <a:xfrm>
            <a:off x="1483605" y="4286250"/>
            <a:ext cx="9224790" cy="655978"/>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sp>
        <p:nvSpPr>
          <p:cNvPr id="153" name="文本框 152">
            <a:extLst>
              <a:ext uri="{FF2B5EF4-FFF2-40B4-BE49-F238E27FC236}">
                <a16:creationId xmlns:a16="http://schemas.microsoft.com/office/drawing/2014/main" xmlns="" id="{445E6125-9ACF-4529-BDAC-50313748A6FF}"/>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154" name="组合 153">
            <a:extLst>
              <a:ext uri="{FF2B5EF4-FFF2-40B4-BE49-F238E27FC236}">
                <a16:creationId xmlns:a16="http://schemas.microsoft.com/office/drawing/2014/main" xmlns="" id="{911A0E08-E598-4966-B988-4C4B5EF07FD1}"/>
              </a:ext>
            </a:extLst>
          </p:cNvPr>
          <p:cNvGrpSpPr/>
          <p:nvPr userDrawn="1"/>
        </p:nvGrpSpPr>
        <p:grpSpPr>
          <a:xfrm>
            <a:off x="479425" y="6467342"/>
            <a:ext cx="657213" cy="205200"/>
            <a:chOff x="1348588" y="6427184"/>
            <a:chExt cx="657213" cy="205200"/>
          </a:xfrm>
        </p:grpSpPr>
        <p:sp>
          <p:nvSpPr>
            <p:cNvPr id="155" name="文本框 154">
              <a:extLst>
                <a:ext uri="{FF2B5EF4-FFF2-40B4-BE49-F238E27FC236}">
                  <a16:creationId xmlns:a16="http://schemas.microsoft.com/office/drawing/2014/main" xmlns="" id="{CD8F885B-55F2-4F7B-9018-E7EA338A2318}"/>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56" name="组合 155">
              <a:extLst>
                <a:ext uri="{FF2B5EF4-FFF2-40B4-BE49-F238E27FC236}">
                  <a16:creationId xmlns:a16="http://schemas.microsoft.com/office/drawing/2014/main" xmlns="" id="{8D10619A-D033-42E3-8978-E346399D2502}"/>
                </a:ext>
              </a:extLst>
            </p:cNvPr>
            <p:cNvGrpSpPr/>
            <p:nvPr userDrawn="1"/>
          </p:nvGrpSpPr>
          <p:grpSpPr>
            <a:xfrm>
              <a:off x="1348588" y="6427184"/>
              <a:ext cx="205200" cy="205200"/>
              <a:chOff x="379413" y="936883"/>
              <a:chExt cx="413762" cy="413762"/>
            </a:xfrm>
          </p:grpSpPr>
          <p:sp>
            <p:nvSpPr>
              <p:cNvPr id="157" name="任意多边形: 形状 156">
                <a:extLst>
                  <a:ext uri="{FF2B5EF4-FFF2-40B4-BE49-F238E27FC236}">
                    <a16:creationId xmlns:a16="http://schemas.microsoft.com/office/drawing/2014/main" xmlns="" id="{43F841B9-028D-45FD-BA48-BD67A1A53AAC}"/>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5105A475-ADB5-4447-ABC9-5EC1BE9047E5}"/>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66B82D12-215A-4DA2-AA87-F2878A35DC2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CDFF6C8D-2E68-43E7-A602-E5D6E9F1A3DC}"/>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7FF7219B-5C22-4E7C-BAEB-7A5764B6A323}"/>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475EA4E8-2C26-49D0-9ABA-749724F3436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0A2702C5-CBA7-4C52-B123-37963576312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60CCB5ED-5E06-4E66-AC3D-3238ED7CE64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7748E18F-F344-4E08-9620-8DC2D2B2739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E69A1824-C6D6-44FA-878C-2D6B27155FC7}"/>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FFE6F415-63D3-4232-8014-90ADA2E317E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4CFB3501-2DE6-40B7-B03E-B6F02145C08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69" name="圆: 空心 168">
                <a:extLst>
                  <a:ext uri="{FF2B5EF4-FFF2-40B4-BE49-F238E27FC236}">
                    <a16:creationId xmlns:a16="http://schemas.microsoft.com/office/drawing/2014/main" xmlns="" id="{B1F7AC21-B21F-43C9-8E20-7A75B4ABEA0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6" name="组合 15">
            <a:extLst>
              <a:ext uri="{FF2B5EF4-FFF2-40B4-BE49-F238E27FC236}">
                <a16:creationId xmlns:a16="http://schemas.microsoft.com/office/drawing/2014/main" xmlns="" id="{EDDFACC4-1D16-4198-8CDB-0B8AEF84900D}"/>
              </a:ext>
            </a:extLst>
          </p:cNvPr>
          <p:cNvGrpSpPr/>
          <p:nvPr userDrawn="1"/>
        </p:nvGrpSpPr>
        <p:grpSpPr>
          <a:xfrm>
            <a:off x="3563205" y="1387379"/>
            <a:ext cx="5557478" cy="1514026"/>
            <a:chOff x="3563205" y="1387379"/>
            <a:chExt cx="5557478" cy="1514026"/>
          </a:xfrm>
        </p:grpSpPr>
        <p:grpSp>
          <p:nvGrpSpPr>
            <p:cNvPr id="11" name="组合 10">
              <a:extLst>
                <a:ext uri="{FF2B5EF4-FFF2-40B4-BE49-F238E27FC236}">
                  <a16:creationId xmlns:a16="http://schemas.microsoft.com/office/drawing/2014/main" xmlns="" id="{85A9B94E-8A78-4321-9312-35E95B7E209B}"/>
                </a:ext>
              </a:extLst>
            </p:cNvPr>
            <p:cNvGrpSpPr/>
            <p:nvPr userDrawn="1"/>
          </p:nvGrpSpPr>
          <p:grpSpPr>
            <a:xfrm>
              <a:off x="4764262" y="1438856"/>
              <a:ext cx="4356421" cy="1179471"/>
              <a:chOff x="9400681" y="-2044963"/>
              <a:chExt cx="4356421" cy="1179471"/>
            </a:xfrm>
          </p:grpSpPr>
          <p:sp>
            <p:nvSpPr>
              <p:cNvPr id="6" name="文本框 5">
                <a:extLst>
                  <a:ext uri="{FF2B5EF4-FFF2-40B4-BE49-F238E27FC236}">
                    <a16:creationId xmlns:a16="http://schemas.microsoft.com/office/drawing/2014/main" xmlns="" id="{598E6FEC-60BA-4966-B751-9FAA03611E22}"/>
                  </a:ext>
                </a:extLst>
              </p:cNvPr>
              <p:cNvSpPr txBox="1"/>
              <p:nvPr userDrawn="1"/>
            </p:nvSpPr>
            <p:spPr>
              <a:xfrm>
                <a:off x="9400681" y="-2044963"/>
                <a:ext cx="4356421" cy="861774"/>
              </a:xfrm>
              <a:prstGeom prst="rect">
                <a:avLst/>
              </a:prstGeom>
              <a:noFill/>
            </p:spPr>
            <p:txBody>
              <a:bodyPr wrap="square" rtlCol="0">
                <a:spAutoFit/>
              </a:bodyPr>
              <a:lstStyle/>
              <a:p>
                <a:r>
                  <a:rPr lang="zh-CN" altLang="en-US" sz="5000" b="0" dirty="0">
                    <a:solidFill>
                      <a:schemeClr val="bg1"/>
                    </a:solidFill>
                    <a:latin typeface="钟齐流江毛笔草体" panose="02000000000000000000" pitchFamily="2" charset="-122"/>
                    <a:ea typeface="钟齐流江毛笔草体" panose="02000000000000000000" pitchFamily="2" charset="-122"/>
                  </a:rPr>
                  <a:t>高校模板大赛</a:t>
                </a:r>
              </a:p>
            </p:txBody>
          </p:sp>
          <p:sp>
            <p:nvSpPr>
              <p:cNvPr id="10" name="文本框 9">
                <a:extLst>
                  <a:ext uri="{FF2B5EF4-FFF2-40B4-BE49-F238E27FC236}">
                    <a16:creationId xmlns:a16="http://schemas.microsoft.com/office/drawing/2014/main" xmlns="" id="{605D8701-55E7-4630-BA74-836A3DEE0A35}"/>
                  </a:ext>
                </a:extLst>
              </p:cNvPr>
              <p:cNvSpPr txBox="1"/>
              <p:nvPr userDrawn="1"/>
            </p:nvSpPr>
            <p:spPr>
              <a:xfrm>
                <a:off x="9638031" y="-1204046"/>
                <a:ext cx="3522027" cy="338554"/>
              </a:xfrm>
              <a:prstGeom prst="rect">
                <a:avLst/>
              </a:prstGeom>
              <a:noFill/>
            </p:spPr>
            <p:txBody>
              <a:bodyPr wrap="square" rtlCol="0">
                <a:spAutoFit/>
              </a:bodyPr>
              <a:lstStyle/>
              <a:p>
                <a:pPr algn="dist"/>
                <a:r>
                  <a:rPr lang="en-US" altLang="zh-CN" sz="1600" spc="-1000" baseline="0" dirty="0">
                    <a:solidFill>
                      <a:schemeClr val="bg1"/>
                    </a:solidFill>
                    <a:latin typeface="思源黑体 CN Medium" panose="020B0600000000000000" pitchFamily="34" charset="-122"/>
                    <a:ea typeface="思源黑体 CN Medium" panose="020B0600000000000000" pitchFamily="34" charset="-122"/>
                  </a:rPr>
                  <a:t>UNIVERSITY TEMPLATE GAME</a:t>
                </a:r>
                <a:endParaRPr lang="zh-CN" altLang="en-US" sz="1600" spc="-1000" baseline="0" dirty="0">
                  <a:solidFill>
                    <a:schemeClr val="bg1"/>
                  </a:solidFill>
                  <a:latin typeface="思源黑体 CN Medium" panose="020B0600000000000000" pitchFamily="34" charset="-122"/>
                  <a:ea typeface="思源黑体 CN Medium" panose="020B0600000000000000" pitchFamily="34" charset="-122"/>
                </a:endParaRPr>
              </a:p>
            </p:txBody>
          </p:sp>
        </p:grpSp>
        <p:grpSp>
          <p:nvGrpSpPr>
            <p:cNvPr id="15" name="组合 14">
              <a:extLst>
                <a:ext uri="{FF2B5EF4-FFF2-40B4-BE49-F238E27FC236}">
                  <a16:creationId xmlns:a16="http://schemas.microsoft.com/office/drawing/2014/main" xmlns="" id="{503A2964-B4EA-4C24-9311-5EE874C8296A}"/>
                </a:ext>
              </a:extLst>
            </p:cNvPr>
            <p:cNvGrpSpPr/>
            <p:nvPr userDrawn="1"/>
          </p:nvGrpSpPr>
          <p:grpSpPr>
            <a:xfrm>
              <a:off x="3563205" y="1387379"/>
              <a:ext cx="1281600" cy="1514026"/>
              <a:chOff x="1906418" y="1387379"/>
              <a:chExt cx="1281600" cy="1514026"/>
            </a:xfrm>
          </p:grpSpPr>
          <p:sp>
            <p:nvSpPr>
              <p:cNvPr id="71" name="椭圆 70">
                <a:extLst>
                  <a:ext uri="{FF2B5EF4-FFF2-40B4-BE49-F238E27FC236}">
                    <a16:creationId xmlns:a16="http://schemas.microsoft.com/office/drawing/2014/main" xmlns="" id="{2348A323-7591-4711-BB71-C226E237B41E}"/>
                  </a:ext>
                </a:extLst>
              </p:cNvPr>
              <p:cNvSpPr>
                <a:spLocks/>
              </p:cNvSpPr>
              <p:nvPr/>
            </p:nvSpPr>
            <p:spPr>
              <a:xfrm>
                <a:off x="1906418" y="1387379"/>
                <a:ext cx="1281600" cy="1281600"/>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xmlns="" id="{DFE1A403-AC52-4CCD-8095-AB7AAA5E5785}"/>
                  </a:ext>
                </a:extLst>
              </p:cNvPr>
              <p:cNvSpPr/>
              <p:nvPr/>
            </p:nvSpPr>
            <p:spPr>
              <a:xfrm>
                <a:off x="2087767" y="1566947"/>
                <a:ext cx="922464" cy="922464"/>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xmlns="" id="{465A9CD2-C511-412D-853D-1588B04628C3}"/>
                  </a:ext>
                </a:extLst>
              </p:cNvPr>
              <p:cNvSpPr txBox="1"/>
              <p:nvPr userDrawn="1"/>
            </p:nvSpPr>
            <p:spPr>
              <a:xfrm>
                <a:off x="2194880" y="2476314"/>
                <a:ext cx="742891" cy="215444"/>
              </a:xfrm>
              <a:prstGeom prst="rect">
                <a:avLst/>
              </a:prstGeom>
              <a:noFill/>
            </p:spPr>
            <p:txBody>
              <a:bodyPr wrap="square" rtlCol="0">
                <a:spAutoFit/>
              </a:bodyPr>
              <a:lstStyle/>
              <a:p>
                <a:pPr algn="ctr"/>
                <a:r>
                  <a:rPr lang="en-US" altLang="zh-CN" sz="800" dirty="0">
                    <a:solidFill>
                      <a:schemeClr val="bg1"/>
                    </a:solidFill>
                  </a:rPr>
                  <a:t>2020</a:t>
                </a:r>
                <a:endParaRPr lang="zh-CN" altLang="en-US" sz="800" dirty="0">
                  <a:solidFill>
                    <a:schemeClr val="bg1"/>
                  </a:solidFill>
                </a:endParaRPr>
              </a:p>
            </p:txBody>
          </p:sp>
          <p:grpSp>
            <p:nvGrpSpPr>
              <p:cNvPr id="7" name="组合 6">
                <a:extLst>
                  <a:ext uri="{FF2B5EF4-FFF2-40B4-BE49-F238E27FC236}">
                    <a16:creationId xmlns:a16="http://schemas.microsoft.com/office/drawing/2014/main" xmlns="" id="{F5738ABA-3B2D-4E7C-9335-D47DCB9F5709}"/>
                  </a:ext>
                </a:extLst>
              </p:cNvPr>
              <p:cNvGrpSpPr/>
              <p:nvPr userDrawn="1"/>
            </p:nvGrpSpPr>
            <p:grpSpPr>
              <a:xfrm>
                <a:off x="2142055" y="1834247"/>
                <a:ext cx="813888" cy="557924"/>
                <a:chOff x="7650189" y="-1981533"/>
                <a:chExt cx="1729667" cy="1185695"/>
              </a:xfrm>
              <a:solidFill>
                <a:schemeClr val="bg1"/>
              </a:solidFill>
            </p:grpSpPr>
            <p:grpSp>
              <p:nvGrpSpPr>
                <p:cNvPr id="77" name="组合 76">
                  <a:extLst>
                    <a:ext uri="{FF2B5EF4-FFF2-40B4-BE49-F238E27FC236}">
                      <a16:creationId xmlns:a16="http://schemas.microsoft.com/office/drawing/2014/main" xmlns="" id="{4B30E877-9FDF-4183-8427-00D11A344080}"/>
                    </a:ext>
                  </a:extLst>
                </p:cNvPr>
                <p:cNvGrpSpPr/>
                <p:nvPr userDrawn="1"/>
              </p:nvGrpSpPr>
              <p:grpSpPr>
                <a:xfrm>
                  <a:off x="8364154" y="-1981533"/>
                  <a:ext cx="1015702" cy="1185695"/>
                  <a:chOff x="5321111" y="1192654"/>
                  <a:chExt cx="517413" cy="604009"/>
                </a:xfrm>
                <a:grpFill/>
              </p:grpSpPr>
              <p:sp>
                <p:nvSpPr>
                  <p:cNvPr id="78" name="Freeform 13">
                    <a:extLst>
                      <a:ext uri="{FF2B5EF4-FFF2-40B4-BE49-F238E27FC236}">
                        <a16:creationId xmlns:a16="http://schemas.microsoft.com/office/drawing/2014/main" xmlns="" id="{552B43B1-076E-4F95-ADD6-D2B0D5F1941C}"/>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4">
                    <a:extLst>
                      <a:ext uri="{FF2B5EF4-FFF2-40B4-BE49-F238E27FC236}">
                        <a16:creationId xmlns:a16="http://schemas.microsoft.com/office/drawing/2014/main" xmlns="" id="{6B92B9AA-9EF6-4A6D-8035-969EBFAB754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a:extLst>
                    <a:ext uri="{FF2B5EF4-FFF2-40B4-BE49-F238E27FC236}">
                      <a16:creationId xmlns:a16="http://schemas.microsoft.com/office/drawing/2014/main" xmlns="" id="{84F88757-E191-47EE-A42B-EF063892FC36}"/>
                    </a:ext>
                  </a:extLst>
                </p:cNvPr>
                <p:cNvGrpSpPr/>
                <p:nvPr userDrawn="1"/>
              </p:nvGrpSpPr>
              <p:grpSpPr>
                <a:xfrm flipH="1">
                  <a:off x="7650189" y="-1981533"/>
                  <a:ext cx="1015702" cy="1185695"/>
                  <a:chOff x="5321111" y="1192654"/>
                  <a:chExt cx="517413" cy="604009"/>
                </a:xfrm>
                <a:grpFill/>
              </p:grpSpPr>
              <p:sp>
                <p:nvSpPr>
                  <p:cNvPr id="81" name="Freeform 13">
                    <a:extLst>
                      <a:ext uri="{FF2B5EF4-FFF2-40B4-BE49-F238E27FC236}">
                        <a16:creationId xmlns:a16="http://schemas.microsoft.com/office/drawing/2014/main" xmlns="" id="{03A50890-BEE6-4824-BB04-B527F7135A57}"/>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4">
                    <a:extLst>
                      <a:ext uri="{FF2B5EF4-FFF2-40B4-BE49-F238E27FC236}">
                        <a16:creationId xmlns:a16="http://schemas.microsoft.com/office/drawing/2014/main" xmlns="" id="{A58E1057-03BF-438F-979E-4DB237B5B261}"/>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3" name="组合 82">
                <a:extLst>
                  <a:ext uri="{FF2B5EF4-FFF2-40B4-BE49-F238E27FC236}">
                    <a16:creationId xmlns:a16="http://schemas.microsoft.com/office/drawing/2014/main" xmlns="" id="{82195785-8533-4501-A225-36D48C9B7B83}"/>
                  </a:ext>
                </a:extLst>
              </p:cNvPr>
              <p:cNvGrpSpPr/>
              <p:nvPr userDrawn="1"/>
            </p:nvGrpSpPr>
            <p:grpSpPr>
              <a:xfrm>
                <a:off x="2420179" y="2215483"/>
                <a:ext cx="257640" cy="96988"/>
                <a:chOff x="1646980" y="3194519"/>
                <a:chExt cx="1024547" cy="385687"/>
              </a:xfrm>
              <a:solidFill>
                <a:schemeClr val="bg1"/>
              </a:solidFill>
            </p:grpSpPr>
            <p:sp>
              <p:nvSpPr>
                <p:cNvPr id="84" name="星形: 五角 83">
                  <a:extLst>
                    <a:ext uri="{FF2B5EF4-FFF2-40B4-BE49-F238E27FC236}">
                      <a16:creationId xmlns:a16="http://schemas.microsoft.com/office/drawing/2014/main" xmlns="" id="{8EFEB02B-5581-4D0A-8155-92704E283830}"/>
                    </a:ext>
                  </a:extLst>
                </p:cNvPr>
                <p:cNvSpPr>
                  <a:spLocks/>
                </p:cNvSpPr>
                <p:nvPr/>
              </p:nvSpPr>
              <p:spPr>
                <a:xfrm>
                  <a:off x="1966411" y="3194519"/>
                  <a:ext cx="385688" cy="385687"/>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星形: 五角 84">
                  <a:extLst>
                    <a:ext uri="{FF2B5EF4-FFF2-40B4-BE49-F238E27FC236}">
                      <a16:creationId xmlns:a16="http://schemas.microsoft.com/office/drawing/2014/main" xmlns="" id="{D89AC601-4A46-4AAD-AAAA-43AA9C378BDA}"/>
                    </a:ext>
                  </a:extLst>
                </p:cNvPr>
                <p:cNvSpPr>
                  <a:spLocks/>
                </p:cNvSpPr>
                <p:nvPr/>
              </p:nvSpPr>
              <p:spPr>
                <a:xfrm>
                  <a:off x="238593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星形: 五角 85">
                  <a:extLst>
                    <a:ext uri="{FF2B5EF4-FFF2-40B4-BE49-F238E27FC236}">
                      <a16:creationId xmlns:a16="http://schemas.microsoft.com/office/drawing/2014/main" xmlns="" id="{8AA33034-790F-46AC-9232-2FD715AA8A54}"/>
                    </a:ext>
                  </a:extLst>
                </p:cNvPr>
                <p:cNvSpPr>
                  <a:spLocks/>
                </p:cNvSpPr>
                <p:nvPr/>
              </p:nvSpPr>
              <p:spPr>
                <a:xfrm>
                  <a:off x="164698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8" name="trophy-cup-silhouette_47847">
                <a:extLst>
                  <a:ext uri="{FF2B5EF4-FFF2-40B4-BE49-F238E27FC236}">
                    <a16:creationId xmlns:a16="http://schemas.microsoft.com/office/drawing/2014/main" xmlns="" id="{1AE02DCF-5945-4FF7-A033-79B1C6D4DF1F}"/>
                  </a:ext>
                </a:extLst>
              </p:cNvPr>
              <p:cNvSpPr>
                <a:spLocks noChangeAspect="1"/>
              </p:cNvSpPr>
              <p:nvPr userDrawn="1"/>
            </p:nvSpPr>
            <p:spPr bwMode="auto">
              <a:xfrm>
                <a:off x="2348885" y="1828128"/>
                <a:ext cx="400228" cy="324942"/>
              </a:xfrm>
              <a:custGeom>
                <a:avLst/>
                <a:gdLst>
                  <a:gd name="T0" fmla="*/ 331 w 412"/>
                  <a:gd name="T1" fmla="*/ 20 h 335"/>
                  <a:gd name="T2" fmla="*/ 330 w 412"/>
                  <a:gd name="T3" fmla="*/ 0 h 335"/>
                  <a:gd name="T4" fmla="*/ 207 w 412"/>
                  <a:gd name="T5" fmla="*/ 0 h 335"/>
                  <a:gd name="T6" fmla="*/ 207 w 412"/>
                  <a:gd name="T7" fmla="*/ 0 h 335"/>
                  <a:gd name="T8" fmla="*/ 206 w 412"/>
                  <a:gd name="T9" fmla="*/ 0 h 335"/>
                  <a:gd name="T10" fmla="*/ 206 w 412"/>
                  <a:gd name="T11" fmla="*/ 0 h 335"/>
                  <a:gd name="T12" fmla="*/ 206 w 412"/>
                  <a:gd name="T13" fmla="*/ 0 h 335"/>
                  <a:gd name="T14" fmla="*/ 82 w 412"/>
                  <a:gd name="T15" fmla="*/ 0 h 335"/>
                  <a:gd name="T16" fmla="*/ 82 w 412"/>
                  <a:gd name="T17" fmla="*/ 20 h 335"/>
                  <a:gd name="T18" fmla="*/ 0 w 412"/>
                  <a:gd name="T19" fmla="*/ 20 h 335"/>
                  <a:gd name="T20" fmla="*/ 0 w 412"/>
                  <a:gd name="T21" fmla="*/ 34 h 335"/>
                  <a:gd name="T22" fmla="*/ 45 w 412"/>
                  <a:gd name="T23" fmla="*/ 149 h 335"/>
                  <a:gd name="T24" fmla="*/ 115 w 412"/>
                  <a:gd name="T25" fmla="*/ 174 h 335"/>
                  <a:gd name="T26" fmla="*/ 128 w 412"/>
                  <a:gd name="T27" fmla="*/ 174 h 335"/>
                  <a:gd name="T28" fmla="*/ 182 w 412"/>
                  <a:gd name="T29" fmla="*/ 218 h 335"/>
                  <a:gd name="T30" fmla="*/ 182 w 412"/>
                  <a:gd name="T31" fmla="*/ 277 h 335"/>
                  <a:gd name="T32" fmla="*/ 122 w 412"/>
                  <a:gd name="T33" fmla="*/ 277 h 335"/>
                  <a:gd name="T34" fmla="*/ 122 w 412"/>
                  <a:gd name="T35" fmla="*/ 314 h 335"/>
                  <a:gd name="T36" fmla="*/ 102 w 412"/>
                  <a:gd name="T37" fmla="*/ 314 h 335"/>
                  <a:gd name="T38" fmla="*/ 102 w 412"/>
                  <a:gd name="T39" fmla="*/ 335 h 335"/>
                  <a:gd name="T40" fmla="*/ 206 w 412"/>
                  <a:gd name="T41" fmla="*/ 335 h 335"/>
                  <a:gd name="T42" fmla="*/ 207 w 412"/>
                  <a:gd name="T43" fmla="*/ 335 h 335"/>
                  <a:gd name="T44" fmla="*/ 310 w 412"/>
                  <a:gd name="T45" fmla="*/ 335 h 335"/>
                  <a:gd name="T46" fmla="*/ 310 w 412"/>
                  <a:gd name="T47" fmla="*/ 314 h 335"/>
                  <a:gd name="T48" fmla="*/ 290 w 412"/>
                  <a:gd name="T49" fmla="*/ 314 h 335"/>
                  <a:gd name="T50" fmla="*/ 290 w 412"/>
                  <a:gd name="T51" fmla="*/ 277 h 335"/>
                  <a:gd name="T52" fmla="*/ 231 w 412"/>
                  <a:gd name="T53" fmla="*/ 277 h 335"/>
                  <a:gd name="T54" fmla="*/ 231 w 412"/>
                  <a:gd name="T55" fmla="*/ 218 h 335"/>
                  <a:gd name="T56" fmla="*/ 285 w 412"/>
                  <a:gd name="T57" fmla="*/ 174 h 335"/>
                  <a:gd name="T58" fmla="*/ 297 w 412"/>
                  <a:gd name="T59" fmla="*/ 174 h 335"/>
                  <a:gd name="T60" fmla="*/ 367 w 412"/>
                  <a:gd name="T61" fmla="*/ 149 h 335"/>
                  <a:gd name="T62" fmla="*/ 412 w 412"/>
                  <a:gd name="T63" fmla="*/ 34 h 335"/>
                  <a:gd name="T64" fmla="*/ 412 w 412"/>
                  <a:gd name="T65" fmla="*/ 20 h 335"/>
                  <a:gd name="T66" fmla="*/ 331 w 412"/>
                  <a:gd name="T67" fmla="*/ 20 h 335"/>
                  <a:gd name="T68" fmla="*/ 63 w 412"/>
                  <a:gd name="T69" fmla="*/ 129 h 335"/>
                  <a:gd name="T70" fmla="*/ 28 w 412"/>
                  <a:gd name="T71" fmla="*/ 47 h 335"/>
                  <a:gd name="T72" fmla="*/ 83 w 412"/>
                  <a:gd name="T73" fmla="*/ 47 h 335"/>
                  <a:gd name="T74" fmla="*/ 104 w 412"/>
                  <a:gd name="T75" fmla="*/ 132 h 335"/>
                  <a:gd name="T76" fmla="*/ 111 w 412"/>
                  <a:gd name="T77" fmla="*/ 147 h 335"/>
                  <a:gd name="T78" fmla="*/ 63 w 412"/>
                  <a:gd name="T79" fmla="*/ 129 h 335"/>
                  <a:gd name="T80" fmla="*/ 349 w 412"/>
                  <a:gd name="T81" fmla="*/ 129 h 335"/>
                  <a:gd name="T82" fmla="*/ 301 w 412"/>
                  <a:gd name="T83" fmla="*/ 147 h 335"/>
                  <a:gd name="T84" fmla="*/ 308 w 412"/>
                  <a:gd name="T85" fmla="*/ 132 h 335"/>
                  <a:gd name="T86" fmla="*/ 329 w 412"/>
                  <a:gd name="T87" fmla="*/ 47 h 335"/>
                  <a:gd name="T88" fmla="*/ 384 w 412"/>
                  <a:gd name="T89" fmla="*/ 47 h 335"/>
                  <a:gd name="T90" fmla="*/ 349 w 412"/>
                  <a:gd name="T91" fmla="*/ 1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335">
                    <a:moveTo>
                      <a:pt x="331" y="20"/>
                    </a:moveTo>
                    <a:cubicBezTo>
                      <a:pt x="331" y="8"/>
                      <a:pt x="330" y="0"/>
                      <a:pt x="330" y="0"/>
                    </a:cubicBezTo>
                    <a:lnTo>
                      <a:pt x="207" y="0"/>
                    </a:lnTo>
                    <a:lnTo>
                      <a:pt x="207" y="0"/>
                    </a:lnTo>
                    <a:lnTo>
                      <a:pt x="206" y="0"/>
                    </a:lnTo>
                    <a:lnTo>
                      <a:pt x="206" y="0"/>
                    </a:lnTo>
                    <a:lnTo>
                      <a:pt x="206" y="0"/>
                    </a:lnTo>
                    <a:lnTo>
                      <a:pt x="82" y="0"/>
                    </a:lnTo>
                    <a:cubicBezTo>
                      <a:pt x="82" y="0"/>
                      <a:pt x="82" y="8"/>
                      <a:pt x="82" y="20"/>
                    </a:cubicBezTo>
                    <a:lnTo>
                      <a:pt x="0" y="20"/>
                    </a:lnTo>
                    <a:lnTo>
                      <a:pt x="0" y="34"/>
                    </a:lnTo>
                    <a:cubicBezTo>
                      <a:pt x="0" y="37"/>
                      <a:pt x="1" y="110"/>
                      <a:pt x="45" y="149"/>
                    </a:cubicBezTo>
                    <a:cubicBezTo>
                      <a:pt x="64" y="166"/>
                      <a:pt x="87" y="174"/>
                      <a:pt x="115" y="174"/>
                    </a:cubicBezTo>
                    <a:cubicBezTo>
                      <a:pt x="119" y="174"/>
                      <a:pt x="123" y="174"/>
                      <a:pt x="128" y="174"/>
                    </a:cubicBezTo>
                    <a:cubicBezTo>
                      <a:pt x="143" y="195"/>
                      <a:pt x="161" y="210"/>
                      <a:pt x="182" y="218"/>
                    </a:cubicBezTo>
                    <a:lnTo>
                      <a:pt x="182" y="277"/>
                    </a:lnTo>
                    <a:lnTo>
                      <a:pt x="122" y="277"/>
                    </a:lnTo>
                    <a:lnTo>
                      <a:pt x="122" y="314"/>
                    </a:lnTo>
                    <a:lnTo>
                      <a:pt x="102" y="314"/>
                    </a:lnTo>
                    <a:lnTo>
                      <a:pt x="102" y="335"/>
                    </a:lnTo>
                    <a:lnTo>
                      <a:pt x="206" y="335"/>
                    </a:lnTo>
                    <a:lnTo>
                      <a:pt x="207" y="335"/>
                    </a:lnTo>
                    <a:lnTo>
                      <a:pt x="310" y="335"/>
                    </a:lnTo>
                    <a:lnTo>
                      <a:pt x="310" y="314"/>
                    </a:lnTo>
                    <a:lnTo>
                      <a:pt x="290" y="314"/>
                    </a:lnTo>
                    <a:lnTo>
                      <a:pt x="290" y="277"/>
                    </a:lnTo>
                    <a:lnTo>
                      <a:pt x="231" y="277"/>
                    </a:lnTo>
                    <a:lnTo>
                      <a:pt x="231" y="218"/>
                    </a:lnTo>
                    <a:cubicBezTo>
                      <a:pt x="251" y="210"/>
                      <a:pt x="269" y="195"/>
                      <a:pt x="285" y="174"/>
                    </a:cubicBezTo>
                    <a:cubicBezTo>
                      <a:pt x="289" y="174"/>
                      <a:pt x="293" y="174"/>
                      <a:pt x="297" y="174"/>
                    </a:cubicBezTo>
                    <a:cubicBezTo>
                      <a:pt x="325" y="174"/>
                      <a:pt x="348" y="166"/>
                      <a:pt x="367" y="149"/>
                    </a:cubicBezTo>
                    <a:cubicBezTo>
                      <a:pt x="412" y="110"/>
                      <a:pt x="412" y="37"/>
                      <a:pt x="412" y="34"/>
                    </a:cubicBezTo>
                    <a:lnTo>
                      <a:pt x="412" y="20"/>
                    </a:lnTo>
                    <a:lnTo>
                      <a:pt x="331" y="20"/>
                    </a:lnTo>
                    <a:close/>
                    <a:moveTo>
                      <a:pt x="63" y="129"/>
                    </a:moveTo>
                    <a:cubicBezTo>
                      <a:pt x="38" y="107"/>
                      <a:pt x="30" y="68"/>
                      <a:pt x="28" y="47"/>
                    </a:cubicBezTo>
                    <a:lnTo>
                      <a:pt x="83" y="47"/>
                    </a:lnTo>
                    <a:cubicBezTo>
                      <a:pt x="86" y="73"/>
                      <a:pt x="91" y="105"/>
                      <a:pt x="104" y="132"/>
                    </a:cubicBezTo>
                    <a:cubicBezTo>
                      <a:pt x="106" y="138"/>
                      <a:pt x="109" y="142"/>
                      <a:pt x="111" y="147"/>
                    </a:cubicBezTo>
                    <a:cubicBezTo>
                      <a:pt x="92" y="146"/>
                      <a:pt x="76" y="140"/>
                      <a:pt x="63" y="129"/>
                    </a:cubicBezTo>
                    <a:close/>
                    <a:moveTo>
                      <a:pt x="349" y="129"/>
                    </a:moveTo>
                    <a:cubicBezTo>
                      <a:pt x="336" y="141"/>
                      <a:pt x="320" y="146"/>
                      <a:pt x="301" y="147"/>
                    </a:cubicBezTo>
                    <a:cubicBezTo>
                      <a:pt x="304" y="142"/>
                      <a:pt x="306" y="138"/>
                      <a:pt x="308" y="132"/>
                    </a:cubicBezTo>
                    <a:cubicBezTo>
                      <a:pt x="321" y="105"/>
                      <a:pt x="327" y="73"/>
                      <a:pt x="329" y="47"/>
                    </a:cubicBezTo>
                    <a:lnTo>
                      <a:pt x="384" y="47"/>
                    </a:lnTo>
                    <a:cubicBezTo>
                      <a:pt x="382" y="68"/>
                      <a:pt x="375" y="107"/>
                      <a:pt x="349" y="129"/>
                    </a:cubicBezTo>
                    <a:close/>
                  </a:path>
                </a:pathLst>
              </a:custGeom>
              <a:solidFill>
                <a:schemeClr val="bg1"/>
              </a:solidFill>
              <a:ln>
                <a:noFill/>
              </a:ln>
            </p:spPr>
          </p:sp>
          <p:sp>
            <p:nvSpPr>
              <p:cNvPr id="92" name="文本框 91">
                <a:extLst>
                  <a:ext uri="{FF2B5EF4-FFF2-40B4-BE49-F238E27FC236}">
                    <a16:creationId xmlns:a16="http://schemas.microsoft.com/office/drawing/2014/main" xmlns="" id="{CB885C7F-0BA5-4118-A232-62E6C217B295}"/>
                  </a:ext>
                </a:extLst>
              </p:cNvPr>
              <p:cNvSpPr txBox="1"/>
              <p:nvPr userDrawn="1"/>
            </p:nvSpPr>
            <p:spPr>
              <a:xfrm>
                <a:off x="1982701" y="1497405"/>
                <a:ext cx="1152000" cy="1404000"/>
              </a:xfrm>
              <a:prstGeom prst="rect">
                <a:avLst/>
              </a:prstGeom>
              <a:noFill/>
            </p:spPr>
            <p:txBody>
              <a:bodyPr wrap="square" rtlCol="0">
                <a:prstTxWarp prst="textArchUp">
                  <a:avLst>
                    <a:gd name="adj" fmla="val 10293654"/>
                  </a:avLst>
                </a:prstTxWarp>
                <a:spAutoFit/>
              </a:bodyPr>
              <a:lstStyle/>
              <a:p>
                <a:pPr algn="ctr"/>
                <a:r>
                  <a:rPr lang="en-US" altLang="zh-CN" sz="600" spc="1000" baseline="0" dirty="0">
                    <a:solidFill>
                      <a:schemeClr val="bg1"/>
                    </a:solidFill>
                    <a:latin typeface="思源宋体 CN Heavy" panose="02020900000000000000" pitchFamily="18" charset="-122"/>
                    <a:ea typeface="思源宋体 CN Heavy" panose="02020900000000000000" pitchFamily="18" charset="-122"/>
                  </a:rPr>
                  <a:t> </a:t>
                </a:r>
                <a:r>
                  <a:rPr lang="zh-CN" altLang="en-US" sz="600" spc="1000" baseline="0" dirty="0">
                    <a:solidFill>
                      <a:schemeClr val="bg1"/>
                    </a:solidFill>
                    <a:latin typeface="思源宋体 CN Heavy" panose="02020900000000000000" pitchFamily="18" charset="-122"/>
                    <a:ea typeface="思源宋体 CN Heavy" panose="02020900000000000000" pitchFamily="18" charset="-122"/>
                  </a:rPr>
                  <a:t>第二届高校模板大赛</a:t>
                </a:r>
              </a:p>
            </p:txBody>
          </p:sp>
        </p:grpSp>
      </p:grpSp>
    </p:spTree>
    <p:extLst>
      <p:ext uri="{BB962C8B-B14F-4D97-AF65-F5344CB8AC3E}">
        <p14:creationId xmlns:p14="http://schemas.microsoft.com/office/powerpoint/2010/main" val="1498033269"/>
      </p:ext>
    </p:extLst>
  </p:cSld>
  <p:clrMapOvr>
    <a:masterClrMapping/>
  </p:clrMapOvr>
  <p:extLst>
    <p:ext uri="{DCECCB84-F9BA-43D5-87BE-67443E8EF086}">
      <p15:sldGuideLst xmlns:p15="http://schemas.microsoft.com/office/powerpoint/2012/main">
        <p15:guide id="1" orient="horz" pos="272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三人团队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xmlns="" id="{8080C648-AE4A-4942-96EF-A937F4428AAA}"/>
              </a:ext>
            </a:extLst>
          </p:cNvPr>
          <p:cNvSpPr>
            <a:spLocks noGrp="1"/>
          </p:cNvSpPr>
          <p:nvPr>
            <p:ph type="pic" sz="quarter" idx="10"/>
          </p:nvPr>
        </p:nvSpPr>
        <p:spPr>
          <a:xfrm>
            <a:off x="1245385" y="1634445"/>
            <a:ext cx="1909918" cy="190991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dirty="0"/>
          </a:p>
        </p:txBody>
      </p:sp>
      <p:sp>
        <p:nvSpPr>
          <p:cNvPr id="161" name="图片占位符 69">
            <a:extLst>
              <a:ext uri="{FF2B5EF4-FFF2-40B4-BE49-F238E27FC236}">
                <a16:creationId xmlns:a16="http://schemas.microsoft.com/office/drawing/2014/main" xmlns="" id="{8008E548-4D8F-41C1-A9FB-7063FA669AE6}"/>
              </a:ext>
            </a:extLst>
          </p:cNvPr>
          <p:cNvSpPr>
            <a:spLocks noGrp="1"/>
          </p:cNvSpPr>
          <p:nvPr>
            <p:ph type="pic" sz="quarter" idx="12"/>
          </p:nvPr>
        </p:nvSpPr>
        <p:spPr>
          <a:xfrm>
            <a:off x="4923101" y="1217566"/>
            <a:ext cx="2345800" cy="234580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xmlns="" id="{8EABB75A-772A-4B42-AEE2-9CB3FC1192B2}"/>
              </a:ext>
            </a:extLst>
          </p:cNvPr>
          <p:cNvSpPr>
            <a:spLocks noGrp="1"/>
          </p:cNvSpPr>
          <p:nvPr>
            <p:ph type="pic" sz="quarter" idx="13"/>
          </p:nvPr>
        </p:nvSpPr>
        <p:spPr>
          <a:xfrm>
            <a:off x="9050182" y="1634445"/>
            <a:ext cx="1909918" cy="190991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xmlns="" id="{8D8F1B31-207D-4E01-901B-08420B31B5C9}"/>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xmlns="" id="{A91AC15B-527C-4A65-B6DF-AF4B464CA59A}"/>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xmlns="" id="{2FC8D172-32F4-4B52-9A48-74AA4DD87C05}"/>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xmlns="" id="{2ACB69A1-47B6-4E4B-914E-89431363C21F}"/>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xmlns="" id="{1067916D-36D0-4F03-8272-392882BAF918}"/>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xmlns="" id="{B4479E9F-6156-4FA3-BCE7-2FBFC3CB8BC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362CC523-C2CF-49D5-9A70-BF20206209B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53D23860-6886-49E5-B001-12109FAD8164}"/>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87735759-C019-467B-906A-A06B066C13CD}"/>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D2D1356C-3F64-4C80-826C-7C4DA7AE879E}"/>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B51BA17-2574-439E-B61E-B4945A3B538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4AD08D13-867E-464F-A5AD-5F56EDDA03C5}"/>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8B8A049E-5BBF-4FC8-901B-FCA2F6D20F12}"/>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06FD0EAC-F843-45C4-9C4F-3BF4108A60F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D9718705-B4F9-43A3-94E6-A2BC03CC1EC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73BFC8BB-239C-4BA8-B153-E41E9EA01F5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2A57CB08-8128-49E2-8A31-49F7C072B57D}"/>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xmlns="" id="{2E7E8B6E-8EA7-4998-897C-5CF93866BF6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xmlns="" id="{D02740A1-C264-4A69-A241-C512763ECAB8}"/>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xmlns="" id="{4345F4B1-8B96-4BDA-BF9B-E2F25737D2F9}"/>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xmlns="" id="{56051EA4-EC17-435A-9898-7F55AB2DAAA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xmlns="" id="{E413AF84-7638-411E-8F12-2DE6EA59801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7E422AB5-C0C7-43D1-BFB7-BD7DEB03CC30}"/>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286624500"/>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三人团队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xmlns="" id="{8080C648-AE4A-4942-96EF-A937F4428AAA}"/>
              </a:ext>
            </a:extLst>
          </p:cNvPr>
          <p:cNvSpPr>
            <a:spLocks noGrp="1"/>
          </p:cNvSpPr>
          <p:nvPr>
            <p:ph type="pic" sz="quarter" idx="10"/>
          </p:nvPr>
        </p:nvSpPr>
        <p:spPr>
          <a:xfrm>
            <a:off x="4989112" y="3941489"/>
            <a:ext cx="1662506" cy="1662506"/>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dirty="0"/>
          </a:p>
        </p:txBody>
      </p:sp>
      <p:sp>
        <p:nvSpPr>
          <p:cNvPr id="161" name="图片占位符 69">
            <a:extLst>
              <a:ext uri="{FF2B5EF4-FFF2-40B4-BE49-F238E27FC236}">
                <a16:creationId xmlns:a16="http://schemas.microsoft.com/office/drawing/2014/main" xmlns="" id="{8008E548-4D8F-41C1-A9FB-7063FA669AE6}"/>
              </a:ext>
            </a:extLst>
          </p:cNvPr>
          <p:cNvSpPr>
            <a:spLocks noGrp="1"/>
          </p:cNvSpPr>
          <p:nvPr>
            <p:ph type="pic" sz="quarter" idx="12"/>
          </p:nvPr>
        </p:nvSpPr>
        <p:spPr>
          <a:xfrm>
            <a:off x="1318838" y="1254006"/>
            <a:ext cx="1952378" cy="195237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xmlns="" id="{8EABB75A-772A-4B42-AEE2-9CB3FC1192B2}"/>
              </a:ext>
            </a:extLst>
          </p:cNvPr>
          <p:cNvSpPr>
            <a:spLocks noGrp="1"/>
          </p:cNvSpPr>
          <p:nvPr>
            <p:ph type="pic" sz="quarter" idx="13"/>
          </p:nvPr>
        </p:nvSpPr>
        <p:spPr>
          <a:xfrm>
            <a:off x="4989112" y="1254006"/>
            <a:ext cx="1662506" cy="1662506"/>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xmlns="" id="{95CFE9FC-E6B2-4399-AACF-78AB07A1AF1C}"/>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xmlns="" id="{5585EEB2-1921-4BB9-A0D3-3384D485A26E}"/>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xmlns="" id="{A6CFB8A3-CB85-44EA-B2D7-13F0B87C03F1}"/>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xmlns="" id="{8007AF40-E84D-4BC5-AE54-D01D680A1AF8}"/>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xmlns="" id="{8608A0A7-A2EC-4F50-A832-A5755238BAEC}"/>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xmlns="" id="{B744016E-3394-4D43-8AFD-4B4EA9D04CC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0E426BBD-CDE9-4AB3-BDB3-56FDB11387E4}"/>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02D45D80-39FF-4F81-B292-09D711F782D3}"/>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5A8A8941-03A2-4EA9-8C38-B0B9DB0C8763}"/>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BBBF22F4-F589-491E-AD9C-AE908E13A4B5}"/>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7D7CFA46-A7E1-4035-B44A-53A05262C68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FB9AC467-3EA6-4717-8495-C14777AA40E7}"/>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60D188FD-F5DA-403E-95FE-A656CEC97352}"/>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568AC8DB-6961-468B-B5FC-A26788DFFBBC}"/>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83AE277B-3742-4ABD-9A5E-C5887DF57E5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9172A90F-9376-4B2A-93DC-40237A89046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5B89C075-FE91-417A-ADB2-9EDD5C55440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xmlns="" id="{CC3610BD-F49D-4521-8810-9A371BF603AD}"/>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xmlns="" id="{F9596982-0019-4E87-A01C-22B798EF3A6A}"/>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xmlns="" id="{7178D7E3-1C4C-4FBE-8149-4D479247FC62}"/>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xmlns="" id="{0B12FF30-3708-4C6C-8F96-A161FAB1E89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xmlns="" id="{50DB6E53-1F51-4E05-A40A-380A16EB1884}"/>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77982F72-22BC-48B6-BFDC-2866F59C4FB2}"/>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351213746"/>
      </p:ext>
    </p:extLst>
  </p:cSld>
  <p:clrMapOvr>
    <a:masterClrMapping/>
  </p:clrMapOvr>
  <p:extLst>
    <p:ext uri="{DCECCB84-F9BA-43D5-87BE-67443E8EF086}">
      <p15:sldGuideLst xmlns:p15="http://schemas.microsoft.com/office/powerpoint/2012/main">
        <p15:guide id="1" orient="horz" pos="2047" userDrawn="1">
          <p15:clr>
            <a:srgbClr val="FBAE40"/>
          </p15:clr>
        </p15:guide>
        <p15:guide id="2" orient="horz" pos="3838"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四段人物/图文排版">
    <p:bg>
      <p:bgPr>
        <a:solidFill>
          <a:srgbClr val="FFFFFF"/>
        </a:solidFill>
        <a:effectLst/>
      </p:bgPr>
    </p:bg>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xmlns="" id="{EE44E159-DC83-419B-A6C5-7A3403384E49}"/>
              </a:ext>
            </a:extLst>
          </p:cNvPr>
          <p:cNvSpPr/>
          <p:nvPr userDrawn="1"/>
        </p:nvSpPr>
        <p:spPr>
          <a:xfrm>
            <a:off x="1349226" y="1258931"/>
            <a:ext cx="3596640" cy="1368000"/>
          </a:xfrm>
          <a:prstGeom prst="roundRect">
            <a:avLst>
              <a:gd name="adj" fmla="val 1516"/>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xmlns="" id="{8080C648-AE4A-4942-96EF-A937F4428AAA}"/>
              </a:ext>
            </a:extLst>
          </p:cNvPr>
          <p:cNvSpPr>
            <a:spLocks noGrp="1"/>
          </p:cNvSpPr>
          <p:nvPr>
            <p:ph type="pic" sz="quarter" idx="10"/>
          </p:nvPr>
        </p:nvSpPr>
        <p:spPr>
          <a:xfrm>
            <a:off x="561815" y="1376815"/>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dirty="0"/>
          </a:p>
        </p:txBody>
      </p:sp>
      <p:sp>
        <p:nvSpPr>
          <p:cNvPr id="157" name="图片占位符 67">
            <a:extLst>
              <a:ext uri="{FF2B5EF4-FFF2-40B4-BE49-F238E27FC236}">
                <a16:creationId xmlns:a16="http://schemas.microsoft.com/office/drawing/2014/main" xmlns="" id="{4CA408B1-0BB6-4535-A85A-106A685969B5}"/>
              </a:ext>
            </a:extLst>
          </p:cNvPr>
          <p:cNvSpPr>
            <a:spLocks noGrp="1"/>
          </p:cNvSpPr>
          <p:nvPr>
            <p:ph type="pic" sz="quarter" idx="11"/>
          </p:nvPr>
        </p:nvSpPr>
        <p:spPr>
          <a:xfrm>
            <a:off x="561815" y="4313969"/>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sp>
        <p:nvSpPr>
          <p:cNvPr id="161" name="图片占位符 69">
            <a:extLst>
              <a:ext uri="{FF2B5EF4-FFF2-40B4-BE49-F238E27FC236}">
                <a16:creationId xmlns:a16="http://schemas.microsoft.com/office/drawing/2014/main" xmlns="" id="{8008E548-4D8F-41C1-A9FB-7063FA669AE6}"/>
              </a:ext>
            </a:extLst>
          </p:cNvPr>
          <p:cNvSpPr>
            <a:spLocks noGrp="1"/>
          </p:cNvSpPr>
          <p:nvPr>
            <p:ph type="pic" sz="quarter" idx="12"/>
          </p:nvPr>
        </p:nvSpPr>
        <p:spPr>
          <a:xfrm>
            <a:off x="7129196" y="1376815"/>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xmlns="" id="{8EABB75A-772A-4B42-AEE2-9CB3FC1192B2}"/>
              </a:ext>
            </a:extLst>
          </p:cNvPr>
          <p:cNvSpPr>
            <a:spLocks noGrp="1"/>
          </p:cNvSpPr>
          <p:nvPr>
            <p:ph type="pic" sz="quarter" idx="13"/>
          </p:nvPr>
        </p:nvSpPr>
        <p:spPr>
          <a:xfrm>
            <a:off x="7129196" y="4255837"/>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grpSp>
        <p:nvGrpSpPr>
          <p:cNvPr id="99" name="组合 98">
            <a:extLst>
              <a:ext uri="{FF2B5EF4-FFF2-40B4-BE49-F238E27FC236}">
                <a16:creationId xmlns:a16="http://schemas.microsoft.com/office/drawing/2014/main" xmlns="" id="{3D42FB03-9A73-461E-9675-58707B14CA58}"/>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xmlns="" id="{45810A92-24A2-4900-A243-DE706D04091F}"/>
                </a:ext>
              </a:extLst>
            </p:cNvPr>
            <p:cNvGrpSpPr/>
            <p:nvPr userDrawn="1"/>
          </p:nvGrpSpPr>
          <p:grpSpPr>
            <a:xfrm>
              <a:off x="256682" y="163949"/>
              <a:ext cx="517039" cy="517039"/>
              <a:chOff x="-1947854" y="7055506"/>
              <a:chExt cx="462688" cy="462688"/>
            </a:xfrm>
          </p:grpSpPr>
          <p:pic>
            <p:nvPicPr>
              <p:cNvPr id="115" name="图片 114" descr="水中的倒影&#10;&#10;描述已自动生成">
                <a:extLst>
                  <a:ext uri="{FF2B5EF4-FFF2-40B4-BE49-F238E27FC236}">
                    <a16:creationId xmlns:a16="http://schemas.microsoft.com/office/drawing/2014/main" xmlns="" id="{1954A429-05FD-4505-890F-3288974D80D8}"/>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4" name="椭圆 133">
                <a:extLst>
                  <a:ext uri="{FF2B5EF4-FFF2-40B4-BE49-F238E27FC236}">
                    <a16:creationId xmlns:a16="http://schemas.microsoft.com/office/drawing/2014/main" xmlns="" id="{FEDE12D1-0225-4153-B003-C27C0A495F4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 name="组合 100">
              <a:extLst>
                <a:ext uri="{FF2B5EF4-FFF2-40B4-BE49-F238E27FC236}">
                  <a16:creationId xmlns:a16="http://schemas.microsoft.com/office/drawing/2014/main" xmlns="" id="{F74C8961-87DD-4635-A016-2394AD234D26}"/>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xmlns="" id="{09A0A7BC-FE98-4FE3-A99B-5515BEF99FB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2810A7D5-8FCE-46EE-B12B-16A0408F7C5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3DF49496-9AC0-415E-B5EC-E9F5EC8364A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6A5BA410-9683-46CB-8888-A695F7053536}"/>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4B0A2E06-47C6-4CE1-A4CF-D0D05A0AE81E}"/>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C36971CA-ED07-4C6F-82C9-460ED70EDB9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CD3A03C9-2281-45D2-925E-0BFEEF27B11C}"/>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B8E7AAC1-DCF8-4B6F-8C79-91FBA57B2F9A}"/>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F156927F-368B-4ED8-9015-538A60AA18DF}"/>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D744FC2B-BF94-4A63-BF65-8065F5E79AE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A84CB078-8BD5-45B7-9670-94CA444E1E7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2900E328-E5A0-4436-B1D5-6C5A0438FA9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4" name="圆: 空心 113">
                <a:extLst>
                  <a:ext uri="{FF2B5EF4-FFF2-40B4-BE49-F238E27FC236}">
                    <a16:creationId xmlns:a16="http://schemas.microsoft.com/office/drawing/2014/main" xmlns="" id="{CAD29A63-29EC-4E7D-8528-29E25DAF999E}"/>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5" name="组合 134">
            <a:extLst>
              <a:ext uri="{FF2B5EF4-FFF2-40B4-BE49-F238E27FC236}">
                <a16:creationId xmlns:a16="http://schemas.microsoft.com/office/drawing/2014/main" xmlns="" id="{91E15A6E-B3F6-4AA8-A94D-7EE78D6B99E8}"/>
              </a:ext>
            </a:extLst>
          </p:cNvPr>
          <p:cNvGrpSpPr/>
          <p:nvPr userDrawn="1"/>
        </p:nvGrpSpPr>
        <p:grpSpPr>
          <a:xfrm>
            <a:off x="0" y="6609424"/>
            <a:ext cx="12206714" cy="249009"/>
            <a:chOff x="0" y="6609424"/>
            <a:chExt cx="12206714" cy="249009"/>
          </a:xfrm>
        </p:grpSpPr>
        <p:sp>
          <p:nvSpPr>
            <p:cNvPr id="136" name="矩形 135">
              <a:extLst>
                <a:ext uri="{FF2B5EF4-FFF2-40B4-BE49-F238E27FC236}">
                  <a16:creationId xmlns:a16="http://schemas.microsoft.com/office/drawing/2014/main" xmlns="" id="{4B86D84D-AB19-40D6-BECA-998204432476}"/>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文本框 136">
              <a:extLst>
                <a:ext uri="{FF2B5EF4-FFF2-40B4-BE49-F238E27FC236}">
                  <a16:creationId xmlns:a16="http://schemas.microsoft.com/office/drawing/2014/main" xmlns="" id="{C706C44D-A6DC-4DCE-AEC0-0E1B4DC746B2}"/>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8" name="文本框 137">
              <a:extLst>
                <a:ext uri="{FF2B5EF4-FFF2-40B4-BE49-F238E27FC236}">
                  <a16:creationId xmlns:a16="http://schemas.microsoft.com/office/drawing/2014/main" xmlns="" id="{D1970D9E-7463-42A0-97B0-8F43D0EBEEE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E6F86A2B-ABF6-4B88-880B-610024D3DD1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231039368"/>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四段图文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2" name="图片占位符 11">
            <a:extLst>
              <a:ext uri="{FF2B5EF4-FFF2-40B4-BE49-F238E27FC236}">
                <a16:creationId xmlns:a16="http://schemas.microsoft.com/office/drawing/2014/main" xmlns="" id="{2BBAACCA-C124-46F7-9DB2-8578597D041E}"/>
              </a:ext>
            </a:extLst>
          </p:cNvPr>
          <p:cNvSpPr>
            <a:spLocks noGrp="1"/>
          </p:cNvSpPr>
          <p:nvPr>
            <p:ph type="pic" sz="quarter" idx="17"/>
          </p:nvPr>
        </p:nvSpPr>
        <p:spPr>
          <a:xfrm>
            <a:off x="66040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6" name="图片占位符 11">
            <a:extLst>
              <a:ext uri="{FF2B5EF4-FFF2-40B4-BE49-F238E27FC236}">
                <a16:creationId xmlns:a16="http://schemas.microsoft.com/office/drawing/2014/main" xmlns="" id="{CC74EDF2-141E-4FCD-9C2F-FEC9017521D9}"/>
              </a:ext>
            </a:extLst>
          </p:cNvPr>
          <p:cNvSpPr>
            <a:spLocks noGrp="1"/>
          </p:cNvSpPr>
          <p:nvPr>
            <p:ph type="pic" sz="quarter" idx="18"/>
          </p:nvPr>
        </p:nvSpPr>
        <p:spPr>
          <a:xfrm>
            <a:off x="342988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7" name="图片占位符 11">
            <a:extLst>
              <a:ext uri="{FF2B5EF4-FFF2-40B4-BE49-F238E27FC236}">
                <a16:creationId xmlns:a16="http://schemas.microsoft.com/office/drawing/2014/main" xmlns="" id="{366A0F64-ED03-47B2-8A91-4707FE535C66}"/>
              </a:ext>
            </a:extLst>
          </p:cNvPr>
          <p:cNvSpPr>
            <a:spLocks noGrp="1"/>
          </p:cNvSpPr>
          <p:nvPr>
            <p:ph type="pic" sz="quarter" idx="19"/>
          </p:nvPr>
        </p:nvSpPr>
        <p:spPr>
          <a:xfrm>
            <a:off x="619936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8" name="图片占位符 11">
            <a:extLst>
              <a:ext uri="{FF2B5EF4-FFF2-40B4-BE49-F238E27FC236}">
                <a16:creationId xmlns:a16="http://schemas.microsoft.com/office/drawing/2014/main" xmlns="" id="{4CF45282-217B-40FD-9F3F-233815B1772A}"/>
              </a:ext>
            </a:extLst>
          </p:cNvPr>
          <p:cNvSpPr>
            <a:spLocks noGrp="1"/>
          </p:cNvSpPr>
          <p:nvPr>
            <p:ph type="pic" sz="quarter" idx="20"/>
          </p:nvPr>
        </p:nvSpPr>
        <p:spPr>
          <a:xfrm>
            <a:off x="896884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grpSp>
        <p:nvGrpSpPr>
          <p:cNvPr id="98" name="组合 97">
            <a:extLst>
              <a:ext uri="{FF2B5EF4-FFF2-40B4-BE49-F238E27FC236}">
                <a16:creationId xmlns:a16="http://schemas.microsoft.com/office/drawing/2014/main" xmlns="" id="{8B8B73F1-3342-4946-9C57-3965FC868602}"/>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xmlns="" id="{DA23ABFC-859D-46E6-9195-BA5EA7B18DD3}"/>
                </a:ext>
              </a:extLst>
            </p:cNvPr>
            <p:cNvGrpSpPr/>
            <p:nvPr userDrawn="1"/>
          </p:nvGrpSpPr>
          <p:grpSpPr>
            <a:xfrm>
              <a:off x="256682" y="163949"/>
              <a:ext cx="517039" cy="517039"/>
              <a:chOff x="-1947854" y="7055506"/>
              <a:chExt cx="462688" cy="462688"/>
            </a:xfrm>
          </p:grpSpPr>
          <p:pic>
            <p:nvPicPr>
              <p:cNvPr id="114" name="图片 113" descr="水中的倒影&#10;&#10;描述已自动生成">
                <a:extLst>
                  <a:ext uri="{FF2B5EF4-FFF2-40B4-BE49-F238E27FC236}">
                    <a16:creationId xmlns:a16="http://schemas.microsoft.com/office/drawing/2014/main" xmlns="" id="{1806228A-08D9-4371-8B4B-640AFD4F5D86}"/>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5" name="椭圆 114">
                <a:extLst>
                  <a:ext uri="{FF2B5EF4-FFF2-40B4-BE49-F238E27FC236}">
                    <a16:creationId xmlns:a16="http://schemas.microsoft.com/office/drawing/2014/main" xmlns="" id="{C9FFE6EB-EF24-49DE-97E1-2630B380E021}"/>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xmlns="" id="{44CCB766-1365-4C8B-8BDA-A6CC76C4C88E}"/>
                </a:ext>
              </a:extLst>
            </p:cNvPr>
            <p:cNvGrpSpPr/>
            <p:nvPr userDrawn="1"/>
          </p:nvGrpSpPr>
          <p:grpSpPr>
            <a:xfrm>
              <a:off x="244883" y="145030"/>
              <a:ext cx="540000" cy="540000"/>
              <a:chOff x="379413" y="936883"/>
              <a:chExt cx="413762" cy="413762"/>
            </a:xfrm>
          </p:grpSpPr>
          <p:sp>
            <p:nvSpPr>
              <p:cNvPr id="101" name="任意多边形: 形状 100">
                <a:extLst>
                  <a:ext uri="{FF2B5EF4-FFF2-40B4-BE49-F238E27FC236}">
                    <a16:creationId xmlns:a16="http://schemas.microsoft.com/office/drawing/2014/main" xmlns="" id="{BB1877A5-6062-4D98-A2FD-30A6A215F34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25142492-0B66-4CEE-9829-E4F41A8D1BB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70D504D5-5680-423E-B40E-3BBE0560C10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450B2FD6-8F6E-4E18-8439-A6EF0299D042}"/>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DB4B0C42-19A7-49A5-8DAA-A8F00573833A}"/>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0F701C8E-57FC-4A23-9719-EEAA2F35713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4E814F1D-140B-4498-9048-4FD69FF45B6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2C072B43-E63B-4217-B2F9-EAF4A9D18BBE}"/>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5288780F-75E6-4FA0-A098-1B9BC2B7EE8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4B9330DA-76DA-40B6-B296-7966332958D9}"/>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6673F016-A4C1-4352-8CD5-40A5DA99AA44}"/>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9870BBDE-2340-4604-BD13-F89F46CAA388}"/>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3" name="圆: 空心 112">
                <a:extLst>
                  <a:ext uri="{FF2B5EF4-FFF2-40B4-BE49-F238E27FC236}">
                    <a16:creationId xmlns:a16="http://schemas.microsoft.com/office/drawing/2014/main" xmlns="" id="{E832DBE1-4C13-47BE-9EDF-42D33E77FEA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4" name="组合 133">
            <a:extLst>
              <a:ext uri="{FF2B5EF4-FFF2-40B4-BE49-F238E27FC236}">
                <a16:creationId xmlns:a16="http://schemas.microsoft.com/office/drawing/2014/main" xmlns="" id="{47F02CE9-C389-419B-9D8C-62E2B751BE1F}"/>
              </a:ext>
            </a:extLst>
          </p:cNvPr>
          <p:cNvGrpSpPr/>
          <p:nvPr userDrawn="1"/>
        </p:nvGrpSpPr>
        <p:grpSpPr>
          <a:xfrm>
            <a:off x="0" y="6609424"/>
            <a:ext cx="12206714" cy="249009"/>
            <a:chOff x="0" y="6609424"/>
            <a:chExt cx="12206714" cy="249009"/>
          </a:xfrm>
        </p:grpSpPr>
        <p:sp>
          <p:nvSpPr>
            <p:cNvPr id="135" name="矩形 134">
              <a:extLst>
                <a:ext uri="{FF2B5EF4-FFF2-40B4-BE49-F238E27FC236}">
                  <a16:creationId xmlns:a16="http://schemas.microsoft.com/office/drawing/2014/main" xmlns="" id="{AFE38D91-B9C9-4A76-9181-517B1F89A0B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文本框 135">
              <a:extLst>
                <a:ext uri="{FF2B5EF4-FFF2-40B4-BE49-F238E27FC236}">
                  <a16:creationId xmlns:a16="http://schemas.microsoft.com/office/drawing/2014/main" xmlns="" id="{42F2B696-9B59-413B-BA6E-3CBB1251A439}"/>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7" name="文本框 136">
              <a:extLst>
                <a:ext uri="{FF2B5EF4-FFF2-40B4-BE49-F238E27FC236}">
                  <a16:creationId xmlns:a16="http://schemas.microsoft.com/office/drawing/2014/main" xmlns="" id="{AD1CF34F-7F04-4519-9532-A8570DC1AEA5}"/>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761995FF-9942-41CE-B142-CA2647132DC5}"/>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057058461"/>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内容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01" name="图片占位符 100">
            <a:extLst>
              <a:ext uri="{FF2B5EF4-FFF2-40B4-BE49-F238E27FC236}">
                <a16:creationId xmlns:a16="http://schemas.microsoft.com/office/drawing/2014/main" xmlns="" id="{97FF59A7-00AD-4B84-AD48-38D625EE7E25}"/>
              </a:ext>
            </a:extLst>
          </p:cNvPr>
          <p:cNvSpPr>
            <a:spLocks noGrp="1"/>
          </p:cNvSpPr>
          <p:nvPr>
            <p:ph type="pic" sz="quarter" idx="10"/>
          </p:nvPr>
        </p:nvSpPr>
        <p:spPr>
          <a:xfrm>
            <a:off x="660400" y="1283516"/>
            <a:ext cx="2479039" cy="4850583"/>
          </a:xfrm>
          <a:custGeom>
            <a:avLst/>
            <a:gdLst>
              <a:gd name="connsiteX0" fmla="*/ 0 w 2479039"/>
              <a:gd name="connsiteY0" fmla="*/ 0 h 4850583"/>
              <a:gd name="connsiteX1" fmla="*/ 2479039 w 2479039"/>
              <a:gd name="connsiteY1" fmla="*/ 0 h 4850583"/>
              <a:gd name="connsiteX2" fmla="*/ 2479039 w 2479039"/>
              <a:gd name="connsiteY2" fmla="*/ 4850583 h 4850583"/>
              <a:gd name="connsiteX3" fmla="*/ 0 w 2479039"/>
              <a:gd name="connsiteY3" fmla="*/ 4850583 h 4850583"/>
            </a:gdLst>
            <a:ahLst/>
            <a:cxnLst>
              <a:cxn ang="0">
                <a:pos x="connsiteX0" y="connsiteY0"/>
              </a:cxn>
              <a:cxn ang="0">
                <a:pos x="connsiteX1" y="connsiteY1"/>
              </a:cxn>
              <a:cxn ang="0">
                <a:pos x="connsiteX2" y="connsiteY2"/>
              </a:cxn>
              <a:cxn ang="0">
                <a:pos x="connsiteX3" y="connsiteY3"/>
              </a:cxn>
            </a:cxnLst>
            <a:rect l="l" t="t" r="r" b="b"/>
            <a:pathLst>
              <a:path w="2479039" h="4850583">
                <a:moveTo>
                  <a:pt x="0" y="0"/>
                </a:moveTo>
                <a:lnTo>
                  <a:pt x="2479039" y="0"/>
                </a:lnTo>
                <a:lnTo>
                  <a:pt x="2479039" y="4850583"/>
                </a:lnTo>
                <a:lnTo>
                  <a:pt x="0" y="4850583"/>
                </a:lnTo>
                <a:close/>
              </a:path>
            </a:pathLst>
          </a:custGeom>
          <a:effectLst>
            <a:outerShdw blurRad="63500" algn="ctr" rotWithShape="0">
              <a:prstClr val="black">
                <a:alpha val="5000"/>
              </a:prstClr>
            </a:outerShdw>
          </a:effectLst>
        </p:spPr>
        <p:txBody>
          <a:bodyPr wrap="square">
            <a:noAutofit/>
          </a:bodyPr>
          <a:lstStyle/>
          <a:p>
            <a:endParaRPr lang="zh-CN" altLang="en-US"/>
          </a:p>
        </p:txBody>
      </p:sp>
      <p:sp>
        <p:nvSpPr>
          <p:cNvPr id="165" name="图片占位符 6">
            <a:extLst>
              <a:ext uri="{FF2B5EF4-FFF2-40B4-BE49-F238E27FC236}">
                <a16:creationId xmlns:a16="http://schemas.microsoft.com/office/drawing/2014/main" xmlns="" id="{7650F797-81BE-4320-895C-DA034A1B207B}"/>
              </a:ext>
            </a:extLst>
          </p:cNvPr>
          <p:cNvSpPr>
            <a:spLocks noGrp="1"/>
          </p:cNvSpPr>
          <p:nvPr>
            <p:ph type="pic" sz="quarter" idx="11"/>
          </p:nvPr>
        </p:nvSpPr>
        <p:spPr>
          <a:xfrm>
            <a:off x="3215639" y="1283515"/>
            <a:ext cx="5623561" cy="2485295"/>
          </a:xfrm>
          <a:prstGeom prst="rect">
            <a:avLst/>
          </a:prstGeom>
          <a:effectLst>
            <a:outerShdw blurRad="63500" algn="ctr" rotWithShape="0">
              <a:prstClr val="black">
                <a:alpha val="5000"/>
              </a:prstClr>
            </a:outerShdw>
          </a:effectLst>
        </p:spPr>
        <p:txBody>
          <a:bodyPr/>
          <a:lstStyle/>
          <a:p>
            <a:endParaRPr lang="zh-CN" altLang="en-US"/>
          </a:p>
        </p:txBody>
      </p:sp>
      <p:sp>
        <p:nvSpPr>
          <p:cNvPr id="168" name="图片占位符 6">
            <a:extLst>
              <a:ext uri="{FF2B5EF4-FFF2-40B4-BE49-F238E27FC236}">
                <a16:creationId xmlns:a16="http://schemas.microsoft.com/office/drawing/2014/main" xmlns="" id="{372F7CC5-6C60-4101-BCDB-59A20E8AF341}"/>
              </a:ext>
            </a:extLst>
          </p:cNvPr>
          <p:cNvSpPr>
            <a:spLocks noGrp="1"/>
          </p:cNvSpPr>
          <p:nvPr>
            <p:ph type="pic" sz="quarter" idx="12"/>
          </p:nvPr>
        </p:nvSpPr>
        <p:spPr>
          <a:xfrm>
            <a:off x="3215640" y="3855307"/>
            <a:ext cx="3988350" cy="2278793"/>
          </a:xfrm>
          <a:prstGeom prst="rect">
            <a:avLst/>
          </a:prstGeom>
          <a:effectLst>
            <a:outerShdw blurRad="63500" algn="ctr" rotWithShape="0">
              <a:prstClr val="black">
                <a:alpha val="5000"/>
              </a:prstClr>
            </a:outerShdw>
          </a:effectLst>
        </p:spPr>
        <p:txBody>
          <a:bodyPr/>
          <a:lstStyle/>
          <a:p>
            <a:endParaRPr lang="zh-CN" altLang="en-US"/>
          </a:p>
        </p:txBody>
      </p:sp>
      <p:sp>
        <p:nvSpPr>
          <p:cNvPr id="169" name="图片占位符 6">
            <a:extLst>
              <a:ext uri="{FF2B5EF4-FFF2-40B4-BE49-F238E27FC236}">
                <a16:creationId xmlns:a16="http://schemas.microsoft.com/office/drawing/2014/main" xmlns="" id="{1D02690D-FCCD-4CEA-9065-332D61A62EA4}"/>
              </a:ext>
            </a:extLst>
          </p:cNvPr>
          <p:cNvSpPr>
            <a:spLocks noGrp="1"/>
          </p:cNvSpPr>
          <p:nvPr>
            <p:ph type="pic" sz="quarter" idx="13"/>
          </p:nvPr>
        </p:nvSpPr>
        <p:spPr>
          <a:xfrm>
            <a:off x="7280191" y="3855307"/>
            <a:ext cx="4238709" cy="2278793"/>
          </a:xfrm>
          <a:prstGeom prst="rect">
            <a:avLst/>
          </a:prstGeom>
          <a:effectLst>
            <a:outerShdw blurRad="63500" algn="ctr" rotWithShape="0">
              <a:prstClr val="black">
                <a:alpha val="5000"/>
              </a:prstClr>
            </a:outerShdw>
          </a:effectLst>
        </p:spPr>
        <p:txBody>
          <a:bodyPr/>
          <a:lstStyle/>
          <a:p>
            <a:endParaRPr lang="zh-CN" altLang="en-US"/>
          </a:p>
        </p:txBody>
      </p:sp>
      <p:sp>
        <p:nvSpPr>
          <p:cNvPr id="102" name="图片占位符 101">
            <a:extLst>
              <a:ext uri="{FF2B5EF4-FFF2-40B4-BE49-F238E27FC236}">
                <a16:creationId xmlns:a16="http://schemas.microsoft.com/office/drawing/2014/main" xmlns="" id="{8444899F-A7B0-4946-83A6-52BEAAEDED9D}"/>
              </a:ext>
            </a:extLst>
          </p:cNvPr>
          <p:cNvSpPr>
            <a:spLocks noGrp="1"/>
          </p:cNvSpPr>
          <p:nvPr>
            <p:ph type="pic" sz="quarter" idx="14"/>
          </p:nvPr>
        </p:nvSpPr>
        <p:spPr>
          <a:xfrm>
            <a:off x="8915400" y="1285399"/>
            <a:ext cx="2603500" cy="2485295"/>
          </a:xfrm>
          <a:custGeom>
            <a:avLst/>
            <a:gdLst>
              <a:gd name="connsiteX0" fmla="*/ 0 w 2603500"/>
              <a:gd name="connsiteY0" fmla="*/ 0 h 2485295"/>
              <a:gd name="connsiteX1" fmla="*/ 2603500 w 2603500"/>
              <a:gd name="connsiteY1" fmla="*/ 0 h 2485295"/>
              <a:gd name="connsiteX2" fmla="*/ 2603500 w 2603500"/>
              <a:gd name="connsiteY2" fmla="*/ 2485295 h 2485295"/>
              <a:gd name="connsiteX3" fmla="*/ 0 w 2603500"/>
              <a:gd name="connsiteY3" fmla="*/ 2485295 h 2485295"/>
            </a:gdLst>
            <a:ahLst/>
            <a:cxnLst>
              <a:cxn ang="0">
                <a:pos x="connsiteX0" y="connsiteY0"/>
              </a:cxn>
              <a:cxn ang="0">
                <a:pos x="connsiteX1" y="connsiteY1"/>
              </a:cxn>
              <a:cxn ang="0">
                <a:pos x="connsiteX2" y="connsiteY2"/>
              </a:cxn>
              <a:cxn ang="0">
                <a:pos x="connsiteX3" y="connsiteY3"/>
              </a:cxn>
            </a:cxnLst>
            <a:rect l="l" t="t" r="r" b="b"/>
            <a:pathLst>
              <a:path w="2603500" h="2485295">
                <a:moveTo>
                  <a:pt x="0" y="0"/>
                </a:moveTo>
                <a:lnTo>
                  <a:pt x="2603500" y="0"/>
                </a:lnTo>
                <a:lnTo>
                  <a:pt x="2603500" y="2485295"/>
                </a:lnTo>
                <a:lnTo>
                  <a:pt x="0" y="2485295"/>
                </a:lnTo>
                <a:close/>
              </a:path>
            </a:pathLst>
          </a:custGeom>
          <a:effectLst>
            <a:outerShdw blurRad="63500" algn="ctr" rotWithShape="0">
              <a:prstClr val="black">
                <a:alpha val="5000"/>
              </a:prstClr>
            </a:outerShdw>
          </a:effectLst>
        </p:spPr>
        <p:txBody>
          <a:bodyPr wrap="square">
            <a:noAutofit/>
          </a:bodyPr>
          <a:lstStyle/>
          <a:p>
            <a:endParaRPr lang="zh-CN" altLang="en-US"/>
          </a:p>
        </p:txBody>
      </p:sp>
      <p:grpSp>
        <p:nvGrpSpPr>
          <p:cNvPr id="99" name="组合 98">
            <a:extLst>
              <a:ext uri="{FF2B5EF4-FFF2-40B4-BE49-F238E27FC236}">
                <a16:creationId xmlns:a16="http://schemas.microsoft.com/office/drawing/2014/main" xmlns="" id="{E5FB496A-4E2A-49AD-9467-72E19B026E28}"/>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xmlns="" id="{E76F14FD-0E0E-4A6E-94B1-A20DDBCDA653}"/>
                </a:ext>
              </a:extLst>
            </p:cNvPr>
            <p:cNvGrpSpPr/>
            <p:nvPr userDrawn="1"/>
          </p:nvGrpSpPr>
          <p:grpSpPr>
            <a:xfrm>
              <a:off x="256682" y="163949"/>
              <a:ext cx="517039" cy="517039"/>
              <a:chOff x="-1947854" y="7055506"/>
              <a:chExt cx="462688" cy="462688"/>
            </a:xfrm>
          </p:grpSpPr>
          <p:pic>
            <p:nvPicPr>
              <p:cNvPr id="135" name="图片 134" descr="水中的倒影&#10;&#10;描述已自动生成">
                <a:extLst>
                  <a:ext uri="{FF2B5EF4-FFF2-40B4-BE49-F238E27FC236}">
                    <a16:creationId xmlns:a16="http://schemas.microsoft.com/office/drawing/2014/main" xmlns="" id="{DBB65184-4D4C-46FA-9225-A7221C6CF943}"/>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6" name="椭圆 135">
                <a:extLst>
                  <a:ext uri="{FF2B5EF4-FFF2-40B4-BE49-F238E27FC236}">
                    <a16:creationId xmlns:a16="http://schemas.microsoft.com/office/drawing/2014/main" xmlns="" id="{44D2E7F0-30EC-4F34-881F-1D1AEAA06950}"/>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组合 102">
              <a:extLst>
                <a:ext uri="{FF2B5EF4-FFF2-40B4-BE49-F238E27FC236}">
                  <a16:creationId xmlns:a16="http://schemas.microsoft.com/office/drawing/2014/main" xmlns="" id="{42F56A08-097D-4421-8E0D-75947414D527}"/>
                </a:ext>
              </a:extLst>
            </p:cNvPr>
            <p:cNvGrpSpPr/>
            <p:nvPr userDrawn="1"/>
          </p:nvGrpSpPr>
          <p:grpSpPr>
            <a:xfrm>
              <a:off x="244883" y="145030"/>
              <a:ext cx="540000" cy="540000"/>
              <a:chOff x="379413" y="936883"/>
              <a:chExt cx="413762" cy="413762"/>
            </a:xfrm>
          </p:grpSpPr>
          <p:sp>
            <p:nvSpPr>
              <p:cNvPr id="104" name="任意多边形: 形状 103">
                <a:extLst>
                  <a:ext uri="{FF2B5EF4-FFF2-40B4-BE49-F238E27FC236}">
                    <a16:creationId xmlns:a16="http://schemas.microsoft.com/office/drawing/2014/main" xmlns="" id="{938E94D1-771F-473C-ACE2-AA9D3B98A8AD}"/>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83AD40D1-4213-4376-905A-E215F334833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672D0FFF-FF09-44A9-8517-4AFF29B48D3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A3E01AC1-6DFC-484D-A458-CA9A28F3AE7B}"/>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63A0BF56-4C09-439E-88A5-0C0306DC7CF6}"/>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6951EFBE-AE92-4928-BFEA-48C14B67E8C9}"/>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9728B5DD-B90F-4060-8E48-FD9CC81E3A8C}"/>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D074E164-0139-4078-AA51-6B55A7ACDD6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CBDAB034-9442-41DB-8A71-6C134D524EF4}"/>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1992F887-AEAC-4F49-B7AC-1AADB8E64313}"/>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ACE780E8-303C-4DED-B5C5-E19C52C64C3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75424DCD-C51F-474C-A933-C44D5B0CB2A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4" name="圆: 空心 133">
                <a:extLst>
                  <a:ext uri="{FF2B5EF4-FFF2-40B4-BE49-F238E27FC236}">
                    <a16:creationId xmlns:a16="http://schemas.microsoft.com/office/drawing/2014/main" xmlns="" id="{5A02AEDD-6748-4B62-AF48-F0F7B9982F8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7" name="组合 136">
            <a:extLst>
              <a:ext uri="{FF2B5EF4-FFF2-40B4-BE49-F238E27FC236}">
                <a16:creationId xmlns:a16="http://schemas.microsoft.com/office/drawing/2014/main" xmlns="" id="{03EAE5BF-9C8E-44C2-B344-DB008C60305F}"/>
              </a:ext>
            </a:extLst>
          </p:cNvPr>
          <p:cNvGrpSpPr/>
          <p:nvPr userDrawn="1"/>
        </p:nvGrpSpPr>
        <p:grpSpPr>
          <a:xfrm>
            <a:off x="0" y="6609424"/>
            <a:ext cx="12206714" cy="249009"/>
            <a:chOff x="0" y="6609424"/>
            <a:chExt cx="12206714" cy="249009"/>
          </a:xfrm>
        </p:grpSpPr>
        <p:sp>
          <p:nvSpPr>
            <p:cNvPr id="138" name="矩形 137">
              <a:extLst>
                <a:ext uri="{FF2B5EF4-FFF2-40B4-BE49-F238E27FC236}">
                  <a16:creationId xmlns:a16="http://schemas.microsoft.com/office/drawing/2014/main" xmlns="" id="{08AE6466-5C60-4726-9D48-C7FAA32E107D}"/>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文本框 138">
              <a:extLst>
                <a:ext uri="{FF2B5EF4-FFF2-40B4-BE49-F238E27FC236}">
                  <a16:creationId xmlns:a16="http://schemas.microsoft.com/office/drawing/2014/main" xmlns="" id="{208F0931-FF04-4BEA-BED5-8FD08830EE98}"/>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0" name="文本框 139">
              <a:extLst>
                <a:ext uri="{FF2B5EF4-FFF2-40B4-BE49-F238E27FC236}">
                  <a16:creationId xmlns:a16="http://schemas.microsoft.com/office/drawing/2014/main" xmlns="" id="{A21F8651-BE69-4680-A14F-6BCA1267081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79F44843-F324-4A34-9E6C-9EE9456F6CE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672565769"/>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多图人物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101892"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02" name="图片占位符 101">
            <a:extLst>
              <a:ext uri="{FF2B5EF4-FFF2-40B4-BE49-F238E27FC236}">
                <a16:creationId xmlns:a16="http://schemas.microsoft.com/office/drawing/2014/main" xmlns="" id="{C2EA8D93-62F6-4D11-99CF-6E6C6F9FDE43}"/>
              </a:ext>
            </a:extLst>
          </p:cNvPr>
          <p:cNvSpPr>
            <a:spLocks noGrp="1"/>
          </p:cNvSpPr>
          <p:nvPr>
            <p:ph type="pic" sz="quarter" idx="10"/>
          </p:nvPr>
        </p:nvSpPr>
        <p:spPr>
          <a:xfrm>
            <a:off x="712618" y="2447569"/>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lvl1pPr marL="0" indent="0">
              <a:buNone/>
              <a:defRPr/>
            </a:lvl1pPr>
          </a:lstStyle>
          <a:p>
            <a:endParaRPr lang="zh-CN" altLang="en-US" dirty="0"/>
          </a:p>
        </p:txBody>
      </p:sp>
      <p:sp>
        <p:nvSpPr>
          <p:cNvPr id="107" name="图片占位符 106">
            <a:extLst>
              <a:ext uri="{FF2B5EF4-FFF2-40B4-BE49-F238E27FC236}">
                <a16:creationId xmlns:a16="http://schemas.microsoft.com/office/drawing/2014/main" xmlns="" id="{0C48C1D3-B612-4CE6-B5A5-9ED0F1629447}"/>
              </a:ext>
            </a:extLst>
          </p:cNvPr>
          <p:cNvSpPr>
            <a:spLocks noGrp="1"/>
          </p:cNvSpPr>
          <p:nvPr>
            <p:ph type="pic" sz="quarter" idx="11"/>
          </p:nvPr>
        </p:nvSpPr>
        <p:spPr>
          <a:xfrm>
            <a:off x="3453774" y="1557338"/>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a:p>
        </p:txBody>
      </p:sp>
      <p:sp>
        <p:nvSpPr>
          <p:cNvPr id="108" name="图片占位符 107">
            <a:extLst>
              <a:ext uri="{FF2B5EF4-FFF2-40B4-BE49-F238E27FC236}">
                <a16:creationId xmlns:a16="http://schemas.microsoft.com/office/drawing/2014/main" xmlns="" id="{51630423-2767-467A-B056-C165E1459F25}"/>
              </a:ext>
            </a:extLst>
          </p:cNvPr>
          <p:cNvSpPr>
            <a:spLocks noGrp="1"/>
          </p:cNvSpPr>
          <p:nvPr>
            <p:ph type="pic" sz="quarter" idx="12"/>
          </p:nvPr>
        </p:nvSpPr>
        <p:spPr>
          <a:xfrm>
            <a:off x="5920610" y="2447569"/>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dirty="0"/>
          </a:p>
        </p:txBody>
      </p:sp>
      <p:sp>
        <p:nvSpPr>
          <p:cNvPr id="109" name="图片占位符 108">
            <a:extLst>
              <a:ext uri="{FF2B5EF4-FFF2-40B4-BE49-F238E27FC236}">
                <a16:creationId xmlns:a16="http://schemas.microsoft.com/office/drawing/2014/main" xmlns="" id="{27C43DC5-5901-48EB-8688-39B352366AC6}"/>
              </a:ext>
            </a:extLst>
          </p:cNvPr>
          <p:cNvSpPr>
            <a:spLocks noGrp="1"/>
          </p:cNvSpPr>
          <p:nvPr>
            <p:ph type="pic" sz="quarter" idx="13"/>
          </p:nvPr>
        </p:nvSpPr>
        <p:spPr>
          <a:xfrm>
            <a:off x="8697488" y="1557338"/>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a:p>
        </p:txBody>
      </p:sp>
      <p:grpSp>
        <p:nvGrpSpPr>
          <p:cNvPr id="98" name="组合 97">
            <a:extLst>
              <a:ext uri="{FF2B5EF4-FFF2-40B4-BE49-F238E27FC236}">
                <a16:creationId xmlns:a16="http://schemas.microsoft.com/office/drawing/2014/main" xmlns="" id="{87B934A6-786D-4175-9E2B-79B43AED59D0}"/>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xmlns="" id="{BC0B2BFF-F2C4-489F-8386-CA92050D4A06}"/>
                </a:ext>
              </a:extLst>
            </p:cNvPr>
            <p:cNvGrpSpPr/>
            <p:nvPr userDrawn="1"/>
          </p:nvGrpSpPr>
          <p:grpSpPr>
            <a:xfrm>
              <a:off x="256682" y="163949"/>
              <a:ext cx="517039" cy="517039"/>
              <a:chOff x="-1947854" y="7055506"/>
              <a:chExt cx="462688" cy="462688"/>
            </a:xfrm>
          </p:grpSpPr>
          <p:pic>
            <p:nvPicPr>
              <p:cNvPr id="136" name="图片 135" descr="水中的倒影&#10;&#10;描述已自动生成">
                <a:extLst>
                  <a:ext uri="{FF2B5EF4-FFF2-40B4-BE49-F238E27FC236}">
                    <a16:creationId xmlns:a16="http://schemas.microsoft.com/office/drawing/2014/main" xmlns="" id="{4689EE18-F75A-4F21-B093-EAE162B020E7}"/>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7" name="椭圆 136">
                <a:extLst>
                  <a:ext uri="{FF2B5EF4-FFF2-40B4-BE49-F238E27FC236}">
                    <a16:creationId xmlns:a16="http://schemas.microsoft.com/office/drawing/2014/main" xmlns="" id="{260AB57F-292F-479B-8A3A-88272162836C}"/>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xmlns="" id="{BB6A7D77-9D75-4260-9618-01111E0D1DB5}"/>
                </a:ext>
              </a:extLst>
            </p:cNvPr>
            <p:cNvGrpSpPr/>
            <p:nvPr userDrawn="1"/>
          </p:nvGrpSpPr>
          <p:grpSpPr>
            <a:xfrm>
              <a:off x="244883" y="145030"/>
              <a:ext cx="540000" cy="540000"/>
              <a:chOff x="379413" y="936883"/>
              <a:chExt cx="413762" cy="413762"/>
            </a:xfrm>
          </p:grpSpPr>
          <p:sp>
            <p:nvSpPr>
              <p:cNvPr id="101" name="任意多边形: 形状 100">
                <a:extLst>
                  <a:ext uri="{FF2B5EF4-FFF2-40B4-BE49-F238E27FC236}">
                    <a16:creationId xmlns:a16="http://schemas.microsoft.com/office/drawing/2014/main" xmlns="" id="{0F5707BD-3547-4BC2-A8F1-5B5B8702F29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3D1C240B-6725-4A6A-8449-8C3F4B0651B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75BB08BF-454E-4727-88DD-E6AE25796FBF}"/>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1B60B257-FD91-4C66-902D-223BA038373B}"/>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1084BCD4-0771-4D07-A11A-F7E98B6FA5C8}"/>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70A73F6E-7B12-4B62-8B8B-B2CCBF6D5A25}"/>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C9EE1CB0-221A-41B1-8376-3E982562A548}"/>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DC0849CF-45D3-4B6A-8025-10495797631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2E6E4727-1434-4754-ACAF-5D2B302D59A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37E8AA7C-22C7-4E1C-A6C1-CF1DC75E22D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37885937-6400-43E8-B868-CB39479E8B7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B44E2223-9F6F-4DBD-968A-E1037233A2F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5" name="圆: 空心 134">
                <a:extLst>
                  <a:ext uri="{FF2B5EF4-FFF2-40B4-BE49-F238E27FC236}">
                    <a16:creationId xmlns:a16="http://schemas.microsoft.com/office/drawing/2014/main" xmlns="" id="{E3E98E58-DD17-495D-A6B9-6FB6F4427C98}"/>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8" name="组合 137">
            <a:extLst>
              <a:ext uri="{FF2B5EF4-FFF2-40B4-BE49-F238E27FC236}">
                <a16:creationId xmlns:a16="http://schemas.microsoft.com/office/drawing/2014/main" xmlns="" id="{9C9D6FE7-A73A-49EB-A455-BA117D2C7DDC}"/>
              </a:ext>
            </a:extLst>
          </p:cNvPr>
          <p:cNvGrpSpPr/>
          <p:nvPr userDrawn="1"/>
        </p:nvGrpSpPr>
        <p:grpSpPr>
          <a:xfrm>
            <a:off x="0" y="6609424"/>
            <a:ext cx="12206714" cy="249009"/>
            <a:chOff x="0" y="6609424"/>
            <a:chExt cx="12206714" cy="249009"/>
          </a:xfrm>
        </p:grpSpPr>
        <p:sp>
          <p:nvSpPr>
            <p:cNvPr id="139" name="矩形 138">
              <a:extLst>
                <a:ext uri="{FF2B5EF4-FFF2-40B4-BE49-F238E27FC236}">
                  <a16:creationId xmlns:a16="http://schemas.microsoft.com/office/drawing/2014/main" xmlns="" id="{D487A249-5191-43D0-A506-394BFA92958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文本框 139">
              <a:extLst>
                <a:ext uri="{FF2B5EF4-FFF2-40B4-BE49-F238E27FC236}">
                  <a16:creationId xmlns:a16="http://schemas.microsoft.com/office/drawing/2014/main" xmlns="" id="{67164E69-535C-4D0C-B2D7-A2BDE49306FE}"/>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1" name="文本框 140">
              <a:extLst>
                <a:ext uri="{FF2B5EF4-FFF2-40B4-BE49-F238E27FC236}">
                  <a16:creationId xmlns:a16="http://schemas.microsoft.com/office/drawing/2014/main" xmlns="" id="{7B587729-2531-4F83-9EF2-19E7F06C3A2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7D7496F8-DEA2-41B4-BEB5-F7AD4F5263EA}"/>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091329327"/>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多人排版-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13">
            <a:extLst>
              <a:ext uri="{FF2B5EF4-FFF2-40B4-BE49-F238E27FC236}">
                <a16:creationId xmlns:a16="http://schemas.microsoft.com/office/drawing/2014/main" xmlns="" id="{817A01BB-3AB6-4846-AADE-5502DB98E2E3}"/>
              </a:ext>
            </a:extLst>
          </p:cNvPr>
          <p:cNvSpPr>
            <a:spLocks noGrp="1"/>
          </p:cNvSpPr>
          <p:nvPr>
            <p:ph type="pic" sz="quarter" idx="14"/>
          </p:nvPr>
        </p:nvSpPr>
        <p:spPr>
          <a:xfrm>
            <a:off x="5034279" y="2367280"/>
            <a:ext cx="2123440" cy="212344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 name="椭圆 9">
            <a:extLst>
              <a:ext uri="{FF2B5EF4-FFF2-40B4-BE49-F238E27FC236}">
                <a16:creationId xmlns:a16="http://schemas.microsoft.com/office/drawing/2014/main" xmlns="" id="{13001282-61E5-4F55-A5EB-59C8C0925BB8}"/>
              </a:ext>
            </a:extLst>
          </p:cNvPr>
          <p:cNvSpPr/>
          <p:nvPr userDrawn="1"/>
        </p:nvSpPr>
        <p:spPr>
          <a:xfrm>
            <a:off x="3571382" y="1084866"/>
            <a:ext cx="5049234" cy="5049234"/>
          </a:xfrm>
          <a:prstGeom prst="ellipse">
            <a:avLst/>
          </a:prstGeom>
          <a:noFill/>
          <a:ln>
            <a:solidFill>
              <a:schemeClr val="accent1">
                <a:shade val="50000"/>
                <a:alpha val="26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图片占位符 13">
            <a:extLst>
              <a:ext uri="{FF2B5EF4-FFF2-40B4-BE49-F238E27FC236}">
                <a16:creationId xmlns:a16="http://schemas.microsoft.com/office/drawing/2014/main" xmlns="" id="{072D06BA-7C60-4E62-94E2-7B384A01620B}"/>
              </a:ext>
            </a:extLst>
          </p:cNvPr>
          <p:cNvSpPr>
            <a:spLocks noGrp="1"/>
          </p:cNvSpPr>
          <p:nvPr>
            <p:ph type="pic" sz="quarter" idx="15"/>
          </p:nvPr>
        </p:nvSpPr>
        <p:spPr>
          <a:xfrm>
            <a:off x="2972765" y="1558388"/>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8" name="图片占位符 13">
            <a:extLst>
              <a:ext uri="{FF2B5EF4-FFF2-40B4-BE49-F238E27FC236}">
                <a16:creationId xmlns:a16="http://schemas.microsoft.com/office/drawing/2014/main" xmlns="" id="{64B39C1E-663C-4B98-87BC-A9B0A4C2A49F}"/>
              </a:ext>
            </a:extLst>
          </p:cNvPr>
          <p:cNvSpPr>
            <a:spLocks noGrp="1"/>
          </p:cNvSpPr>
          <p:nvPr>
            <p:ph type="pic" sz="quarter" idx="16"/>
          </p:nvPr>
        </p:nvSpPr>
        <p:spPr>
          <a:xfrm>
            <a:off x="2975436" y="4425664"/>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9" name="图片占位符 13">
            <a:extLst>
              <a:ext uri="{FF2B5EF4-FFF2-40B4-BE49-F238E27FC236}">
                <a16:creationId xmlns:a16="http://schemas.microsoft.com/office/drawing/2014/main" xmlns="" id="{D67F5897-48AB-4676-8E77-7A85CD89C262}"/>
              </a:ext>
            </a:extLst>
          </p:cNvPr>
          <p:cNvSpPr>
            <a:spLocks noGrp="1"/>
          </p:cNvSpPr>
          <p:nvPr>
            <p:ph type="pic" sz="quarter" idx="17"/>
          </p:nvPr>
        </p:nvSpPr>
        <p:spPr>
          <a:xfrm>
            <a:off x="7661266" y="4425664"/>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sp>
        <p:nvSpPr>
          <p:cNvPr id="172" name="图片占位符 13">
            <a:extLst>
              <a:ext uri="{FF2B5EF4-FFF2-40B4-BE49-F238E27FC236}">
                <a16:creationId xmlns:a16="http://schemas.microsoft.com/office/drawing/2014/main" xmlns="" id="{0392749F-8979-48EC-B6C0-0DB2E94F1956}"/>
              </a:ext>
            </a:extLst>
          </p:cNvPr>
          <p:cNvSpPr>
            <a:spLocks noGrp="1"/>
          </p:cNvSpPr>
          <p:nvPr>
            <p:ph type="pic" sz="quarter" idx="18"/>
          </p:nvPr>
        </p:nvSpPr>
        <p:spPr>
          <a:xfrm>
            <a:off x="7661266" y="1558388"/>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73" name="椭圆 172">
            <a:extLst>
              <a:ext uri="{FF2B5EF4-FFF2-40B4-BE49-F238E27FC236}">
                <a16:creationId xmlns:a16="http://schemas.microsoft.com/office/drawing/2014/main" xmlns="" id="{2E2211DD-A1D0-4655-B5C1-FF3A160358C3}"/>
              </a:ext>
            </a:extLst>
          </p:cNvPr>
          <p:cNvSpPr/>
          <p:nvPr userDrawn="1"/>
        </p:nvSpPr>
        <p:spPr>
          <a:xfrm>
            <a:off x="3178650" y="692134"/>
            <a:ext cx="5834698" cy="583469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a:extLst>
              <a:ext uri="{FF2B5EF4-FFF2-40B4-BE49-F238E27FC236}">
                <a16:creationId xmlns:a16="http://schemas.microsoft.com/office/drawing/2014/main" xmlns="" id="{EAAEEF39-3A63-434A-A2ED-90E205A98404}"/>
              </a:ext>
            </a:extLst>
          </p:cNvPr>
          <p:cNvGrpSpPr/>
          <p:nvPr userDrawn="1"/>
        </p:nvGrpSpPr>
        <p:grpSpPr>
          <a:xfrm>
            <a:off x="244883" y="145030"/>
            <a:ext cx="540000" cy="540000"/>
            <a:chOff x="244883" y="145030"/>
            <a:chExt cx="540000" cy="540000"/>
          </a:xfrm>
        </p:grpSpPr>
        <p:grpSp>
          <p:nvGrpSpPr>
            <p:cNvPr id="102" name="组合 101">
              <a:extLst>
                <a:ext uri="{FF2B5EF4-FFF2-40B4-BE49-F238E27FC236}">
                  <a16:creationId xmlns:a16="http://schemas.microsoft.com/office/drawing/2014/main" xmlns="" id="{DB51F7A0-42BE-4089-AF89-F30F4F80C88E}"/>
                </a:ext>
              </a:extLst>
            </p:cNvPr>
            <p:cNvGrpSpPr/>
            <p:nvPr userDrawn="1"/>
          </p:nvGrpSpPr>
          <p:grpSpPr>
            <a:xfrm>
              <a:off x="256682" y="163949"/>
              <a:ext cx="517039" cy="517039"/>
              <a:chOff x="-1947854" y="7055506"/>
              <a:chExt cx="462688" cy="462688"/>
            </a:xfrm>
          </p:grpSpPr>
          <p:pic>
            <p:nvPicPr>
              <p:cNvPr id="135" name="图片 134" descr="水中的倒影&#10;&#10;描述已自动生成">
                <a:extLst>
                  <a:ext uri="{FF2B5EF4-FFF2-40B4-BE49-F238E27FC236}">
                    <a16:creationId xmlns:a16="http://schemas.microsoft.com/office/drawing/2014/main" xmlns="" id="{2C25F4A2-66A6-4A49-A7EE-FE62C91C79A0}"/>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6" name="椭圆 135">
                <a:extLst>
                  <a:ext uri="{FF2B5EF4-FFF2-40B4-BE49-F238E27FC236}">
                    <a16:creationId xmlns:a16="http://schemas.microsoft.com/office/drawing/2014/main" xmlns="" id="{A72AF82D-2B19-4579-87F6-852C0B3B596F}"/>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组合 102">
              <a:extLst>
                <a:ext uri="{FF2B5EF4-FFF2-40B4-BE49-F238E27FC236}">
                  <a16:creationId xmlns:a16="http://schemas.microsoft.com/office/drawing/2014/main" xmlns="" id="{E9C1F743-34C8-48D7-8796-5ECCEF8EBE96}"/>
                </a:ext>
              </a:extLst>
            </p:cNvPr>
            <p:cNvGrpSpPr/>
            <p:nvPr userDrawn="1"/>
          </p:nvGrpSpPr>
          <p:grpSpPr>
            <a:xfrm>
              <a:off x="244883" y="145030"/>
              <a:ext cx="540000" cy="540000"/>
              <a:chOff x="379413" y="936883"/>
              <a:chExt cx="413762" cy="413762"/>
            </a:xfrm>
          </p:grpSpPr>
          <p:sp>
            <p:nvSpPr>
              <p:cNvPr id="104" name="任意多边形: 形状 103">
                <a:extLst>
                  <a:ext uri="{FF2B5EF4-FFF2-40B4-BE49-F238E27FC236}">
                    <a16:creationId xmlns:a16="http://schemas.microsoft.com/office/drawing/2014/main" xmlns="" id="{E58A3662-5A18-4049-9F3E-94B67D552EB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C363DC1B-DF44-47B3-974D-79EDE2AC485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83275247-4F60-4B7E-87E7-2073ABCF42FA}"/>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3CBBCDB8-E7D5-43C5-83F2-518B35EB1701}"/>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6B86A03F-C8B0-4C93-8641-B6799222CD4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DA0B42DD-DD1F-44DE-868B-DFA8E316A500}"/>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AF51957B-4E7D-4AE5-9879-EBB831779C2B}"/>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6F93095B-3465-40E8-9BD6-710306E88E6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4C405A17-FD09-463B-910A-632C20CA2AE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3122D2E4-D73D-471C-B646-97FF550B74B4}"/>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CD58F7C7-0786-4B8E-B394-8278A0AD7F3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FD4FFF0B-C74D-4250-9F69-24A0054507D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4" name="圆: 空心 133">
                <a:extLst>
                  <a:ext uri="{FF2B5EF4-FFF2-40B4-BE49-F238E27FC236}">
                    <a16:creationId xmlns:a16="http://schemas.microsoft.com/office/drawing/2014/main" xmlns="" id="{1AF71F62-B23F-4711-B01C-A0FFA6FDD386}"/>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7" name="组合 136">
            <a:extLst>
              <a:ext uri="{FF2B5EF4-FFF2-40B4-BE49-F238E27FC236}">
                <a16:creationId xmlns:a16="http://schemas.microsoft.com/office/drawing/2014/main" xmlns="" id="{6DFB991E-A4E3-49CF-B210-A68A9743C52E}"/>
              </a:ext>
            </a:extLst>
          </p:cNvPr>
          <p:cNvGrpSpPr/>
          <p:nvPr userDrawn="1"/>
        </p:nvGrpSpPr>
        <p:grpSpPr>
          <a:xfrm>
            <a:off x="0" y="6609424"/>
            <a:ext cx="12206714" cy="249009"/>
            <a:chOff x="0" y="6609424"/>
            <a:chExt cx="12206714" cy="249009"/>
          </a:xfrm>
        </p:grpSpPr>
        <p:sp>
          <p:nvSpPr>
            <p:cNvPr id="138" name="矩形 137">
              <a:extLst>
                <a:ext uri="{FF2B5EF4-FFF2-40B4-BE49-F238E27FC236}">
                  <a16:creationId xmlns:a16="http://schemas.microsoft.com/office/drawing/2014/main" xmlns="" id="{0FA45108-77A7-4305-8849-2AA895C4A710}"/>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文本框 138">
              <a:extLst>
                <a:ext uri="{FF2B5EF4-FFF2-40B4-BE49-F238E27FC236}">
                  <a16:creationId xmlns:a16="http://schemas.microsoft.com/office/drawing/2014/main" xmlns="" id="{B3B57232-A45D-4AA9-BEC1-23F972E33811}"/>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0" name="文本框 139">
              <a:extLst>
                <a:ext uri="{FF2B5EF4-FFF2-40B4-BE49-F238E27FC236}">
                  <a16:creationId xmlns:a16="http://schemas.microsoft.com/office/drawing/2014/main" xmlns="" id="{17FE012B-5D66-4DF9-9D4A-7BFC1BF6D7A9}"/>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4271594D-82D2-447D-8B36-F3489A703AA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864342642"/>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多人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13">
            <a:extLst>
              <a:ext uri="{FF2B5EF4-FFF2-40B4-BE49-F238E27FC236}">
                <a16:creationId xmlns:a16="http://schemas.microsoft.com/office/drawing/2014/main" xmlns="" id="{817A01BB-3AB6-4846-AADE-5502DB98E2E3}"/>
              </a:ext>
            </a:extLst>
          </p:cNvPr>
          <p:cNvSpPr>
            <a:spLocks noGrp="1"/>
          </p:cNvSpPr>
          <p:nvPr>
            <p:ph type="pic" sz="quarter" idx="14"/>
          </p:nvPr>
        </p:nvSpPr>
        <p:spPr>
          <a:xfrm>
            <a:off x="4813012" y="2146013"/>
            <a:ext cx="2565974" cy="2565974"/>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 name="椭圆 9">
            <a:extLst>
              <a:ext uri="{FF2B5EF4-FFF2-40B4-BE49-F238E27FC236}">
                <a16:creationId xmlns:a16="http://schemas.microsoft.com/office/drawing/2014/main" xmlns="" id="{13001282-61E5-4F55-A5EB-59C8C0925BB8}"/>
              </a:ext>
            </a:extLst>
          </p:cNvPr>
          <p:cNvSpPr/>
          <p:nvPr userDrawn="1"/>
        </p:nvSpPr>
        <p:spPr>
          <a:xfrm>
            <a:off x="3571382" y="1084866"/>
            <a:ext cx="5049234" cy="5049234"/>
          </a:xfrm>
          <a:prstGeom prst="ellipse">
            <a:avLst/>
          </a:prstGeom>
          <a:noFill/>
          <a:ln>
            <a:solidFill>
              <a:schemeClr val="accent1">
                <a:shade val="50000"/>
                <a:alpha val="2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图片占位符 13">
            <a:extLst>
              <a:ext uri="{FF2B5EF4-FFF2-40B4-BE49-F238E27FC236}">
                <a16:creationId xmlns:a16="http://schemas.microsoft.com/office/drawing/2014/main" xmlns="" id="{072D06BA-7C60-4E62-94E2-7B384A01620B}"/>
              </a:ext>
            </a:extLst>
          </p:cNvPr>
          <p:cNvSpPr>
            <a:spLocks noGrp="1"/>
          </p:cNvSpPr>
          <p:nvPr>
            <p:ph type="pic" sz="quarter" idx="15"/>
          </p:nvPr>
        </p:nvSpPr>
        <p:spPr>
          <a:xfrm>
            <a:off x="2972765" y="1207435"/>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8" name="图片占位符 13">
            <a:extLst>
              <a:ext uri="{FF2B5EF4-FFF2-40B4-BE49-F238E27FC236}">
                <a16:creationId xmlns:a16="http://schemas.microsoft.com/office/drawing/2014/main" xmlns="" id="{64B39C1E-663C-4B98-87BC-A9B0A4C2A49F}"/>
              </a:ext>
            </a:extLst>
          </p:cNvPr>
          <p:cNvSpPr>
            <a:spLocks noGrp="1"/>
          </p:cNvSpPr>
          <p:nvPr>
            <p:ph type="pic" sz="quarter" idx="16"/>
          </p:nvPr>
        </p:nvSpPr>
        <p:spPr>
          <a:xfrm>
            <a:off x="2975436" y="455512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9" name="图片占位符 13">
            <a:extLst>
              <a:ext uri="{FF2B5EF4-FFF2-40B4-BE49-F238E27FC236}">
                <a16:creationId xmlns:a16="http://schemas.microsoft.com/office/drawing/2014/main" xmlns="" id="{D67F5897-48AB-4676-8E77-7A85CD89C262}"/>
              </a:ext>
            </a:extLst>
          </p:cNvPr>
          <p:cNvSpPr>
            <a:spLocks noGrp="1"/>
          </p:cNvSpPr>
          <p:nvPr>
            <p:ph type="pic" sz="quarter" idx="17"/>
          </p:nvPr>
        </p:nvSpPr>
        <p:spPr>
          <a:xfrm>
            <a:off x="7661266" y="455512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sp>
        <p:nvSpPr>
          <p:cNvPr id="172" name="图片占位符 13">
            <a:extLst>
              <a:ext uri="{FF2B5EF4-FFF2-40B4-BE49-F238E27FC236}">
                <a16:creationId xmlns:a16="http://schemas.microsoft.com/office/drawing/2014/main" xmlns="" id="{0392749F-8979-48EC-B6C0-0DB2E94F1956}"/>
              </a:ext>
            </a:extLst>
          </p:cNvPr>
          <p:cNvSpPr>
            <a:spLocks noGrp="1"/>
          </p:cNvSpPr>
          <p:nvPr>
            <p:ph type="pic" sz="quarter" idx="18"/>
          </p:nvPr>
        </p:nvSpPr>
        <p:spPr>
          <a:xfrm>
            <a:off x="7661266" y="1207435"/>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73" name="椭圆 172">
            <a:extLst>
              <a:ext uri="{FF2B5EF4-FFF2-40B4-BE49-F238E27FC236}">
                <a16:creationId xmlns:a16="http://schemas.microsoft.com/office/drawing/2014/main" xmlns="" id="{2E2211DD-A1D0-4655-B5C1-FF3A160358C3}"/>
              </a:ext>
            </a:extLst>
          </p:cNvPr>
          <p:cNvSpPr/>
          <p:nvPr userDrawn="1"/>
        </p:nvSpPr>
        <p:spPr>
          <a:xfrm>
            <a:off x="1091995" y="-1394521"/>
            <a:ext cx="10008008" cy="1000800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xmlns="" id="{19F3AB37-9C2D-4D75-B668-2454DA919194}"/>
              </a:ext>
            </a:extLst>
          </p:cNvPr>
          <p:cNvSpPr/>
          <p:nvPr userDrawn="1"/>
        </p:nvSpPr>
        <p:spPr>
          <a:xfrm>
            <a:off x="2062814" y="-423702"/>
            <a:ext cx="8066370" cy="8066370"/>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xmlns="" id="{F5F29C2F-C8A2-4C7E-B655-DD2B27C0A0F8}"/>
              </a:ext>
            </a:extLst>
          </p:cNvPr>
          <p:cNvSpPr/>
          <p:nvPr userDrawn="1"/>
        </p:nvSpPr>
        <p:spPr>
          <a:xfrm>
            <a:off x="3178650" y="692134"/>
            <a:ext cx="5834698" cy="583469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图片占位符 13">
            <a:extLst>
              <a:ext uri="{FF2B5EF4-FFF2-40B4-BE49-F238E27FC236}">
                <a16:creationId xmlns:a16="http://schemas.microsoft.com/office/drawing/2014/main" xmlns="" id="{12AC9F2D-AAD4-4EA1-82E2-3432CFCD6895}"/>
              </a:ext>
            </a:extLst>
          </p:cNvPr>
          <p:cNvSpPr>
            <a:spLocks noGrp="1"/>
          </p:cNvSpPr>
          <p:nvPr>
            <p:ph type="pic" sz="quarter" idx="19"/>
          </p:nvPr>
        </p:nvSpPr>
        <p:spPr>
          <a:xfrm>
            <a:off x="1724987" y="286634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4" name="图片占位符 13">
            <a:extLst>
              <a:ext uri="{FF2B5EF4-FFF2-40B4-BE49-F238E27FC236}">
                <a16:creationId xmlns:a16="http://schemas.microsoft.com/office/drawing/2014/main" xmlns="" id="{DE33B536-D20D-44E0-A04C-507A138DDA50}"/>
              </a:ext>
            </a:extLst>
          </p:cNvPr>
          <p:cNvSpPr>
            <a:spLocks noGrp="1"/>
          </p:cNvSpPr>
          <p:nvPr>
            <p:ph type="pic" sz="quarter" idx="20"/>
          </p:nvPr>
        </p:nvSpPr>
        <p:spPr>
          <a:xfrm>
            <a:off x="8886845" y="286634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grpSp>
        <p:nvGrpSpPr>
          <p:cNvPr id="105" name="组合 104">
            <a:extLst>
              <a:ext uri="{FF2B5EF4-FFF2-40B4-BE49-F238E27FC236}">
                <a16:creationId xmlns:a16="http://schemas.microsoft.com/office/drawing/2014/main" xmlns="" id="{9D40C7B0-78BC-494C-9354-1F4AEE2907D7}"/>
              </a:ext>
            </a:extLst>
          </p:cNvPr>
          <p:cNvGrpSpPr/>
          <p:nvPr userDrawn="1"/>
        </p:nvGrpSpPr>
        <p:grpSpPr>
          <a:xfrm>
            <a:off x="244883" y="145030"/>
            <a:ext cx="540000" cy="540000"/>
            <a:chOff x="244883" y="145030"/>
            <a:chExt cx="540000" cy="540000"/>
          </a:xfrm>
        </p:grpSpPr>
        <p:grpSp>
          <p:nvGrpSpPr>
            <p:cNvPr id="106" name="组合 105">
              <a:extLst>
                <a:ext uri="{FF2B5EF4-FFF2-40B4-BE49-F238E27FC236}">
                  <a16:creationId xmlns:a16="http://schemas.microsoft.com/office/drawing/2014/main" xmlns="" id="{7584CCAB-F97C-455A-887B-B5F5CE60B70B}"/>
                </a:ext>
              </a:extLst>
            </p:cNvPr>
            <p:cNvGrpSpPr/>
            <p:nvPr userDrawn="1"/>
          </p:nvGrpSpPr>
          <p:grpSpPr>
            <a:xfrm>
              <a:off x="256682" y="163949"/>
              <a:ext cx="517039" cy="517039"/>
              <a:chOff x="-1947854" y="7055506"/>
              <a:chExt cx="462688" cy="462688"/>
            </a:xfrm>
          </p:grpSpPr>
          <p:pic>
            <p:nvPicPr>
              <p:cNvPr id="139" name="图片 138" descr="水中的倒影&#10;&#10;描述已自动生成">
                <a:extLst>
                  <a:ext uri="{FF2B5EF4-FFF2-40B4-BE49-F238E27FC236}">
                    <a16:creationId xmlns:a16="http://schemas.microsoft.com/office/drawing/2014/main" xmlns="" id="{559DC128-6E72-4EE9-AA17-0D096749AB0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40" name="椭圆 139">
                <a:extLst>
                  <a:ext uri="{FF2B5EF4-FFF2-40B4-BE49-F238E27FC236}">
                    <a16:creationId xmlns:a16="http://schemas.microsoft.com/office/drawing/2014/main" xmlns="" id="{D1F7E6EC-15B8-4496-A464-3A679F561DB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a:extLst>
                <a:ext uri="{FF2B5EF4-FFF2-40B4-BE49-F238E27FC236}">
                  <a16:creationId xmlns:a16="http://schemas.microsoft.com/office/drawing/2014/main" xmlns="" id="{5182FD5F-AE24-45FC-940D-1C2F2480B8F4}"/>
                </a:ext>
              </a:extLst>
            </p:cNvPr>
            <p:cNvGrpSpPr/>
            <p:nvPr userDrawn="1"/>
          </p:nvGrpSpPr>
          <p:grpSpPr>
            <a:xfrm>
              <a:off x="244883" y="145030"/>
              <a:ext cx="540000" cy="540000"/>
              <a:chOff x="379413" y="936883"/>
              <a:chExt cx="413762" cy="413762"/>
            </a:xfrm>
          </p:grpSpPr>
          <p:sp>
            <p:nvSpPr>
              <p:cNvPr id="108" name="任意多边形: 形状 107">
                <a:extLst>
                  <a:ext uri="{FF2B5EF4-FFF2-40B4-BE49-F238E27FC236}">
                    <a16:creationId xmlns:a16="http://schemas.microsoft.com/office/drawing/2014/main" xmlns="" id="{92B54F0E-5406-48A0-AA51-09CC226B706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9D13CB28-B2DF-4D61-96CC-7B30FFFFDAA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F566F4A6-DC91-415B-9264-8CFAA4C2315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85DB68C5-9795-4426-B422-8470DEC9B000}"/>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6A3DAB2C-4E2A-4D53-A496-514505A29E90}"/>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03668D25-45A5-416E-92ED-446942FF5F8F}"/>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9208971D-3D32-4A59-B953-3F014FFAEB5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B2B6703A-EF82-4B2B-BEBF-734D21FFAE33}"/>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9DE19C50-6F5B-4D37-86D3-FE7921E8F925}"/>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8A50B4CB-D4FD-4371-AEE2-4CD02260342A}"/>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DDCFB614-7DA3-4149-BDFA-E27866C6B45D}"/>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9E565E47-FDDC-49DC-BED5-6D61A426EA2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8" name="圆: 空心 137">
                <a:extLst>
                  <a:ext uri="{FF2B5EF4-FFF2-40B4-BE49-F238E27FC236}">
                    <a16:creationId xmlns:a16="http://schemas.microsoft.com/office/drawing/2014/main" xmlns="" id="{6E67CB59-F891-4FE3-B103-2E0F92525C2F}"/>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41" name="组合 140">
            <a:extLst>
              <a:ext uri="{FF2B5EF4-FFF2-40B4-BE49-F238E27FC236}">
                <a16:creationId xmlns:a16="http://schemas.microsoft.com/office/drawing/2014/main" xmlns="" id="{98A73071-63D6-4A11-A195-EBE1B3AA7099}"/>
              </a:ext>
            </a:extLst>
          </p:cNvPr>
          <p:cNvGrpSpPr/>
          <p:nvPr userDrawn="1"/>
        </p:nvGrpSpPr>
        <p:grpSpPr>
          <a:xfrm>
            <a:off x="0" y="6609424"/>
            <a:ext cx="12206714" cy="249009"/>
            <a:chOff x="0" y="6609424"/>
            <a:chExt cx="12206714" cy="249009"/>
          </a:xfrm>
        </p:grpSpPr>
        <p:sp>
          <p:nvSpPr>
            <p:cNvPr id="142" name="矩形 141">
              <a:extLst>
                <a:ext uri="{FF2B5EF4-FFF2-40B4-BE49-F238E27FC236}">
                  <a16:creationId xmlns:a16="http://schemas.microsoft.com/office/drawing/2014/main" xmlns="" id="{1D1EC73E-7346-4102-84A6-E26DAD12E1BF}"/>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文本框 142">
              <a:extLst>
                <a:ext uri="{FF2B5EF4-FFF2-40B4-BE49-F238E27FC236}">
                  <a16:creationId xmlns:a16="http://schemas.microsoft.com/office/drawing/2014/main" xmlns="" id="{21279A9B-2DFB-4537-B1AC-285411A7D9F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4" name="文本框 143">
              <a:extLst>
                <a:ext uri="{FF2B5EF4-FFF2-40B4-BE49-F238E27FC236}">
                  <a16:creationId xmlns:a16="http://schemas.microsoft.com/office/drawing/2014/main" xmlns="" id="{C9169BB9-38B1-40CB-99A3-899975B48EBD}"/>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F885AE17-D71D-4249-A2DF-DE29D460D280}"/>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6299172"/>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多图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7" name="图片占位符 6">
            <a:extLst>
              <a:ext uri="{FF2B5EF4-FFF2-40B4-BE49-F238E27FC236}">
                <a16:creationId xmlns:a16="http://schemas.microsoft.com/office/drawing/2014/main" xmlns="" id="{0D9175F0-8A47-42B2-972B-FB59B2C7437C}"/>
              </a:ext>
            </a:extLst>
          </p:cNvPr>
          <p:cNvSpPr>
            <a:spLocks noGrp="1"/>
          </p:cNvSpPr>
          <p:nvPr>
            <p:ph type="pic" sz="quarter" idx="10"/>
          </p:nvPr>
        </p:nvSpPr>
        <p:spPr>
          <a:xfrm>
            <a:off x="464555" y="1991007"/>
            <a:ext cx="1884177" cy="3078480"/>
          </a:xfrm>
          <a:prstGeom prst="rect">
            <a:avLst/>
          </a:prstGeom>
        </p:spPr>
        <p:txBody>
          <a:bodyPr/>
          <a:lstStyle/>
          <a:p>
            <a:endParaRPr lang="zh-CN" altLang="en-US"/>
          </a:p>
        </p:txBody>
      </p:sp>
      <p:sp>
        <p:nvSpPr>
          <p:cNvPr id="103" name="图片占位符 6">
            <a:extLst>
              <a:ext uri="{FF2B5EF4-FFF2-40B4-BE49-F238E27FC236}">
                <a16:creationId xmlns:a16="http://schemas.microsoft.com/office/drawing/2014/main" xmlns="" id="{C581540E-8F01-4E24-8E35-652B6ABB8C9C}"/>
              </a:ext>
            </a:extLst>
          </p:cNvPr>
          <p:cNvSpPr>
            <a:spLocks noGrp="1"/>
          </p:cNvSpPr>
          <p:nvPr>
            <p:ph type="pic" sz="quarter" idx="11"/>
          </p:nvPr>
        </p:nvSpPr>
        <p:spPr>
          <a:xfrm>
            <a:off x="2711165" y="1905000"/>
            <a:ext cx="1884177" cy="3078481"/>
          </a:xfrm>
          <a:prstGeom prst="rect">
            <a:avLst/>
          </a:prstGeom>
        </p:spPr>
        <p:txBody>
          <a:bodyPr/>
          <a:lstStyle/>
          <a:p>
            <a:endParaRPr lang="zh-CN" altLang="en-US"/>
          </a:p>
        </p:txBody>
      </p:sp>
      <p:sp>
        <p:nvSpPr>
          <p:cNvPr id="104" name="图片占位符 6">
            <a:extLst>
              <a:ext uri="{FF2B5EF4-FFF2-40B4-BE49-F238E27FC236}">
                <a16:creationId xmlns:a16="http://schemas.microsoft.com/office/drawing/2014/main" xmlns="" id="{01C33087-A4B9-4BA7-BBF2-FF09CE7D307A}"/>
              </a:ext>
            </a:extLst>
          </p:cNvPr>
          <p:cNvSpPr>
            <a:spLocks noGrp="1"/>
          </p:cNvSpPr>
          <p:nvPr>
            <p:ph type="pic" sz="quarter" idx="12"/>
          </p:nvPr>
        </p:nvSpPr>
        <p:spPr>
          <a:xfrm>
            <a:off x="7594938" y="1905000"/>
            <a:ext cx="1884177" cy="3078481"/>
          </a:xfrm>
          <a:prstGeom prst="rect">
            <a:avLst/>
          </a:prstGeom>
        </p:spPr>
        <p:txBody>
          <a:bodyPr/>
          <a:lstStyle/>
          <a:p>
            <a:endParaRPr lang="zh-CN" altLang="en-US"/>
          </a:p>
        </p:txBody>
      </p:sp>
      <p:sp>
        <p:nvSpPr>
          <p:cNvPr id="105" name="图片占位符 6">
            <a:extLst>
              <a:ext uri="{FF2B5EF4-FFF2-40B4-BE49-F238E27FC236}">
                <a16:creationId xmlns:a16="http://schemas.microsoft.com/office/drawing/2014/main" xmlns="" id="{2D2801DC-E996-4235-8683-A1649E33E9DF}"/>
              </a:ext>
            </a:extLst>
          </p:cNvPr>
          <p:cNvSpPr>
            <a:spLocks noGrp="1"/>
          </p:cNvSpPr>
          <p:nvPr>
            <p:ph type="pic" sz="quarter" idx="13"/>
          </p:nvPr>
        </p:nvSpPr>
        <p:spPr>
          <a:xfrm>
            <a:off x="9841549" y="1905001"/>
            <a:ext cx="1884177" cy="3078480"/>
          </a:xfrm>
          <a:prstGeom prst="rect">
            <a:avLst/>
          </a:prstGeom>
        </p:spPr>
        <p:txBody>
          <a:bodyPr/>
          <a:lstStyle/>
          <a:p>
            <a:endParaRPr lang="zh-CN" altLang="en-US"/>
          </a:p>
        </p:txBody>
      </p:sp>
      <p:sp>
        <p:nvSpPr>
          <p:cNvPr id="106" name="图片占位符 6">
            <a:extLst>
              <a:ext uri="{FF2B5EF4-FFF2-40B4-BE49-F238E27FC236}">
                <a16:creationId xmlns:a16="http://schemas.microsoft.com/office/drawing/2014/main" xmlns="" id="{02343CDB-21F7-4636-A36C-B7A321B2C4FE}"/>
              </a:ext>
            </a:extLst>
          </p:cNvPr>
          <p:cNvSpPr>
            <a:spLocks noGrp="1"/>
          </p:cNvSpPr>
          <p:nvPr>
            <p:ph type="pic" sz="quarter" idx="14"/>
          </p:nvPr>
        </p:nvSpPr>
        <p:spPr>
          <a:xfrm>
            <a:off x="4957775" y="1406872"/>
            <a:ext cx="2274729" cy="3576610"/>
          </a:xfrm>
          <a:prstGeom prst="rect">
            <a:avLst/>
          </a:prstGeom>
        </p:spPr>
        <p:txBody>
          <a:bodyPr/>
          <a:lstStyle/>
          <a:p>
            <a:endParaRPr lang="zh-CN" altLang="en-US"/>
          </a:p>
        </p:txBody>
      </p:sp>
      <p:grpSp>
        <p:nvGrpSpPr>
          <p:cNvPr id="99" name="组合 98">
            <a:extLst>
              <a:ext uri="{FF2B5EF4-FFF2-40B4-BE49-F238E27FC236}">
                <a16:creationId xmlns:a16="http://schemas.microsoft.com/office/drawing/2014/main" xmlns="" id="{5D9D9A30-B2C4-43DD-82D2-DEC2A021808C}"/>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xmlns="" id="{0A40B9FA-90B1-4B4F-836C-4052FC11234B}"/>
                </a:ext>
              </a:extLst>
            </p:cNvPr>
            <p:cNvGrpSpPr/>
            <p:nvPr userDrawn="1"/>
          </p:nvGrpSpPr>
          <p:grpSpPr>
            <a:xfrm>
              <a:off x="256682" y="163949"/>
              <a:ext cx="517039" cy="517039"/>
              <a:chOff x="-1947854" y="7055506"/>
              <a:chExt cx="462688" cy="462688"/>
            </a:xfrm>
          </p:grpSpPr>
          <p:pic>
            <p:nvPicPr>
              <p:cNvPr id="137" name="图片 136" descr="水中的倒影&#10;&#10;描述已自动生成">
                <a:extLst>
                  <a:ext uri="{FF2B5EF4-FFF2-40B4-BE49-F238E27FC236}">
                    <a16:creationId xmlns:a16="http://schemas.microsoft.com/office/drawing/2014/main" xmlns="" id="{F377ED9B-F4E0-4120-9426-17EE1E198550}"/>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8" name="椭圆 137">
                <a:extLst>
                  <a:ext uri="{FF2B5EF4-FFF2-40B4-BE49-F238E27FC236}">
                    <a16:creationId xmlns:a16="http://schemas.microsoft.com/office/drawing/2014/main" xmlns="" id="{538CC340-0D1E-4A2E-A975-21DCD3620D46}"/>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 name="组合 100">
              <a:extLst>
                <a:ext uri="{FF2B5EF4-FFF2-40B4-BE49-F238E27FC236}">
                  <a16:creationId xmlns:a16="http://schemas.microsoft.com/office/drawing/2014/main" xmlns="" id="{7F091F16-1D2A-42A4-9DF9-C390D9716F4E}"/>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xmlns="" id="{2269F855-5449-42F3-9CA4-2816CC7C4D49}"/>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D5569F4A-A17C-428A-A04A-8D2EC16FA661}"/>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03E4858B-4593-4801-9BF5-7AB88271359E}"/>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1F67FB3F-2B2B-49C0-8BAC-FEB059410AC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F3A1F073-2D4E-41A2-87F0-742E793DBCBD}"/>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65058378-EA2F-4EC7-AC5A-C06FEF7D79A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E45DF402-5204-43F4-B4B9-79201987F105}"/>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E20415DD-398D-494B-847F-902D9C3859EB}"/>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6DCA136E-0E82-473C-B159-34A8FA270557}"/>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A3C60F48-542B-4464-908A-C748D251B6DE}"/>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82C4373D-B4DE-47BF-888B-F423DBCA80C3}"/>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0B4365C2-7878-423E-93E7-4C206A1AE0A2}"/>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6" name="圆: 空心 135">
                <a:extLst>
                  <a:ext uri="{FF2B5EF4-FFF2-40B4-BE49-F238E27FC236}">
                    <a16:creationId xmlns:a16="http://schemas.microsoft.com/office/drawing/2014/main" xmlns="" id="{7EFC787C-835A-422C-9040-978100F5A78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9" name="组合 138">
            <a:extLst>
              <a:ext uri="{FF2B5EF4-FFF2-40B4-BE49-F238E27FC236}">
                <a16:creationId xmlns:a16="http://schemas.microsoft.com/office/drawing/2014/main" xmlns="" id="{50234605-0849-4095-A4C8-D1E873E5D94E}"/>
              </a:ext>
            </a:extLst>
          </p:cNvPr>
          <p:cNvGrpSpPr/>
          <p:nvPr userDrawn="1"/>
        </p:nvGrpSpPr>
        <p:grpSpPr>
          <a:xfrm>
            <a:off x="0" y="6609424"/>
            <a:ext cx="12206714" cy="249009"/>
            <a:chOff x="0" y="6609424"/>
            <a:chExt cx="12206714" cy="249009"/>
          </a:xfrm>
        </p:grpSpPr>
        <p:sp>
          <p:nvSpPr>
            <p:cNvPr id="140" name="矩形 139">
              <a:extLst>
                <a:ext uri="{FF2B5EF4-FFF2-40B4-BE49-F238E27FC236}">
                  <a16:creationId xmlns:a16="http://schemas.microsoft.com/office/drawing/2014/main" xmlns="" id="{F0CD65CB-8C38-4E9A-BBCE-006EC155AA0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文本框 140">
              <a:extLst>
                <a:ext uri="{FF2B5EF4-FFF2-40B4-BE49-F238E27FC236}">
                  <a16:creationId xmlns:a16="http://schemas.microsoft.com/office/drawing/2014/main" xmlns="" id="{8A39BBC5-BD2B-4C7D-9D64-8188E2BA372B}"/>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2" name="文本框 141">
              <a:extLst>
                <a:ext uri="{FF2B5EF4-FFF2-40B4-BE49-F238E27FC236}">
                  <a16:creationId xmlns:a16="http://schemas.microsoft.com/office/drawing/2014/main" xmlns="" id="{C695E605-6747-48C0-9802-1E905673610D}"/>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xmlns="" id="{B2E81D22-FC46-41AD-8488-A02EB0B5B29D}"/>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997882912"/>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样机图">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xmlns=""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B441CEE8-70AE-4921-A810-35D815D70313}"/>
              </a:ext>
            </a:extLst>
          </p:cNvPr>
          <p:cNvCxnSpPr>
            <a:cxnSpLocks/>
          </p:cNvCxnSpPr>
          <p:nvPr userDrawn="1"/>
        </p:nvCxnSpPr>
        <p:spPr>
          <a:xfrm>
            <a:off x="912553" y="355255"/>
            <a:ext cx="0" cy="308734"/>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xmlns=""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grpSp>
        <p:nvGrpSpPr>
          <p:cNvPr id="96" name="组合 95">
            <a:extLst>
              <a:ext uri="{FF2B5EF4-FFF2-40B4-BE49-F238E27FC236}">
                <a16:creationId xmlns:a16="http://schemas.microsoft.com/office/drawing/2014/main" xmlns="" id="{6DDB5A0F-1D18-441A-A6F3-3533EC3E23C4}"/>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xmlns="" id="{8926DA28-52BF-441A-95A0-F223815CA321}"/>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xmlns="" id="{7BB33D91-BEC7-47C7-B4FC-BB93D5B90BA8}"/>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xmlns="" id="{1A7074F0-AA67-4AA7-85ED-A183A5105C1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xmlns="" id="{3F63591F-5986-48AF-BFF6-58A69CC326E4}"/>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xmlns="" id="{92FC1C03-A887-469C-BC0F-CA1ABE4E999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D31A1F0F-0DBD-40CE-8097-D0535CDB0D7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9EA990F0-461A-470B-9B8E-30897632003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0213CAE7-E754-4B5C-90A1-DBF0342D2C09}"/>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2B33CCDC-92D4-458C-9F08-C0E74CB7CDA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E4D325C7-04C2-498A-8F6A-548979C34DA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1F3122C3-F41B-4201-AC57-60A75B67969B}"/>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7061B6E1-4257-4F43-BB5E-3BC2E890517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88E9633B-5F7D-4DE5-BAF6-0F6B870EEC4D}"/>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191D7806-1F7F-4A98-8683-695AD488692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85AC6048-A24D-41EF-8531-A2233DD0ED6F}"/>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FCAB2EB1-8E58-4055-8C66-71AE9744CC50}"/>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xmlns="" id="{219D2A1F-597D-4645-8BC8-84B233B1DA2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xmlns="" id="{03F2AC72-936E-4E65-A3BB-F08751CBB973}"/>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xmlns="" id="{A407E241-926E-4BF9-8EA1-A52481FF3DFF}"/>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xmlns="" id="{3813C7B9-7CEA-4BDF-93E7-B06479FA58D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xmlns="" id="{1A4A3A3C-0521-40BF-849B-95361060752F}"/>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6" name="Picture 2">
            <a:extLst>
              <a:ext uri="{FF2B5EF4-FFF2-40B4-BE49-F238E27FC236}">
                <a16:creationId xmlns:a16="http://schemas.microsoft.com/office/drawing/2014/main" xmlns="" id="{5D12BDB9-4C1B-427F-8AC3-473A71607D35}"/>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32258" y="880701"/>
            <a:ext cx="7322776" cy="5290246"/>
          </a:xfrm>
          <a:prstGeom prst="rect">
            <a:avLst/>
          </a:prstGeom>
        </p:spPr>
      </p:pic>
      <p:sp>
        <p:nvSpPr>
          <p:cNvPr id="156" name="图片占位符 3">
            <a:extLst>
              <a:ext uri="{FF2B5EF4-FFF2-40B4-BE49-F238E27FC236}">
                <a16:creationId xmlns:a16="http://schemas.microsoft.com/office/drawing/2014/main" xmlns="" id="{387D28E6-2514-4AD0-8C49-4DBC07501200}"/>
              </a:ext>
            </a:extLst>
          </p:cNvPr>
          <p:cNvSpPr>
            <a:spLocks noGrp="1"/>
          </p:cNvSpPr>
          <p:nvPr>
            <p:ph type="pic" sz="quarter" idx="10"/>
          </p:nvPr>
        </p:nvSpPr>
        <p:spPr>
          <a:xfrm>
            <a:off x="1016050" y="1847182"/>
            <a:ext cx="4625792" cy="2606222"/>
          </a:xfrm>
          <a:prstGeom prst="rect">
            <a:avLst/>
          </a:prstGeom>
        </p:spPr>
        <p:txBody>
          <a:bodyPr/>
          <a:lstStyle/>
          <a:p>
            <a:endParaRPr lang="zh-CN" altLang="en-US"/>
          </a:p>
        </p:txBody>
      </p:sp>
      <p:pic>
        <p:nvPicPr>
          <p:cNvPr id="117" name="图片 116">
            <a:extLst>
              <a:ext uri="{FF2B5EF4-FFF2-40B4-BE49-F238E27FC236}">
                <a16:creationId xmlns:a16="http://schemas.microsoft.com/office/drawing/2014/main" xmlns="" id="{3CF77237-C88A-45EE-8B1A-CCE86FDAF9F0}"/>
              </a:ext>
            </a:extLst>
          </p:cNvPr>
          <p:cNvPicPr>
            <a:picLocks noChangeAspect="1"/>
          </p:cNvPicPr>
          <p:nvPr userDrawn="1"/>
        </p:nvPicPr>
        <p:blipFill>
          <a:blip r:embed="rId6"/>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073387600"/>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封面-2">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9" name="底纹">
            <a:extLst>
              <a:ext uri="{FF2B5EF4-FFF2-40B4-BE49-F238E27FC236}">
                <a16:creationId xmlns:a16="http://schemas.microsoft.com/office/drawing/2014/main" xmlns="" id="{CA7DA8FE-88EA-4DC2-B3E8-5689289F0AD5}"/>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底部形状">
            <a:extLst>
              <a:ext uri="{FF2B5EF4-FFF2-40B4-BE49-F238E27FC236}">
                <a16:creationId xmlns:a16="http://schemas.microsoft.com/office/drawing/2014/main" xmlns="" id="{72C2145D-E2BD-4CB3-8A95-CCABD0037626}"/>
              </a:ext>
            </a:extLst>
          </p:cNvPr>
          <p:cNvSpPr/>
          <p:nvPr userDrawn="1"/>
        </p:nvSpPr>
        <p:spPr>
          <a:xfrm>
            <a:off x="0" y="387065"/>
            <a:ext cx="12192000" cy="6504388"/>
          </a:xfrm>
          <a:custGeom>
            <a:avLst/>
            <a:gdLst>
              <a:gd name="connsiteX0" fmla="*/ 0 w 12192000"/>
              <a:gd name="connsiteY0" fmla="*/ 0 h 6504388"/>
              <a:gd name="connsiteX1" fmla="*/ 1 w 12192000"/>
              <a:gd name="connsiteY1" fmla="*/ 0 h 6504388"/>
              <a:gd name="connsiteX2" fmla="*/ 1 w 12192000"/>
              <a:gd name="connsiteY2" fmla="*/ 3927417 h 6504388"/>
              <a:gd name="connsiteX3" fmla="*/ 549299 w 12192000"/>
              <a:gd name="connsiteY3" fmla="*/ 3771496 h 6504388"/>
              <a:gd name="connsiteX4" fmla="*/ 6096005 w 12192000"/>
              <a:gd name="connsiteY4" fmla="*/ 3181784 h 6504388"/>
              <a:gd name="connsiteX5" fmla="*/ 11941220 w 12192000"/>
              <a:gd name="connsiteY5" fmla="*/ 3851794 h 6504388"/>
              <a:gd name="connsiteX6" fmla="*/ 12192000 w 12192000"/>
              <a:gd name="connsiteY6" fmla="*/ 3926930 h 6504388"/>
              <a:gd name="connsiteX7" fmla="*/ 12192000 w 12192000"/>
              <a:gd name="connsiteY7" fmla="*/ 6504388 h 6504388"/>
              <a:gd name="connsiteX8" fmla="*/ 0 w 12192000"/>
              <a:gd name="connsiteY8" fmla="*/ 6504388 h 65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504388">
                <a:moveTo>
                  <a:pt x="0" y="0"/>
                </a:moveTo>
                <a:lnTo>
                  <a:pt x="1" y="0"/>
                </a:lnTo>
                <a:lnTo>
                  <a:pt x="1" y="3927417"/>
                </a:lnTo>
                <a:lnTo>
                  <a:pt x="549299" y="3771496"/>
                </a:lnTo>
                <a:cubicBezTo>
                  <a:pt x="1980493" y="3406627"/>
                  <a:pt x="3937681" y="3181784"/>
                  <a:pt x="6096005" y="3181784"/>
                </a:cubicBezTo>
                <a:cubicBezTo>
                  <a:pt x="8408490" y="3181784"/>
                  <a:pt x="10490083" y="3439895"/>
                  <a:pt x="11941220" y="3851794"/>
                </a:cubicBezTo>
                <a:lnTo>
                  <a:pt x="12192000" y="3926930"/>
                </a:lnTo>
                <a:lnTo>
                  <a:pt x="12192000" y="6504388"/>
                </a:lnTo>
                <a:lnTo>
                  <a:pt x="0" y="6504388"/>
                </a:lnTo>
                <a:close/>
              </a:path>
            </a:pathLst>
          </a:cu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66" name="顶部形状2">
            <a:extLst>
              <a:ext uri="{FF2B5EF4-FFF2-40B4-BE49-F238E27FC236}">
                <a16:creationId xmlns:a16="http://schemas.microsoft.com/office/drawing/2014/main" xmlns="" id="{6105FA5D-066E-4481-8423-BE4044E7A112}"/>
              </a:ext>
            </a:extLst>
          </p:cNvPr>
          <p:cNvSpPr/>
          <p:nvPr userDrawn="1"/>
        </p:nvSpPr>
        <p:spPr>
          <a:xfrm>
            <a:off x="1" y="0"/>
            <a:ext cx="12191999" cy="4267959"/>
          </a:xfrm>
          <a:custGeom>
            <a:avLst/>
            <a:gdLst>
              <a:gd name="connsiteX0" fmla="*/ 0 w 12191999"/>
              <a:gd name="connsiteY0" fmla="*/ 0 h 4267959"/>
              <a:gd name="connsiteX1" fmla="*/ 12191999 w 12191999"/>
              <a:gd name="connsiteY1" fmla="*/ 0 h 4267959"/>
              <a:gd name="connsiteX2" fmla="*/ 12191999 w 12191999"/>
              <a:gd name="connsiteY2" fmla="*/ 4267452 h 4267959"/>
              <a:gd name="connsiteX3" fmla="*/ 11941219 w 12191999"/>
              <a:gd name="connsiteY3" fmla="*/ 4189295 h 4267959"/>
              <a:gd name="connsiteX4" fmla="*/ 6096004 w 12191999"/>
              <a:gd name="connsiteY4" fmla="*/ 3492338 h 4267959"/>
              <a:gd name="connsiteX5" fmla="*/ 549298 w 12191999"/>
              <a:gd name="connsiteY5" fmla="*/ 4105767 h 4267959"/>
              <a:gd name="connsiteX6" fmla="*/ 0 w 12191999"/>
              <a:gd name="connsiteY6" fmla="*/ 4267959 h 426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4267959">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0" y="4267959"/>
                </a:lnTo>
                <a:close/>
              </a:path>
            </a:pathLst>
          </a:custGeom>
          <a:gradFill>
            <a:gsLst>
              <a:gs pos="0">
                <a:schemeClr val="accent1"/>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7" name="图片 66">
            <a:extLst>
              <a:ext uri="{FF2B5EF4-FFF2-40B4-BE49-F238E27FC236}">
                <a16:creationId xmlns:a16="http://schemas.microsoft.com/office/drawing/2014/main" xmlns="" id="{3C5E95E4-2F48-4122-B5E9-9CA684EC3EA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0"/>
            <a:ext cx="12191999" cy="4267958"/>
          </a:xfrm>
          <a:custGeom>
            <a:avLst/>
            <a:gdLst>
              <a:gd name="connsiteX0" fmla="*/ 0 w 12191999"/>
              <a:gd name="connsiteY0" fmla="*/ 0 h 4267958"/>
              <a:gd name="connsiteX1" fmla="*/ 12191999 w 12191999"/>
              <a:gd name="connsiteY1" fmla="*/ 0 h 4267958"/>
              <a:gd name="connsiteX2" fmla="*/ 12191999 w 12191999"/>
              <a:gd name="connsiteY2" fmla="*/ 4267452 h 4267958"/>
              <a:gd name="connsiteX3" fmla="*/ 11941219 w 12191999"/>
              <a:gd name="connsiteY3" fmla="*/ 4189295 h 4267958"/>
              <a:gd name="connsiteX4" fmla="*/ 6096004 w 12191999"/>
              <a:gd name="connsiteY4" fmla="*/ 3492338 h 4267958"/>
              <a:gd name="connsiteX5" fmla="*/ 549298 w 12191999"/>
              <a:gd name="connsiteY5" fmla="*/ 4105767 h 4267958"/>
              <a:gd name="connsiteX6" fmla="*/ 3 w 12191999"/>
              <a:gd name="connsiteY6" fmla="*/ 4267958 h 4267958"/>
              <a:gd name="connsiteX7" fmla="*/ 0 w 12191999"/>
              <a:gd name="connsiteY7" fmla="*/ 4267958 h 426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4267958">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3" y="4267958"/>
                </a:lnTo>
                <a:lnTo>
                  <a:pt x="0" y="4267958"/>
                </a:lnTo>
                <a:close/>
              </a:path>
            </a:pathLst>
          </a:custGeom>
        </p:spPr>
      </p:pic>
      <p:sp>
        <p:nvSpPr>
          <p:cNvPr id="151" name="任意多边形: 形状 150">
            <a:extLst>
              <a:ext uri="{FF2B5EF4-FFF2-40B4-BE49-F238E27FC236}">
                <a16:creationId xmlns:a16="http://schemas.microsoft.com/office/drawing/2014/main" xmlns="" id="{61B529AF-BB74-49EF-8590-B938F92E88C6}"/>
              </a:ext>
            </a:extLst>
          </p:cNvPr>
          <p:cNvSpPr/>
          <p:nvPr userDrawn="1"/>
        </p:nvSpPr>
        <p:spPr>
          <a:xfrm>
            <a:off x="-9143" y="0"/>
            <a:ext cx="12205205" cy="4279489"/>
          </a:xfrm>
          <a:custGeom>
            <a:avLst/>
            <a:gdLst>
              <a:gd name="connsiteX0" fmla="*/ 0 w 12205205"/>
              <a:gd name="connsiteY0" fmla="*/ 0 h 4279489"/>
              <a:gd name="connsiteX1" fmla="*/ 12205205 w 12205205"/>
              <a:gd name="connsiteY1" fmla="*/ 0 h 4279489"/>
              <a:gd name="connsiteX2" fmla="*/ 12205205 w 12205205"/>
              <a:gd name="connsiteY2" fmla="*/ 4259767 h 4279489"/>
              <a:gd name="connsiteX3" fmla="*/ 11979083 w 12205205"/>
              <a:gd name="connsiteY3" fmla="*/ 4189295 h 4279489"/>
              <a:gd name="connsiteX4" fmla="*/ 6133868 w 12205205"/>
              <a:gd name="connsiteY4" fmla="*/ 3492338 h 4279489"/>
              <a:gd name="connsiteX5" fmla="*/ 6944 w 12205205"/>
              <a:gd name="connsiteY5" fmla="*/ 4277089 h 4279489"/>
              <a:gd name="connsiteX6" fmla="*/ 0 w 12205205"/>
              <a:gd name="connsiteY6" fmla="*/ 4279489 h 427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5205" h="4279489">
                <a:moveTo>
                  <a:pt x="0" y="0"/>
                </a:moveTo>
                <a:lnTo>
                  <a:pt x="12205205" y="0"/>
                </a:lnTo>
                <a:lnTo>
                  <a:pt x="12205205" y="4259767"/>
                </a:lnTo>
                <a:lnTo>
                  <a:pt x="11979083" y="4189295"/>
                </a:lnTo>
                <a:cubicBezTo>
                  <a:pt x="10527946" y="3760830"/>
                  <a:pt x="8446353" y="3492338"/>
                  <a:pt x="6133868" y="3492338"/>
                </a:cubicBezTo>
                <a:cubicBezTo>
                  <a:pt x="3667212" y="3492338"/>
                  <a:pt x="1463264" y="3797822"/>
                  <a:pt x="6944" y="4277089"/>
                </a:cubicBezTo>
                <a:lnTo>
                  <a:pt x="0" y="4279489"/>
                </a:lnTo>
                <a:close/>
              </a:path>
            </a:pathLst>
          </a:custGeom>
          <a:gradFill>
            <a:gsLst>
              <a:gs pos="25000">
                <a:schemeClr val="accent1">
                  <a:alpha val="95000"/>
                </a:schemeClr>
              </a:gs>
              <a:gs pos="100000">
                <a:schemeClr val="accent2"/>
              </a:gs>
            </a:gsLst>
            <a:lin ang="5400000" scaled="0"/>
          </a:gra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70" name="线条">
            <a:extLst>
              <a:ext uri="{FF2B5EF4-FFF2-40B4-BE49-F238E27FC236}">
                <a16:creationId xmlns:a16="http://schemas.microsoft.com/office/drawing/2014/main" xmlns="" id="{1B7F6B58-789D-4AD9-A98B-FE1D71EA11D9}"/>
              </a:ext>
            </a:extLst>
          </p:cNvPr>
          <p:cNvSpPr/>
          <p:nvPr userDrawn="1"/>
        </p:nvSpPr>
        <p:spPr>
          <a:xfrm>
            <a:off x="-28721" y="3339008"/>
            <a:ext cx="12249443" cy="793917"/>
          </a:xfrm>
          <a:custGeom>
            <a:avLst/>
            <a:gdLst>
              <a:gd name="connsiteX0" fmla="*/ 0 w 12249443"/>
              <a:gd name="connsiteY0" fmla="*/ 0 h 4132925"/>
              <a:gd name="connsiteX1" fmla="*/ 12249443 w 12249443"/>
              <a:gd name="connsiteY1" fmla="*/ 0 h 4132925"/>
              <a:gd name="connsiteX2" fmla="*/ 12249443 w 12249443"/>
              <a:gd name="connsiteY2" fmla="*/ 4114122 h 4132925"/>
              <a:gd name="connsiteX3" fmla="*/ 11998661 w 12249443"/>
              <a:gd name="connsiteY3" fmla="*/ 4035965 h 4132925"/>
              <a:gd name="connsiteX4" fmla="*/ 6153445 w 12249443"/>
              <a:gd name="connsiteY4" fmla="*/ 3339008 h 4132925"/>
              <a:gd name="connsiteX5" fmla="*/ 26522 w 12249443"/>
              <a:gd name="connsiteY5" fmla="*/ 4123759 h 4132925"/>
              <a:gd name="connsiteX6" fmla="*/ 0 w 12249443"/>
              <a:gd name="connsiteY6" fmla="*/ 4132925 h 4132925"/>
              <a:gd name="connsiteX0" fmla="*/ 12249443 w 12340883"/>
              <a:gd name="connsiteY0" fmla="*/ 0 h 4132925"/>
              <a:gd name="connsiteX1" fmla="*/ 12249443 w 12340883"/>
              <a:gd name="connsiteY1" fmla="*/ 4114122 h 4132925"/>
              <a:gd name="connsiteX2" fmla="*/ 11998661 w 12340883"/>
              <a:gd name="connsiteY2" fmla="*/ 4035965 h 4132925"/>
              <a:gd name="connsiteX3" fmla="*/ 6153445 w 12340883"/>
              <a:gd name="connsiteY3" fmla="*/ 3339008 h 4132925"/>
              <a:gd name="connsiteX4" fmla="*/ 26522 w 12340883"/>
              <a:gd name="connsiteY4" fmla="*/ 4123759 h 4132925"/>
              <a:gd name="connsiteX5" fmla="*/ 0 w 12340883"/>
              <a:gd name="connsiteY5" fmla="*/ 4132925 h 4132925"/>
              <a:gd name="connsiteX6" fmla="*/ 0 w 12340883"/>
              <a:gd name="connsiteY6" fmla="*/ 0 h 4132925"/>
              <a:gd name="connsiteX7" fmla="*/ 12340883 w 12340883"/>
              <a:gd name="connsiteY7" fmla="*/ 9144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6" fmla="*/ 0 w 12249443"/>
              <a:gd name="connsiteY6" fmla="*/ 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0" fmla="*/ 12249443 w 12249443"/>
              <a:gd name="connsiteY0" fmla="*/ 775114 h 793917"/>
              <a:gd name="connsiteX1" fmla="*/ 11998661 w 12249443"/>
              <a:gd name="connsiteY1" fmla="*/ 696957 h 793917"/>
              <a:gd name="connsiteX2" fmla="*/ 6153445 w 12249443"/>
              <a:gd name="connsiteY2" fmla="*/ 0 h 793917"/>
              <a:gd name="connsiteX3" fmla="*/ 26522 w 12249443"/>
              <a:gd name="connsiteY3" fmla="*/ 784751 h 793917"/>
              <a:gd name="connsiteX4" fmla="*/ 0 w 12249443"/>
              <a:gd name="connsiteY4" fmla="*/ 793917 h 793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443" h="793917">
                <a:moveTo>
                  <a:pt x="12249443" y="775114"/>
                </a:moveTo>
                <a:lnTo>
                  <a:pt x="11998661" y="696957"/>
                </a:lnTo>
                <a:cubicBezTo>
                  <a:pt x="10547524" y="268492"/>
                  <a:pt x="8465931" y="0"/>
                  <a:pt x="6153445" y="0"/>
                </a:cubicBezTo>
                <a:cubicBezTo>
                  <a:pt x="3686790" y="0"/>
                  <a:pt x="1482842" y="305484"/>
                  <a:pt x="26522" y="784751"/>
                </a:cubicBezTo>
                <a:lnTo>
                  <a:pt x="0" y="793917"/>
                </a:lnTo>
              </a:path>
            </a:pathLst>
          </a:custGeom>
          <a:solidFill>
            <a:schemeClr val="accent2">
              <a:lumMod val="90000"/>
              <a:lumOff val="10000"/>
              <a:alpha val="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xmlns="" id="{E5008A51-79C1-410A-9741-F958B9D521C4}"/>
              </a:ext>
            </a:extLst>
          </p:cNvPr>
          <p:cNvSpPr>
            <a:spLocks noGrp="1"/>
          </p:cNvSpPr>
          <p:nvPr userDrawn="1">
            <p:ph type="body" sz="quarter" idx="10" hasCustomPrompt="1"/>
          </p:nvPr>
        </p:nvSpPr>
        <p:spPr>
          <a:xfrm>
            <a:off x="1483605" y="4286250"/>
            <a:ext cx="9224790" cy="655978"/>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sp>
        <p:nvSpPr>
          <p:cNvPr id="153" name="文本框 152">
            <a:extLst>
              <a:ext uri="{FF2B5EF4-FFF2-40B4-BE49-F238E27FC236}">
                <a16:creationId xmlns:a16="http://schemas.microsoft.com/office/drawing/2014/main" xmlns="" id="{445E6125-9ACF-4529-BDAC-50313748A6FF}"/>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154" name="组合 153">
            <a:extLst>
              <a:ext uri="{FF2B5EF4-FFF2-40B4-BE49-F238E27FC236}">
                <a16:creationId xmlns:a16="http://schemas.microsoft.com/office/drawing/2014/main" xmlns="" id="{911A0E08-E598-4966-B988-4C4B5EF07FD1}"/>
              </a:ext>
            </a:extLst>
          </p:cNvPr>
          <p:cNvGrpSpPr/>
          <p:nvPr userDrawn="1"/>
        </p:nvGrpSpPr>
        <p:grpSpPr>
          <a:xfrm>
            <a:off x="479425" y="6467342"/>
            <a:ext cx="657213" cy="205200"/>
            <a:chOff x="1348588" y="6427184"/>
            <a:chExt cx="657213" cy="205200"/>
          </a:xfrm>
        </p:grpSpPr>
        <p:sp>
          <p:nvSpPr>
            <p:cNvPr id="155" name="文本框 154">
              <a:extLst>
                <a:ext uri="{FF2B5EF4-FFF2-40B4-BE49-F238E27FC236}">
                  <a16:creationId xmlns:a16="http://schemas.microsoft.com/office/drawing/2014/main" xmlns="" id="{CD8F885B-55F2-4F7B-9018-E7EA338A2318}"/>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56" name="组合 155">
              <a:extLst>
                <a:ext uri="{FF2B5EF4-FFF2-40B4-BE49-F238E27FC236}">
                  <a16:creationId xmlns:a16="http://schemas.microsoft.com/office/drawing/2014/main" xmlns="" id="{8D10619A-D033-42E3-8978-E346399D2502}"/>
                </a:ext>
              </a:extLst>
            </p:cNvPr>
            <p:cNvGrpSpPr/>
            <p:nvPr userDrawn="1"/>
          </p:nvGrpSpPr>
          <p:grpSpPr>
            <a:xfrm>
              <a:off x="1348588" y="6427184"/>
              <a:ext cx="205200" cy="205200"/>
              <a:chOff x="379413" y="936883"/>
              <a:chExt cx="413762" cy="413762"/>
            </a:xfrm>
          </p:grpSpPr>
          <p:sp>
            <p:nvSpPr>
              <p:cNvPr id="157" name="任意多边形: 形状 156">
                <a:extLst>
                  <a:ext uri="{FF2B5EF4-FFF2-40B4-BE49-F238E27FC236}">
                    <a16:creationId xmlns:a16="http://schemas.microsoft.com/office/drawing/2014/main" xmlns="" id="{43F841B9-028D-45FD-BA48-BD67A1A53AAC}"/>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5105A475-ADB5-4447-ABC9-5EC1BE9047E5}"/>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66B82D12-215A-4DA2-AA87-F2878A35DC2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CDFF6C8D-2E68-43E7-A602-E5D6E9F1A3DC}"/>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7FF7219B-5C22-4E7C-BAEB-7A5764B6A323}"/>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475EA4E8-2C26-49D0-9ABA-749724F3436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0A2702C5-CBA7-4C52-B123-37963576312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60CCB5ED-5E06-4E66-AC3D-3238ED7CE64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7748E18F-F344-4E08-9620-8DC2D2B2739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E69A1824-C6D6-44FA-878C-2D6B27155FC7}"/>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FFE6F415-63D3-4232-8014-90ADA2E317E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4CFB3501-2DE6-40B7-B03E-B6F02145C08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69" name="圆: 空心 168">
                <a:extLst>
                  <a:ext uri="{FF2B5EF4-FFF2-40B4-BE49-F238E27FC236}">
                    <a16:creationId xmlns:a16="http://schemas.microsoft.com/office/drawing/2014/main" xmlns="" id="{B1F7AC21-B21F-43C9-8E20-7A75B4ABEA0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68" name="组合 67">
            <a:extLst>
              <a:ext uri="{FF2B5EF4-FFF2-40B4-BE49-F238E27FC236}">
                <a16:creationId xmlns:a16="http://schemas.microsoft.com/office/drawing/2014/main" xmlns="" id="{6EF49D87-FE54-463A-9E80-DF96067B37F7}"/>
              </a:ext>
            </a:extLst>
          </p:cNvPr>
          <p:cNvGrpSpPr/>
          <p:nvPr userDrawn="1"/>
        </p:nvGrpSpPr>
        <p:grpSpPr>
          <a:xfrm>
            <a:off x="3563205" y="1387379"/>
            <a:ext cx="5557478" cy="1514026"/>
            <a:chOff x="3563205" y="1387379"/>
            <a:chExt cx="5557478" cy="1514026"/>
          </a:xfrm>
        </p:grpSpPr>
        <p:grpSp>
          <p:nvGrpSpPr>
            <p:cNvPr id="69" name="组合 68">
              <a:extLst>
                <a:ext uri="{FF2B5EF4-FFF2-40B4-BE49-F238E27FC236}">
                  <a16:creationId xmlns:a16="http://schemas.microsoft.com/office/drawing/2014/main" xmlns="" id="{7554C300-6705-4734-88D7-FF002439E9A5}"/>
                </a:ext>
              </a:extLst>
            </p:cNvPr>
            <p:cNvGrpSpPr/>
            <p:nvPr userDrawn="1"/>
          </p:nvGrpSpPr>
          <p:grpSpPr>
            <a:xfrm>
              <a:off x="4764262" y="1438856"/>
              <a:ext cx="4356421" cy="1179471"/>
              <a:chOff x="9400681" y="-2044963"/>
              <a:chExt cx="4356421" cy="1179471"/>
            </a:xfrm>
          </p:grpSpPr>
          <p:sp>
            <p:nvSpPr>
              <p:cNvPr id="89" name="文本框 88">
                <a:extLst>
                  <a:ext uri="{FF2B5EF4-FFF2-40B4-BE49-F238E27FC236}">
                    <a16:creationId xmlns:a16="http://schemas.microsoft.com/office/drawing/2014/main" xmlns="" id="{CD4272C5-B6CA-4CD0-A0CD-622854E83799}"/>
                  </a:ext>
                </a:extLst>
              </p:cNvPr>
              <p:cNvSpPr txBox="1"/>
              <p:nvPr userDrawn="1"/>
            </p:nvSpPr>
            <p:spPr>
              <a:xfrm>
                <a:off x="9400681" y="-2044963"/>
                <a:ext cx="4356421" cy="861774"/>
              </a:xfrm>
              <a:prstGeom prst="rect">
                <a:avLst/>
              </a:prstGeom>
              <a:noFill/>
            </p:spPr>
            <p:txBody>
              <a:bodyPr wrap="square" rtlCol="0">
                <a:spAutoFit/>
              </a:bodyPr>
              <a:lstStyle/>
              <a:p>
                <a:r>
                  <a:rPr lang="zh-CN" altLang="en-US" sz="5000" b="0" dirty="0">
                    <a:solidFill>
                      <a:schemeClr val="bg1"/>
                    </a:solidFill>
                    <a:latin typeface="钟齐流江毛笔草体" panose="02000000000000000000" pitchFamily="2" charset="-122"/>
                    <a:ea typeface="钟齐流江毛笔草体" panose="02000000000000000000" pitchFamily="2" charset="-122"/>
                  </a:rPr>
                  <a:t>高校模板大赛</a:t>
                </a:r>
              </a:p>
            </p:txBody>
          </p:sp>
          <p:sp>
            <p:nvSpPr>
              <p:cNvPr id="90" name="文本框 89">
                <a:extLst>
                  <a:ext uri="{FF2B5EF4-FFF2-40B4-BE49-F238E27FC236}">
                    <a16:creationId xmlns:a16="http://schemas.microsoft.com/office/drawing/2014/main" xmlns="" id="{9DB62306-8743-451A-BB9D-AC9BB77FC5C6}"/>
                  </a:ext>
                </a:extLst>
              </p:cNvPr>
              <p:cNvSpPr txBox="1"/>
              <p:nvPr userDrawn="1"/>
            </p:nvSpPr>
            <p:spPr>
              <a:xfrm>
                <a:off x="9638031" y="-1204046"/>
                <a:ext cx="3522027" cy="338554"/>
              </a:xfrm>
              <a:prstGeom prst="rect">
                <a:avLst/>
              </a:prstGeom>
              <a:noFill/>
            </p:spPr>
            <p:txBody>
              <a:bodyPr wrap="square" rtlCol="0">
                <a:spAutoFit/>
              </a:bodyPr>
              <a:lstStyle/>
              <a:p>
                <a:pPr algn="dist"/>
                <a:r>
                  <a:rPr lang="en-US" altLang="zh-CN" sz="1600" spc="-1000" baseline="0" dirty="0">
                    <a:solidFill>
                      <a:schemeClr val="bg1"/>
                    </a:solidFill>
                    <a:latin typeface="思源黑体 CN Medium" panose="020B0600000000000000" pitchFamily="34" charset="-122"/>
                    <a:ea typeface="思源黑体 CN Medium" panose="020B0600000000000000" pitchFamily="34" charset="-122"/>
                  </a:rPr>
                  <a:t>UNIVERSITY TEMPLATE GAME</a:t>
                </a:r>
                <a:endParaRPr lang="zh-CN" altLang="en-US" sz="1600" spc="-1000" baseline="0" dirty="0">
                  <a:solidFill>
                    <a:schemeClr val="bg1"/>
                  </a:solidFill>
                  <a:latin typeface="思源黑体 CN Medium" panose="020B0600000000000000" pitchFamily="34" charset="-122"/>
                  <a:ea typeface="思源黑体 CN Medium" panose="020B0600000000000000" pitchFamily="34" charset="-122"/>
                </a:endParaRPr>
              </a:p>
            </p:txBody>
          </p:sp>
        </p:grpSp>
        <p:grpSp>
          <p:nvGrpSpPr>
            <p:cNvPr id="71" name="组合 70">
              <a:extLst>
                <a:ext uri="{FF2B5EF4-FFF2-40B4-BE49-F238E27FC236}">
                  <a16:creationId xmlns:a16="http://schemas.microsoft.com/office/drawing/2014/main" xmlns="" id="{B39DA30A-8DBC-493F-8F27-A83EA31BDAC4}"/>
                </a:ext>
              </a:extLst>
            </p:cNvPr>
            <p:cNvGrpSpPr/>
            <p:nvPr userDrawn="1"/>
          </p:nvGrpSpPr>
          <p:grpSpPr>
            <a:xfrm>
              <a:off x="3563205" y="1387379"/>
              <a:ext cx="1281600" cy="1514026"/>
              <a:chOff x="1906418" y="1387379"/>
              <a:chExt cx="1281600" cy="1514026"/>
            </a:xfrm>
          </p:grpSpPr>
          <p:sp>
            <p:nvSpPr>
              <p:cNvPr id="73" name="椭圆 72">
                <a:extLst>
                  <a:ext uri="{FF2B5EF4-FFF2-40B4-BE49-F238E27FC236}">
                    <a16:creationId xmlns:a16="http://schemas.microsoft.com/office/drawing/2014/main" xmlns="" id="{6C77B0B7-3B04-45DB-934B-44CFD0F32853}"/>
                  </a:ext>
                </a:extLst>
              </p:cNvPr>
              <p:cNvSpPr>
                <a:spLocks/>
              </p:cNvSpPr>
              <p:nvPr/>
            </p:nvSpPr>
            <p:spPr>
              <a:xfrm>
                <a:off x="1906418" y="1387379"/>
                <a:ext cx="1281600" cy="1281600"/>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a:extLst>
                  <a:ext uri="{FF2B5EF4-FFF2-40B4-BE49-F238E27FC236}">
                    <a16:creationId xmlns:a16="http://schemas.microsoft.com/office/drawing/2014/main" xmlns="" id="{7E57970A-96EF-455D-8863-90AA2AD1B22D}"/>
                  </a:ext>
                </a:extLst>
              </p:cNvPr>
              <p:cNvSpPr/>
              <p:nvPr/>
            </p:nvSpPr>
            <p:spPr>
              <a:xfrm>
                <a:off x="2087767" y="1566947"/>
                <a:ext cx="922464" cy="922464"/>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文本框 74">
                <a:extLst>
                  <a:ext uri="{FF2B5EF4-FFF2-40B4-BE49-F238E27FC236}">
                    <a16:creationId xmlns:a16="http://schemas.microsoft.com/office/drawing/2014/main" xmlns="" id="{588852F7-040C-4D95-A08B-2E457E344ACF}"/>
                  </a:ext>
                </a:extLst>
              </p:cNvPr>
              <p:cNvSpPr txBox="1"/>
              <p:nvPr userDrawn="1"/>
            </p:nvSpPr>
            <p:spPr>
              <a:xfrm>
                <a:off x="2194880" y="2476314"/>
                <a:ext cx="742891" cy="215444"/>
              </a:xfrm>
              <a:prstGeom prst="rect">
                <a:avLst/>
              </a:prstGeom>
              <a:noFill/>
            </p:spPr>
            <p:txBody>
              <a:bodyPr wrap="square" rtlCol="0">
                <a:spAutoFit/>
              </a:bodyPr>
              <a:lstStyle/>
              <a:p>
                <a:pPr algn="ctr"/>
                <a:r>
                  <a:rPr lang="en-US" altLang="zh-CN" sz="800" dirty="0">
                    <a:solidFill>
                      <a:schemeClr val="bg1"/>
                    </a:solidFill>
                  </a:rPr>
                  <a:t>2020</a:t>
                </a:r>
                <a:endParaRPr lang="zh-CN" altLang="en-US" sz="800" dirty="0">
                  <a:solidFill>
                    <a:schemeClr val="bg1"/>
                  </a:solidFill>
                </a:endParaRPr>
              </a:p>
            </p:txBody>
          </p:sp>
          <p:grpSp>
            <p:nvGrpSpPr>
              <p:cNvPr id="76" name="组合 75">
                <a:extLst>
                  <a:ext uri="{FF2B5EF4-FFF2-40B4-BE49-F238E27FC236}">
                    <a16:creationId xmlns:a16="http://schemas.microsoft.com/office/drawing/2014/main" xmlns="" id="{5C2301C8-BF20-47B6-97A6-AC24CC6F1550}"/>
                  </a:ext>
                </a:extLst>
              </p:cNvPr>
              <p:cNvGrpSpPr/>
              <p:nvPr userDrawn="1"/>
            </p:nvGrpSpPr>
            <p:grpSpPr>
              <a:xfrm>
                <a:off x="2142055" y="1834247"/>
                <a:ext cx="813888" cy="557924"/>
                <a:chOff x="7650189" y="-1981533"/>
                <a:chExt cx="1729667" cy="1185695"/>
              </a:xfrm>
              <a:solidFill>
                <a:schemeClr val="bg1"/>
              </a:solidFill>
            </p:grpSpPr>
            <p:grpSp>
              <p:nvGrpSpPr>
                <p:cNvPr id="83" name="组合 82">
                  <a:extLst>
                    <a:ext uri="{FF2B5EF4-FFF2-40B4-BE49-F238E27FC236}">
                      <a16:creationId xmlns:a16="http://schemas.microsoft.com/office/drawing/2014/main" xmlns="" id="{596E1F8A-0B30-4001-BACC-6BC4042A551A}"/>
                    </a:ext>
                  </a:extLst>
                </p:cNvPr>
                <p:cNvGrpSpPr/>
                <p:nvPr userDrawn="1"/>
              </p:nvGrpSpPr>
              <p:grpSpPr>
                <a:xfrm>
                  <a:off x="8364154" y="-1981533"/>
                  <a:ext cx="1015702" cy="1185695"/>
                  <a:chOff x="5321111" y="1192654"/>
                  <a:chExt cx="517413" cy="604009"/>
                </a:xfrm>
                <a:grpFill/>
              </p:grpSpPr>
              <p:sp>
                <p:nvSpPr>
                  <p:cNvPr id="87" name="Freeform 13">
                    <a:extLst>
                      <a:ext uri="{FF2B5EF4-FFF2-40B4-BE49-F238E27FC236}">
                        <a16:creationId xmlns:a16="http://schemas.microsoft.com/office/drawing/2014/main" xmlns="" id="{072AF9AC-6064-4F03-85C7-8DFFFA6AA41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14">
                    <a:extLst>
                      <a:ext uri="{FF2B5EF4-FFF2-40B4-BE49-F238E27FC236}">
                        <a16:creationId xmlns:a16="http://schemas.microsoft.com/office/drawing/2014/main" xmlns="" id="{FEA94175-408F-4428-9FD7-6AC779842F0C}"/>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a:extLst>
                    <a:ext uri="{FF2B5EF4-FFF2-40B4-BE49-F238E27FC236}">
                      <a16:creationId xmlns:a16="http://schemas.microsoft.com/office/drawing/2014/main" xmlns="" id="{28723A78-97E8-4E50-A782-C9665EEEC5E2}"/>
                    </a:ext>
                  </a:extLst>
                </p:cNvPr>
                <p:cNvGrpSpPr/>
                <p:nvPr userDrawn="1"/>
              </p:nvGrpSpPr>
              <p:grpSpPr>
                <a:xfrm flipH="1">
                  <a:off x="7650189" y="-1981533"/>
                  <a:ext cx="1015702" cy="1185695"/>
                  <a:chOff x="5321111" y="1192654"/>
                  <a:chExt cx="517413" cy="604009"/>
                </a:xfrm>
                <a:grpFill/>
              </p:grpSpPr>
              <p:sp>
                <p:nvSpPr>
                  <p:cNvPr id="85" name="Freeform 13">
                    <a:extLst>
                      <a:ext uri="{FF2B5EF4-FFF2-40B4-BE49-F238E27FC236}">
                        <a16:creationId xmlns:a16="http://schemas.microsoft.com/office/drawing/2014/main" xmlns="" id="{DB84523C-FC1E-456B-807D-64B09D01CBF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14">
                    <a:extLst>
                      <a:ext uri="{FF2B5EF4-FFF2-40B4-BE49-F238E27FC236}">
                        <a16:creationId xmlns:a16="http://schemas.microsoft.com/office/drawing/2014/main" xmlns="" id="{B598B29A-1C84-40D7-B3EE-1B7FC8E7B190}"/>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7" name="组合 76">
                <a:extLst>
                  <a:ext uri="{FF2B5EF4-FFF2-40B4-BE49-F238E27FC236}">
                    <a16:creationId xmlns:a16="http://schemas.microsoft.com/office/drawing/2014/main" xmlns="" id="{C5A0F3DF-5669-48D7-B600-45AB94009798}"/>
                  </a:ext>
                </a:extLst>
              </p:cNvPr>
              <p:cNvGrpSpPr/>
              <p:nvPr userDrawn="1"/>
            </p:nvGrpSpPr>
            <p:grpSpPr>
              <a:xfrm>
                <a:off x="2420179" y="2215483"/>
                <a:ext cx="257640" cy="96988"/>
                <a:chOff x="1646980" y="3194519"/>
                <a:chExt cx="1024547" cy="385687"/>
              </a:xfrm>
              <a:solidFill>
                <a:schemeClr val="bg1"/>
              </a:solidFill>
            </p:grpSpPr>
            <p:sp>
              <p:nvSpPr>
                <p:cNvPr id="80" name="星形: 五角 79">
                  <a:extLst>
                    <a:ext uri="{FF2B5EF4-FFF2-40B4-BE49-F238E27FC236}">
                      <a16:creationId xmlns:a16="http://schemas.microsoft.com/office/drawing/2014/main" xmlns="" id="{C3059097-2B77-47E9-82A3-DAE43B5F1FFD}"/>
                    </a:ext>
                  </a:extLst>
                </p:cNvPr>
                <p:cNvSpPr>
                  <a:spLocks/>
                </p:cNvSpPr>
                <p:nvPr/>
              </p:nvSpPr>
              <p:spPr>
                <a:xfrm>
                  <a:off x="1966411" y="3194519"/>
                  <a:ext cx="385688" cy="385687"/>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星形: 五角 80">
                  <a:extLst>
                    <a:ext uri="{FF2B5EF4-FFF2-40B4-BE49-F238E27FC236}">
                      <a16:creationId xmlns:a16="http://schemas.microsoft.com/office/drawing/2014/main" xmlns="" id="{F7FC0C9D-E86A-4155-AF71-C936C552ECA5}"/>
                    </a:ext>
                  </a:extLst>
                </p:cNvPr>
                <p:cNvSpPr>
                  <a:spLocks/>
                </p:cNvSpPr>
                <p:nvPr/>
              </p:nvSpPr>
              <p:spPr>
                <a:xfrm>
                  <a:off x="238593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星形: 五角 81">
                  <a:extLst>
                    <a:ext uri="{FF2B5EF4-FFF2-40B4-BE49-F238E27FC236}">
                      <a16:creationId xmlns:a16="http://schemas.microsoft.com/office/drawing/2014/main" xmlns="" id="{27C9425D-5C70-4173-91DD-31AEC5932F33}"/>
                    </a:ext>
                  </a:extLst>
                </p:cNvPr>
                <p:cNvSpPr>
                  <a:spLocks/>
                </p:cNvSpPr>
                <p:nvPr/>
              </p:nvSpPr>
              <p:spPr>
                <a:xfrm>
                  <a:off x="164698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8" name="trophy-cup-silhouette_47847">
                <a:extLst>
                  <a:ext uri="{FF2B5EF4-FFF2-40B4-BE49-F238E27FC236}">
                    <a16:creationId xmlns:a16="http://schemas.microsoft.com/office/drawing/2014/main" xmlns="" id="{B2397CDF-1BD1-4C04-A840-336FF62979D8}"/>
                  </a:ext>
                </a:extLst>
              </p:cNvPr>
              <p:cNvSpPr>
                <a:spLocks noChangeAspect="1"/>
              </p:cNvSpPr>
              <p:nvPr userDrawn="1"/>
            </p:nvSpPr>
            <p:spPr bwMode="auto">
              <a:xfrm>
                <a:off x="2348885" y="1828128"/>
                <a:ext cx="400228" cy="324942"/>
              </a:xfrm>
              <a:custGeom>
                <a:avLst/>
                <a:gdLst>
                  <a:gd name="T0" fmla="*/ 331 w 412"/>
                  <a:gd name="T1" fmla="*/ 20 h 335"/>
                  <a:gd name="T2" fmla="*/ 330 w 412"/>
                  <a:gd name="T3" fmla="*/ 0 h 335"/>
                  <a:gd name="T4" fmla="*/ 207 w 412"/>
                  <a:gd name="T5" fmla="*/ 0 h 335"/>
                  <a:gd name="T6" fmla="*/ 207 w 412"/>
                  <a:gd name="T7" fmla="*/ 0 h 335"/>
                  <a:gd name="T8" fmla="*/ 206 w 412"/>
                  <a:gd name="T9" fmla="*/ 0 h 335"/>
                  <a:gd name="T10" fmla="*/ 206 w 412"/>
                  <a:gd name="T11" fmla="*/ 0 h 335"/>
                  <a:gd name="T12" fmla="*/ 206 w 412"/>
                  <a:gd name="T13" fmla="*/ 0 h 335"/>
                  <a:gd name="T14" fmla="*/ 82 w 412"/>
                  <a:gd name="T15" fmla="*/ 0 h 335"/>
                  <a:gd name="T16" fmla="*/ 82 w 412"/>
                  <a:gd name="T17" fmla="*/ 20 h 335"/>
                  <a:gd name="T18" fmla="*/ 0 w 412"/>
                  <a:gd name="T19" fmla="*/ 20 h 335"/>
                  <a:gd name="T20" fmla="*/ 0 w 412"/>
                  <a:gd name="T21" fmla="*/ 34 h 335"/>
                  <a:gd name="T22" fmla="*/ 45 w 412"/>
                  <a:gd name="T23" fmla="*/ 149 h 335"/>
                  <a:gd name="T24" fmla="*/ 115 w 412"/>
                  <a:gd name="T25" fmla="*/ 174 h 335"/>
                  <a:gd name="T26" fmla="*/ 128 w 412"/>
                  <a:gd name="T27" fmla="*/ 174 h 335"/>
                  <a:gd name="T28" fmla="*/ 182 w 412"/>
                  <a:gd name="T29" fmla="*/ 218 h 335"/>
                  <a:gd name="T30" fmla="*/ 182 w 412"/>
                  <a:gd name="T31" fmla="*/ 277 h 335"/>
                  <a:gd name="T32" fmla="*/ 122 w 412"/>
                  <a:gd name="T33" fmla="*/ 277 h 335"/>
                  <a:gd name="T34" fmla="*/ 122 w 412"/>
                  <a:gd name="T35" fmla="*/ 314 h 335"/>
                  <a:gd name="T36" fmla="*/ 102 w 412"/>
                  <a:gd name="T37" fmla="*/ 314 h 335"/>
                  <a:gd name="T38" fmla="*/ 102 w 412"/>
                  <a:gd name="T39" fmla="*/ 335 h 335"/>
                  <a:gd name="T40" fmla="*/ 206 w 412"/>
                  <a:gd name="T41" fmla="*/ 335 h 335"/>
                  <a:gd name="T42" fmla="*/ 207 w 412"/>
                  <a:gd name="T43" fmla="*/ 335 h 335"/>
                  <a:gd name="T44" fmla="*/ 310 w 412"/>
                  <a:gd name="T45" fmla="*/ 335 h 335"/>
                  <a:gd name="T46" fmla="*/ 310 w 412"/>
                  <a:gd name="T47" fmla="*/ 314 h 335"/>
                  <a:gd name="T48" fmla="*/ 290 w 412"/>
                  <a:gd name="T49" fmla="*/ 314 h 335"/>
                  <a:gd name="T50" fmla="*/ 290 w 412"/>
                  <a:gd name="T51" fmla="*/ 277 h 335"/>
                  <a:gd name="T52" fmla="*/ 231 w 412"/>
                  <a:gd name="T53" fmla="*/ 277 h 335"/>
                  <a:gd name="T54" fmla="*/ 231 w 412"/>
                  <a:gd name="T55" fmla="*/ 218 h 335"/>
                  <a:gd name="T56" fmla="*/ 285 w 412"/>
                  <a:gd name="T57" fmla="*/ 174 h 335"/>
                  <a:gd name="T58" fmla="*/ 297 w 412"/>
                  <a:gd name="T59" fmla="*/ 174 h 335"/>
                  <a:gd name="T60" fmla="*/ 367 w 412"/>
                  <a:gd name="T61" fmla="*/ 149 h 335"/>
                  <a:gd name="T62" fmla="*/ 412 w 412"/>
                  <a:gd name="T63" fmla="*/ 34 h 335"/>
                  <a:gd name="T64" fmla="*/ 412 w 412"/>
                  <a:gd name="T65" fmla="*/ 20 h 335"/>
                  <a:gd name="T66" fmla="*/ 331 w 412"/>
                  <a:gd name="T67" fmla="*/ 20 h 335"/>
                  <a:gd name="T68" fmla="*/ 63 w 412"/>
                  <a:gd name="T69" fmla="*/ 129 h 335"/>
                  <a:gd name="T70" fmla="*/ 28 w 412"/>
                  <a:gd name="T71" fmla="*/ 47 h 335"/>
                  <a:gd name="T72" fmla="*/ 83 w 412"/>
                  <a:gd name="T73" fmla="*/ 47 h 335"/>
                  <a:gd name="T74" fmla="*/ 104 w 412"/>
                  <a:gd name="T75" fmla="*/ 132 h 335"/>
                  <a:gd name="T76" fmla="*/ 111 w 412"/>
                  <a:gd name="T77" fmla="*/ 147 h 335"/>
                  <a:gd name="T78" fmla="*/ 63 w 412"/>
                  <a:gd name="T79" fmla="*/ 129 h 335"/>
                  <a:gd name="T80" fmla="*/ 349 w 412"/>
                  <a:gd name="T81" fmla="*/ 129 h 335"/>
                  <a:gd name="T82" fmla="*/ 301 w 412"/>
                  <a:gd name="T83" fmla="*/ 147 h 335"/>
                  <a:gd name="T84" fmla="*/ 308 w 412"/>
                  <a:gd name="T85" fmla="*/ 132 h 335"/>
                  <a:gd name="T86" fmla="*/ 329 w 412"/>
                  <a:gd name="T87" fmla="*/ 47 h 335"/>
                  <a:gd name="T88" fmla="*/ 384 w 412"/>
                  <a:gd name="T89" fmla="*/ 47 h 335"/>
                  <a:gd name="T90" fmla="*/ 349 w 412"/>
                  <a:gd name="T91" fmla="*/ 1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335">
                    <a:moveTo>
                      <a:pt x="331" y="20"/>
                    </a:moveTo>
                    <a:cubicBezTo>
                      <a:pt x="331" y="8"/>
                      <a:pt x="330" y="0"/>
                      <a:pt x="330" y="0"/>
                    </a:cubicBezTo>
                    <a:lnTo>
                      <a:pt x="207" y="0"/>
                    </a:lnTo>
                    <a:lnTo>
                      <a:pt x="207" y="0"/>
                    </a:lnTo>
                    <a:lnTo>
                      <a:pt x="206" y="0"/>
                    </a:lnTo>
                    <a:lnTo>
                      <a:pt x="206" y="0"/>
                    </a:lnTo>
                    <a:lnTo>
                      <a:pt x="206" y="0"/>
                    </a:lnTo>
                    <a:lnTo>
                      <a:pt x="82" y="0"/>
                    </a:lnTo>
                    <a:cubicBezTo>
                      <a:pt x="82" y="0"/>
                      <a:pt x="82" y="8"/>
                      <a:pt x="82" y="20"/>
                    </a:cubicBezTo>
                    <a:lnTo>
                      <a:pt x="0" y="20"/>
                    </a:lnTo>
                    <a:lnTo>
                      <a:pt x="0" y="34"/>
                    </a:lnTo>
                    <a:cubicBezTo>
                      <a:pt x="0" y="37"/>
                      <a:pt x="1" y="110"/>
                      <a:pt x="45" y="149"/>
                    </a:cubicBezTo>
                    <a:cubicBezTo>
                      <a:pt x="64" y="166"/>
                      <a:pt x="87" y="174"/>
                      <a:pt x="115" y="174"/>
                    </a:cubicBezTo>
                    <a:cubicBezTo>
                      <a:pt x="119" y="174"/>
                      <a:pt x="123" y="174"/>
                      <a:pt x="128" y="174"/>
                    </a:cubicBezTo>
                    <a:cubicBezTo>
                      <a:pt x="143" y="195"/>
                      <a:pt x="161" y="210"/>
                      <a:pt x="182" y="218"/>
                    </a:cubicBezTo>
                    <a:lnTo>
                      <a:pt x="182" y="277"/>
                    </a:lnTo>
                    <a:lnTo>
                      <a:pt x="122" y="277"/>
                    </a:lnTo>
                    <a:lnTo>
                      <a:pt x="122" y="314"/>
                    </a:lnTo>
                    <a:lnTo>
                      <a:pt x="102" y="314"/>
                    </a:lnTo>
                    <a:lnTo>
                      <a:pt x="102" y="335"/>
                    </a:lnTo>
                    <a:lnTo>
                      <a:pt x="206" y="335"/>
                    </a:lnTo>
                    <a:lnTo>
                      <a:pt x="207" y="335"/>
                    </a:lnTo>
                    <a:lnTo>
                      <a:pt x="310" y="335"/>
                    </a:lnTo>
                    <a:lnTo>
                      <a:pt x="310" y="314"/>
                    </a:lnTo>
                    <a:lnTo>
                      <a:pt x="290" y="314"/>
                    </a:lnTo>
                    <a:lnTo>
                      <a:pt x="290" y="277"/>
                    </a:lnTo>
                    <a:lnTo>
                      <a:pt x="231" y="277"/>
                    </a:lnTo>
                    <a:lnTo>
                      <a:pt x="231" y="218"/>
                    </a:lnTo>
                    <a:cubicBezTo>
                      <a:pt x="251" y="210"/>
                      <a:pt x="269" y="195"/>
                      <a:pt x="285" y="174"/>
                    </a:cubicBezTo>
                    <a:cubicBezTo>
                      <a:pt x="289" y="174"/>
                      <a:pt x="293" y="174"/>
                      <a:pt x="297" y="174"/>
                    </a:cubicBezTo>
                    <a:cubicBezTo>
                      <a:pt x="325" y="174"/>
                      <a:pt x="348" y="166"/>
                      <a:pt x="367" y="149"/>
                    </a:cubicBezTo>
                    <a:cubicBezTo>
                      <a:pt x="412" y="110"/>
                      <a:pt x="412" y="37"/>
                      <a:pt x="412" y="34"/>
                    </a:cubicBezTo>
                    <a:lnTo>
                      <a:pt x="412" y="20"/>
                    </a:lnTo>
                    <a:lnTo>
                      <a:pt x="331" y="20"/>
                    </a:lnTo>
                    <a:close/>
                    <a:moveTo>
                      <a:pt x="63" y="129"/>
                    </a:moveTo>
                    <a:cubicBezTo>
                      <a:pt x="38" y="107"/>
                      <a:pt x="30" y="68"/>
                      <a:pt x="28" y="47"/>
                    </a:cubicBezTo>
                    <a:lnTo>
                      <a:pt x="83" y="47"/>
                    </a:lnTo>
                    <a:cubicBezTo>
                      <a:pt x="86" y="73"/>
                      <a:pt x="91" y="105"/>
                      <a:pt x="104" y="132"/>
                    </a:cubicBezTo>
                    <a:cubicBezTo>
                      <a:pt x="106" y="138"/>
                      <a:pt x="109" y="142"/>
                      <a:pt x="111" y="147"/>
                    </a:cubicBezTo>
                    <a:cubicBezTo>
                      <a:pt x="92" y="146"/>
                      <a:pt x="76" y="140"/>
                      <a:pt x="63" y="129"/>
                    </a:cubicBezTo>
                    <a:close/>
                    <a:moveTo>
                      <a:pt x="349" y="129"/>
                    </a:moveTo>
                    <a:cubicBezTo>
                      <a:pt x="336" y="141"/>
                      <a:pt x="320" y="146"/>
                      <a:pt x="301" y="147"/>
                    </a:cubicBezTo>
                    <a:cubicBezTo>
                      <a:pt x="304" y="142"/>
                      <a:pt x="306" y="138"/>
                      <a:pt x="308" y="132"/>
                    </a:cubicBezTo>
                    <a:cubicBezTo>
                      <a:pt x="321" y="105"/>
                      <a:pt x="327" y="73"/>
                      <a:pt x="329" y="47"/>
                    </a:cubicBezTo>
                    <a:lnTo>
                      <a:pt x="384" y="47"/>
                    </a:lnTo>
                    <a:cubicBezTo>
                      <a:pt x="382" y="68"/>
                      <a:pt x="375" y="107"/>
                      <a:pt x="349" y="129"/>
                    </a:cubicBezTo>
                    <a:close/>
                  </a:path>
                </a:pathLst>
              </a:custGeom>
              <a:solidFill>
                <a:schemeClr val="bg1"/>
              </a:solidFill>
              <a:ln>
                <a:noFill/>
              </a:ln>
            </p:spPr>
          </p:sp>
          <p:sp>
            <p:nvSpPr>
              <p:cNvPr id="79" name="文本框 78">
                <a:extLst>
                  <a:ext uri="{FF2B5EF4-FFF2-40B4-BE49-F238E27FC236}">
                    <a16:creationId xmlns:a16="http://schemas.microsoft.com/office/drawing/2014/main" xmlns="" id="{B2069EF5-8C73-4570-96E4-60C833AD0167}"/>
                  </a:ext>
                </a:extLst>
              </p:cNvPr>
              <p:cNvSpPr txBox="1"/>
              <p:nvPr userDrawn="1"/>
            </p:nvSpPr>
            <p:spPr>
              <a:xfrm>
                <a:off x="1982701" y="1497405"/>
                <a:ext cx="1152000" cy="1404000"/>
              </a:xfrm>
              <a:prstGeom prst="rect">
                <a:avLst/>
              </a:prstGeom>
              <a:noFill/>
            </p:spPr>
            <p:txBody>
              <a:bodyPr wrap="square" rtlCol="0">
                <a:prstTxWarp prst="textArchUp">
                  <a:avLst>
                    <a:gd name="adj" fmla="val 10293654"/>
                  </a:avLst>
                </a:prstTxWarp>
                <a:spAutoFit/>
              </a:bodyPr>
              <a:lstStyle/>
              <a:p>
                <a:pPr algn="ctr"/>
                <a:r>
                  <a:rPr lang="en-US" altLang="zh-CN" sz="600" spc="1000" baseline="0" dirty="0">
                    <a:solidFill>
                      <a:schemeClr val="bg1"/>
                    </a:solidFill>
                    <a:latin typeface="思源宋体 CN Heavy" panose="02020900000000000000" pitchFamily="18" charset="-122"/>
                    <a:ea typeface="思源宋体 CN Heavy" panose="02020900000000000000" pitchFamily="18" charset="-122"/>
                  </a:rPr>
                  <a:t> </a:t>
                </a:r>
                <a:r>
                  <a:rPr lang="zh-CN" altLang="en-US" sz="600" spc="1000" baseline="0" dirty="0">
                    <a:solidFill>
                      <a:schemeClr val="bg1"/>
                    </a:solidFill>
                    <a:latin typeface="思源宋体 CN Heavy" panose="02020900000000000000" pitchFamily="18" charset="-122"/>
                    <a:ea typeface="思源宋体 CN Heavy" panose="02020900000000000000" pitchFamily="18" charset="-122"/>
                  </a:rPr>
                  <a:t>第二届高校模板大赛</a:t>
                </a:r>
              </a:p>
            </p:txBody>
          </p:sp>
        </p:grpSp>
      </p:grpSp>
    </p:spTree>
    <p:extLst>
      <p:ext uri="{BB962C8B-B14F-4D97-AF65-F5344CB8AC3E}">
        <p14:creationId xmlns:p14="http://schemas.microsoft.com/office/powerpoint/2010/main" val="164008679"/>
      </p:ext>
    </p:extLst>
  </p:cSld>
  <p:clrMapOvr>
    <a:masterClrMapping/>
  </p:clrMapOvr>
  <p:extLst>
    <p:ext uri="{DCECCB84-F9BA-43D5-87BE-67443E8EF086}">
      <p15:sldGuideLst xmlns:p15="http://schemas.microsoft.com/office/powerpoint/2012/main">
        <p15:guide id="1" orient="horz" pos="2727"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9787620"/>
      </p:ext>
    </p:extLst>
  </p:cSld>
  <p:clrMapOvr>
    <a:masterClrMapping/>
  </p:clrMapOvr>
  <p:transition spd="slow">
    <p:push dir="u"/>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xmlns="" id="{F7615579-77A2-49DB-961F-524DB194C47A}"/>
              </a:ext>
            </a:extLst>
          </p:cNvPr>
          <p:cNvPicPr>
            <a:picLocks noChangeAspect="1"/>
          </p:cNvPicPr>
          <p:nvPr userDrawn="1"/>
        </p:nvPicPr>
        <p:blipFill>
          <a:blip r:embed="rId2"/>
          <a:srcRect/>
          <a:stretch>
            <a:fillRect/>
          </a:stretch>
        </p:blipFill>
        <p:spPr>
          <a:xfrm>
            <a:off x="0" y="0"/>
            <a:ext cx="12192000" cy="6858000"/>
          </a:xfrm>
          <a:prstGeom prst="rect">
            <a:avLst/>
          </a:prstGeom>
        </p:spPr>
      </p:pic>
    </p:spTree>
    <p:extLst>
      <p:ext uri="{BB962C8B-B14F-4D97-AF65-F5344CB8AC3E}">
        <p14:creationId xmlns:p14="http://schemas.microsoft.com/office/powerpoint/2010/main" val="267262775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空白">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331200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190996339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89605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封面-4">
    <p:spTree>
      <p:nvGrpSpPr>
        <p:cNvPr id="1" name=""/>
        <p:cNvGrpSpPr/>
        <p:nvPr/>
      </p:nvGrpSpPr>
      <p:grpSpPr>
        <a:xfrm>
          <a:off x="0" y="0"/>
          <a:ext cx="0" cy="0"/>
          <a:chOff x="0" y="0"/>
          <a:chExt cx="0" cy="0"/>
        </a:xfrm>
      </p:grpSpPr>
      <p:sp>
        <p:nvSpPr>
          <p:cNvPr id="242" name="矩形 241">
            <a:extLst>
              <a:ext uri="{FF2B5EF4-FFF2-40B4-BE49-F238E27FC236}">
                <a16:creationId xmlns:a16="http://schemas.microsoft.com/office/drawing/2014/main" xmlns="" id="{544864EC-86B3-44E7-9625-C344137F9260}"/>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D8CDB6E7-CF23-4FF9-A08B-27D6F93D8841}"/>
              </a:ext>
            </a:extLst>
          </p:cNvPr>
          <p:cNvSpPr/>
          <p:nvPr userDrawn="1"/>
        </p:nvSpPr>
        <p:spPr>
          <a:xfrm>
            <a:off x="0" y="0"/>
            <a:ext cx="12192000" cy="6858000"/>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endParaRPr lang="zh-CN" altLang="en-US" dirty="0"/>
          </a:p>
        </p:txBody>
      </p:sp>
      <p:sp>
        <p:nvSpPr>
          <p:cNvPr id="88" name="底部色块">
            <a:extLst>
              <a:ext uri="{FF2B5EF4-FFF2-40B4-BE49-F238E27FC236}">
                <a16:creationId xmlns:a16="http://schemas.microsoft.com/office/drawing/2014/main" xmlns="" id="{5258533B-2F1F-48C6-9ACB-D08D29F36FF5}"/>
              </a:ext>
            </a:extLst>
          </p:cNvPr>
          <p:cNvSpPr/>
          <p:nvPr userDrawn="1"/>
        </p:nvSpPr>
        <p:spPr>
          <a:xfrm>
            <a:off x="-11152" y="2634984"/>
            <a:ext cx="12214305" cy="4472363"/>
          </a:xfrm>
          <a:custGeom>
            <a:avLst/>
            <a:gdLst>
              <a:gd name="connsiteX0" fmla="*/ 0 w 12214305"/>
              <a:gd name="connsiteY0" fmla="*/ 0 h 5370660"/>
              <a:gd name="connsiteX1" fmla="*/ 8704473 w 12214305"/>
              <a:gd name="connsiteY1" fmla="*/ 1204279 h 5370660"/>
              <a:gd name="connsiteX2" fmla="*/ 12214305 w 12214305"/>
              <a:gd name="connsiteY2" fmla="*/ 694141 h 5370660"/>
              <a:gd name="connsiteX3" fmla="*/ 12214305 w 12214305"/>
              <a:gd name="connsiteY3" fmla="*/ 5370660 h 5370660"/>
              <a:gd name="connsiteX4" fmla="*/ 0 w 12214305"/>
              <a:gd name="connsiteY4" fmla="*/ 5370660 h 5370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4305" h="5370660">
                <a:moveTo>
                  <a:pt x="0" y="0"/>
                </a:moveTo>
                <a:lnTo>
                  <a:pt x="8704473" y="1204279"/>
                </a:lnTo>
                <a:lnTo>
                  <a:pt x="12214305" y="694141"/>
                </a:lnTo>
                <a:lnTo>
                  <a:pt x="12214305" y="5370660"/>
                </a:lnTo>
                <a:lnTo>
                  <a:pt x="0" y="537066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89" name="任意多边形: 形状 88">
            <a:extLst>
              <a:ext uri="{FF2B5EF4-FFF2-40B4-BE49-F238E27FC236}">
                <a16:creationId xmlns:a16="http://schemas.microsoft.com/office/drawing/2014/main" xmlns="" id="{AA2368CE-7248-4FBB-8477-03F2DB10F9FC}"/>
              </a:ext>
            </a:extLst>
          </p:cNvPr>
          <p:cNvSpPr/>
          <p:nvPr userDrawn="1"/>
        </p:nvSpPr>
        <p:spPr>
          <a:xfrm>
            <a:off x="0" y="2986628"/>
            <a:ext cx="12192001" cy="4250998"/>
          </a:xfrm>
          <a:custGeom>
            <a:avLst/>
            <a:gdLst>
              <a:gd name="connsiteX0" fmla="*/ 0 w 12192001"/>
              <a:gd name="connsiteY0" fmla="*/ 0 h 4250998"/>
              <a:gd name="connsiteX1" fmla="*/ 8703033 w 12192001"/>
              <a:gd name="connsiteY1" fmla="*/ 953091 h 4250998"/>
              <a:gd name="connsiteX2" fmla="*/ 12192001 w 12192001"/>
              <a:gd name="connsiteY2" fmla="*/ 551690 h 4250998"/>
              <a:gd name="connsiteX3" fmla="*/ 12192001 w 12192001"/>
              <a:gd name="connsiteY3" fmla="*/ 4250998 h 4250998"/>
              <a:gd name="connsiteX4" fmla="*/ 0 w 12192001"/>
              <a:gd name="connsiteY4" fmla="*/ 4250998 h 4250998"/>
              <a:gd name="connsiteX5" fmla="*/ 0 w 12192001"/>
              <a:gd name="connsiteY5" fmla="*/ 0 h 425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1" h="4250998">
                <a:moveTo>
                  <a:pt x="0" y="0"/>
                </a:moveTo>
                <a:lnTo>
                  <a:pt x="8703033" y="953091"/>
                </a:lnTo>
                <a:lnTo>
                  <a:pt x="12192001" y="551690"/>
                </a:lnTo>
                <a:lnTo>
                  <a:pt x="12192001" y="4250998"/>
                </a:lnTo>
                <a:lnTo>
                  <a:pt x="0" y="4250998"/>
                </a:lnTo>
                <a:lnTo>
                  <a:pt x="0"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线条">
            <a:extLst>
              <a:ext uri="{FF2B5EF4-FFF2-40B4-BE49-F238E27FC236}">
                <a16:creationId xmlns:a16="http://schemas.microsoft.com/office/drawing/2014/main" xmlns="" id="{6FF5F548-B23B-42F3-993D-0C01E85F43C6}"/>
              </a:ext>
            </a:extLst>
          </p:cNvPr>
          <p:cNvSpPr/>
          <p:nvPr userDrawn="1"/>
        </p:nvSpPr>
        <p:spPr>
          <a:xfrm>
            <a:off x="-11152" y="2701991"/>
            <a:ext cx="12214305" cy="4597893"/>
          </a:xfrm>
          <a:custGeom>
            <a:avLst/>
            <a:gdLst>
              <a:gd name="connsiteX0" fmla="*/ 0 w 12214305"/>
              <a:gd name="connsiteY0" fmla="*/ 0 h 4597893"/>
              <a:gd name="connsiteX1" fmla="*/ 8704473 w 12214305"/>
              <a:gd name="connsiteY1" fmla="*/ 1030999 h 4597893"/>
              <a:gd name="connsiteX2" fmla="*/ 12214305 w 12214305"/>
              <a:gd name="connsiteY2" fmla="*/ 594263 h 4597893"/>
              <a:gd name="connsiteX3" fmla="*/ 12214305 w 12214305"/>
              <a:gd name="connsiteY3" fmla="*/ 670473 h 4597893"/>
              <a:gd name="connsiteX4" fmla="*/ 8725337 w 12214305"/>
              <a:gd name="connsiteY4" fmla="*/ 1071874 h 4597893"/>
              <a:gd name="connsiteX5" fmla="*/ 22304 w 12214305"/>
              <a:gd name="connsiteY5" fmla="*/ 118783 h 4597893"/>
              <a:gd name="connsiteX6" fmla="*/ 22304 w 12214305"/>
              <a:gd name="connsiteY6" fmla="*/ 4369781 h 4597893"/>
              <a:gd name="connsiteX7" fmla="*/ 12214305 w 12214305"/>
              <a:gd name="connsiteY7" fmla="*/ 4369781 h 4597893"/>
              <a:gd name="connsiteX8" fmla="*/ 12214305 w 12214305"/>
              <a:gd name="connsiteY8" fmla="*/ 4597893 h 4597893"/>
              <a:gd name="connsiteX9" fmla="*/ 0 w 12214305"/>
              <a:gd name="connsiteY9" fmla="*/ 4597893 h 4597893"/>
              <a:gd name="connsiteX10" fmla="*/ 0 w 12214305"/>
              <a:gd name="connsiteY10" fmla="*/ 0 h 45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14305" h="4597893">
                <a:moveTo>
                  <a:pt x="0" y="0"/>
                </a:moveTo>
                <a:lnTo>
                  <a:pt x="8704473" y="1030999"/>
                </a:lnTo>
                <a:lnTo>
                  <a:pt x="12214305" y="594263"/>
                </a:lnTo>
                <a:lnTo>
                  <a:pt x="12214305" y="670473"/>
                </a:lnTo>
                <a:lnTo>
                  <a:pt x="8725337" y="1071874"/>
                </a:lnTo>
                <a:lnTo>
                  <a:pt x="22304" y="118783"/>
                </a:lnTo>
                <a:lnTo>
                  <a:pt x="22304" y="4369781"/>
                </a:lnTo>
                <a:lnTo>
                  <a:pt x="12214305" y="4369781"/>
                </a:lnTo>
                <a:lnTo>
                  <a:pt x="12214305" y="4597893"/>
                </a:lnTo>
                <a:lnTo>
                  <a:pt x="0" y="4597893"/>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95" name="蓝色蒙版">
            <a:extLst>
              <a:ext uri="{FF2B5EF4-FFF2-40B4-BE49-F238E27FC236}">
                <a16:creationId xmlns:a16="http://schemas.microsoft.com/office/drawing/2014/main" xmlns="" id="{6E8F6B0B-6DA2-46E9-9C21-CB1A91D5775A}"/>
              </a:ext>
            </a:extLst>
          </p:cNvPr>
          <p:cNvSpPr/>
          <p:nvPr userDrawn="1"/>
        </p:nvSpPr>
        <p:spPr>
          <a:xfrm>
            <a:off x="-10432" y="2754943"/>
            <a:ext cx="12212865" cy="4493081"/>
          </a:xfrm>
          <a:custGeom>
            <a:avLst/>
            <a:gdLst>
              <a:gd name="connsiteX0" fmla="*/ 0 w 12212865"/>
              <a:gd name="connsiteY0" fmla="*/ 0 h 5370460"/>
              <a:gd name="connsiteX1" fmla="*/ 8703033 w 12212865"/>
              <a:gd name="connsiteY1" fmla="*/ 1204079 h 5370460"/>
              <a:gd name="connsiteX2" fmla="*/ 12212865 w 12212865"/>
              <a:gd name="connsiteY2" fmla="*/ 693941 h 5370460"/>
              <a:gd name="connsiteX3" fmla="*/ 12212865 w 12212865"/>
              <a:gd name="connsiteY3" fmla="*/ 5370460 h 5370460"/>
              <a:gd name="connsiteX4" fmla="*/ 0 w 12212865"/>
              <a:gd name="connsiteY4" fmla="*/ 5370460 h 5370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2865" h="5370460">
                <a:moveTo>
                  <a:pt x="0" y="0"/>
                </a:moveTo>
                <a:lnTo>
                  <a:pt x="8703033" y="1204079"/>
                </a:lnTo>
                <a:lnTo>
                  <a:pt x="12212865" y="693941"/>
                </a:lnTo>
                <a:lnTo>
                  <a:pt x="12212865" y="5370460"/>
                </a:lnTo>
                <a:lnTo>
                  <a:pt x="0" y="5370460"/>
                </a:lnTo>
                <a:close/>
              </a:path>
            </a:pathLst>
          </a:custGeom>
          <a:solidFill>
            <a:schemeClr val="accent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文本占位符 3">
            <a:extLst>
              <a:ext uri="{FF2B5EF4-FFF2-40B4-BE49-F238E27FC236}">
                <a16:creationId xmlns:a16="http://schemas.microsoft.com/office/drawing/2014/main" xmlns="" id="{6DFF26BE-F8BE-4D57-9C5C-92612B58461C}"/>
              </a:ext>
            </a:extLst>
          </p:cNvPr>
          <p:cNvSpPr>
            <a:spLocks noGrp="1"/>
          </p:cNvSpPr>
          <p:nvPr>
            <p:ph type="body" sz="quarter" idx="10" hasCustomPrompt="1"/>
          </p:nvPr>
        </p:nvSpPr>
        <p:spPr>
          <a:xfrm>
            <a:off x="3815215" y="1554102"/>
            <a:ext cx="8024360" cy="605277"/>
          </a:xfrm>
          <a:prstGeom prst="rect">
            <a:avLst/>
          </a:prstGeom>
        </p:spPr>
        <p:txBody>
          <a:bodyPr/>
          <a:lstStyle>
            <a:lvl1pPr marL="0" indent="0" algn="ctr">
              <a:buFontTx/>
              <a:buNone/>
              <a:defRPr sz="4400">
                <a:solidFill>
                  <a:schemeClr val="accent1"/>
                </a:solidFill>
                <a:latin typeface="+mj-ea"/>
                <a:ea typeface="+mj-ea"/>
              </a:defRPr>
            </a:lvl1pPr>
          </a:lstStyle>
          <a:p>
            <a:pPr lvl="0"/>
            <a:r>
              <a:rPr lang="zh-CN" altLang="en-US" dirty="0"/>
              <a:t>昆明医科大学学术答辩通用模板</a:t>
            </a:r>
          </a:p>
        </p:txBody>
      </p:sp>
      <p:sp>
        <p:nvSpPr>
          <p:cNvPr id="18" name="文本占位符 17">
            <a:extLst>
              <a:ext uri="{FF2B5EF4-FFF2-40B4-BE49-F238E27FC236}">
                <a16:creationId xmlns:a16="http://schemas.microsoft.com/office/drawing/2014/main" xmlns="" id="{12F50045-AC97-4DA2-A8AE-56180DD3C41A}"/>
              </a:ext>
            </a:extLst>
          </p:cNvPr>
          <p:cNvSpPr>
            <a:spLocks noGrp="1"/>
          </p:cNvSpPr>
          <p:nvPr>
            <p:ph type="body" sz="quarter" idx="12" hasCustomPrompt="1"/>
          </p:nvPr>
        </p:nvSpPr>
        <p:spPr>
          <a:xfrm>
            <a:off x="3971587" y="2210298"/>
            <a:ext cx="7774326" cy="335983"/>
          </a:xfrm>
          <a:prstGeom prst="rect">
            <a:avLst/>
          </a:prstGeom>
        </p:spPr>
        <p:txBody>
          <a:bodyPr/>
          <a:lstStyle>
            <a:lvl1pPr marL="0" marR="0" indent="0" algn="dist" defTabSz="914400" rtl="0" eaLnBrk="1" fontAlgn="auto" latinLnBrk="0" hangingPunct="1">
              <a:lnSpc>
                <a:spcPct val="100000"/>
              </a:lnSpc>
              <a:spcBef>
                <a:spcPts val="0"/>
              </a:spcBef>
              <a:spcAft>
                <a:spcPts val="0"/>
              </a:spcAft>
              <a:buClrTx/>
              <a:buSzTx/>
              <a:buFontTx/>
              <a:buNone/>
              <a:tabLst/>
              <a:defRPr/>
            </a:lvl1pPr>
            <a:lvl5pPr marL="1828800" indent="0" algn="dist">
              <a:buNone/>
              <a:defRPr sz="1400"/>
            </a:lvl5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5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Kunming Medical University PowerPoint Template</a:t>
            </a:r>
          </a:p>
        </p:txBody>
      </p:sp>
      <p:grpSp>
        <p:nvGrpSpPr>
          <p:cNvPr id="2" name="组合 1" hidden="1">
            <a:extLst>
              <a:ext uri="{FF2B5EF4-FFF2-40B4-BE49-F238E27FC236}">
                <a16:creationId xmlns:a16="http://schemas.microsoft.com/office/drawing/2014/main" xmlns="" id="{C07AEA43-1AAA-4FA7-984B-C89DC2879D9A}"/>
              </a:ext>
            </a:extLst>
          </p:cNvPr>
          <p:cNvGrpSpPr/>
          <p:nvPr userDrawn="1"/>
        </p:nvGrpSpPr>
        <p:grpSpPr>
          <a:xfrm>
            <a:off x="479425" y="255970"/>
            <a:ext cx="910735" cy="298800"/>
            <a:chOff x="558800" y="729170"/>
            <a:chExt cx="910735" cy="298800"/>
          </a:xfrm>
        </p:grpSpPr>
        <p:sp>
          <p:nvSpPr>
            <p:cNvPr id="109" name="文本框 108">
              <a:extLst>
                <a:ext uri="{FF2B5EF4-FFF2-40B4-BE49-F238E27FC236}">
                  <a16:creationId xmlns:a16="http://schemas.microsoft.com/office/drawing/2014/main" xmlns="" id="{AA25FF94-227A-4269-A058-785930014B16}"/>
                </a:ext>
              </a:extLst>
            </p:cNvPr>
            <p:cNvSpPr txBox="1">
              <a:spLocks/>
            </p:cNvSpPr>
            <p:nvPr userDrawn="1"/>
          </p:nvSpPr>
          <p:spPr>
            <a:xfrm>
              <a:off x="907935" y="810924"/>
              <a:ext cx="561600" cy="169200"/>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10" name="组合 109">
              <a:extLst>
                <a:ext uri="{FF2B5EF4-FFF2-40B4-BE49-F238E27FC236}">
                  <a16:creationId xmlns:a16="http://schemas.microsoft.com/office/drawing/2014/main" xmlns="" id="{74E0C215-E2C7-42F7-B6BF-C88CE3C25072}"/>
                </a:ext>
              </a:extLst>
            </p:cNvPr>
            <p:cNvGrpSpPr/>
            <p:nvPr userDrawn="1"/>
          </p:nvGrpSpPr>
          <p:grpSpPr>
            <a:xfrm>
              <a:off x="558800" y="729170"/>
              <a:ext cx="298800" cy="298800"/>
              <a:chOff x="379413" y="936883"/>
              <a:chExt cx="413762" cy="413762"/>
            </a:xfrm>
          </p:grpSpPr>
          <p:sp>
            <p:nvSpPr>
              <p:cNvPr id="111" name="任意多边形: 形状 110">
                <a:extLst>
                  <a:ext uri="{FF2B5EF4-FFF2-40B4-BE49-F238E27FC236}">
                    <a16:creationId xmlns:a16="http://schemas.microsoft.com/office/drawing/2014/main" xmlns="" id="{3EC0E412-F347-4EFF-9B93-15BBCA2D092D}"/>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631404B6-FFFD-45F2-892C-73D8433E427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13192720-9987-4A7E-86BF-1186D691517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D886E9C1-D801-4094-B2E0-D9CDAF03673A}"/>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1B2A274E-EB61-4670-A093-684F58E7E0E2}"/>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7844556F-92A8-4119-B9F7-6CB2FB895387}"/>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C0F854E1-568C-4A8E-8858-29FD4A8B967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2DA759B0-2C19-4C64-8DD9-84B6E9F60A08}"/>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F4D46F65-AFA4-4267-9408-9E9F1C74DEB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9B9D5D1B-3B63-4033-B94B-FB4977FCB28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74045265-0C6E-492F-834A-9B09E048E74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8142B1EC-BD36-409B-837A-88336D330B3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23" name="圆: 空心 122">
                <a:extLst>
                  <a:ext uri="{FF2B5EF4-FFF2-40B4-BE49-F238E27FC236}">
                    <a16:creationId xmlns:a16="http://schemas.microsoft.com/office/drawing/2014/main" xmlns="" id="{BEE6D348-15A7-445E-A8B9-05DF435AD9A4}"/>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24" name="组合 123">
            <a:extLst>
              <a:ext uri="{FF2B5EF4-FFF2-40B4-BE49-F238E27FC236}">
                <a16:creationId xmlns:a16="http://schemas.microsoft.com/office/drawing/2014/main" xmlns="" id="{0032E455-2C8C-4DA1-BE6E-4EE09276BD46}"/>
              </a:ext>
            </a:extLst>
          </p:cNvPr>
          <p:cNvGrpSpPr/>
          <p:nvPr userDrawn="1"/>
        </p:nvGrpSpPr>
        <p:grpSpPr>
          <a:xfrm>
            <a:off x="479425" y="364919"/>
            <a:ext cx="657213" cy="205200"/>
            <a:chOff x="1348588" y="6427184"/>
            <a:chExt cx="657213" cy="205200"/>
          </a:xfrm>
        </p:grpSpPr>
        <p:sp>
          <p:nvSpPr>
            <p:cNvPr id="125" name="文本框 124">
              <a:extLst>
                <a:ext uri="{FF2B5EF4-FFF2-40B4-BE49-F238E27FC236}">
                  <a16:creationId xmlns:a16="http://schemas.microsoft.com/office/drawing/2014/main" xmlns="" id="{57DFB8CE-DF26-4ED5-A265-291D7EC9A2E3}"/>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6" name="组合 125">
              <a:extLst>
                <a:ext uri="{FF2B5EF4-FFF2-40B4-BE49-F238E27FC236}">
                  <a16:creationId xmlns:a16="http://schemas.microsoft.com/office/drawing/2014/main" xmlns="" id="{38EED642-5D63-4888-86DE-7B50145BB52A}"/>
                </a:ext>
              </a:extLst>
            </p:cNvPr>
            <p:cNvGrpSpPr/>
            <p:nvPr userDrawn="1"/>
          </p:nvGrpSpPr>
          <p:grpSpPr>
            <a:xfrm>
              <a:off x="1348588" y="6427184"/>
              <a:ext cx="205200" cy="205200"/>
              <a:chOff x="379413" y="936883"/>
              <a:chExt cx="413762" cy="413762"/>
            </a:xfrm>
          </p:grpSpPr>
          <p:sp>
            <p:nvSpPr>
              <p:cNvPr id="127" name="任意多边形: 形状 126">
                <a:extLst>
                  <a:ext uri="{FF2B5EF4-FFF2-40B4-BE49-F238E27FC236}">
                    <a16:creationId xmlns:a16="http://schemas.microsoft.com/office/drawing/2014/main" xmlns="" id="{BAC26F65-C9F3-4A14-8B4C-1429EE4C36E2}"/>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E6DBB6BC-263C-4306-8542-CD1E5EED5192}"/>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4FB1D01F-3266-4E42-BB3D-6BF7C61FBF73}"/>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3D780AE4-B7CB-42CA-AB45-0D9AA70966D9}"/>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3DA79866-6532-46FC-9591-8D0EA23033A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F455D2E0-C4AC-4766-A64A-71088CCC8B20}"/>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F3F33F78-35AB-4ABC-87B2-0B6EBB528462}"/>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CC95FEA3-7B88-49FF-98F4-3C0B784904D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475700AB-2218-43D5-BF49-AA3294D9AAC2}"/>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19D3F533-8399-479A-A754-E6914E60FEB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F4A2021C-A1A5-480D-AEDA-DF6416788C6C}"/>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558C27D5-67E8-4D92-88ED-CD7BDDC7E1A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04" name="圆: 空心 203">
                <a:extLst>
                  <a:ext uri="{FF2B5EF4-FFF2-40B4-BE49-F238E27FC236}">
                    <a16:creationId xmlns:a16="http://schemas.microsoft.com/office/drawing/2014/main" xmlns="" id="{D1E28EC4-DD13-4681-84D4-4E41406113F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08" name="图片 107">
            <a:extLst>
              <a:ext uri="{FF2B5EF4-FFF2-40B4-BE49-F238E27FC236}">
                <a16:creationId xmlns:a16="http://schemas.microsoft.com/office/drawing/2014/main" xmlns="" id="{83E72470-CC6D-4D1D-BA9C-079288222982}"/>
              </a:ext>
            </a:extLst>
          </p:cNvPr>
          <p:cNvPicPr>
            <a:picLocks noChangeAspect="1"/>
          </p:cNvPicPr>
          <p:nvPr userDrawn="1"/>
        </p:nvPicPr>
        <p:blipFill>
          <a:blip r:embed="rId3"/>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633771254"/>
      </p:ext>
    </p:extLst>
  </p:cSld>
  <p:clrMapOvr>
    <a:masterClrMapping/>
  </p:clrMapOvr>
  <p:extLst>
    <p:ext uri="{DCECCB84-F9BA-43D5-87BE-67443E8EF086}">
      <p15:sldGuideLst xmlns:p15="http://schemas.microsoft.com/office/powerpoint/2012/main">
        <p15:guide id="1" orient="horz" pos="2160" userDrawn="1">
          <p15:clr>
            <a:srgbClr val="FBAE40"/>
          </p15:clr>
        </p15:guide>
        <p15:guide id="4"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封面-3">
    <p:spTree>
      <p:nvGrpSpPr>
        <p:cNvPr id="1" name=""/>
        <p:cNvGrpSpPr/>
        <p:nvPr/>
      </p:nvGrpSpPr>
      <p:grpSpPr>
        <a:xfrm>
          <a:off x="0" y="0"/>
          <a:ext cx="0" cy="0"/>
          <a:chOff x="0" y="0"/>
          <a:chExt cx="0" cy="0"/>
        </a:xfrm>
      </p:grpSpPr>
      <p:sp>
        <p:nvSpPr>
          <p:cNvPr id="78" name="任意多边形: 形状 77">
            <a:extLst>
              <a:ext uri="{FF2B5EF4-FFF2-40B4-BE49-F238E27FC236}">
                <a16:creationId xmlns:a16="http://schemas.microsoft.com/office/drawing/2014/main" xmlns="" id="{D2AA53E4-C61B-4CA3-95BC-296E026649BD}"/>
              </a:ext>
            </a:extLst>
          </p:cNvPr>
          <p:cNvSpPr>
            <a:spLocks/>
          </p:cNvSpPr>
          <p:nvPr userDrawn="1"/>
        </p:nvSpPr>
        <p:spPr>
          <a:xfrm>
            <a:off x="0" y="0"/>
            <a:ext cx="12192000" cy="6858000"/>
          </a:xfrm>
          <a:custGeom>
            <a:avLst/>
            <a:gdLst>
              <a:gd name="connsiteX0" fmla="*/ 12192000 w 12192000"/>
              <a:gd name="connsiteY0" fmla="*/ 6143010 h 6858000"/>
              <a:gd name="connsiteX1" fmla="*/ 12192000 w 12192000"/>
              <a:gd name="connsiteY1" fmla="*/ 6858000 h 6858000"/>
              <a:gd name="connsiteX2" fmla="*/ 9414425 w 12192000"/>
              <a:gd name="connsiteY2" fmla="*/ 6858000 h 6858000"/>
              <a:gd name="connsiteX3" fmla="*/ 9852250 w 12192000"/>
              <a:gd name="connsiteY3" fmla="*/ 6790098 h 6858000"/>
              <a:gd name="connsiteX4" fmla="*/ 12034363 w 12192000"/>
              <a:gd name="connsiteY4" fmla="*/ 6210878 h 6858000"/>
              <a:gd name="connsiteX5" fmla="*/ 0 w 12192000"/>
              <a:gd name="connsiteY5" fmla="*/ 0 h 6858000"/>
              <a:gd name="connsiteX6" fmla="*/ 2914196 w 12192000"/>
              <a:gd name="connsiteY6" fmla="*/ 0 h 6858000"/>
              <a:gd name="connsiteX7" fmla="*/ 2534991 w 12192000"/>
              <a:gd name="connsiteY7" fmla="*/ 43218 h 6858000"/>
              <a:gd name="connsiteX8" fmla="*/ 29647 w 12192000"/>
              <a:gd name="connsiteY8" fmla="*/ 690384 h 6858000"/>
              <a:gd name="connsiteX9" fmla="*/ 0 w 12192000"/>
              <a:gd name="connsiteY9" fmla="*/ 70454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58000">
                <a:moveTo>
                  <a:pt x="12192000" y="6143010"/>
                </a:moveTo>
                <a:lnTo>
                  <a:pt x="12192000" y="6858000"/>
                </a:lnTo>
                <a:lnTo>
                  <a:pt x="9414425" y="6858000"/>
                </a:lnTo>
                <a:lnTo>
                  <a:pt x="9852250" y="6790098"/>
                </a:lnTo>
                <a:cubicBezTo>
                  <a:pt x="10690764" y="6643448"/>
                  <a:pt x="11431356" y="6446118"/>
                  <a:pt x="12034363" y="6210878"/>
                </a:cubicBezTo>
                <a:close/>
                <a:moveTo>
                  <a:pt x="0" y="0"/>
                </a:moveTo>
                <a:lnTo>
                  <a:pt x="2914196" y="0"/>
                </a:lnTo>
                <a:lnTo>
                  <a:pt x="2534991" y="43218"/>
                </a:lnTo>
                <a:cubicBezTo>
                  <a:pt x="1548408" y="172553"/>
                  <a:pt x="674299" y="405508"/>
                  <a:pt x="29647" y="690384"/>
                </a:cubicBezTo>
                <a:lnTo>
                  <a:pt x="0" y="70454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xmlns="" id="{0ADC2170-8DB1-411A-9C20-E90A43650B7A}"/>
              </a:ext>
            </a:extLst>
          </p:cNvPr>
          <p:cNvSpPr>
            <a:spLocks/>
          </p:cNvSpPr>
          <p:nvPr userDrawn="1"/>
        </p:nvSpPr>
        <p:spPr>
          <a:xfrm>
            <a:off x="0" y="0"/>
            <a:ext cx="12192000" cy="6892290"/>
          </a:xfrm>
          <a:custGeom>
            <a:avLst/>
            <a:gdLst>
              <a:gd name="connsiteX0" fmla="*/ 12192000 w 12192000"/>
              <a:gd name="connsiteY0" fmla="*/ 6196396 h 6892290"/>
              <a:gd name="connsiteX1" fmla="*/ 12192000 w 12192000"/>
              <a:gd name="connsiteY1" fmla="*/ 6892290 h 6892290"/>
              <a:gd name="connsiteX2" fmla="*/ 9447609 w 12192000"/>
              <a:gd name="connsiteY2" fmla="*/ 6892290 h 6892290"/>
              <a:gd name="connsiteX3" fmla="*/ 9889812 w 12192000"/>
              <a:gd name="connsiteY3" fmla="*/ 6823709 h 6892290"/>
              <a:gd name="connsiteX4" fmla="*/ 12093747 w 12192000"/>
              <a:gd name="connsiteY4" fmla="*/ 6238697 h 6892290"/>
              <a:gd name="connsiteX5" fmla="*/ 0 w 12192000"/>
              <a:gd name="connsiteY5" fmla="*/ 0 h 6892290"/>
              <a:gd name="connsiteX6" fmla="*/ 2581509 w 12192000"/>
              <a:gd name="connsiteY6" fmla="*/ 0 h 6892290"/>
              <a:gd name="connsiteX7" fmla="*/ 2499381 w 12192000"/>
              <a:gd name="connsiteY7" fmla="*/ 9360 h 6892290"/>
              <a:gd name="connsiteX8" fmla="*/ 223778 w 12192000"/>
              <a:gd name="connsiteY8" fmla="*/ 557661 h 6892290"/>
              <a:gd name="connsiteX9" fmla="*/ 0 w 12192000"/>
              <a:gd name="connsiteY9" fmla="*/ 650175 h 689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92290">
                <a:moveTo>
                  <a:pt x="12192000" y="6196396"/>
                </a:moveTo>
                <a:lnTo>
                  <a:pt x="12192000" y="6892290"/>
                </a:lnTo>
                <a:lnTo>
                  <a:pt x="9447609" y="6892290"/>
                </a:lnTo>
                <a:lnTo>
                  <a:pt x="9889812" y="6823709"/>
                </a:lnTo>
                <a:cubicBezTo>
                  <a:pt x="10736712" y="6675593"/>
                  <a:pt x="11484710" y="6476289"/>
                  <a:pt x="12093747" y="6238697"/>
                </a:cubicBezTo>
                <a:close/>
                <a:moveTo>
                  <a:pt x="0" y="0"/>
                </a:moveTo>
                <a:lnTo>
                  <a:pt x="2581509" y="0"/>
                </a:lnTo>
                <a:lnTo>
                  <a:pt x="2499381" y="9360"/>
                </a:lnTo>
                <a:cubicBezTo>
                  <a:pt x="1627489" y="123660"/>
                  <a:pt x="842570" y="318087"/>
                  <a:pt x="223778" y="557661"/>
                </a:cubicBezTo>
                <a:lnTo>
                  <a:pt x="0" y="65017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xmlns="" id="{92570B93-4EFE-4929-9B67-F0920E14281E}"/>
              </a:ext>
            </a:extLst>
          </p:cNvPr>
          <p:cNvSpPr>
            <a:spLocks noGrp="1"/>
          </p:cNvSpPr>
          <p:nvPr>
            <p:ph type="body" sz="quarter" idx="10" hasCustomPrompt="1"/>
          </p:nvPr>
        </p:nvSpPr>
        <p:spPr>
          <a:xfrm>
            <a:off x="870383" y="1756665"/>
            <a:ext cx="10451235" cy="749045"/>
          </a:xfrm>
          <a:prstGeom prst="rect">
            <a:avLst/>
          </a:prstGeom>
        </p:spPr>
        <p:txBody>
          <a:bodyPr/>
          <a:lstStyle>
            <a:lvl1pPr marL="0" indent="0" algn="ctr">
              <a:buNone/>
              <a:defRPr sz="5400" spc="1200" baseline="0">
                <a:solidFill>
                  <a:schemeClr val="accent1"/>
                </a:solidFill>
                <a:latin typeface="+mj-ea"/>
                <a:ea typeface="+mj-ea"/>
              </a:defRPr>
            </a:lvl1pPr>
          </a:lstStyle>
          <a:p>
            <a:pPr lvl="0"/>
            <a:r>
              <a:rPr lang="zh-CN" altLang="en-US" dirty="0"/>
              <a:t>昆明医科大学定制主题</a:t>
            </a:r>
          </a:p>
        </p:txBody>
      </p:sp>
      <p:grpSp>
        <p:nvGrpSpPr>
          <p:cNvPr id="225" name="组合 224">
            <a:extLst>
              <a:ext uri="{FF2B5EF4-FFF2-40B4-BE49-F238E27FC236}">
                <a16:creationId xmlns:a16="http://schemas.microsoft.com/office/drawing/2014/main" xmlns="" id="{7BBC6FE4-6673-4B64-9F7B-7E009AED6F93}"/>
              </a:ext>
            </a:extLst>
          </p:cNvPr>
          <p:cNvGrpSpPr/>
          <p:nvPr userDrawn="1"/>
        </p:nvGrpSpPr>
        <p:grpSpPr>
          <a:xfrm>
            <a:off x="479425" y="6314080"/>
            <a:ext cx="657213" cy="205200"/>
            <a:chOff x="1348588" y="6427184"/>
            <a:chExt cx="657213" cy="205200"/>
          </a:xfrm>
        </p:grpSpPr>
        <p:sp>
          <p:nvSpPr>
            <p:cNvPr id="226" name="文本框 225">
              <a:extLst>
                <a:ext uri="{FF2B5EF4-FFF2-40B4-BE49-F238E27FC236}">
                  <a16:creationId xmlns:a16="http://schemas.microsoft.com/office/drawing/2014/main" xmlns="" id="{EB6DA570-2E27-435C-9F57-B0F718BE7BC0}"/>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227" name="组合 226">
              <a:extLst>
                <a:ext uri="{FF2B5EF4-FFF2-40B4-BE49-F238E27FC236}">
                  <a16:creationId xmlns:a16="http://schemas.microsoft.com/office/drawing/2014/main" xmlns="" id="{2118C238-7FF8-4FC2-8530-6FC4AEC616F0}"/>
                </a:ext>
              </a:extLst>
            </p:cNvPr>
            <p:cNvGrpSpPr/>
            <p:nvPr userDrawn="1"/>
          </p:nvGrpSpPr>
          <p:grpSpPr>
            <a:xfrm>
              <a:off x="1348588" y="6427184"/>
              <a:ext cx="205200" cy="205200"/>
              <a:chOff x="379413" y="936883"/>
              <a:chExt cx="413762" cy="413762"/>
            </a:xfrm>
          </p:grpSpPr>
          <p:sp>
            <p:nvSpPr>
              <p:cNvPr id="228" name="任意多边形: 形状 227">
                <a:extLst>
                  <a:ext uri="{FF2B5EF4-FFF2-40B4-BE49-F238E27FC236}">
                    <a16:creationId xmlns:a16="http://schemas.microsoft.com/office/drawing/2014/main" xmlns="" id="{B35A9DD1-A6CD-4DE7-A742-A31A3B0E9C15}"/>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1198FEEF-ABED-4DF2-931C-0EE5989F6963}"/>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7A53C261-64E0-4C77-958C-B1AD38E0AC2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62006FFD-D22A-4DCF-98F9-8F8385FD954A}"/>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32C49271-D97E-43BE-BF6B-C6121A89B069}"/>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00397653-D87F-4BB1-8D2A-FC62F894C239}"/>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ADB7342D-A28B-4FF3-B542-3D89CF43E54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DD1397D7-2D2C-458D-A53F-5D093319AD85}"/>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38D9ECE2-7EAD-4421-9E73-00A8866DD23B}"/>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814584D3-5CAE-4B0D-94ED-25BA75B7E7D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C898504A-4B1B-4767-BD44-555D812D027F}"/>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ED0CCBE9-5372-4468-9F0A-AFE7B3F1BB6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40" name="圆: 空心 239">
                <a:extLst>
                  <a:ext uri="{FF2B5EF4-FFF2-40B4-BE49-F238E27FC236}">
                    <a16:creationId xmlns:a16="http://schemas.microsoft.com/office/drawing/2014/main" xmlns="" id="{3AD4711F-1B93-4434-9EE7-F21A2571F8C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26" name="图片 25">
            <a:extLst>
              <a:ext uri="{FF2B5EF4-FFF2-40B4-BE49-F238E27FC236}">
                <a16:creationId xmlns:a16="http://schemas.microsoft.com/office/drawing/2014/main" xmlns="" id="{5EB2A926-B892-41F0-B113-7832CE0F432C}"/>
              </a:ext>
            </a:extLst>
          </p:cNvPr>
          <p:cNvPicPr>
            <a:picLocks noChangeAspect="1"/>
          </p:cNvPicPr>
          <p:nvPr userDrawn="1"/>
        </p:nvPicPr>
        <p:blipFill>
          <a:blip r:embed="rId2"/>
          <a:stretch>
            <a:fillRect/>
          </a:stretch>
        </p:blipFill>
        <p:spPr>
          <a:xfrm>
            <a:off x="10140838" y="230480"/>
            <a:ext cx="1720962" cy="498472"/>
          </a:xfrm>
          <a:prstGeom prst="rect">
            <a:avLst/>
          </a:prstGeom>
        </p:spPr>
      </p:pic>
      <p:pic>
        <p:nvPicPr>
          <p:cNvPr id="28" name="图片 27">
            <a:extLst>
              <a:ext uri="{FF2B5EF4-FFF2-40B4-BE49-F238E27FC236}">
                <a16:creationId xmlns:a16="http://schemas.microsoft.com/office/drawing/2014/main" xmlns="" id="{A84C5AD8-F111-4005-9578-9F20C56A6BDA}"/>
              </a:ext>
            </a:extLst>
          </p:cNvPr>
          <p:cNvPicPr>
            <a:picLocks noChangeAspect="1"/>
          </p:cNvPicPr>
          <p:nvPr userDrawn="1"/>
        </p:nvPicPr>
        <p:blipFill>
          <a:blip r:embed="rId3">
            <a:alphaModFix amt="6000"/>
          </a:blip>
          <a:stretch>
            <a:fillRect/>
          </a:stretch>
        </p:blipFill>
        <p:spPr>
          <a:xfrm>
            <a:off x="3606799" y="509426"/>
            <a:ext cx="4978402" cy="5839148"/>
          </a:xfrm>
          <a:prstGeom prst="rect">
            <a:avLst/>
          </a:prstGeom>
        </p:spPr>
      </p:pic>
    </p:spTree>
    <p:extLst>
      <p:ext uri="{BB962C8B-B14F-4D97-AF65-F5344CB8AC3E}">
        <p14:creationId xmlns:p14="http://schemas.microsoft.com/office/powerpoint/2010/main" val="3225616014"/>
      </p:ext>
    </p:extLst>
  </p:cSld>
  <p:clrMapOvr>
    <a:masterClrMapping/>
  </p:clrMapOvr>
  <p:extLst>
    <p:ext uri="{DCECCB84-F9BA-43D5-87BE-67443E8EF086}">
      <p15:sldGuideLst xmlns:p15="http://schemas.microsoft.com/office/powerpoint/2012/main">
        <p15:guide id="1" orient="horz" pos="1525" userDrawn="1">
          <p15:clr>
            <a:srgbClr val="FBAE40"/>
          </p15:clr>
        </p15:guide>
        <p15:guide id="2" orient="horz" pos="1139"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封面-5">
    <p:spTree>
      <p:nvGrpSpPr>
        <p:cNvPr id="1" name=""/>
        <p:cNvGrpSpPr/>
        <p:nvPr/>
      </p:nvGrpSpPr>
      <p:grpSpPr>
        <a:xfrm>
          <a:off x="0" y="0"/>
          <a:ext cx="0" cy="0"/>
          <a:chOff x="0" y="0"/>
          <a:chExt cx="0" cy="0"/>
        </a:xfrm>
      </p:grpSpPr>
      <p:sp>
        <p:nvSpPr>
          <p:cNvPr id="242" name="矩形 241">
            <a:extLst>
              <a:ext uri="{FF2B5EF4-FFF2-40B4-BE49-F238E27FC236}">
                <a16:creationId xmlns:a16="http://schemas.microsoft.com/office/drawing/2014/main" xmlns="" id="{544864EC-86B3-44E7-9625-C344137F9260}"/>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D8CDB6E7-CF23-4FF9-A08B-27D6F93D8841}"/>
              </a:ext>
            </a:extLst>
          </p:cNvPr>
          <p:cNvSpPr/>
          <p:nvPr userDrawn="1"/>
        </p:nvSpPr>
        <p:spPr>
          <a:xfrm>
            <a:off x="0" y="0"/>
            <a:ext cx="12192000" cy="6858000"/>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xmlns="" id="{AD6A9C5C-FA2A-4C25-9AF1-671AD9250064}"/>
              </a:ext>
            </a:extLst>
          </p:cNvPr>
          <p:cNvSpPr/>
          <p:nvPr userDrawn="1"/>
        </p:nvSpPr>
        <p:spPr>
          <a:xfrm rot="18934082">
            <a:off x="-1364187" y="-999276"/>
            <a:ext cx="6448290" cy="4116713"/>
          </a:xfrm>
          <a:custGeom>
            <a:avLst/>
            <a:gdLst>
              <a:gd name="connsiteX0" fmla="*/ 2637403 w 6448290"/>
              <a:gd name="connsiteY0" fmla="*/ 0 h 4116713"/>
              <a:gd name="connsiteX1" fmla="*/ 6448290 w 6448290"/>
              <a:gd name="connsiteY1" fmla="*/ 3736064 h 4116713"/>
              <a:gd name="connsiteX2" fmla="*/ 6446019 w 6448290"/>
              <a:gd name="connsiteY2" fmla="*/ 3737971 h 4116713"/>
              <a:gd name="connsiteX3" fmla="*/ 3107461 w 6448290"/>
              <a:gd name="connsiteY3" fmla="*/ 3994733 h 4116713"/>
              <a:gd name="connsiteX4" fmla="*/ 997307 w 6448290"/>
              <a:gd name="connsiteY4" fmla="*/ 2470733 h 4116713"/>
              <a:gd name="connsiteX5" fmla="*/ 174814 w 6448290"/>
              <a:gd name="connsiteY5" fmla="*/ 2611616 h 4116713"/>
              <a:gd name="connsiteX6" fmla="*/ 0 w 6448290"/>
              <a:gd name="connsiteY6" fmla="*/ 2690223 h 411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8290" h="4116713">
                <a:moveTo>
                  <a:pt x="2637403" y="0"/>
                </a:moveTo>
                <a:lnTo>
                  <a:pt x="6448290" y="3736064"/>
                </a:lnTo>
                <a:lnTo>
                  <a:pt x="6446019" y="3737971"/>
                </a:lnTo>
                <a:cubicBezTo>
                  <a:pt x="5705649" y="4249893"/>
                  <a:pt x="3938334" y="4141760"/>
                  <a:pt x="3107461" y="3994733"/>
                </a:cubicBezTo>
                <a:cubicBezTo>
                  <a:pt x="2157892" y="3826702"/>
                  <a:pt x="1692876" y="2697379"/>
                  <a:pt x="997307" y="2470733"/>
                </a:cubicBezTo>
                <a:cubicBezTo>
                  <a:pt x="736468" y="2385741"/>
                  <a:pt x="453649" y="2488135"/>
                  <a:pt x="174814" y="2611616"/>
                </a:cubicBezTo>
                <a:lnTo>
                  <a:pt x="0" y="2690223"/>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4" name="任意多边形: 形状 263">
            <a:extLst>
              <a:ext uri="{FF2B5EF4-FFF2-40B4-BE49-F238E27FC236}">
                <a16:creationId xmlns:a16="http://schemas.microsoft.com/office/drawing/2014/main" xmlns="" id="{139623F5-C8F5-45A7-BC7C-23BE3ACAEBCA}"/>
              </a:ext>
            </a:extLst>
          </p:cNvPr>
          <p:cNvSpPr/>
          <p:nvPr userDrawn="1"/>
        </p:nvSpPr>
        <p:spPr>
          <a:xfrm rot="18900000">
            <a:off x="-2321075" y="-585565"/>
            <a:ext cx="7431890" cy="4039180"/>
          </a:xfrm>
          <a:custGeom>
            <a:avLst/>
            <a:gdLst>
              <a:gd name="connsiteX0" fmla="*/ 3762893 w 7431890"/>
              <a:gd name="connsiteY0" fmla="*/ 0 h 4039180"/>
              <a:gd name="connsiteX1" fmla="*/ 7431890 w 7431890"/>
              <a:gd name="connsiteY1" fmla="*/ 3668997 h 4039180"/>
              <a:gd name="connsiteX2" fmla="*/ 7273037 w 7431890"/>
              <a:gd name="connsiteY2" fmla="*/ 3760857 h 4039180"/>
              <a:gd name="connsiteX3" fmla="*/ 4108133 w 7431890"/>
              <a:gd name="connsiteY3" fmla="*/ 3917200 h 4039180"/>
              <a:gd name="connsiteX4" fmla="*/ 1997979 w 7431890"/>
              <a:gd name="connsiteY4" fmla="*/ 2393200 h 4039180"/>
              <a:gd name="connsiteX5" fmla="*/ 31847 w 7431890"/>
              <a:gd name="connsiteY5" fmla="*/ 3750378 h 4039180"/>
              <a:gd name="connsiteX6" fmla="*/ 0 w 7431890"/>
              <a:gd name="connsiteY6" fmla="*/ 3762893 h 403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1890" h="4039180">
                <a:moveTo>
                  <a:pt x="3762893" y="0"/>
                </a:moveTo>
                <a:lnTo>
                  <a:pt x="7431890" y="3668997"/>
                </a:lnTo>
                <a:lnTo>
                  <a:pt x="7273037" y="3760857"/>
                </a:lnTo>
                <a:cubicBezTo>
                  <a:pt x="6458625" y="4156715"/>
                  <a:pt x="4879658" y="4053725"/>
                  <a:pt x="4108133" y="3917200"/>
                </a:cubicBezTo>
                <a:cubicBezTo>
                  <a:pt x="3158564" y="3749169"/>
                  <a:pt x="2759864" y="2437478"/>
                  <a:pt x="1997979" y="2393200"/>
                </a:cubicBezTo>
                <a:cubicBezTo>
                  <a:pt x="1426565" y="2359992"/>
                  <a:pt x="618017" y="3486657"/>
                  <a:pt x="31847" y="3750378"/>
                </a:cubicBezTo>
                <a:lnTo>
                  <a:pt x="0" y="37628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5" name="任意多边形: 形状 274">
            <a:extLst>
              <a:ext uri="{FF2B5EF4-FFF2-40B4-BE49-F238E27FC236}">
                <a16:creationId xmlns:a16="http://schemas.microsoft.com/office/drawing/2014/main" xmlns="" id="{B6F1CB22-4B4D-43D2-B5A9-20D820E4FC75}"/>
              </a:ext>
            </a:extLst>
          </p:cNvPr>
          <p:cNvSpPr/>
          <p:nvPr userDrawn="1"/>
        </p:nvSpPr>
        <p:spPr>
          <a:xfrm rot="1504986">
            <a:off x="10431558" y="4360220"/>
            <a:ext cx="2124460" cy="2997619"/>
          </a:xfrm>
          <a:custGeom>
            <a:avLst/>
            <a:gdLst>
              <a:gd name="connsiteX0" fmla="*/ 1139891 w 2124460"/>
              <a:gd name="connsiteY0" fmla="*/ 0 h 2997619"/>
              <a:gd name="connsiteX1" fmla="*/ 2124460 w 2124460"/>
              <a:gd name="connsiteY1" fmla="*/ 2103446 h 2997619"/>
              <a:gd name="connsiteX2" fmla="*/ 214140 w 2124460"/>
              <a:gd name="connsiteY2" fmla="*/ 2997619 h 2997619"/>
              <a:gd name="connsiteX3" fmla="*/ 178431 w 2124460"/>
              <a:gd name="connsiteY3" fmla="*/ 2931512 h 2997619"/>
              <a:gd name="connsiteX4" fmla="*/ 66 w 2124460"/>
              <a:gd name="connsiteY4" fmla="*/ 2220633 h 2997619"/>
              <a:gd name="connsiteX5" fmla="*/ 1239325 w 2124460"/>
              <a:gd name="connsiteY5" fmla="*/ 755349 h 2997619"/>
              <a:gd name="connsiteX6" fmla="*/ 1121680 w 2124460"/>
              <a:gd name="connsiteY6" fmla="*/ 91043 h 299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460" h="2997619">
                <a:moveTo>
                  <a:pt x="1139891" y="0"/>
                </a:moveTo>
                <a:lnTo>
                  <a:pt x="2124460" y="2103446"/>
                </a:lnTo>
                <a:lnTo>
                  <a:pt x="214140" y="2997619"/>
                </a:lnTo>
                <a:lnTo>
                  <a:pt x="178431" y="2931512"/>
                </a:lnTo>
                <a:cubicBezTo>
                  <a:pt x="59924" y="2675962"/>
                  <a:pt x="-2314" y="2420531"/>
                  <a:pt x="66" y="2220633"/>
                </a:cubicBezTo>
                <a:cubicBezTo>
                  <a:pt x="6413" y="1687571"/>
                  <a:pt x="1562541" y="1375580"/>
                  <a:pt x="1239325" y="755349"/>
                </a:cubicBezTo>
                <a:cubicBezTo>
                  <a:pt x="1120789" y="527886"/>
                  <a:pt x="1089943" y="302968"/>
                  <a:pt x="1121680" y="9104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4" name="任意多边形: 形状 273">
            <a:extLst>
              <a:ext uri="{FF2B5EF4-FFF2-40B4-BE49-F238E27FC236}">
                <a16:creationId xmlns:a16="http://schemas.microsoft.com/office/drawing/2014/main" xmlns="" id="{F4761C2C-B2F3-4B5E-A4EE-E0A210A26049}"/>
              </a:ext>
            </a:extLst>
          </p:cNvPr>
          <p:cNvSpPr/>
          <p:nvPr userDrawn="1"/>
        </p:nvSpPr>
        <p:spPr>
          <a:xfrm rot="471999">
            <a:off x="10279437" y="4516909"/>
            <a:ext cx="2054700" cy="2483473"/>
          </a:xfrm>
          <a:custGeom>
            <a:avLst/>
            <a:gdLst>
              <a:gd name="connsiteX0" fmla="*/ 1749405 w 2054700"/>
              <a:gd name="connsiteY0" fmla="*/ 0 h 2483473"/>
              <a:gd name="connsiteX1" fmla="*/ 2054700 w 2054700"/>
              <a:gd name="connsiteY1" fmla="*/ 2209589 h 2483473"/>
              <a:gd name="connsiteX2" fmla="*/ 72446 w 2054700"/>
              <a:gd name="connsiteY2" fmla="*/ 2483473 h 2483473"/>
              <a:gd name="connsiteX3" fmla="*/ 74866 w 2054700"/>
              <a:gd name="connsiteY3" fmla="*/ 2464796 h 2483473"/>
              <a:gd name="connsiteX4" fmla="*/ 49247 w 2054700"/>
              <a:gd name="connsiteY4" fmla="*/ 2256767 h 2483473"/>
              <a:gd name="connsiteX5" fmla="*/ 1663766 w 2054700"/>
              <a:gd name="connsiteY5" fmla="*/ 808744 h 2483473"/>
              <a:gd name="connsiteX6" fmla="*/ 1727337 w 2054700"/>
              <a:gd name="connsiteY6" fmla="*/ 67294 h 248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4700" h="2483473">
                <a:moveTo>
                  <a:pt x="1749405" y="0"/>
                </a:moveTo>
                <a:lnTo>
                  <a:pt x="2054700" y="2209589"/>
                </a:lnTo>
                <a:lnTo>
                  <a:pt x="72446" y="2483473"/>
                </a:lnTo>
                <a:lnTo>
                  <a:pt x="74866" y="2464796"/>
                </a:lnTo>
                <a:cubicBezTo>
                  <a:pt x="76050" y="2398431"/>
                  <a:pt x="68792" y="2329583"/>
                  <a:pt x="49247" y="2256767"/>
                </a:cubicBezTo>
                <a:cubicBezTo>
                  <a:pt x="-344960" y="788132"/>
                  <a:pt x="1759866" y="1618190"/>
                  <a:pt x="1663766" y="808744"/>
                </a:cubicBezTo>
                <a:cubicBezTo>
                  <a:pt x="1633131" y="550702"/>
                  <a:pt x="1660086" y="299991"/>
                  <a:pt x="1727337" y="672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 name="椭圆 98">
            <a:extLst>
              <a:ext uri="{FF2B5EF4-FFF2-40B4-BE49-F238E27FC236}">
                <a16:creationId xmlns:a16="http://schemas.microsoft.com/office/drawing/2014/main" xmlns="" id="{358EA92F-3010-4511-9D5C-CB45A2E3C609}"/>
              </a:ext>
            </a:extLst>
          </p:cNvPr>
          <p:cNvSpPr/>
          <p:nvPr userDrawn="1"/>
        </p:nvSpPr>
        <p:spPr>
          <a:xfrm>
            <a:off x="3886200" y="1130300"/>
            <a:ext cx="927100" cy="927100"/>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xmlns="" id="{F738756D-C536-4063-9416-68E5F9DC1408}"/>
              </a:ext>
            </a:extLst>
          </p:cNvPr>
          <p:cNvSpPr/>
          <p:nvPr userDrawn="1"/>
        </p:nvSpPr>
        <p:spPr>
          <a:xfrm>
            <a:off x="1453838" y="2813398"/>
            <a:ext cx="508000" cy="508000"/>
          </a:xfrm>
          <a:prstGeom prst="ellipse">
            <a:avLst/>
          </a:prstGeom>
          <a:gradFill>
            <a:gsLst>
              <a:gs pos="0">
                <a:schemeClr val="accent1"/>
              </a:gs>
              <a:gs pos="100000">
                <a:schemeClr val="tx2">
                  <a:lumMod val="60000"/>
                  <a:lumOff val="4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xmlns="" id="{A99B7089-C7F0-4640-BAAB-EBEBE3D59489}"/>
              </a:ext>
            </a:extLst>
          </p:cNvPr>
          <p:cNvSpPr/>
          <p:nvPr userDrawn="1"/>
        </p:nvSpPr>
        <p:spPr>
          <a:xfrm>
            <a:off x="9912668" y="6350000"/>
            <a:ext cx="386080" cy="386080"/>
          </a:xfrm>
          <a:prstGeom prst="ellipse">
            <a:avLst/>
          </a:prstGeom>
          <a:gradFill>
            <a:gsLst>
              <a:gs pos="0">
                <a:schemeClr val="accent1"/>
              </a:gs>
              <a:gs pos="100000">
                <a:schemeClr val="tx2">
                  <a:lumMod val="60000"/>
                  <a:lumOff val="4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xmlns="" id="{1B3BD972-B2B6-4503-B964-3D58907ADB0D}"/>
              </a:ext>
            </a:extLst>
          </p:cNvPr>
          <p:cNvSpPr/>
          <p:nvPr userDrawn="1"/>
        </p:nvSpPr>
        <p:spPr>
          <a:xfrm>
            <a:off x="85297" y="3560287"/>
            <a:ext cx="170002" cy="170002"/>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xmlns="" id="{D42D888F-13B0-4526-803F-E491EC7CB2C7}"/>
              </a:ext>
            </a:extLst>
          </p:cNvPr>
          <p:cNvSpPr/>
          <p:nvPr userDrawn="1"/>
        </p:nvSpPr>
        <p:spPr>
          <a:xfrm>
            <a:off x="11589062" y="5474147"/>
            <a:ext cx="170002" cy="170002"/>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a:extLst>
              <a:ext uri="{FF2B5EF4-FFF2-40B4-BE49-F238E27FC236}">
                <a16:creationId xmlns:a16="http://schemas.microsoft.com/office/drawing/2014/main" xmlns="" id="{5E6738F9-AECC-429F-9C96-F3F10D68D0DF}"/>
              </a:ext>
            </a:extLst>
          </p:cNvPr>
          <p:cNvGrpSpPr>
            <a:grpSpLocks/>
          </p:cNvGrpSpPr>
          <p:nvPr userDrawn="1"/>
        </p:nvGrpSpPr>
        <p:grpSpPr>
          <a:xfrm>
            <a:off x="479425" y="6311265"/>
            <a:ext cx="942811" cy="300100"/>
            <a:chOff x="660400" y="6407927"/>
            <a:chExt cx="637414" cy="202891"/>
          </a:xfrm>
        </p:grpSpPr>
        <p:sp>
          <p:nvSpPr>
            <p:cNvPr id="119" name="文本框 118">
              <a:extLst>
                <a:ext uri="{FF2B5EF4-FFF2-40B4-BE49-F238E27FC236}">
                  <a16:creationId xmlns:a16="http://schemas.microsoft.com/office/drawing/2014/main" xmlns="" id="{BB387318-8F8A-4E23-96B2-E956FD444F6D}"/>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0" name="组合 119">
              <a:extLst>
                <a:ext uri="{FF2B5EF4-FFF2-40B4-BE49-F238E27FC236}">
                  <a16:creationId xmlns:a16="http://schemas.microsoft.com/office/drawing/2014/main" xmlns="" id="{8C5F60F4-741D-48D8-8BC7-28114723179C}"/>
                </a:ext>
              </a:extLst>
            </p:cNvPr>
            <p:cNvGrpSpPr/>
            <p:nvPr userDrawn="1"/>
          </p:nvGrpSpPr>
          <p:grpSpPr>
            <a:xfrm>
              <a:off x="660400" y="6407927"/>
              <a:ext cx="202891" cy="202891"/>
              <a:chOff x="379413" y="936883"/>
              <a:chExt cx="413762" cy="413762"/>
            </a:xfrm>
          </p:grpSpPr>
          <p:sp>
            <p:nvSpPr>
              <p:cNvPr id="121" name="任意多边形: 形状 120">
                <a:extLst>
                  <a:ext uri="{FF2B5EF4-FFF2-40B4-BE49-F238E27FC236}">
                    <a16:creationId xmlns:a16="http://schemas.microsoft.com/office/drawing/2014/main" xmlns="" id="{69069975-AAA5-408E-A292-F431FE06F4B9}"/>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304B7917-E5F8-44CC-ADB2-2F5427F5ADF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41223495-A1C6-48AD-B8D9-8288FF8E207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BE6A681E-A95E-4966-9097-CEDA5538BFCE}"/>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7FF62644-F650-4A6C-9597-7764811465D1}"/>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C1DD6495-4439-4082-B528-57292CC960AC}"/>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39F26CB6-A500-44A0-950E-627C7BD5B70A}"/>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CD06B758-7987-47A8-9E18-2EA3398E6F4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E17E2417-6B1C-42A1-A94D-70BE1D7601C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AC7B8AE6-E1AA-40A9-BAD7-6CD9205C159A}"/>
                  </a:ext>
                </a:extLst>
              </p:cNvPr>
              <p:cNvSpPr/>
              <p:nvPr/>
            </p:nvSpPr>
            <p:spPr>
              <a:xfrm>
                <a:off x="553019"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1CEE06B4-13B7-4918-8D7B-3DF4BBA19C6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9522FB2E-0EDC-4F9F-9A4C-01E74D138F53}"/>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3" name="圆: 空心 132">
                <a:extLst>
                  <a:ext uri="{FF2B5EF4-FFF2-40B4-BE49-F238E27FC236}">
                    <a16:creationId xmlns:a16="http://schemas.microsoft.com/office/drawing/2014/main" xmlns="" id="{9C8B0DCE-4064-4901-BA6A-4FDC08205AE0}"/>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95" name="图片 94">
            <a:extLst>
              <a:ext uri="{FF2B5EF4-FFF2-40B4-BE49-F238E27FC236}">
                <a16:creationId xmlns:a16="http://schemas.microsoft.com/office/drawing/2014/main" xmlns="" id="{2A70BE1D-CA79-4B91-816D-E33126855123}"/>
              </a:ext>
            </a:extLst>
          </p:cNvPr>
          <p:cNvPicPr>
            <a:picLocks noChangeAspect="1"/>
          </p:cNvPicPr>
          <p:nvPr userDrawn="1"/>
        </p:nvPicPr>
        <p:blipFill>
          <a:blip r:embed="rId2"/>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62541008"/>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目录页版式-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77" name="组合 176">
            <a:extLst>
              <a:ext uri="{FF2B5EF4-FFF2-40B4-BE49-F238E27FC236}">
                <a16:creationId xmlns:a16="http://schemas.microsoft.com/office/drawing/2014/main" xmlns="" id="{31BAD49B-17CD-43C3-9841-94EFC345037C}"/>
              </a:ext>
            </a:extLst>
          </p:cNvPr>
          <p:cNvGrpSpPr/>
          <p:nvPr userDrawn="1"/>
        </p:nvGrpSpPr>
        <p:grpSpPr>
          <a:xfrm>
            <a:off x="10089353" y="188095"/>
            <a:ext cx="1631054" cy="396000"/>
            <a:chOff x="10089353" y="130220"/>
            <a:chExt cx="1631054" cy="396000"/>
          </a:xfrm>
        </p:grpSpPr>
        <p:grpSp>
          <p:nvGrpSpPr>
            <p:cNvPr id="184" name="组合 183">
              <a:extLst>
                <a:ext uri="{FF2B5EF4-FFF2-40B4-BE49-F238E27FC236}">
                  <a16:creationId xmlns:a16="http://schemas.microsoft.com/office/drawing/2014/main" xmlns="" id="{E7DAAA10-DC98-44B5-963A-90A67EA493E9}"/>
                </a:ext>
              </a:extLst>
            </p:cNvPr>
            <p:cNvGrpSpPr/>
            <p:nvPr/>
          </p:nvGrpSpPr>
          <p:grpSpPr>
            <a:xfrm>
              <a:off x="10619919" y="183539"/>
              <a:ext cx="1100488" cy="289363"/>
              <a:chOff x="8385484" y="360670"/>
              <a:chExt cx="1100488" cy="289363"/>
            </a:xfrm>
            <a:solidFill>
              <a:schemeClr val="bg1"/>
            </a:solidFill>
          </p:grpSpPr>
          <p:grpSp>
            <p:nvGrpSpPr>
              <p:cNvPr id="285" name="组合 284">
                <a:extLst>
                  <a:ext uri="{FF2B5EF4-FFF2-40B4-BE49-F238E27FC236}">
                    <a16:creationId xmlns:a16="http://schemas.microsoft.com/office/drawing/2014/main" xmlns="" id="{659C37FE-D1C3-47C0-A83C-82341D008CEB}"/>
                  </a:ext>
                </a:extLst>
              </p:cNvPr>
              <p:cNvGrpSpPr/>
              <p:nvPr userDrawn="1"/>
            </p:nvGrpSpPr>
            <p:grpSpPr>
              <a:xfrm>
                <a:off x="8385484" y="360670"/>
                <a:ext cx="1100488" cy="211371"/>
                <a:chOff x="4709745" y="3218520"/>
                <a:chExt cx="2304656" cy="420960"/>
              </a:xfrm>
              <a:grpFill/>
            </p:grpSpPr>
            <p:sp>
              <p:nvSpPr>
                <p:cNvPr id="287" name="任意多边形: 形状 286">
                  <a:extLst>
                    <a:ext uri="{FF2B5EF4-FFF2-40B4-BE49-F238E27FC236}">
                      <a16:creationId xmlns:a16="http://schemas.microsoft.com/office/drawing/2014/main" xmlns="" id="{EA26C6F3-7999-4960-A974-16704A8A81EE}"/>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grpFill/>
                <a:ln w="5708"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8AE4CC50-4ADC-4EE3-AFBC-E35DF22C3415}"/>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grpFill/>
                <a:ln w="5708"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9512522B-B74D-4224-A61D-400E36F1BFD0}"/>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grpFill/>
                <a:ln w="5708"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690E29EF-3C18-47CA-802E-3D5BB3950BD1}"/>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grpFill/>
                <a:ln w="5708"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xmlns="" id="{7CD6C96C-DED7-4C1A-937C-FBFE84B48C13}"/>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grpFill/>
                <a:ln w="5708"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07C7A4B6-387A-4980-932F-B1F3160EC25C}"/>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grpFill/>
                <a:ln w="5708"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13FEB56A-449B-418E-8C78-4E789AE02399}"/>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grpFill/>
                <a:ln w="5708"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FC7F4D19-4BA2-4142-9AB2-05A031685A35}"/>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grpFill/>
                <a:ln w="5708"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xmlns="" id="{4FE5EF35-C987-4112-A950-9C8105E1EE8B}"/>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grpFill/>
                <a:ln w="5708"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xmlns="" id="{1D2C17F1-DE9D-4018-953B-3E547B430C67}"/>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grpFill/>
                <a:ln w="5708"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6B15EE42-FAFE-4FBB-B00D-EC9F80589D19}"/>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grpFill/>
                <a:ln w="5708"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E6AA4171-D398-4519-A75C-9D6B06DB0D65}"/>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grpFill/>
                <a:ln w="5708"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F0BD79A2-5A46-4898-A35F-3873410BC5B0}"/>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grpFill/>
                <a:ln w="5708"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EF9157C7-7B2E-4271-937B-F2D4D4BDCD73}"/>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grpFill/>
                <a:ln w="5708" cap="flat">
                  <a:noFill/>
                  <a:prstDash val="solid"/>
                  <a:miter/>
                </a:ln>
              </p:spPr>
              <p:txBody>
                <a:bodyPr rtlCol="0" anchor="ctr"/>
                <a:lstStyle/>
                <a:p>
                  <a:endParaRPr lang="zh-CN" altLang="en-US"/>
                </a:p>
              </p:txBody>
            </p:sp>
          </p:grpSp>
          <p:sp>
            <p:nvSpPr>
              <p:cNvPr id="286" name="文本框 285">
                <a:extLst>
                  <a:ext uri="{FF2B5EF4-FFF2-40B4-BE49-F238E27FC236}">
                    <a16:creationId xmlns:a16="http://schemas.microsoft.com/office/drawing/2014/main" xmlns="" id="{0ADBCBEF-04C9-400B-9200-77F1FC644173}"/>
                  </a:ext>
                </a:extLst>
              </p:cNvPr>
              <p:cNvSpPr txBox="1"/>
              <p:nvPr/>
            </p:nvSpPr>
            <p:spPr>
              <a:xfrm>
                <a:off x="8391856" y="60532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213" name="组合 212">
              <a:extLst>
                <a:ext uri="{FF2B5EF4-FFF2-40B4-BE49-F238E27FC236}">
                  <a16:creationId xmlns:a16="http://schemas.microsoft.com/office/drawing/2014/main" xmlns="" id="{EB012659-481F-429D-8616-0251833D8732}"/>
                </a:ext>
              </a:extLst>
            </p:cNvPr>
            <p:cNvGrpSpPr/>
            <p:nvPr userDrawn="1"/>
          </p:nvGrpSpPr>
          <p:grpSpPr>
            <a:xfrm>
              <a:off x="10089353" y="130220"/>
              <a:ext cx="396000" cy="396000"/>
              <a:chOff x="10089353" y="130220"/>
              <a:chExt cx="396000" cy="396000"/>
            </a:xfrm>
          </p:grpSpPr>
          <p:sp>
            <p:nvSpPr>
              <p:cNvPr id="215" name="弧形 214">
                <a:extLst>
                  <a:ext uri="{FF2B5EF4-FFF2-40B4-BE49-F238E27FC236}">
                    <a16:creationId xmlns:a16="http://schemas.microsoft.com/office/drawing/2014/main" xmlns="" id="{54CB0CD7-0A7E-447A-88B4-9F09D62ADC68}"/>
                  </a:ext>
                </a:extLst>
              </p:cNvPr>
              <p:cNvSpPr/>
              <p:nvPr userDrawn="1"/>
            </p:nvSpPr>
            <p:spPr>
              <a:xfrm>
                <a:off x="10135204" y="176071"/>
                <a:ext cx="304298" cy="304298"/>
              </a:xfrm>
              <a:prstGeom prst="arc">
                <a:avLst>
                  <a:gd name="adj1" fmla="val 8029629"/>
                  <a:gd name="adj2" fmla="val 2707254"/>
                </a:avLst>
              </a:prstGeom>
              <a:ln w="12700" cap="rnd">
                <a:solidFill>
                  <a:schemeClr val="bg1"/>
                </a:solidFill>
                <a:head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16" name="文本框 215">
                <a:extLst>
                  <a:ext uri="{FF2B5EF4-FFF2-40B4-BE49-F238E27FC236}">
                    <a16:creationId xmlns:a16="http://schemas.microsoft.com/office/drawing/2014/main" xmlns="" id="{30B07551-E5D4-4A3D-91F0-42E9C1C4070C}"/>
                  </a:ext>
                </a:extLst>
              </p:cNvPr>
              <p:cNvSpPr txBox="1"/>
              <p:nvPr userDrawn="1"/>
            </p:nvSpPr>
            <p:spPr>
              <a:xfrm rot="20110777">
                <a:off x="10089353" y="147942"/>
                <a:ext cx="369338"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248" name="椭圆 247">
                <a:extLst>
                  <a:ext uri="{FF2B5EF4-FFF2-40B4-BE49-F238E27FC236}">
                    <a16:creationId xmlns:a16="http://schemas.microsoft.com/office/drawing/2014/main" xmlns="" id="{C160059C-AD46-4F5A-BB15-8E7A0C7A34E4}"/>
                  </a:ext>
                </a:extLst>
              </p:cNvPr>
              <p:cNvSpPr/>
              <p:nvPr userDrawn="1"/>
            </p:nvSpPr>
            <p:spPr>
              <a:xfrm>
                <a:off x="10089353" y="130220"/>
                <a:ext cx="396000" cy="396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Freeform 14">
                <a:extLst>
                  <a:ext uri="{FF2B5EF4-FFF2-40B4-BE49-F238E27FC236}">
                    <a16:creationId xmlns:a16="http://schemas.microsoft.com/office/drawing/2014/main" xmlns="" id="{250AB346-0E08-4D16-B1DD-61FBA81A46B0}"/>
                  </a:ext>
                </a:extLst>
              </p:cNvPr>
              <p:cNvSpPr>
                <a:spLocks noEditPoints="1"/>
              </p:cNvSpPr>
              <p:nvPr userDrawn="1"/>
            </p:nvSpPr>
            <p:spPr bwMode="auto">
              <a:xfrm rot="1469165" flipH="1">
                <a:off x="10158880" y="224198"/>
                <a:ext cx="127585"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adFill>
                <a:gsLst>
                  <a:gs pos="95000">
                    <a:schemeClr val="bg1"/>
                  </a:gs>
                  <a:gs pos="100000">
                    <a:schemeClr val="bg1">
                      <a:alpha val="0"/>
                    </a:schemeClr>
                  </a:gs>
                </a:gsLst>
                <a:lin ang="540000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a:extLst>
                  <a:ext uri="{FF2B5EF4-FFF2-40B4-BE49-F238E27FC236}">
                    <a16:creationId xmlns:a16="http://schemas.microsoft.com/office/drawing/2014/main" xmlns="" id="{3080D3D6-4454-41C4-A020-2117CE3497BA}"/>
                  </a:ext>
                </a:extLst>
              </p:cNvPr>
              <p:cNvSpPr/>
              <p:nvPr userDrawn="1"/>
            </p:nvSpPr>
            <p:spPr>
              <a:xfrm rot="20688778">
                <a:off x="10157584" y="434568"/>
                <a:ext cx="60567" cy="44340"/>
              </a:xfrm>
              <a:custGeom>
                <a:avLst/>
                <a:gdLst>
                  <a:gd name="connsiteX0" fmla="*/ 46936 w 60567"/>
                  <a:gd name="connsiteY0" fmla="*/ 0 h 44340"/>
                  <a:gd name="connsiteX1" fmla="*/ 48852 w 60567"/>
                  <a:gd name="connsiteY1" fmla="*/ 4140 h 44340"/>
                  <a:gd name="connsiteX2" fmla="*/ 40833 w 60567"/>
                  <a:gd name="connsiteY2" fmla="*/ 6423 h 44340"/>
                  <a:gd name="connsiteX3" fmla="*/ 18099 w 60567"/>
                  <a:gd name="connsiteY3" fmla="*/ 12879 h 44340"/>
                  <a:gd name="connsiteX4" fmla="*/ 36614 w 60567"/>
                  <a:gd name="connsiteY4" fmla="*/ 11421 h 44340"/>
                  <a:gd name="connsiteX5" fmla="*/ 17853 w 60567"/>
                  <a:gd name="connsiteY5" fmla="*/ 15542 h 44340"/>
                  <a:gd name="connsiteX6" fmla="*/ 38762 w 60567"/>
                  <a:gd name="connsiteY6" fmla="*/ 14051 h 44340"/>
                  <a:gd name="connsiteX7" fmla="*/ 24157 w 60567"/>
                  <a:gd name="connsiteY7" fmla="*/ 16912 h 44340"/>
                  <a:gd name="connsiteX8" fmla="*/ 44708 w 60567"/>
                  <a:gd name="connsiteY8" fmla="*/ 14983 h 44340"/>
                  <a:gd name="connsiteX9" fmla="*/ 23738 w 60567"/>
                  <a:gd name="connsiteY9" fmla="*/ 20211 h 44340"/>
                  <a:gd name="connsiteX10" fmla="*/ 48792 w 60567"/>
                  <a:gd name="connsiteY10" fmla="*/ 15750 h 44340"/>
                  <a:gd name="connsiteX11" fmla="*/ 29326 w 60567"/>
                  <a:gd name="connsiteY11" fmla="*/ 20704 h 44340"/>
                  <a:gd name="connsiteX12" fmla="*/ 54374 w 60567"/>
                  <a:gd name="connsiteY12" fmla="*/ 16065 h 44340"/>
                  <a:gd name="connsiteX13" fmla="*/ 60567 w 60567"/>
                  <a:gd name="connsiteY13" fmla="*/ 29441 h 44340"/>
                  <a:gd name="connsiteX14" fmla="*/ 48611 w 60567"/>
                  <a:gd name="connsiteY14" fmla="*/ 31350 h 44340"/>
                  <a:gd name="connsiteX15" fmla="*/ 18193 w 60567"/>
                  <a:gd name="connsiteY15" fmla="*/ 44340 h 44340"/>
                  <a:gd name="connsiteX16" fmla="*/ 16014 w 60567"/>
                  <a:gd name="connsiteY16" fmla="*/ 32229 h 44340"/>
                  <a:gd name="connsiteX17" fmla="*/ 0 w 60567"/>
                  <a:gd name="connsiteY17" fmla="*/ 20098 h 44340"/>
                  <a:gd name="connsiteX18" fmla="*/ 27212 w 60567"/>
                  <a:gd name="connsiteY18" fmla="*/ 5147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67" h="44340">
                    <a:moveTo>
                      <a:pt x="46936" y="0"/>
                    </a:moveTo>
                    <a:lnTo>
                      <a:pt x="48852" y="4140"/>
                    </a:lnTo>
                    <a:lnTo>
                      <a:pt x="40833" y="6423"/>
                    </a:lnTo>
                    <a:lnTo>
                      <a:pt x="18099" y="12879"/>
                    </a:lnTo>
                    <a:lnTo>
                      <a:pt x="36614" y="11421"/>
                    </a:lnTo>
                    <a:lnTo>
                      <a:pt x="17853" y="15542"/>
                    </a:lnTo>
                    <a:lnTo>
                      <a:pt x="38762" y="14051"/>
                    </a:lnTo>
                    <a:lnTo>
                      <a:pt x="24157" y="16912"/>
                    </a:lnTo>
                    <a:lnTo>
                      <a:pt x="44708" y="14983"/>
                    </a:lnTo>
                    <a:lnTo>
                      <a:pt x="23738" y="20211"/>
                    </a:lnTo>
                    <a:lnTo>
                      <a:pt x="48792" y="15750"/>
                    </a:lnTo>
                    <a:lnTo>
                      <a:pt x="29326" y="20704"/>
                    </a:lnTo>
                    <a:lnTo>
                      <a:pt x="54374" y="16065"/>
                    </a:lnTo>
                    <a:lnTo>
                      <a:pt x="60567" y="29441"/>
                    </a:lnTo>
                    <a:lnTo>
                      <a:pt x="48611" y="31350"/>
                    </a:lnTo>
                    <a:cubicBezTo>
                      <a:pt x="40505" y="32614"/>
                      <a:pt x="31291" y="35411"/>
                      <a:pt x="18193" y="44340"/>
                    </a:cubicBezTo>
                    <a:cubicBezTo>
                      <a:pt x="18391" y="39002"/>
                      <a:pt x="18035" y="39240"/>
                      <a:pt x="16014" y="32229"/>
                    </a:cubicBezTo>
                    <a:cubicBezTo>
                      <a:pt x="13724" y="24288"/>
                      <a:pt x="7372" y="27672"/>
                      <a:pt x="0" y="20098"/>
                    </a:cubicBezTo>
                    <a:cubicBezTo>
                      <a:pt x="9555" y="14417"/>
                      <a:pt x="18280" y="9155"/>
                      <a:pt x="27212" y="5147"/>
                    </a:cubicBezTo>
                    <a:close/>
                  </a:path>
                </a:pathLst>
              </a:custGeom>
              <a:solidFill>
                <a:schemeClr val="bg1">
                  <a:alpha val="88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68" name="tree-leaf_13600">
                <a:extLst>
                  <a:ext uri="{FF2B5EF4-FFF2-40B4-BE49-F238E27FC236}">
                    <a16:creationId xmlns:a16="http://schemas.microsoft.com/office/drawing/2014/main" xmlns="" id="{D116C700-D553-4FC9-89B0-30889A7FDE81}"/>
                  </a:ext>
                </a:extLst>
              </p:cNvPr>
              <p:cNvSpPr>
                <a:spLocks noChangeAspect="1"/>
              </p:cNvSpPr>
              <p:nvPr userDrawn="1"/>
            </p:nvSpPr>
            <p:spPr bwMode="auto">
              <a:xfrm>
                <a:off x="10191982" y="204643"/>
                <a:ext cx="51637"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69" name="组合 268">
                <a:extLst>
                  <a:ext uri="{FF2B5EF4-FFF2-40B4-BE49-F238E27FC236}">
                    <a16:creationId xmlns:a16="http://schemas.microsoft.com/office/drawing/2014/main" xmlns="" id="{ADC86A75-06DC-4486-B719-B1B4F25E1BF2}"/>
                  </a:ext>
                </a:extLst>
              </p:cNvPr>
              <p:cNvGrpSpPr/>
              <p:nvPr userDrawn="1"/>
            </p:nvGrpSpPr>
            <p:grpSpPr>
              <a:xfrm>
                <a:off x="10262530" y="187259"/>
                <a:ext cx="55074" cy="206220"/>
                <a:chOff x="8048143" y="2022868"/>
                <a:chExt cx="253211" cy="943516"/>
              </a:xfrm>
              <a:solidFill>
                <a:schemeClr val="bg1"/>
              </a:solidFill>
            </p:grpSpPr>
            <p:sp>
              <p:nvSpPr>
                <p:cNvPr id="276" name="任意多边形: 形状 275">
                  <a:extLst>
                    <a:ext uri="{FF2B5EF4-FFF2-40B4-BE49-F238E27FC236}">
                      <a16:creationId xmlns:a16="http://schemas.microsoft.com/office/drawing/2014/main" xmlns="" id="{479C878D-B134-4C8E-8694-F993A13F2AFE}"/>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a:extLst>
                    <a:ext uri="{FF2B5EF4-FFF2-40B4-BE49-F238E27FC236}">
                      <a16:creationId xmlns:a16="http://schemas.microsoft.com/office/drawing/2014/main" xmlns="" id="{53004236-2989-4139-B242-2B9F4880DEBC}"/>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a:extLst>
                    <a:ext uri="{FF2B5EF4-FFF2-40B4-BE49-F238E27FC236}">
                      <a16:creationId xmlns:a16="http://schemas.microsoft.com/office/drawing/2014/main" xmlns="" id="{C43A9D7A-0A6A-46F7-9C9B-7086C9F9091D}"/>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a:extLst>
                    <a:ext uri="{FF2B5EF4-FFF2-40B4-BE49-F238E27FC236}">
                      <a16:creationId xmlns:a16="http://schemas.microsoft.com/office/drawing/2014/main" xmlns="" id="{B616A02F-9C41-417C-B669-0B2479C491AD}"/>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a:extLst>
                    <a:ext uri="{FF2B5EF4-FFF2-40B4-BE49-F238E27FC236}">
                      <a16:creationId xmlns:a16="http://schemas.microsoft.com/office/drawing/2014/main" xmlns="" id="{8E916FAD-59F9-4971-8D5D-D71985177271}"/>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a:extLst>
                    <a:ext uri="{FF2B5EF4-FFF2-40B4-BE49-F238E27FC236}">
                      <a16:creationId xmlns:a16="http://schemas.microsoft.com/office/drawing/2014/main" xmlns="" id="{F2E82EE8-4F46-4958-96A2-0C8F843BA964}"/>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a:extLst>
                    <a:ext uri="{FF2B5EF4-FFF2-40B4-BE49-F238E27FC236}">
                      <a16:creationId xmlns:a16="http://schemas.microsoft.com/office/drawing/2014/main" xmlns="" id="{8606EBCF-BFD8-4811-B737-501EF329CDCB}"/>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a:extLst>
                    <a:ext uri="{FF2B5EF4-FFF2-40B4-BE49-F238E27FC236}">
                      <a16:creationId xmlns:a16="http://schemas.microsoft.com/office/drawing/2014/main" xmlns="" id="{BEDB758D-D478-4CC9-80EA-F171B97F5A61}"/>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a:extLst>
                    <a:ext uri="{FF2B5EF4-FFF2-40B4-BE49-F238E27FC236}">
                      <a16:creationId xmlns:a16="http://schemas.microsoft.com/office/drawing/2014/main" xmlns="" id="{83FA65E1-C43D-4F32-A855-C32754999778}"/>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70" name="文本框 269">
                <a:extLst>
                  <a:ext uri="{FF2B5EF4-FFF2-40B4-BE49-F238E27FC236}">
                    <a16:creationId xmlns:a16="http://schemas.microsoft.com/office/drawing/2014/main" xmlns="" id="{4AB33208-D629-43FD-B310-2211B3D87C65}"/>
                  </a:ext>
                </a:extLst>
              </p:cNvPr>
              <p:cNvSpPr txBox="1"/>
              <p:nvPr userDrawn="1"/>
            </p:nvSpPr>
            <p:spPr>
              <a:xfrm>
                <a:off x="10260428" y="483480"/>
                <a:ext cx="4716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b="1" spc="600" dirty="0">
                  <a:solidFill>
                    <a:schemeClr val="bg1"/>
                  </a:solidFill>
                  <a:latin typeface="造字工房朗宋（非商用）常规体" pitchFamily="50" charset="-122"/>
                  <a:ea typeface="造字工房朗宋（非商用）常规体" pitchFamily="50" charset="-122"/>
                </a:endParaRPr>
              </a:p>
            </p:txBody>
          </p:sp>
          <p:sp>
            <p:nvSpPr>
              <p:cNvPr id="271" name="Freeform 14">
                <a:extLst>
                  <a:ext uri="{FF2B5EF4-FFF2-40B4-BE49-F238E27FC236}">
                    <a16:creationId xmlns:a16="http://schemas.microsoft.com/office/drawing/2014/main" xmlns="" id="{602FD206-6F64-446F-802E-983503127913}"/>
                  </a:ext>
                </a:extLst>
              </p:cNvPr>
              <p:cNvSpPr>
                <a:spLocks noEditPoints="1"/>
              </p:cNvSpPr>
              <p:nvPr userDrawn="1"/>
            </p:nvSpPr>
            <p:spPr bwMode="auto">
              <a:xfrm rot="20130835">
                <a:off x="10291674" y="224198"/>
                <a:ext cx="127585"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adFill>
                <a:gsLst>
                  <a:gs pos="95000">
                    <a:schemeClr val="bg1"/>
                  </a:gs>
                  <a:gs pos="100000">
                    <a:schemeClr val="bg1">
                      <a:alpha val="0"/>
                    </a:schemeClr>
                  </a:gs>
                </a:gsLst>
                <a:lin ang="540000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tree-leaf_13600">
                <a:extLst>
                  <a:ext uri="{FF2B5EF4-FFF2-40B4-BE49-F238E27FC236}">
                    <a16:creationId xmlns:a16="http://schemas.microsoft.com/office/drawing/2014/main" xmlns="" id="{2B6C0378-7391-46DF-A100-5619D0DD300F}"/>
                  </a:ext>
                </a:extLst>
              </p:cNvPr>
              <p:cNvSpPr>
                <a:spLocks noChangeAspect="1"/>
              </p:cNvSpPr>
              <p:nvPr userDrawn="1"/>
            </p:nvSpPr>
            <p:spPr bwMode="auto">
              <a:xfrm flipH="1">
                <a:off x="10334520" y="204643"/>
                <a:ext cx="51637"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a:extLst>
                  <a:ext uri="{FF2B5EF4-FFF2-40B4-BE49-F238E27FC236}">
                    <a16:creationId xmlns:a16="http://schemas.microsoft.com/office/drawing/2014/main" xmlns="" id="{273A0543-56EB-44DE-B7E4-7291BD84F0FF}"/>
                  </a:ext>
                </a:extLst>
              </p:cNvPr>
              <p:cNvSpPr/>
              <p:nvPr userDrawn="1"/>
            </p:nvSpPr>
            <p:spPr>
              <a:xfrm flipV="1">
                <a:off x="10223232" y="442148"/>
                <a:ext cx="129789" cy="34350"/>
              </a:xfrm>
              <a:custGeom>
                <a:avLst/>
                <a:gdLst>
                  <a:gd name="connsiteX0" fmla="*/ 14316 w 130423"/>
                  <a:gd name="connsiteY0" fmla="*/ 10028 h 29306"/>
                  <a:gd name="connsiteX1" fmla="*/ 15325 w 130423"/>
                  <a:gd name="connsiteY1" fmla="*/ 6263 h 29306"/>
                  <a:gd name="connsiteX2" fmla="*/ 115097 w 130423"/>
                  <a:gd name="connsiteY2" fmla="*/ 6263 h 29306"/>
                  <a:gd name="connsiteX3" fmla="*/ 116106 w 130423"/>
                  <a:gd name="connsiteY3" fmla="*/ 10028 h 29306"/>
                  <a:gd name="connsiteX4" fmla="*/ 9227 w 130423"/>
                  <a:gd name="connsiteY4" fmla="*/ 20669 h 29306"/>
                  <a:gd name="connsiteX5" fmla="*/ 10337 w 130423"/>
                  <a:gd name="connsiteY5" fmla="*/ 16904 h 29306"/>
                  <a:gd name="connsiteX6" fmla="*/ 120086 w 130423"/>
                  <a:gd name="connsiteY6" fmla="*/ 16904 h 29306"/>
                  <a:gd name="connsiteX7" fmla="*/ 121196 w 130423"/>
                  <a:gd name="connsiteY7" fmla="*/ 20669 h 29306"/>
                  <a:gd name="connsiteX8" fmla="*/ 0 w 130423"/>
                  <a:gd name="connsiteY8" fmla="*/ 29306 h 29306"/>
                  <a:gd name="connsiteX9" fmla="*/ 130423 w 130423"/>
                  <a:gd name="connsiteY9" fmla="*/ 29306 h 29306"/>
                  <a:gd name="connsiteX10" fmla="*/ 117029 w 130423"/>
                  <a:gd name="connsiteY10" fmla="*/ 0 h 29306"/>
                  <a:gd name="connsiteX11" fmla="*/ 13394 w 130423"/>
                  <a:gd name="connsiteY11" fmla="*/ 0 h 2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423" h="29306">
                    <a:moveTo>
                      <a:pt x="14316" y="10028"/>
                    </a:moveTo>
                    <a:lnTo>
                      <a:pt x="15325" y="6263"/>
                    </a:lnTo>
                    <a:lnTo>
                      <a:pt x="115097" y="6263"/>
                    </a:lnTo>
                    <a:lnTo>
                      <a:pt x="116106" y="10028"/>
                    </a:lnTo>
                    <a:close/>
                    <a:moveTo>
                      <a:pt x="9227" y="20669"/>
                    </a:moveTo>
                    <a:lnTo>
                      <a:pt x="10337" y="16904"/>
                    </a:lnTo>
                    <a:lnTo>
                      <a:pt x="120086" y="16904"/>
                    </a:lnTo>
                    <a:lnTo>
                      <a:pt x="121196" y="20669"/>
                    </a:lnTo>
                    <a:close/>
                    <a:moveTo>
                      <a:pt x="0" y="29306"/>
                    </a:moveTo>
                    <a:lnTo>
                      <a:pt x="130423" y="29306"/>
                    </a:lnTo>
                    <a:lnTo>
                      <a:pt x="117029" y="0"/>
                    </a:lnTo>
                    <a:lnTo>
                      <a:pt x="13394" y="0"/>
                    </a:lnTo>
                    <a:close/>
                  </a:path>
                </a:pathLst>
              </a:cu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pic>
            <p:nvPicPr>
              <p:cNvPr id="274" name="图片 273">
                <a:extLst>
                  <a:ext uri="{FF2B5EF4-FFF2-40B4-BE49-F238E27FC236}">
                    <a16:creationId xmlns:a16="http://schemas.microsoft.com/office/drawing/2014/main" xmlns="" id="{C336FC4B-8852-4E12-A94A-0014F3A5DD16}"/>
                  </a:ext>
                </a:extLst>
              </p:cNvPr>
              <p:cNvPicPr>
                <a:picLocks noChangeAspect="1"/>
              </p:cNvPicPr>
              <p:nvPr userDrawn="1"/>
            </p:nvPicPr>
            <p:blipFill>
              <a:blip r:embed="rId4"/>
              <a:stretch>
                <a:fillRect/>
              </a:stretch>
            </p:blipFill>
            <p:spPr>
              <a:xfrm>
                <a:off x="10174967" y="404965"/>
                <a:ext cx="233960" cy="62116"/>
              </a:xfrm>
              <a:prstGeom prst="rect">
                <a:avLst/>
              </a:prstGeom>
            </p:spPr>
          </p:pic>
          <p:sp>
            <p:nvSpPr>
              <p:cNvPr id="275" name="任意多边形: 形状 274">
                <a:extLst>
                  <a:ext uri="{FF2B5EF4-FFF2-40B4-BE49-F238E27FC236}">
                    <a16:creationId xmlns:a16="http://schemas.microsoft.com/office/drawing/2014/main" xmlns="" id="{950B34EE-20F7-4F63-8C3C-066F86C4A123}"/>
                  </a:ext>
                </a:extLst>
              </p:cNvPr>
              <p:cNvSpPr/>
              <p:nvPr userDrawn="1"/>
            </p:nvSpPr>
            <p:spPr>
              <a:xfrm rot="911222" flipH="1">
                <a:off x="10356516" y="434568"/>
                <a:ext cx="60567" cy="44340"/>
              </a:xfrm>
              <a:custGeom>
                <a:avLst/>
                <a:gdLst>
                  <a:gd name="connsiteX0" fmla="*/ 46936 w 60567"/>
                  <a:gd name="connsiteY0" fmla="*/ 0 h 44340"/>
                  <a:gd name="connsiteX1" fmla="*/ 48852 w 60567"/>
                  <a:gd name="connsiteY1" fmla="*/ 4140 h 44340"/>
                  <a:gd name="connsiteX2" fmla="*/ 40833 w 60567"/>
                  <a:gd name="connsiteY2" fmla="*/ 6423 h 44340"/>
                  <a:gd name="connsiteX3" fmla="*/ 18099 w 60567"/>
                  <a:gd name="connsiteY3" fmla="*/ 12879 h 44340"/>
                  <a:gd name="connsiteX4" fmla="*/ 36614 w 60567"/>
                  <a:gd name="connsiteY4" fmla="*/ 11421 h 44340"/>
                  <a:gd name="connsiteX5" fmla="*/ 17853 w 60567"/>
                  <a:gd name="connsiteY5" fmla="*/ 15542 h 44340"/>
                  <a:gd name="connsiteX6" fmla="*/ 38762 w 60567"/>
                  <a:gd name="connsiteY6" fmla="*/ 14051 h 44340"/>
                  <a:gd name="connsiteX7" fmla="*/ 24157 w 60567"/>
                  <a:gd name="connsiteY7" fmla="*/ 16912 h 44340"/>
                  <a:gd name="connsiteX8" fmla="*/ 44708 w 60567"/>
                  <a:gd name="connsiteY8" fmla="*/ 14983 h 44340"/>
                  <a:gd name="connsiteX9" fmla="*/ 23738 w 60567"/>
                  <a:gd name="connsiteY9" fmla="*/ 20211 h 44340"/>
                  <a:gd name="connsiteX10" fmla="*/ 48792 w 60567"/>
                  <a:gd name="connsiteY10" fmla="*/ 15750 h 44340"/>
                  <a:gd name="connsiteX11" fmla="*/ 29326 w 60567"/>
                  <a:gd name="connsiteY11" fmla="*/ 20704 h 44340"/>
                  <a:gd name="connsiteX12" fmla="*/ 54374 w 60567"/>
                  <a:gd name="connsiteY12" fmla="*/ 16065 h 44340"/>
                  <a:gd name="connsiteX13" fmla="*/ 60567 w 60567"/>
                  <a:gd name="connsiteY13" fmla="*/ 29441 h 44340"/>
                  <a:gd name="connsiteX14" fmla="*/ 48611 w 60567"/>
                  <a:gd name="connsiteY14" fmla="*/ 31350 h 44340"/>
                  <a:gd name="connsiteX15" fmla="*/ 18193 w 60567"/>
                  <a:gd name="connsiteY15" fmla="*/ 44340 h 44340"/>
                  <a:gd name="connsiteX16" fmla="*/ 16014 w 60567"/>
                  <a:gd name="connsiteY16" fmla="*/ 32229 h 44340"/>
                  <a:gd name="connsiteX17" fmla="*/ 0 w 60567"/>
                  <a:gd name="connsiteY17" fmla="*/ 20098 h 44340"/>
                  <a:gd name="connsiteX18" fmla="*/ 27212 w 60567"/>
                  <a:gd name="connsiteY18" fmla="*/ 5147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67" h="44340">
                    <a:moveTo>
                      <a:pt x="46936" y="0"/>
                    </a:moveTo>
                    <a:lnTo>
                      <a:pt x="48852" y="4140"/>
                    </a:lnTo>
                    <a:lnTo>
                      <a:pt x="40833" y="6423"/>
                    </a:lnTo>
                    <a:lnTo>
                      <a:pt x="18099" y="12879"/>
                    </a:lnTo>
                    <a:lnTo>
                      <a:pt x="36614" y="11421"/>
                    </a:lnTo>
                    <a:lnTo>
                      <a:pt x="17853" y="15542"/>
                    </a:lnTo>
                    <a:lnTo>
                      <a:pt x="38762" y="14051"/>
                    </a:lnTo>
                    <a:lnTo>
                      <a:pt x="24157" y="16912"/>
                    </a:lnTo>
                    <a:lnTo>
                      <a:pt x="44708" y="14983"/>
                    </a:lnTo>
                    <a:lnTo>
                      <a:pt x="23738" y="20211"/>
                    </a:lnTo>
                    <a:lnTo>
                      <a:pt x="48792" y="15750"/>
                    </a:lnTo>
                    <a:lnTo>
                      <a:pt x="29326" y="20704"/>
                    </a:lnTo>
                    <a:lnTo>
                      <a:pt x="54374" y="16065"/>
                    </a:lnTo>
                    <a:lnTo>
                      <a:pt x="60567" y="29441"/>
                    </a:lnTo>
                    <a:lnTo>
                      <a:pt x="48611" y="31350"/>
                    </a:lnTo>
                    <a:cubicBezTo>
                      <a:pt x="40505" y="32614"/>
                      <a:pt x="31291" y="35411"/>
                      <a:pt x="18193" y="44340"/>
                    </a:cubicBezTo>
                    <a:cubicBezTo>
                      <a:pt x="18391" y="39002"/>
                      <a:pt x="18035" y="39240"/>
                      <a:pt x="16014" y="32229"/>
                    </a:cubicBezTo>
                    <a:cubicBezTo>
                      <a:pt x="13724" y="24288"/>
                      <a:pt x="7372" y="27672"/>
                      <a:pt x="0" y="20098"/>
                    </a:cubicBezTo>
                    <a:cubicBezTo>
                      <a:pt x="9555" y="14417"/>
                      <a:pt x="18280" y="9155"/>
                      <a:pt x="27212" y="5147"/>
                    </a:cubicBezTo>
                    <a:close/>
                  </a:path>
                </a:pathLst>
              </a:custGeom>
              <a:solidFill>
                <a:schemeClr val="bg1">
                  <a:alpha val="88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sp>
        <p:nvSpPr>
          <p:cNvPr id="22" name="矩形 21">
            <a:extLst>
              <a:ext uri="{FF2B5EF4-FFF2-40B4-BE49-F238E27FC236}">
                <a16:creationId xmlns:a16="http://schemas.microsoft.com/office/drawing/2014/main" xmlns="" id="{D76C9839-E090-4943-BA6E-67E4CDC8815B}"/>
              </a:ext>
            </a:extLst>
          </p:cNvPr>
          <p:cNvSpPr/>
          <p:nvPr userDrawn="1"/>
        </p:nvSpPr>
        <p:spPr>
          <a:xfrm>
            <a:off x="0" y="1"/>
            <a:ext cx="12191999" cy="2598332"/>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矩形 307">
            <a:extLst>
              <a:ext uri="{FF2B5EF4-FFF2-40B4-BE49-F238E27FC236}">
                <a16:creationId xmlns:a16="http://schemas.microsoft.com/office/drawing/2014/main" xmlns="" id="{710ED0F3-9927-405F-92B9-115CA4A4FDDB}"/>
              </a:ext>
            </a:extLst>
          </p:cNvPr>
          <p:cNvSpPr/>
          <p:nvPr userDrawn="1"/>
        </p:nvSpPr>
        <p:spPr>
          <a:xfrm>
            <a:off x="-10346" y="2597425"/>
            <a:ext cx="12212693" cy="82092"/>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xmlns="" id="{EB91A2B6-291A-4DC1-8769-0B4E2AB99FFC}"/>
              </a:ext>
            </a:extLst>
          </p:cNvPr>
          <p:cNvSpPr txBox="1"/>
          <p:nvPr userDrawn="1"/>
        </p:nvSpPr>
        <p:spPr>
          <a:xfrm>
            <a:off x="3136577" y="382342"/>
            <a:ext cx="5918846" cy="2215991"/>
          </a:xfrm>
          <a:prstGeom prst="rect">
            <a:avLst/>
          </a:prstGeom>
          <a:noFill/>
        </p:spPr>
        <p:txBody>
          <a:bodyPr wrap="square" rtlCol="0">
            <a:spAutoFit/>
          </a:bodyPr>
          <a:lstStyle/>
          <a:p>
            <a:pPr algn="ctr"/>
            <a:r>
              <a:rPr lang="zh-CN" altLang="en-US" sz="13800" dirty="0">
                <a:solidFill>
                  <a:schemeClr val="bg1"/>
                </a:solidFill>
                <a:latin typeface="+mj-ea"/>
                <a:ea typeface="+mj-ea"/>
              </a:rPr>
              <a:t>目录</a:t>
            </a:r>
          </a:p>
        </p:txBody>
      </p:sp>
      <p:sp>
        <p:nvSpPr>
          <p:cNvPr id="170" name="文本框 169">
            <a:extLst>
              <a:ext uri="{FF2B5EF4-FFF2-40B4-BE49-F238E27FC236}">
                <a16:creationId xmlns:a16="http://schemas.microsoft.com/office/drawing/2014/main" xmlns="" id="{3C9EBA83-CCD0-4D32-A4AE-00730D84747A}"/>
              </a:ext>
            </a:extLst>
          </p:cNvPr>
          <p:cNvSpPr txBox="1">
            <a:spLocks/>
          </p:cNvSpPr>
          <p:nvPr userDrawn="1"/>
        </p:nvSpPr>
        <p:spPr>
          <a:xfrm>
            <a:off x="9826920"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79" name="组合 78">
            <a:extLst>
              <a:ext uri="{FF2B5EF4-FFF2-40B4-BE49-F238E27FC236}">
                <a16:creationId xmlns:a16="http://schemas.microsoft.com/office/drawing/2014/main" xmlns="" id="{4EAC34E9-4E22-4D1A-8946-7EC45A8DF7BA}"/>
              </a:ext>
            </a:extLst>
          </p:cNvPr>
          <p:cNvGrpSpPr>
            <a:grpSpLocks/>
          </p:cNvGrpSpPr>
          <p:nvPr userDrawn="1"/>
        </p:nvGrpSpPr>
        <p:grpSpPr>
          <a:xfrm>
            <a:off x="481965" y="6449533"/>
            <a:ext cx="637414" cy="202891"/>
            <a:chOff x="660400" y="6407927"/>
            <a:chExt cx="637414" cy="202891"/>
          </a:xfrm>
        </p:grpSpPr>
        <p:sp>
          <p:nvSpPr>
            <p:cNvPr id="80" name="文本框 79">
              <a:extLst>
                <a:ext uri="{FF2B5EF4-FFF2-40B4-BE49-F238E27FC236}">
                  <a16:creationId xmlns:a16="http://schemas.microsoft.com/office/drawing/2014/main" xmlns="" id="{08F9559D-B55D-44F6-9AFC-0667913823B1}"/>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81" name="组合 80">
              <a:extLst>
                <a:ext uri="{FF2B5EF4-FFF2-40B4-BE49-F238E27FC236}">
                  <a16:creationId xmlns:a16="http://schemas.microsoft.com/office/drawing/2014/main" xmlns="" id="{98EAED7B-3CFA-4D27-A129-38604F60B753}"/>
                </a:ext>
              </a:extLst>
            </p:cNvPr>
            <p:cNvGrpSpPr/>
            <p:nvPr userDrawn="1"/>
          </p:nvGrpSpPr>
          <p:grpSpPr>
            <a:xfrm>
              <a:off x="660400" y="6407927"/>
              <a:ext cx="202891" cy="202891"/>
              <a:chOff x="379413" y="936883"/>
              <a:chExt cx="413762" cy="413762"/>
            </a:xfrm>
          </p:grpSpPr>
          <p:sp>
            <p:nvSpPr>
              <p:cNvPr id="82" name="任意多边形: 形状 81">
                <a:extLst>
                  <a:ext uri="{FF2B5EF4-FFF2-40B4-BE49-F238E27FC236}">
                    <a16:creationId xmlns:a16="http://schemas.microsoft.com/office/drawing/2014/main" xmlns="" id="{37F453BF-E998-4854-BBC7-A3FF0DB4D9B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41FB3B44-7658-4C1E-A422-90B09DE0F4A1}"/>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6AC80553-AA83-43CA-A724-99089FD971F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0AE0455E-6408-4541-AA74-3BD6D39D1C3E}"/>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BC5F5F99-FC5D-41D2-8136-0E2C8CAE88F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79568823-A6D8-46EF-B9D9-2E9BFE7D0CE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72EC7060-26D2-4722-BD40-C728E396BA10}"/>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D2047E97-FF2D-44EE-87EA-091E5488752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6F3597E9-A5DF-44B7-B683-5C1EDDBD433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B6362906-8FE2-4DC9-98AB-7059B2979699}"/>
                  </a:ext>
                </a:extLst>
              </p:cNvPr>
              <p:cNvSpPr/>
              <p:nvPr/>
            </p:nvSpPr>
            <p:spPr>
              <a:xfrm>
                <a:off x="553019"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4FBDBFD7-6A11-48F5-AE0C-1AD7C874E1D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483C43B7-14A8-421F-A64F-26289D873C7B}"/>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94" name="圆: 空心 93">
                <a:extLst>
                  <a:ext uri="{FF2B5EF4-FFF2-40B4-BE49-F238E27FC236}">
                    <a16:creationId xmlns:a16="http://schemas.microsoft.com/office/drawing/2014/main" xmlns="" id="{0DAC3E8D-CF39-4BB5-B600-698EA0A30F38}"/>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3" name="组合 112">
            <a:extLst>
              <a:ext uri="{FF2B5EF4-FFF2-40B4-BE49-F238E27FC236}">
                <a16:creationId xmlns:a16="http://schemas.microsoft.com/office/drawing/2014/main" xmlns="" id="{7DD5F818-9F53-49BB-BE2B-A347EB221035}"/>
              </a:ext>
            </a:extLst>
          </p:cNvPr>
          <p:cNvGrpSpPr/>
          <p:nvPr userDrawn="1"/>
        </p:nvGrpSpPr>
        <p:grpSpPr>
          <a:xfrm>
            <a:off x="7624859" y="447333"/>
            <a:ext cx="291600" cy="291600"/>
            <a:chOff x="379413" y="936883"/>
            <a:chExt cx="413762" cy="413762"/>
          </a:xfrm>
        </p:grpSpPr>
        <p:sp>
          <p:nvSpPr>
            <p:cNvPr id="114" name="任意多边形: 形状 113">
              <a:extLst>
                <a:ext uri="{FF2B5EF4-FFF2-40B4-BE49-F238E27FC236}">
                  <a16:creationId xmlns:a16="http://schemas.microsoft.com/office/drawing/2014/main" xmlns="" id="{EDD5F448-36EF-4FD7-93E0-DEF28091734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bg1"/>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823DDD66-392B-40AA-8324-8B196AE1D24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3CA3298F-69AA-4335-A0E8-62825312CA58}"/>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DBDA6A1A-8006-4496-856E-C5090A6942D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9CB7D6F9-02AC-49DC-A605-402DBEBAA4FC}"/>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AC9AE12F-7E5F-4B76-882A-1A125A8F2BE5}"/>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6D24D3EC-A5AF-4526-B09C-8035967EC00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9927889F-253F-4AA6-8A0A-BE0291C94F1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bg1"/>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9977436C-87C2-42E8-8504-E424367B53E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bg1"/>
            </a:solidFill>
            <a:ln w="6350"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68CF1F72-3795-4D68-B50E-723645F44F88}"/>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69BBC100-B14E-47C9-A919-2A1278B8F6E9}"/>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2E79530C-32A5-41E5-A457-2494ABFEFDF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bg1"/>
            </a:solidFill>
            <a:ln w="6350" cap="flat">
              <a:noFill/>
              <a:prstDash val="solid"/>
              <a:miter/>
            </a:ln>
          </p:spPr>
          <p:txBody>
            <a:bodyPr rtlCol="0" anchor="ctr"/>
            <a:lstStyle/>
            <a:p>
              <a:endParaRPr lang="zh-CN" altLang="en-US"/>
            </a:p>
          </p:txBody>
        </p:sp>
        <p:sp>
          <p:nvSpPr>
            <p:cNvPr id="126" name="圆: 空心 125">
              <a:extLst>
                <a:ext uri="{FF2B5EF4-FFF2-40B4-BE49-F238E27FC236}">
                  <a16:creationId xmlns:a16="http://schemas.microsoft.com/office/drawing/2014/main" xmlns="" id="{F664A9EA-4F96-4F59-96AE-C21908F18C8B}"/>
                </a:ext>
              </a:extLst>
            </p:cNvPr>
            <p:cNvSpPr/>
            <p:nvPr/>
          </p:nvSpPr>
          <p:spPr>
            <a:xfrm>
              <a:off x="379413" y="936883"/>
              <a:ext cx="413762" cy="413762"/>
            </a:xfrm>
            <a:prstGeom prst="donut">
              <a:avLst>
                <a:gd name="adj" fmla="val 635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986790571"/>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目录页版式-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底图">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cstate="email">
            <a:alphaModFix amt="5000"/>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框 1">
            <a:extLst>
              <a:ext uri="{FF2B5EF4-FFF2-40B4-BE49-F238E27FC236}">
                <a16:creationId xmlns:a16="http://schemas.microsoft.com/office/drawing/2014/main" xmlns="" id="{4E07D036-2107-4C10-8912-A98EFE96676D}"/>
              </a:ext>
            </a:extLst>
          </p:cNvPr>
          <p:cNvSpPr txBox="1"/>
          <p:nvPr userDrawn="1"/>
        </p:nvSpPr>
        <p:spPr>
          <a:xfrm>
            <a:off x="515202" y="6610818"/>
            <a:ext cx="2153857" cy="246221"/>
          </a:xfrm>
          <a:prstGeom prst="rect">
            <a:avLst/>
          </a:prstGeom>
          <a:noFill/>
        </p:spPr>
        <p:txBody>
          <a:bodyPr wrap="square" rtlCol="0">
            <a:spAutoFit/>
          </a:bodyPr>
          <a:lstStyle/>
          <a:p>
            <a:pPr algn="ctr"/>
            <a:r>
              <a:rPr lang="zh-CN" altLang="en-US" sz="1000" spc="600" dirty="0">
                <a:solidFill>
                  <a:schemeClr val="accent2"/>
                </a:solidFill>
                <a:latin typeface="微软雅黑" panose="020B0503020204020204" pitchFamily="34" charset="-122"/>
                <a:ea typeface="微软雅黑" panose="020B0503020204020204" pitchFamily="34" charset="-122"/>
              </a:rPr>
              <a:t>崇德精业 团结奉献</a:t>
            </a:r>
          </a:p>
        </p:txBody>
      </p:sp>
      <p:sp>
        <p:nvSpPr>
          <p:cNvPr id="22" name="矩形 21">
            <a:extLst>
              <a:ext uri="{FF2B5EF4-FFF2-40B4-BE49-F238E27FC236}">
                <a16:creationId xmlns:a16="http://schemas.microsoft.com/office/drawing/2014/main" xmlns="" id="{D76C9839-E090-4943-BA6E-67E4CDC8815B}"/>
              </a:ext>
            </a:extLst>
          </p:cNvPr>
          <p:cNvSpPr/>
          <p:nvPr userDrawn="1"/>
        </p:nvSpPr>
        <p:spPr>
          <a:xfrm>
            <a:off x="0" y="1"/>
            <a:ext cx="3821723" cy="6858000"/>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xmlns="" id="{EB91A2B6-291A-4DC1-8769-0B4E2AB99FFC}"/>
              </a:ext>
            </a:extLst>
          </p:cNvPr>
          <p:cNvSpPr txBox="1"/>
          <p:nvPr userDrawn="1"/>
        </p:nvSpPr>
        <p:spPr>
          <a:xfrm>
            <a:off x="608316" y="1259176"/>
            <a:ext cx="2617107" cy="4339650"/>
          </a:xfrm>
          <a:prstGeom prst="rect">
            <a:avLst/>
          </a:prstGeom>
          <a:noFill/>
        </p:spPr>
        <p:txBody>
          <a:bodyPr wrap="square" rtlCol="0">
            <a:spAutoFit/>
          </a:bodyPr>
          <a:lstStyle/>
          <a:p>
            <a:pPr algn="ctr"/>
            <a:r>
              <a:rPr lang="zh-CN" altLang="en-US" sz="13800" dirty="0">
                <a:solidFill>
                  <a:schemeClr val="bg1"/>
                </a:solidFill>
                <a:latin typeface="+mj-ea"/>
                <a:ea typeface="+mj-ea"/>
              </a:rPr>
              <a:t>目</a:t>
            </a:r>
            <a:endParaRPr lang="en-US" altLang="zh-CN" sz="13800" dirty="0">
              <a:solidFill>
                <a:schemeClr val="bg1"/>
              </a:solidFill>
              <a:latin typeface="+mj-ea"/>
              <a:ea typeface="+mj-ea"/>
            </a:endParaRPr>
          </a:p>
          <a:p>
            <a:pPr algn="ctr"/>
            <a:r>
              <a:rPr lang="zh-CN" altLang="en-US" sz="13800" dirty="0">
                <a:solidFill>
                  <a:schemeClr val="bg1"/>
                </a:solidFill>
                <a:latin typeface="+mj-ea"/>
                <a:ea typeface="+mj-ea"/>
              </a:rPr>
              <a:t>录</a:t>
            </a:r>
          </a:p>
        </p:txBody>
      </p:sp>
      <p:sp>
        <p:nvSpPr>
          <p:cNvPr id="308" name="矩形 307">
            <a:extLst>
              <a:ext uri="{FF2B5EF4-FFF2-40B4-BE49-F238E27FC236}">
                <a16:creationId xmlns:a16="http://schemas.microsoft.com/office/drawing/2014/main" xmlns="" id="{710ED0F3-9927-405F-92B9-115CA4A4FDDB}"/>
              </a:ext>
            </a:extLst>
          </p:cNvPr>
          <p:cNvSpPr/>
          <p:nvPr userDrawn="1"/>
        </p:nvSpPr>
        <p:spPr>
          <a:xfrm rot="16200000">
            <a:off x="432425" y="3388019"/>
            <a:ext cx="6857039" cy="80996"/>
          </a:xfrm>
          <a:prstGeom prst="rect">
            <a:avLst/>
          </a:prstGeom>
          <a:gradFill>
            <a:gsLst>
              <a:gs pos="0">
                <a:schemeClr val="accent5"/>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xmlns="" id="{5E3B953D-F1CF-4516-BF88-1E30A807CB60}"/>
              </a:ext>
            </a:extLst>
          </p:cNvPr>
          <p:cNvSpPr/>
          <p:nvPr userDrawn="1"/>
        </p:nvSpPr>
        <p:spPr>
          <a:xfrm>
            <a:off x="806307" y="689223"/>
            <a:ext cx="2221124" cy="5479557"/>
          </a:xfrm>
          <a:custGeom>
            <a:avLst/>
            <a:gdLst>
              <a:gd name="connsiteX0" fmla="*/ 0 w 2221124"/>
              <a:gd name="connsiteY0" fmla="*/ 0 h 5479557"/>
              <a:gd name="connsiteX1" fmla="*/ 2221124 w 2221124"/>
              <a:gd name="connsiteY1" fmla="*/ 0 h 5479557"/>
              <a:gd name="connsiteX2" fmla="*/ 2221124 w 2221124"/>
              <a:gd name="connsiteY2" fmla="*/ 1011025 h 5479557"/>
              <a:gd name="connsiteX3" fmla="*/ 2117109 w 2221124"/>
              <a:gd name="connsiteY3" fmla="*/ 1011025 h 5479557"/>
              <a:gd name="connsiteX4" fmla="*/ 2117109 w 2221124"/>
              <a:gd name="connsiteY4" fmla="*/ 104015 h 5479557"/>
              <a:gd name="connsiteX5" fmla="*/ 104015 w 2221124"/>
              <a:gd name="connsiteY5" fmla="*/ 104015 h 5479557"/>
              <a:gd name="connsiteX6" fmla="*/ 104015 w 2221124"/>
              <a:gd name="connsiteY6" fmla="*/ 5375542 h 5479557"/>
              <a:gd name="connsiteX7" fmla="*/ 2117109 w 2221124"/>
              <a:gd name="connsiteY7" fmla="*/ 5375542 h 5479557"/>
              <a:gd name="connsiteX8" fmla="*/ 2117109 w 2221124"/>
              <a:gd name="connsiteY8" fmla="*/ 4468532 h 5479557"/>
              <a:gd name="connsiteX9" fmla="*/ 2221124 w 2221124"/>
              <a:gd name="connsiteY9" fmla="*/ 4468532 h 5479557"/>
              <a:gd name="connsiteX10" fmla="*/ 2221124 w 2221124"/>
              <a:gd name="connsiteY10" fmla="*/ 5479557 h 5479557"/>
              <a:gd name="connsiteX11" fmla="*/ 0 w 2221124"/>
              <a:gd name="connsiteY11" fmla="*/ 5479557 h 547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1124" h="5479557">
                <a:moveTo>
                  <a:pt x="0" y="0"/>
                </a:moveTo>
                <a:lnTo>
                  <a:pt x="2221124" y="0"/>
                </a:lnTo>
                <a:lnTo>
                  <a:pt x="2221124" y="1011025"/>
                </a:lnTo>
                <a:lnTo>
                  <a:pt x="2117109" y="1011025"/>
                </a:lnTo>
                <a:lnTo>
                  <a:pt x="2117109" y="104015"/>
                </a:lnTo>
                <a:lnTo>
                  <a:pt x="104015" y="104015"/>
                </a:lnTo>
                <a:lnTo>
                  <a:pt x="104015" y="5375542"/>
                </a:lnTo>
                <a:lnTo>
                  <a:pt x="2117109" y="5375542"/>
                </a:lnTo>
                <a:lnTo>
                  <a:pt x="2117109" y="4468532"/>
                </a:lnTo>
                <a:lnTo>
                  <a:pt x="2221124" y="4468532"/>
                </a:lnTo>
                <a:lnTo>
                  <a:pt x="2221124" y="5479557"/>
                </a:lnTo>
                <a:lnTo>
                  <a:pt x="0" y="54795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文本框 6">
            <a:extLst>
              <a:ext uri="{FF2B5EF4-FFF2-40B4-BE49-F238E27FC236}">
                <a16:creationId xmlns:a16="http://schemas.microsoft.com/office/drawing/2014/main" xmlns="" id="{9BCB3D80-B74A-491E-86EC-E09EA1BC2180}"/>
              </a:ext>
            </a:extLst>
          </p:cNvPr>
          <p:cNvSpPr txBox="1"/>
          <p:nvPr userDrawn="1"/>
        </p:nvSpPr>
        <p:spPr>
          <a:xfrm rot="16200000">
            <a:off x="1331261" y="3167392"/>
            <a:ext cx="3246039" cy="523220"/>
          </a:xfrm>
          <a:prstGeom prst="rect">
            <a:avLst/>
          </a:prstGeom>
          <a:noFill/>
        </p:spPr>
        <p:txBody>
          <a:bodyPr wrap="square" rtlCol="0">
            <a:spAutoFit/>
          </a:bodyPr>
          <a:lstStyle/>
          <a:p>
            <a:pPr algn="dist"/>
            <a:r>
              <a:rPr lang="en-US" altLang="zh-CN" sz="2800" spc="600" dirty="0">
                <a:solidFill>
                  <a:schemeClr val="accent5"/>
                </a:solidFill>
              </a:rPr>
              <a:t>contents</a:t>
            </a:r>
            <a:endParaRPr lang="zh-CN" altLang="en-US" sz="2800" spc="600" dirty="0">
              <a:solidFill>
                <a:schemeClr val="accent5"/>
              </a:solidFill>
            </a:endParaRPr>
          </a:p>
        </p:txBody>
      </p:sp>
      <p:sp>
        <p:nvSpPr>
          <p:cNvPr id="181" name="文本框 180">
            <a:extLst>
              <a:ext uri="{FF2B5EF4-FFF2-40B4-BE49-F238E27FC236}">
                <a16:creationId xmlns:a16="http://schemas.microsoft.com/office/drawing/2014/main" xmlns="" id="{E1C5184C-31CD-4BA4-AF9E-48F786E53F9D}"/>
              </a:ext>
            </a:extLst>
          </p:cNvPr>
          <p:cNvSpPr txBox="1">
            <a:spLocks/>
          </p:cNvSpPr>
          <p:nvPr userDrawn="1"/>
        </p:nvSpPr>
        <p:spPr>
          <a:xfrm>
            <a:off x="9824805"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119" name="图片 118">
            <a:extLst>
              <a:ext uri="{FF2B5EF4-FFF2-40B4-BE49-F238E27FC236}">
                <a16:creationId xmlns:a16="http://schemas.microsoft.com/office/drawing/2014/main" xmlns="" id="{9796DCF0-C762-4681-9ACA-BDAD7350363B}"/>
              </a:ext>
            </a:extLst>
          </p:cNvPr>
          <p:cNvPicPr>
            <a:picLocks noChangeAspect="1"/>
          </p:cNvPicPr>
          <p:nvPr userDrawn="1"/>
        </p:nvPicPr>
        <p:blipFill>
          <a:blip r:embed="rId4"/>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760790540"/>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目录页版式-3">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xmlns="" id="{02BDA4AB-E7C5-405D-8675-151F55951CE6}"/>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xmlns=""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xmlns=""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1" name="组合 100" hidden="1">
            <a:extLst>
              <a:ext uri="{FF2B5EF4-FFF2-40B4-BE49-F238E27FC236}">
                <a16:creationId xmlns:a16="http://schemas.microsoft.com/office/drawing/2014/main" xmlns="" id="{AD029EA5-2B98-4BE5-ADC3-53396F0EF2D3}"/>
              </a:ext>
            </a:extLst>
          </p:cNvPr>
          <p:cNvGrpSpPr/>
          <p:nvPr userDrawn="1"/>
        </p:nvGrpSpPr>
        <p:grpSpPr>
          <a:xfrm>
            <a:off x="10154115" y="426711"/>
            <a:ext cx="1557266" cy="396382"/>
            <a:chOff x="9522591" y="300781"/>
            <a:chExt cx="1557266" cy="396382"/>
          </a:xfrm>
        </p:grpSpPr>
        <p:grpSp>
          <p:nvGrpSpPr>
            <p:cNvPr id="102" name="组合 101">
              <a:extLst>
                <a:ext uri="{FF2B5EF4-FFF2-40B4-BE49-F238E27FC236}">
                  <a16:creationId xmlns:a16="http://schemas.microsoft.com/office/drawing/2014/main" xmlns="" id="{D33FB58E-EB14-4F5C-9C4F-5146755C12DC}"/>
                </a:ext>
              </a:extLst>
            </p:cNvPr>
            <p:cNvGrpSpPr/>
            <p:nvPr userDrawn="1"/>
          </p:nvGrpSpPr>
          <p:grpSpPr>
            <a:xfrm>
              <a:off x="9522591" y="300781"/>
              <a:ext cx="1557266" cy="396382"/>
              <a:chOff x="10076044" y="297910"/>
              <a:chExt cx="1557266" cy="396382"/>
            </a:xfrm>
          </p:grpSpPr>
          <p:grpSp>
            <p:nvGrpSpPr>
              <p:cNvPr id="120" name="组合 119">
                <a:extLst>
                  <a:ext uri="{FF2B5EF4-FFF2-40B4-BE49-F238E27FC236}">
                    <a16:creationId xmlns:a16="http://schemas.microsoft.com/office/drawing/2014/main" xmlns="" id="{07EFCB37-15E5-4D61-AADE-5B4BCA1E6F29}"/>
                  </a:ext>
                </a:extLst>
              </p:cNvPr>
              <p:cNvGrpSpPr/>
              <p:nvPr userDrawn="1"/>
            </p:nvGrpSpPr>
            <p:grpSpPr>
              <a:xfrm>
                <a:off x="10532822" y="361580"/>
                <a:ext cx="1100488" cy="289363"/>
                <a:chOff x="10532822" y="361580"/>
                <a:chExt cx="1100488" cy="289363"/>
              </a:xfrm>
            </p:grpSpPr>
            <p:grpSp>
              <p:nvGrpSpPr>
                <p:cNvPr id="150" name="组合 149">
                  <a:extLst>
                    <a:ext uri="{FF2B5EF4-FFF2-40B4-BE49-F238E27FC236}">
                      <a16:creationId xmlns:a16="http://schemas.microsoft.com/office/drawing/2014/main" xmlns="" id="{51B9143B-CE3B-4B90-8B76-BC081FBB5497}"/>
                    </a:ext>
                  </a:extLst>
                </p:cNvPr>
                <p:cNvGrpSpPr/>
                <p:nvPr userDrawn="1"/>
              </p:nvGrpSpPr>
              <p:grpSpPr>
                <a:xfrm>
                  <a:off x="10532822" y="361580"/>
                  <a:ext cx="1100488" cy="211371"/>
                  <a:chOff x="4709745" y="3218520"/>
                  <a:chExt cx="2304656" cy="420960"/>
                </a:xfrm>
              </p:grpSpPr>
              <p:sp>
                <p:nvSpPr>
                  <p:cNvPr id="152" name="任意多边形: 形状 151">
                    <a:extLst>
                      <a:ext uri="{FF2B5EF4-FFF2-40B4-BE49-F238E27FC236}">
                        <a16:creationId xmlns:a16="http://schemas.microsoft.com/office/drawing/2014/main" xmlns="" id="{65B1F77B-D4D2-4A25-840E-A36BA5283EEA}"/>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solidFill>
                    <a:srgbClr val="264588"/>
                  </a:solidFill>
                  <a:ln w="5708"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92566840-6742-471E-B250-E2F0884805DA}"/>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solidFill>
                    <a:srgbClr val="264588"/>
                  </a:solidFill>
                  <a:ln w="5708"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C41D9DF5-5478-4F74-9862-FB743A51E8CA}"/>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solidFill>
                    <a:srgbClr val="264588"/>
                  </a:solidFill>
                  <a:ln w="5708"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4E0617B5-805B-4404-A7DA-3457462FF006}"/>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solidFill>
                    <a:srgbClr val="264588"/>
                  </a:solidFill>
                  <a:ln w="5708"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DD097B10-95CA-4FF3-9524-9CABE95E5309}"/>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solidFill>
                    <a:srgbClr val="264588"/>
                  </a:solidFill>
                  <a:ln w="5708"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53589D99-74FB-48FC-9C3B-B67C59AA66DF}"/>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solidFill>
                    <a:srgbClr val="264588"/>
                  </a:solidFill>
                  <a:ln w="5708"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65C9326C-2921-47CB-BD3C-0281E1A70FB7}"/>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solidFill>
                    <a:srgbClr val="264588"/>
                  </a:solidFill>
                  <a:ln w="5708"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226469DE-7182-4599-A561-19A46AAECFB9}"/>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solidFill>
                    <a:srgbClr val="264588"/>
                  </a:solidFill>
                  <a:ln w="5708"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5C1079B1-60B3-4C68-872E-3202D7908DD5}"/>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solidFill>
                    <a:srgbClr val="264588"/>
                  </a:solidFill>
                  <a:ln w="5708"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538F062E-260D-48DB-ADC2-F041B2DBAE58}"/>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solidFill>
                    <a:srgbClr val="264588"/>
                  </a:solidFill>
                  <a:ln w="5708"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472BB790-429B-48AA-9826-B9E4CC10041D}"/>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solidFill>
                    <a:srgbClr val="264588"/>
                  </a:solidFill>
                  <a:ln w="5708"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19608154-0647-400E-B3EC-AA2658D2EF2C}"/>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solidFill>
                    <a:srgbClr val="264588"/>
                  </a:solidFill>
                  <a:ln w="5708"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8AA1672F-D49D-4C81-B7FA-2FE425272287}"/>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solidFill>
                    <a:srgbClr val="264588"/>
                  </a:solidFill>
                  <a:ln w="5708"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15FCE6C3-E435-4168-9705-9A581640BD73}"/>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solidFill>
                    <a:srgbClr val="264588"/>
                  </a:solidFill>
                  <a:ln w="5708" cap="flat">
                    <a:noFill/>
                    <a:prstDash val="solid"/>
                    <a:miter/>
                  </a:ln>
                </p:spPr>
                <p:txBody>
                  <a:bodyPr rtlCol="0" anchor="ctr"/>
                  <a:lstStyle/>
                  <a:p>
                    <a:endParaRPr lang="zh-CN" altLang="en-US"/>
                  </a:p>
                </p:txBody>
              </p:sp>
            </p:grpSp>
            <p:sp>
              <p:nvSpPr>
                <p:cNvPr id="151" name="英文名称">
                  <a:extLst>
                    <a:ext uri="{FF2B5EF4-FFF2-40B4-BE49-F238E27FC236}">
                      <a16:creationId xmlns:a16="http://schemas.microsoft.com/office/drawing/2014/main" xmlns="" id="{52B0ADBC-304E-4EEE-BE97-587B1A23258B}"/>
                    </a:ext>
                  </a:extLst>
                </p:cNvPr>
                <p:cNvSpPr txBox="1"/>
                <p:nvPr/>
              </p:nvSpPr>
              <p:spPr>
                <a:xfrm>
                  <a:off x="10539194" y="60623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solidFill>
                  <a:srgbClr val="233F7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121" name="组合 120">
                <a:extLst>
                  <a:ext uri="{FF2B5EF4-FFF2-40B4-BE49-F238E27FC236}">
                    <a16:creationId xmlns:a16="http://schemas.microsoft.com/office/drawing/2014/main" xmlns="" id="{F3341145-1DFB-46EA-931B-9476C37E8A5C}"/>
                  </a:ext>
                </a:extLst>
              </p:cNvPr>
              <p:cNvGrpSpPr/>
              <p:nvPr userDrawn="1"/>
            </p:nvGrpSpPr>
            <p:grpSpPr>
              <a:xfrm>
                <a:off x="10076044" y="297910"/>
                <a:ext cx="397935" cy="396382"/>
                <a:chOff x="10076044" y="297910"/>
                <a:chExt cx="397935" cy="396382"/>
              </a:xfrm>
            </p:grpSpPr>
            <p:sp>
              <p:nvSpPr>
                <p:cNvPr id="122" name="圆: 空心 121">
                  <a:extLst>
                    <a:ext uri="{FF2B5EF4-FFF2-40B4-BE49-F238E27FC236}">
                      <a16:creationId xmlns:a16="http://schemas.microsoft.com/office/drawing/2014/main" xmlns="" id="{434B2D01-775F-4C68-8726-F98BC2F1401F}"/>
                    </a:ext>
                  </a:extLst>
                </p:cNvPr>
                <p:cNvSpPr/>
                <p:nvPr userDrawn="1"/>
              </p:nvSpPr>
              <p:spPr>
                <a:xfrm>
                  <a:off x="10077598" y="297910"/>
                  <a:ext cx="396381" cy="396382"/>
                </a:xfrm>
                <a:prstGeom prst="donut">
                  <a:avLst>
                    <a:gd name="adj" fmla="val 14066"/>
                  </a:avLst>
                </a:prstGeom>
                <a:gradFill>
                  <a:gsLst>
                    <a:gs pos="0">
                      <a:srgbClr val="006BA0"/>
                    </a:gs>
                    <a:gs pos="100000">
                      <a:srgbClr val="054E85"/>
                    </a:gs>
                  </a:gsLst>
                  <a:lin ang="5400000" scaled="1"/>
                </a:gradFill>
                <a:ln w="9525">
                  <a:solidFill>
                    <a:srgbClr val="001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23" name="文本框 122">
                  <a:extLst>
                    <a:ext uri="{FF2B5EF4-FFF2-40B4-BE49-F238E27FC236}">
                      <a16:creationId xmlns:a16="http://schemas.microsoft.com/office/drawing/2014/main" xmlns="" id="{4638C735-6036-48A3-AE58-2E407A830C90}"/>
                    </a:ext>
                  </a:extLst>
                </p:cNvPr>
                <p:cNvSpPr txBox="1"/>
                <p:nvPr userDrawn="1"/>
              </p:nvSpPr>
              <p:spPr>
                <a:xfrm rot="20110777">
                  <a:off x="10076044" y="320370"/>
                  <a:ext cx="371143"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124" name="Freeform 14">
                  <a:extLst>
                    <a:ext uri="{FF2B5EF4-FFF2-40B4-BE49-F238E27FC236}">
                      <a16:creationId xmlns:a16="http://schemas.microsoft.com/office/drawing/2014/main" xmlns="" id="{DC7695FD-15D5-4238-8420-FC0F9B9E1866}"/>
                    </a:ext>
                  </a:extLst>
                </p:cNvPr>
                <p:cNvSpPr>
                  <a:spLocks noEditPoints="1"/>
                </p:cNvSpPr>
                <p:nvPr userDrawn="1"/>
              </p:nvSpPr>
              <p:spPr bwMode="auto">
                <a:xfrm rot="1469165" flipH="1">
                  <a:off x="10145911"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a:extLst>
                    <a:ext uri="{FF2B5EF4-FFF2-40B4-BE49-F238E27FC236}">
                      <a16:creationId xmlns:a16="http://schemas.microsoft.com/office/drawing/2014/main" xmlns="" id="{FD9E2691-84B9-4347-B8FA-7FD234FD0B97}"/>
                    </a:ext>
                  </a:extLst>
                </p:cNvPr>
                <p:cNvSpPr/>
                <p:nvPr userDrawn="1"/>
              </p:nvSpPr>
              <p:spPr>
                <a:xfrm rot="20688778">
                  <a:off x="10143774"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26" name="tree-leaf_13600">
                  <a:extLst>
                    <a:ext uri="{FF2B5EF4-FFF2-40B4-BE49-F238E27FC236}">
                      <a16:creationId xmlns:a16="http://schemas.microsoft.com/office/drawing/2014/main" xmlns="" id="{6E7C90A1-37E5-4B0F-9349-20680D893AAE}"/>
                    </a:ext>
                  </a:extLst>
                </p:cNvPr>
                <p:cNvSpPr>
                  <a:spLocks noChangeAspect="1"/>
                </p:cNvSpPr>
                <p:nvPr userDrawn="1"/>
              </p:nvSpPr>
              <p:spPr bwMode="auto">
                <a:xfrm>
                  <a:off x="10179174"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27" name="组合 126">
                  <a:extLst>
                    <a:ext uri="{FF2B5EF4-FFF2-40B4-BE49-F238E27FC236}">
                      <a16:creationId xmlns:a16="http://schemas.microsoft.com/office/drawing/2014/main" xmlns="" id="{0A00F00A-D106-4F59-A7B4-3E0981A586E2}"/>
                    </a:ext>
                  </a:extLst>
                </p:cNvPr>
                <p:cNvGrpSpPr/>
                <p:nvPr userDrawn="1"/>
              </p:nvGrpSpPr>
              <p:grpSpPr>
                <a:xfrm>
                  <a:off x="10250067" y="359687"/>
                  <a:ext cx="55343" cy="206220"/>
                  <a:chOff x="8048143" y="2022868"/>
                  <a:chExt cx="253211" cy="943516"/>
                </a:xfrm>
              </p:grpSpPr>
              <p:sp>
                <p:nvSpPr>
                  <p:cNvPr id="141" name="任意多边形: 形状 140">
                    <a:extLst>
                      <a:ext uri="{FF2B5EF4-FFF2-40B4-BE49-F238E27FC236}">
                        <a16:creationId xmlns:a16="http://schemas.microsoft.com/office/drawing/2014/main" xmlns="" id="{81A2CADA-B918-4D28-962A-DFED1D109626}"/>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a:extLst>
                      <a:ext uri="{FF2B5EF4-FFF2-40B4-BE49-F238E27FC236}">
                        <a16:creationId xmlns:a16="http://schemas.microsoft.com/office/drawing/2014/main" xmlns="" id="{7884590E-5BC3-4B63-8CC7-E32A06910462}"/>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a:extLst>
                      <a:ext uri="{FF2B5EF4-FFF2-40B4-BE49-F238E27FC236}">
                        <a16:creationId xmlns:a16="http://schemas.microsoft.com/office/drawing/2014/main" xmlns="" id="{0614357C-9970-4821-9521-D173653A664C}"/>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a:extLst>
                      <a:ext uri="{FF2B5EF4-FFF2-40B4-BE49-F238E27FC236}">
                        <a16:creationId xmlns:a16="http://schemas.microsoft.com/office/drawing/2014/main" xmlns="" id="{B1137614-F19E-4311-8A87-30BAFEEA5C0C}"/>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a:extLst>
                      <a:ext uri="{FF2B5EF4-FFF2-40B4-BE49-F238E27FC236}">
                        <a16:creationId xmlns:a16="http://schemas.microsoft.com/office/drawing/2014/main" xmlns="" id="{AD96D288-E5AB-4914-ACE6-8E296160C1DA}"/>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a:extLst>
                      <a:ext uri="{FF2B5EF4-FFF2-40B4-BE49-F238E27FC236}">
                        <a16:creationId xmlns:a16="http://schemas.microsoft.com/office/drawing/2014/main" xmlns="" id="{2A478DFD-35B2-40B8-9BAB-639DCC726227}"/>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a:extLst>
                      <a:ext uri="{FF2B5EF4-FFF2-40B4-BE49-F238E27FC236}">
                        <a16:creationId xmlns:a16="http://schemas.microsoft.com/office/drawing/2014/main" xmlns="" id="{5A36E4C7-445C-4E8E-8C56-83DA29CBD639}"/>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a:extLst>
                      <a:ext uri="{FF2B5EF4-FFF2-40B4-BE49-F238E27FC236}">
                        <a16:creationId xmlns:a16="http://schemas.microsoft.com/office/drawing/2014/main" xmlns="" id="{DA07B010-29C0-4911-9B61-03C9FE7ACD32}"/>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a:extLst>
                      <a:ext uri="{FF2B5EF4-FFF2-40B4-BE49-F238E27FC236}">
                        <a16:creationId xmlns:a16="http://schemas.microsoft.com/office/drawing/2014/main" xmlns="" id="{3106508B-0E61-478E-87FE-2B5541B2B119}"/>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28" name="文本框 127">
                  <a:extLst>
                    <a:ext uri="{FF2B5EF4-FFF2-40B4-BE49-F238E27FC236}">
                      <a16:creationId xmlns:a16="http://schemas.microsoft.com/office/drawing/2014/main" xmlns="" id="{D881AF55-504B-4A25-BEAA-824EB0957E45}"/>
                    </a:ext>
                  </a:extLst>
                </p:cNvPr>
                <p:cNvSpPr txBox="1"/>
                <p:nvPr userDrawn="1"/>
              </p:nvSpPr>
              <p:spPr>
                <a:xfrm>
                  <a:off x="10247423" y="655908"/>
                  <a:ext cx="4739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dirty="0">
                    <a:solidFill>
                      <a:schemeClr val="bg1"/>
                    </a:solidFill>
                    <a:latin typeface="造字工房朗宋（非商用）常规体" pitchFamily="50" charset="-122"/>
                    <a:ea typeface="造字工房朗宋（非商用）常规体" pitchFamily="50" charset="-122"/>
                  </a:endParaRPr>
                </a:p>
              </p:txBody>
            </p:sp>
            <p:sp>
              <p:nvSpPr>
                <p:cNvPr id="129" name="弧形 128">
                  <a:extLst>
                    <a:ext uri="{FF2B5EF4-FFF2-40B4-BE49-F238E27FC236}">
                      <a16:creationId xmlns:a16="http://schemas.microsoft.com/office/drawing/2014/main" xmlns="" id="{F026BDED-D8CD-4EC5-9CB6-B094C441DD4D}"/>
                    </a:ext>
                  </a:extLst>
                </p:cNvPr>
                <p:cNvSpPr/>
                <p:nvPr userDrawn="1"/>
              </p:nvSpPr>
              <p:spPr>
                <a:xfrm flipV="1">
                  <a:off x="10133676" y="354134"/>
                  <a:ext cx="285406" cy="285406"/>
                </a:xfrm>
                <a:prstGeom prst="arc">
                  <a:avLst>
                    <a:gd name="adj1" fmla="val 4322199"/>
                    <a:gd name="adj2" fmla="val 6453109"/>
                  </a:avLst>
                </a:prstGeom>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0" name="任意多边形: 形状 129">
                  <a:extLst>
                    <a:ext uri="{FF2B5EF4-FFF2-40B4-BE49-F238E27FC236}">
                      <a16:creationId xmlns:a16="http://schemas.microsoft.com/office/drawing/2014/main" xmlns="" id="{8DE8AA0B-7C3D-466F-B4C4-D736F8C4DEA7}"/>
                    </a:ext>
                  </a:extLst>
                </p:cNvPr>
                <p:cNvSpPr/>
                <p:nvPr userDrawn="1"/>
              </p:nvSpPr>
              <p:spPr>
                <a:xfrm rot="911222" flipH="1">
                  <a:off x="10335075"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1" name="Freeform 14">
                  <a:extLst>
                    <a:ext uri="{FF2B5EF4-FFF2-40B4-BE49-F238E27FC236}">
                      <a16:creationId xmlns:a16="http://schemas.microsoft.com/office/drawing/2014/main" xmlns="" id="{BFB27F0E-1A66-421C-ADD3-87EEB3F6E449}"/>
                    </a:ext>
                  </a:extLst>
                </p:cNvPr>
                <p:cNvSpPr>
                  <a:spLocks noEditPoints="1"/>
                </p:cNvSpPr>
                <p:nvPr userDrawn="1"/>
              </p:nvSpPr>
              <p:spPr bwMode="auto">
                <a:xfrm rot="20130835">
                  <a:off x="10279354"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tree-leaf_13600">
                  <a:extLst>
                    <a:ext uri="{FF2B5EF4-FFF2-40B4-BE49-F238E27FC236}">
                      <a16:creationId xmlns:a16="http://schemas.microsoft.com/office/drawing/2014/main" xmlns="" id="{FCCBE754-7A10-4045-8B85-6FAF2714A2C0}"/>
                    </a:ext>
                  </a:extLst>
                </p:cNvPr>
                <p:cNvSpPr>
                  <a:spLocks noChangeAspect="1"/>
                </p:cNvSpPr>
                <p:nvPr userDrawn="1"/>
              </p:nvSpPr>
              <p:spPr bwMode="auto">
                <a:xfrm flipH="1">
                  <a:off x="10322409"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文字底板">
                  <a:extLst>
                    <a:ext uri="{FF2B5EF4-FFF2-40B4-BE49-F238E27FC236}">
                      <a16:creationId xmlns:a16="http://schemas.microsoft.com/office/drawing/2014/main" xmlns="" id="{CFE26586-48EF-47C7-9509-97632219BCD2}"/>
                    </a:ext>
                  </a:extLst>
                </p:cNvPr>
                <p:cNvSpPr/>
                <p:nvPr userDrawn="1"/>
              </p:nvSpPr>
              <p:spPr>
                <a:xfrm>
                  <a:off x="10156461" y="561622"/>
                  <a:ext cx="251254" cy="66158"/>
                </a:xfrm>
                <a:custGeom>
                  <a:avLst/>
                  <a:gdLst>
                    <a:gd name="connsiteX0" fmla="*/ 767188 w 1534375"/>
                    <a:gd name="connsiteY0" fmla="*/ 0 h 404009"/>
                    <a:gd name="connsiteX1" fmla="*/ 1496138 w 1534375"/>
                    <a:gd name="connsiteY1" fmla="*/ 173162 h 404009"/>
                    <a:gd name="connsiteX2" fmla="*/ 1534375 w 1534375"/>
                    <a:gd name="connsiteY2" fmla="*/ 195397 h 404009"/>
                    <a:gd name="connsiteX3" fmla="*/ 1322048 w 1534375"/>
                    <a:gd name="connsiteY3" fmla="*/ 404009 h 404009"/>
                    <a:gd name="connsiteX4" fmla="*/ 1163647 w 1534375"/>
                    <a:gd name="connsiteY4" fmla="*/ 342499 h 404009"/>
                    <a:gd name="connsiteX5" fmla="*/ 767187 w 1534375"/>
                    <a:gd name="connsiteY5" fmla="*/ 285235 h 404009"/>
                    <a:gd name="connsiteX6" fmla="*/ 370728 w 1534375"/>
                    <a:gd name="connsiteY6" fmla="*/ 342499 h 404009"/>
                    <a:gd name="connsiteX7" fmla="*/ 212326 w 1534375"/>
                    <a:gd name="connsiteY7" fmla="*/ 404009 h 404009"/>
                    <a:gd name="connsiteX8" fmla="*/ 0 w 1534375"/>
                    <a:gd name="connsiteY8" fmla="*/ 195399 h 404009"/>
                    <a:gd name="connsiteX9" fmla="*/ 38238 w 1534375"/>
                    <a:gd name="connsiteY9" fmla="*/ 173162 h 404009"/>
                    <a:gd name="connsiteX10" fmla="*/ 767188 w 1534375"/>
                    <a:gd name="connsiteY10" fmla="*/ 0 h 40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4375" h="404009">
                      <a:moveTo>
                        <a:pt x="767188" y="0"/>
                      </a:moveTo>
                      <a:cubicBezTo>
                        <a:pt x="1037208" y="0"/>
                        <a:pt x="1288055" y="63836"/>
                        <a:pt x="1496138" y="173162"/>
                      </a:cubicBezTo>
                      <a:lnTo>
                        <a:pt x="1534375" y="195397"/>
                      </a:lnTo>
                      <a:lnTo>
                        <a:pt x="1322048" y="404009"/>
                      </a:lnTo>
                      <a:lnTo>
                        <a:pt x="1163647" y="342499"/>
                      </a:lnTo>
                      <a:cubicBezTo>
                        <a:pt x="1041791" y="305625"/>
                        <a:pt x="907818" y="285235"/>
                        <a:pt x="767187" y="285235"/>
                      </a:cubicBezTo>
                      <a:cubicBezTo>
                        <a:pt x="626557" y="285235"/>
                        <a:pt x="492584" y="305625"/>
                        <a:pt x="370728" y="342499"/>
                      </a:cubicBezTo>
                      <a:lnTo>
                        <a:pt x="212326" y="404009"/>
                      </a:lnTo>
                      <a:lnTo>
                        <a:pt x="0" y="195399"/>
                      </a:lnTo>
                      <a:lnTo>
                        <a:pt x="38238" y="173162"/>
                      </a:lnTo>
                      <a:cubicBezTo>
                        <a:pt x="246321" y="63836"/>
                        <a:pt x="497169" y="0"/>
                        <a:pt x="767188" y="0"/>
                      </a:cubicBezTo>
                      <a:close/>
                    </a:path>
                  </a:pathLst>
                </a:custGeom>
                <a:solidFill>
                  <a:srgbClr val="000268"/>
                </a:solidFill>
                <a:ln w="19050">
                  <a:noFill/>
                </a:ln>
                <a:effectLst>
                  <a:outerShdw blurRad="127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34" name="任意多边形: 形状 133">
                  <a:extLst>
                    <a:ext uri="{FF2B5EF4-FFF2-40B4-BE49-F238E27FC236}">
                      <a16:creationId xmlns:a16="http://schemas.microsoft.com/office/drawing/2014/main" xmlns="" id="{35F88EC6-1300-40A8-9BED-B2F91B9C6E7D}"/>
                    </a:ext>
                  </a:extLst>
                </p:cNvPr>
                <p:cNvSpPr/>
                <p:nvPr userDrawn="1"/>
              </p:nvSpPr>
              <p:spPr>
                <a:xfrm>
                  <a:off x="10160777"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5" name="任意多边形: 形状 134">
                  <a:extLst>
                    <a:ext uri="{FF2B5EF4-FFF2-40B4-BE49-F238E27FC236}">
                      <a16:creationId xmlns:a16="http://schemas.microsoft.com/office/drawing/2014/main" xmlns="" id="{087D95AC-7FEF-48F9-8A19-044EC5748D40}"/>
                    </a:ext>
                  </a:extLst>
                </p:cNvPr>
                <p:cNvSpPr/>
                <p:nvPr userDrawn="1"/>
              </p:nvSpPr>
              <p:spPr>
                <a:xfrm flipH="1">
                  <a:off x="10345452"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6" name="弧形 135">
                  <a:extLst>
                    <a:ext uri="{FF2B5EF4-FFF2-40B4-BE49-F238E27FC236}">
                      <a16:creationId xmlns:a16="http://schemas.microsoft.com/office/drawing/2014/main" xmlns="" id="{D686C89B-C4AF-439D-90ED-F5B2E01CFAB3}"/>
                    </a:ext>
                  </a:extLst>
                </p:cNvPr>
                <p:cNvSpPr/>
                <p:nvPr userDrawn="1"/>
              </p:nvSpPr>
              <p:spPr>
                <a:xfrm flipV="1">
                  <a:off x="10196096" y="352291"/>
                  <a:ext cx="160374" cy="298998"/>
                </a:xfrm>
                <a:prstGeom prst="arc">
                  <a:avLst>
                    <a:gd name="adj1" fmla="val 4966678"/>
                    <a:gd name="adj2" fmla="val 5792939"/>
                  </a:avLst>
                </a:prstGeom>
                <a:ln w="12700">
                  <a:solidFill>
                    <a:srgbClr val="000268"/>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nvGrpSpPr>
                <p:cNvPr id="137" name="组合 136">
                  <a:extLst>
                    <a:ext uri="{FF2B5EF4-FFF2-40B4-BE49-F238E27FC236}">
                      <a16:creationId xmlns:a16="http://schemas.microsoft.com/office/drawing/2014/main" xmlns="" id="{CE5EE395-0762-461E-9126-A0C289D11EAA}"/>
                    </a:ext>
                  </a:extLst>
                </p:cNvPr>
                <p:cNvGrpSpPr/>
                <p:nvPr userDrawn="1"/>
              </p:nvGrpSpPr>
              <p:grpSpPr>
                <a:xfrm flipV="1">
                  <a:off x="10205911" y="619518"/>
                  <a:ext cx="130423" cy="29306"/>
                  <a:chOff x="10060249" y="2356113"/>
                  <a:chExt cx="922662" cy="207321"/>
                </a:xfrm>
              </p:grpSpPr>
              <p:sp>
                <p:nvSpPr>
                  <p:cNvPr id="138" name="梯形 132">
                    <a:extLst>
                      <a:ext uri="{FF2B5EF4-FFF2-40B4-BE49-F238E27FC236}">
                        <a16:creationId xmlns:a16="http://schemas.microsoft.com/office/drawing/2014/main" xmlns="" id="{84EC0FC6-C076-4AF7-B7E7-0706D61F1976}"/>
                      </a:ext>
                    </a:extLst>
                  </p:cNvPr>
                  <p:cNvSpPr/>
                  <p:nvPr userDrawn="1"/>
                </p:nvSpPr>
                <p:spPr>
                  <a:xfrm>
                    <a:off x="10060249" y="2356113"/>
                    <a:ext cx="922662" cy="207321"/>
                  </a:xfrm>
                  <a:custGeom>
                    <a:avLst/>
                    <a:gdLst>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 name="connsiteX0" fmla="*/ 10074071 w 10969088"/>
                      <a:gd name="connsiteY0" fmla="*/ 2682878 h 2682878"/>
                      <a:gd name="connsiteX1" fmla="*/ 0 w 10969088"/>
                      <a:gd name="connsiteY1" fmla="*/ 0 h 2682878"/>
                      <a:gd name="connsiteX2" fmla="*/ 10165986 w 10969088"/>
                      <a:gd name="connsiteY2" fmla="*/ 2315219 h 2682878"/>
                      <a:gd name="connsiteX3" fmla="*/ 10877173 w 10969088"/>
                      <a:gd name="connsiteY3" fmla="*/ 2315219 h 2682878"/>
                      <a:gd name="connsiteX4" fmla="*/ 10969088 w 10969088"/>
                      <a:gd name="connsiteY4" fmla="*/ 2682878 h 2682878"/>
                      <a:gd name="connsiteX5" fmla="*/ 10074071 w 10969088"/>
                      <a:gd name="connsiteY5" fmla="*/ 2682878 h 2682878"/>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17" h="367659">
                        <a:moveTo>
                          <a:pt x="0" y="367659"/>
                        </a:moveTo>
                        <a:lnTo>
                          <a:pt x="91915" y="0"/>
                        </a:lnTo>
                        <a:lnTo>
                          <a:pt x="803102" y="0"/>
                        </a:lnTo>
                        <a:lnTo>
                          <a:pt x="895017" y="367659"/>
                        </a:lnTo>
                        <a:lnTo>
                          <a:pt x="0" y="367659"/>
                        </a:lnTo>
                        <a:close/>
                      </a:path>
                    </a:pathLst>
                  </a:custGeom>
                  <a:solidFill>
                    <a:srgbClr val="2C3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9" name="任意多边形: 形状 138">
                    <a:extLst>
                      <a:ext uri="{FF2B5EF4-FFF2-40B4-BE49-F238E27FC236}">
                        <a16:creationId xmlns:a16="http://schemas.microsoft.com/office/drawing/2014/main" xmlns="" id="{E2E268AB-9A15-4197-B825-D64510EE5937}"/>
                      </a:ext>
                    </a:extLst>
                  </p:cNvPr>
                  <p:cNvSpPr/>
                  <p:nvPr userDrawn="1"/>
                </p:nvSpPr>
                <p:spPr>
                  <a:xfrm>
                    <a:off x="10161527" y="2400422"/>
                    <a:ext cx="72010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40" name="任意多边形: 形状 139">
                    <a:extLst>
                      <a:ext uri="{FF2B5EF4-FFF2-40B4-BE49-F238E27FC236}">
                        <a16:creationId xmlns:a16="http://schemas.microsoft.com/office/drawing/2014/main" xmlns="" id="{D39B70F7-97F6-4ED5-9DB5-B9D7A67B379D}"/>
                      </a:ext>
                    </a:extLst>
                  </p:cNvPr>
                  <p:cNvSpPr/>
                  <p:nvPr userDrawn="1"/>
                </p:nvSpPr>
                <p:spPr>
                  <a:xfrm>
                    <a:off x="10125522" y="2475698"/>
                    <a:ext cx="79211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grpSp>
          <p:nvGrpSpPr>
            <p:cNvPr id="103" name="组合 102">
              <a:extLst>
                <a:ext uri="{FF2B5EF4-FFF2-40B4-BE49-F238E27FC236}">
                  <a16:creationId xmlns:a16="http://schemas.microsoft.com/office/drawing/2014/main" xmlns="" id="{D31FE117-CDB0-4C29-B434-DD37BFF1D7CC}"/>
                </a:ext>
              </a:extLst>
            </p:cNvPr>
            <p:cNvGrpSpPr/>
            <p:nvPr userDrawn="1"/>
          </p:nvGrpSpPr>
          <p:grpSpPr>
            <a:xfrm>
              <a:off x="9636233" y="572115"/>
              <a:ext cx="175535" cy="45719"/>
              <a:chOff x="-5205657" y="6874001"/>
              <a:chExt cx="1613638" cy="420281"/>
            </a:xfrm>
            <a:solidFill>
              <a:schemeClr val="bg1"/>
            </a:solidFill>
          </p:grpSpPr>
          <p:sp>
            <p:nvSpPr>
              <p:cNvPr id="104" name="任意多边形: 形状 103">
                <a:extLst>
                  <a:ext uri="{FF2B5EF4-FFF2-40B4-BE49-F238E27FC236}">
                    <a16:creationId xmlns:a16="http://schemas.microsoft.com/office/drawing/2014/main" xmlns="" id="{F40464BB-34D0-44C3-8862-8A8E9ABB8B53}"/>
                  </a:ext>
                </a:extLst>
              </p:cNvPr>
              <p:cNvSpPr/>
              <p:nvPr/>
            </p:nvSpPr>
            <p:spPr>
              <a:xfrm>
                <a:off x="-4618502" y="6887778"/>
                <a:ext cx="137863" cy="212096"/>
              </a:xfrm>
              <a:custGeom>
                <a:avLst/>
                <a:gdLst>
                  <a:gd name="connsiteX0" fmla="*/ 70911 w 137862"/>
                  <a:gd name="connsiteY0" fmla="*/ 128836 h 212096"/>
                  <a:gd name="connsiteX1" fmla="*/ 37152 w 137862"/>
                  <a:gd name="connsiteY1" fmla="*/ 168215 h 212096"/>
                  <a:gd name="connsiteX2" fmla="*/ 45035 w 137862"/>
                  <a:gd name="connsiteY2" fmla="*/ 193419 h 212096"/>
                  <a:gd name="connsiteX3" fmla="*/ 41006 w 137862"/>
                  <a:gd name="connsiteY3" fmla="*/ 210069 h 212096"/>
                  <a:gd name="connsiteX4" fmla="*/ 22412 w 137862"/>
                  <a:gd name="connsiteY4" fmla="*/ 204695 h 212096"/>
                  <a:gd name="connsiteX5" fmla="*/ 10146 w 137862"/>
                  <a:gd name="connsiteY5" fmla="*/ 172139 h 212096"/>
                  <a:gd name="connsiteX6" fmla="*/ 5585 w 137862"/>
                  <a:gd name="connsiteY6" fmla="*/ 85780 h 212096"/>
                  <a:gd name="connsiteX7" fmla="*/ 17569 w 137862"/>
                  <a:gd name="connsiteY7" fmla="*/ 58809 h 212096"/>
                  <a:gd name="connsiteX8" fmla="*/ 25028 w 137862"/>
                  <a:gd name="connsiteY8" fmla="*/ 85073 h 212096"/>
                  <a:gd name="connsiteX9" fmla="*/ 30224 w 137862"/>
                  <a:gd name="connsiteY9" fmla="*/ 118089 h 212096"/>
                  <a:gd name="connsiteX10" fmla="*/ 48782 w 137862"/>
                  <a:gd name="connsiteY10" fmla="*/ 125902 h 212096"/>
                  <a:gd name="connsiteX11" fmla="*/ 76249 w 137862"/>
                  <a:gd name="connsiteY11" fmla="*/ 79948 h 212096"/>
                  <a:gd name="connsiteX12" fmla="*/ 70770 w 137862"/>
                  <a:gd name="connsiteY12" fmla="*/ 79170 h 212096"/>
                  <a:gd name="connsiteX13" fmla="*/ 50727 w 137862"/>
                  <a:gd name="connsiteY13" fmla="*/ 82705 h 212096"/>
                  <a:gd name="connsiteX14" fmla="*/ 49100 w 137862"/>
                  <a:gd name="connsiteY14" fmla="*/ 64606 h 212096"/>
                  <a:gd name="connsiteX15" fmla="*/ 36021 w 137862"/>
                  <a:gd name="connsiteY15" fmla="*/ 47249 h 212096"/>
                  <a:gd name="connsiteX16" fmla="*/ 26900 w 137862"/>
                  <a:gd name="connsiteY16" fmla="*/ 44351 h 212096"/>
                  <a:gd name="connsiteX17" fmla="*/ 0 w 137862"/>
                  <a:gd name="connsiteY17" fmla="*/ 26853 h 212096"/>
                  <a:gd name="connsiteX18" fmla="*/ 27290 w 137862"/>
                  <a:gd name="connsiteY18" fmla="*/ 11865 h 212096"/>
                  <a:gd name="connsiteX19" fmla="*/ 71193 w 137862"/>
                  <a:gd name="connsiteY19" fmla="*/ 58 h 212096"/>
                  <a:gd name="connsiteX20" fmla="*/ 90106 w 137862"/>
                  <a:gd name="connsiteY20" fmla="*/ 10203 h 212096"/>
                  <a:gd name="connsiteX21" fmla="*/ 81410 w 137862"/>
                  <a:gd name="connsiteY21" fmla="*/ 27524 h 212096"/>
                  <a:gd name="connsiteX22" fmla="*/ 70982 w 137862"/>
                  <a:gd name="connsiteY22" fmla="*/ 42088 h 212096"/>
                  <a:gd name="connsiteX23" fmla="*/ 86606 w 137862"/>
                  <a:gd name="connsiteY23" fmla="*/ 52693 h 212096"/>
                  <a:gd name="connsiteX24" fmla="*/ 105518 w 137862"/>
                  <a:gd name="connsiteY24" fmla="*/ 51951 h 212096"/>
                  <a:gd name="connsiteX25" fmla="*/ 101983 w 137862"/>
                  <a:gd name="connsiteY25" fmla="*/ 69166 h 212096"/>
                  <a:gd name="connsiteX26" fmla="*/ 97034 w 137862"/>
                  <a:gd name="connsiteY26" fmla="*/ 82599 h 212096"/>
                  <a:gd name="connsiteX27" fmla="*/ 112517 w 137862"/>
                  <a:gd name="connsiteY27" fmla="*/ 94971 h 212096"/>
                  <a:gd name="connsiteX28" fmla="*/ 133727 w 137862"/>
                  <a:gd name="connsiteY28" fmla="*/ 99425 h 212096"/>
                  <a:gd name="connsiteX29" fmla="*/ 116442 w 137862"/>
                  <a:gd name="connsiteY29" fmla="*/ 113176 h 212096"/>
                  <a:gd name="connsiteX30" fmla="*/ 100039 w 137862"/>
                  <a:gd name="connsiteY30" fmla="*/ 118655 h 212096"/>
                  <a:gd name="connsiteX31" fmla="*/ 92544 w 137862"/>
                  <a:gd name="connsiteY31" fmla="*/ 133820 h 212096"/>
                  <a:gd name="connsiteX32" fmla="*/ 103609 w 137862"/>
                  <a:gd name="connsiteY32" fmla="*/ 141491 h 212096"/>
                  <a:gd name="connsiteX33" fmla="*/ 119693 w 137862"/>
                  <a:gd name="connsiteY33" fmla="*/ 147323 h 212096"/>
                  <a:gd name="connsiteX34" fmla="*/ 119693 w 137862"/>
                  <a:gd name="connsiteY34" fmla="*/ 173305 h 212096"/>
                  <a:gd name="connsiteX35" fmla="*/ 100039 w 137862"/>
                  <a:gd name="connsiteY35" fmla="*/ 187445 h 212096"/>
                  <a:gd name="connsiteX36" fmla="*/ 102655 w 137862"/>
                  <a:gd name="connsiteY36" fmla="*/ 192571 h 212096"/>
                  <a:gd name="connsiteX37" fmla="*/ 124890 w 137862"/>
                  <a:gd name="connsiteY37" fmla="*/ 187798 h 212096"/>
                  <a:gd name="connsiteX38" fmla="*/ 138463 w 137862"/>
                  <a:gd name="connsiteY38" fmla="*/ 194126 h 212096"/>
                  <a:gd name="connsiteX39" fmla="*/ 128389 w 137862"/>
                  <a:gd name="connsiteY39" fmla="*/ 204943 h 212096"/>
                  <a:gd name="connsiteX40" fmla="*/ 82435 w 137862"/>
                  <a:gd name="connsiteY40" fmla="*/ 212543 h 212096"/>
                  <a:gd name="connsiteX41" fmla="*/ 68295 w 137862"/>
                  <a:gd name="connsiteY41" fmla="*/ 207417 h 212096"/>
                  <a:gd name="connsiteX42" fmla="*/ 72749 w 137862"/>
                  <a:gd name="connsiteY42" fmla="*/ 193914 h 212096"/>
                  <a:gd name="connsiteX43" fmla="*/ 98484 w 137862"/>
                  <a:gd name="connsiteY43" fmla="*/ 175638 h 212096"/>
                  <a:gd name="connsiteX44" fmla="*/ 103185 w 137862"/>
                  <a:gd name="connsiteY44" fmla="*/ 160968 h 212096"/>
                  <a:gd name="connsiteX45" fmla="*/ 86995 w 137862"/>
                  <a:gd name="connsiteY45" fmla="*/ 156090 h 212096"/>
                  <a:gd name="connsiteX46" fmla="*/ 67836 w 137862"/>
                  <a:gd name="connsiteY46" fmla="*/ 159024 h 212096"/>
                  <a:gd name="connsiteX47" fmla="*/ 70345 w 137862"/>
                  <a:gd name="connsiteY47" fmla="*/ 140572 h 212096"/>
                  <a:gd name="connsiteX48" fmla="*/ 70911 w 137862"/>
                  <a:gd name="connsiteY48" fmla="*/ 128836 h 2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862" h="212096">
                    <a:moveTo>
                      <a:pt x="70911" y="128836"/>
                    </a:moveTo>
                    <a:cubicBezTo>
                      <a:pt x="44364" y="134067"/>
                      <a:pt x="32663" y="148808"/>
                      <a:pt x="37152" y="168215"/>
                    </a:cubicBezTo>
                    <a:cubicBezTo>
                      <a:pt x="39167" y="176769"/>
                      <a:pt x="43797" y="184829"/>
                      <a:pt x="45035" y="193419"/>
                    </a:cubicBezTo>
                    <a:cubicBezTo>
                      <a:pt x="45813" y="198651"/>
                      <a:pt x="42455" y="204483"/>
                      <a:pt x="41006" y="210069"/>
                    </a:cubicBezTo>
                    <a:cubicBezTo>
                      <a:pt x="34607" y="208336"/>
                      <a:pt x="24745" y="208549"/>
                      <a:pt x="22412" y="204695"/>
                    </a:cubicBezTo>
                    <a:cubicBezTo>
                      <a:pt x="16063" y="194835"/>
                      <a:pt x="11881" y="183737"/>
                      <a:pt x="10146" y="172139"/>
                    </a:cubicBezTo>
                    <a:cubicBezTo>
                      <a:pt x="6839" y="143475"/>
                      <a:pt x="5316" y="114633"/>
                      <a:pt x="5585" y="85780"/>
                    </a:cubicBezTo>
                    <a:cubicBezTo>
                      <a:pt x="5585" y="76130"/>
                      <a:pt x="13998" y="66267"/>
                      <a:pt x="17569" y="58809"/>
                    </a:cubicBezTo>
                    <a:cubicBezTo>
                      <a:pt x="20291" y="68105"/>
                      <a:pt x="23260" y="76483"/>
                      <a:pt x="25028" y="85073"/>
                    </a:cubicBezTo>
                    <a:cubicBezTo>
                      <a:pt x="27254" y="95996"/>
                      <a:pt x="28774" y="107060"/>
                      <a:pt x="30224" y="118089"/>
                    </a:cubicBezTo>
                    <a:cubicBezTo>
                      <a:pt x="31673" y="129119"/>
                      <a:pt x="36940" y="131664"/>
                      <a:pt x="48782" y="125902"/>
                    </a:cubicBezTo>
                    <a:cubicBezTo>
                      <a:pt x="73279" y="113989"/>
                      <a:pt x="78334" y="106954"/>
                      <a:pt x="76249" y="79948"/>
                    </a:cubicBezTo>
                    <a:cubicBezTo>
                      <a:pt x="74466" y="79442"/>
                      <a:pt x="72622" y="79180"/>
                      <a:pt x="70770" y="79170"/>
                    </a:cubicBezTo>
                    <a:cubicBezTo>
                      <a:pt x="64053" y="80124"/>
                      <a:pt x="57407" y="81432"/>
                      <a:pt x="50727" y="82705"/>
                    </a:cubicBezTo>
                    <a:cubicBezTo>
                      <a:pt x="50090" y="76660"/>
                      <a:pt x="47969" y="70474"/>
                      <a:pt x="49100" y="64606"/>
                    </a:cubicBezTo>
                    <a:cubicBezTo>
                      <a:pt x="51009" y="54708"/>
                      <a:pt x="52847" y="46330"/>
                      <a:pt x="36021" y="47249"/>
                    </a:cubicBezTo>
                    <a:cubicBezTo>
                      <a:pt x="32766" y="47172"/>
                      <a:pt x="29603" y="46167"/>
                      <a:pt x="26900" y="44351"/>
                    </a:cubicBezTo>
                    <a:cubicBezTo>
                      <a:pt x="17852" y="38659"/>
                      <a:pt x="9227" y="32650"/>
                      <a:pt x="0" y="26853"/>
                    </a:cubicBezTo>
                    <a:cubicBezTo>
                      <a:pt x="8979" y="21692"/>
                      <a:pt x="17675" y="15541"/>
                      <a:pt x="27290" y="11865"/>
                    </a:cubicBezTo>
                    <a:cubicBezTo>
                      <a:pt x="41390" y="6159"/>
                      <a:pt x="56134" y="2195"/>
                      <a:pt x="71193" y="58"/>
                    </a:cubicBezTo>
                    <a:cubicBezTo>
                      <a:pt x="77379" y="-649"/>
                      <a:pt x="88020" y="5254"/>
                      <a:pt x="90106" y="10203"/>
                    </a:cubicBezTo>
                    <a:cubicBezTo>
                      <a:pt x="91908" y="14516"/>
                      <a:pt x="85051" y="21833"/>
                      <a:pt x="81410" y="27524"/>
                    </a:cubicBezTo>
                    <a:cubicBezTo>
                      <a:pt x="78193" y="32544"/>
                      <a:pt x="71830" y="36998"/>
                      <a:pt x="70982" y="42088"/>
                    </a:cubicBezTo>
                    <a:cubicBezTo>
                      <a:pt x="69497" y="50820"/>
                      <a:pt x="72714" y="57253"/>
                      <a:pt x="86606" y="52693"/>
                    </a:cubicBezTo>
                    <a:cubicBezTo>
                      <a:pt x="92227" y="50855"/>
                      <a:pt x="99191" y="52092"/>
                      <a:pt x="105518" y="51951"/>
                    </a:cubicBezTo>
                    <a:cubicBezTo>
                      <a:pt x="104387" y="57713"/>
                      <a:pt x="103574" y="63510"/>
                      <a:pt x="101983" y="69166"/>
                    </a:cubicBezTo>
                    <a:cubicBezTo>
                      <a:pt x="100746" y="73726"/>
                      <a:pt x="98024" y="78039"/>
                      <a:pt x="97034" y="82599"/>
                    </a:cubicBezTo>
                    <a:cubicBezTo>
                      <a:pt x="94772" y="93451"/>
                      <a:pt x="98413" y="97764"/>
                      <a:pt x="112517" y="94971"/>
                    </a:cubicBezTo>
                    <a:cubicBezTo>
                      <a:pt x="118915" y="93698"/>
                      <a:pt x="126657" y="97728"/>
                      <a:pt x="133727" y="99425"/>
                    </a:cubicBezTo>
                    <a:cubicBezTo>
                      <a:pt x="128312" y="104428"/>
                      <a:pt x="122534" y="109024"/>
                      <a:pt x="116442" y="113176"/>
                    </a:cubicBezTo>
                    <a:cubicBezTo>
                      <a:pt x="111669" y="115969"/>
                      <a:pt x="103927" y="115368"/>
                      <a:pt x="100039" y="118655"/>
                    </a:cubicBezTo>
                    <a:cubicBezTo>
                      <a:pt x="95735" y="122597"/>
                      <a:pt x="93061" y="128006"/>
                      <a:pt x="92544" y="133820"/>
                    </a:cubicBezTo>
                    <a:cubicBezTo>
                      <a:pt x="92544" y="136294"/>
                      <a:pt x="99367" y="139511"/>
                      <a:pt x="103609" y="141491"/>
                    </a:cubicBezTo>
                    <a:cubicBezTo>
                      <a:pt x="108735" y="143859"/>
                      <a:pt x="114956" y="144531"/>
                      <a:pt x="119693" y="147323"/>
                    </a:cubicBezTo>
                    <a:cubicBezTo>
                      <a:pt x="133621" y="155489"/>
                      <a:pt x="133090" y="164468"/>
                      <a:pt x="119693" y="173305"/>
                    </a:cubicBezTo>
                    <a:cubicBezTo>
                      <a:pt x="112906" y="177759"/>
                      <a:pt x="106508" y="182673"/>
                      <a:pt x="100039" y="187445"/>
                    </a:cubicBezTo>
                    <a:lnTo>
                      <a:pt x="102655" y="192571"/>
                    </a:lnTo>
                    <a:cubicBezTo>
                      <a:pt x="110043" y="190803"/>
                      <a:pt x="117466" y="187940"/>
                      <a:pt x="124890" y="187798"/>
                    </a:cubicBezTo>
                    <a:cubicBezTo>
                      <a:pt x="129414" y="187798"/>
                      <a:pt x="133974" y="191864"/>
                      <a:pt x="138463" y="194126"/>
                    </a:cubicBezTo>
                    <a:cubicBezTo>
                      <a:pt x="135105" y="197873"/>
                      <a:pt x="132383" y="204059"/>
                      <a:pt x="128389" y="204943"/>
                    </a:cubicBezTo>
                    <a:cubicBezTo>
                      <a:pt x="113260" y="208266"/>
                      <a:pt x="97847" y="210705"/>
                      <a:pt x="82435" y="212543"/>
                    </a:cubicBezTo>
                    <a:cubicBezTo>
                      <a:pt x="77769" y="213073"/>
                      <a:pt x="70169" y="210705"/>
                      <a:pt x="68295" y="207417"/>
                    </a:cubicBezTo>
                    <a:cubicBezTo>
                      <a:pt x="66422" y="204130"/>
                      <a:pt x="69391" y="196813"/>
                      <a:pt x="72749" y="193914"/>
                    </a:cubicBezTo>
                    <a:cubicBezTo>
                      <a:pt x="80526" y="187056"/>
                      <a:pt x="90706" y="182496"/>
                      <a:pt x="98484" y="175638"/>
                    </a:cubicBezTo>
                    <a:cubicBezTo>
                      <a:pt x="102019" y="172386"/>
                      <a:pt x="105164" y="164150"/>
                      <a:pt x="103185" y="160968"/>
                    </a:cubicBezTo>
                    <a:cubicBezTo>
                      <a:pt x="101206" y="157787"/>
                      <a:pt x="92757" y="156302"/>
                      <a:pt x="86995" y="156090"/>
                    </a:cubicBezTo>
                    <a:cubicBezTo>
                      <a:pt x="80526" y="156415"/>
                      <a:pt x="74106" y="157398"/>
                      <a:pt x="67836" y="159024"/>
                    </a:cubicBezTo>
                    <a:cubicBezTo>
                      <a:pt x="68684" y="152873"/>
                      <a:pt x="69638" y="146722"/>
                      <a:pt x="70345" y="140572"/>
                    </a:cubicBezTo>
                    <a:cubicBezTo>
                      <a:pt x="70805" y="137178"/>
                      <a:pt x="70734" y="133820"/>
                      <a:pt x="70911" y="12883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5" name="任意多边形: 形状 104">
                <a:extLst>
                  <a:ext uri="{FF2B5EF4-FFF2-40B4-BE49-F238E27FC236}">
                    <a16:creationId xmlns:a16="http://schemas.microsoft.com/office/drawing/2014/main" xmlns="" id="{771AE401-5BC2-4F0A-94E5-F549163E3408}"/>
                  </a:ext>
                </a:extLst>
              </p:cNvPr>
              <p:cNvSpPr/>
              <p:nvPr/>
            </p:nvSpPr>
            <p:spPr>
              <a:xfrm>
                <a:off x="-4925351" y="6932079"/>
                <a:ext cx="212096" cy="197957"/>
              </a:xfrm>
              <a:custGeom>
                <a:avLst/>
                <a:gdLst>
                  <a:gd name="connsiteX0" fmla="*/ 160610 w 212096"/>
                  <a:gd name="connsiteY0" fmla="*/ 171529 h 197956"/>
                  <a:gd name="connsiteX1" fmla="*/ 174149 w 212096"/>
                  <a:gd name="connsiteY1" fmla="*/ 178599 h 197956"/>
                  <a:gd name="connsiteX2" fmla="*/ 185178 w 212096"/>
                  <a:gd name="connsiteY2" fmla="*/ 192420 h 197956"/>
                  <a:gd name="connsiteX3" fmla="*/ 166407 w 212096"/>
                  <a:gd name="connsiteY3" fmla="*/ 197758 h 197956"/>
                  <a:gd name="connsiteX4" fmla="*/ 135157 w 212096"/>
                  <a:gd name="connsiteY4" fmla="*/ 177467 h 197956"/>
                  <a:gd name="connsiteX5" fmla="*/ 163685 w 212096"/>
                  <a:gd name="connsiteY5" fmla="*/ 155763 h 197956"/>
                  <a:gd name="connsiteX6" fmla="*/ 188217 w 212096"/>
                  <a:gd name="connsiteY6" fmla="*/ 149577 h 197956"/>
                  <a:gd name="connsiteX7" fmla="*/ 197019 w 212096"/>
                  <a:gd name="connsiteY7" fmla="*/ 141234 h 197956"/>
                  <a:gd name="connsiteX8" fmla="*/ 190691 w 212096"/>
                  <a:gd name="connsiteY8" fmla="*/ 131973 h 197956"/>
                  <a:gd name="connsiteX9" fmla="*/ 155130 w 212096"/>
                  <a:gd name="connsiteY9" fmla="*/ 124903 h 197956"/>
                  <a:gd name="connsiteX10" fmla="*/ 119781 w 212096"/>
                  <a:gd name="connsiteY10" fmla="*/ 89341 h 197956"/>
                  <a:gd name="connsiteX11" fmla="*/ 130386 w 212096"/>
                  <a:gd name="connsiteY11" fmla="*/ 48760 h 197956"/>
                  <a:gd name="connsiteX12" fmla="*/ 130173 w 212096"/>
                  <a:gd name="connsiteY12" fmla="*/ 16946 h 197956"/>
                  <a:gd name="connsiteX13" fmla="*/ 82593 w 212096"/>
                  <a:gd name="connsiteY13" fmla="*/ 92452 h 197956"/>
                  <a:gd name="connsiteX14" fmla="*/ 98111 w 212096"/>
                  <a:gd name="connsiteY14" fmla="*/ 144805 h 197956"/>
                  <a:gd name="connsiteX15" fmla="*/ 87506 w 212096"/>
                  <a:gd name="connsiteY15" fmla="*/ 175099 h 197956"/>
                  <a:gd name="connsiteX16" fmla="*/ 58237 w 212096"/>
                  <a:gd name="connsiteY16" fmla="*/ 153889 h 197956"/>
                  <a:gd name="connsiteX17" fmla="*/ 57672 w 212096"/>
                  <a:gd name="connsiteY17" fmla="*/ 99062 h 197956"/>
                  <a:gd name="connsiteX18" fmla="*/ 59616 w 212096"/>
                  <a:gd name="connsiteY18" fmla="*/ 85736 h 197956"/>
                  <a:gd name="connsiteX19" fmla="*/ 53253 w 212096"/>
                  <a:gd name="connsiteY19" fmla="*/ 83332 h 197956"/>
                  <a:gd name="connsiteX20" fmla="*/ 38265 w 212096"/>
                  <a:gd name="connsiteY20" fmla="*/ 105991 h 197956"/>
                  <a:gd name="connsiteX21" fmla="*/ 51238 w 212096"/>
                  <a:gd name="connsiteY21" fmla="*/ 173756 h 197956"/>
                  <a:gd name="connsiteX22" fmla="*/ 55410 w 212096"/>
                  <a:gd name="connsiteY22" fmla="*/ 193728 h 197956"/>
                  <a:gd name="connsiteX23" fmla="*/ 35295 w 212096"/>
                  <a:gd name="connsiteY23" fmla="*/ 185350 h 197956"/>
                  <a:gd name="connsiteX24" fmla="*/ 512 w 212096"/>
                  <a:gd name="connsiteY24" fmla="*/ 112707 h 197956"/>
                  <a:gd name="connsiteX25" fmla="*/ 4047 w 212096"/>
                  <a:gd name="connsiteY25" fmla="*/ 93866 h 197956"/>
                  <a:gd name="connsiteX26" fmla="*/ 26670 w 212096"/>
                  <a:gd name="connsiteY26" fmla="*/ 104117 h 197956"/>
                  <a:gd name="connsiteX27" fmla="*/ 87294 w 212096"/>
                  <a:gd name="connsiteY27" fmla="*/ 33949 h 197956"/>
                  <a:gd name="connsiteX28" fmla="*/ 120841 w 212096"/>
                  <a:gd name="connsiteY28" fmla="*/ 4149 h 197956"/>
                  <a:gd name="connsiteX29" fmla="*/ 139894 w 212096"/>
                  <a:gd name="connsiteY29" fmla="*/ 9876 h 197956"/>
                  <a:gd name="connsiteX30" fmla="*/ 137667 w 212096"/>
                  <a:gd name="connsiteY30" fmla="*/ 67601 h 197956"/>
                  <a:gd name="connsiteX31" fmla="*/ 163295 w 212096"/>
                  <a:gd name="connsiteY31" fmla="*/ 104471 h 197956"/>
                  <a:gd name="connsiteX32" fmla="*/ 194544 w 212096"/>
                  <a:gd name="connsiteY32" fmla="*/ 113662 h 197956"/>
                  <a:gd name="connsiteX33" fmla="*/ 212997 w 212096"/>
                  <a:gd name="connsiteY33" fmla="*/ 140315 h 197956"/>
                  <a:gd name="connsiteX34" fmla="*/ 184717 w 212096"/>
                  <a:gd name="connsiteY34" fmla="*/ 160500 h 197956"/>
                  <a:gd name="connsiteX35" fmla="*/ 160574 w 212096"/>
                  <a:gd name="connsiteY35" fmla="*/ 165802 h 197956"/>
                  <a:gd name="connsiteX36" fmla="*/ 75523 w 212096"/>
                  <a:gd name="connsiteY36" fmla="*/ 116702 h 197956"/>
                  <a:gd name="connsiteX37" fmla="*/ 83265 w 212096"/>
                  <a:gd name="connsiteY37" fmla="*/ 157601 h 197956"/>
                  <a:gd name="connsiteX38" fmla="*/ 75523 w 212096"/>
                  <a:gd name="connsiteY38" fmla="*/ 116702 h 19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096" h="197956">
                    <a:moveTo>
                      <a:pt x="160610" y="171529"/>
                    </a:moveTo>
                    <a:cubicBezTo>
                      <a:pt x="165397" y="173318"/>
                      <a:pt x="169944" y="175693"/>
                      <a:pt x="174149" y="178599"/>
                    </a:cubicBezTo>
                    <a:cubicBezTo>
                      <a:pt x="178263" y="182839"/>
                      <a:pt x="181956" y="187467"/>
                      <a:pt x="185178" y="192420"/>
                    </a:cubicBezTo>
                    <a:cubicBezTo>
                      <a:pt x="178779" y="194364"/>
                      <a:pt x="170684" y="199490"/>
                      <a:pt x="166407" y="197758"/>
                    </a:cubicBezTo>
                    <a:cubicBezTo>
                      <a:pt x="154741" y="192632"/>
                      <a:pt x="137420" y="186446"/>
                      <a:pt x="135157" y="177467"/>
                    </a:cubicBezTo>
                    <a:cubicBezTo>
                      <a:pt x="131411" y="162585"/>
                      <a:pt x="151454" y="160252"/>
                      <a:pt x="163685" y="155763"/>
                    </a:cubicBezTo>
                    <a:cubicBezTo>
                      <a:pt x="171532" y="152864"/>
                      <a:pt x="180299" y="152228"/>
                      <a:pt x="188217" y="149577"/>
                    </a:cubicBezTo>
                    <a:cubicBezTo>
                      <a:pt x="192226" y="148212"/>
                      <a:pt x="195441" y="145165"/>
                      <a:pt x="197019" y="141234"/>
                    </a:cubicBezTo>
                    <a:cubicBezTo>
                      <a:pt x="196777" y="137217"/>
                      <a:pt x="194345" y="133659"/>
                      <a:pt x="190691" y="131973"/>
                    </a:cubicBezTo>
                    <a:cubicBezTo>
                      <a:pt x="179238" y="128438"/>
                      <a:pt x="167255" y="124903"/>
                      <a:pt x="155130" y="124903"/>
                    </a:cubicBezTo>
                    <a:cubicBezTo>
                      <a:pt x="123316" y="124903"/>
                      <a:pt x="114549" y="118186"/>
                      <a:pt x="119781" y="89341"/>
                    </a:cubicBezTo>
                    <a:cubicBezTo>
                      <a:pt x="122255" y="75767"/>
                      <a:pt x="128158" y="62370"/>
                      <a:pt x="130386" y="48760"/>
                    </a:cubicBezTo>
                    <a:cubicBezTo>
                      <a:pt x="132153" y="38827"/>
                      <a:pt x="130386" y="28717"/>
                      <a:pt x="130173" y="16946"/>
                    </a:cubicBezTo>
                    <a:cubicBezTo>
                      <a:pt x="97581" y="31262"/>
                      <a:pt x="75736" y="69793"/>
                      <a:pt x="82593" y="92452"/>
                    </a:cubicBezTo>
                    <a:cubicBezTo>
                      <a:pt x="87860" y="109915"/>
                      <a:pt x="95779" y="126882"/>
                      <a:pt x="98111" y="144805"/>
                    </a:cubicBezTo>
                    <a:cubicBezTo>
                      <a:pt x="99384" y="154596"/>
                      <a:pt x="93375" y="173685"/>
                      <a:pt x="87506" y="175099"/>
                    </a:cubicBezTo>
                    <a:cubicBezTo>
                      <a:pt x="71741" y="179023"/>
                      <a:pt x="60535" y="166403"/>
                      <a:pt x="58237" y="153889"/>
                    </a:cubicBezTo>
                    <a:cubicBezTo>
                      <a:pt x="55021" y="136215"/>
                      <a:pt x="57247" y="117444"/>
                      <a:pt x="57672" y="99062"/>
                    </a:cubicBezTo>
                    <a:cubicBezTo>
                      <a:pt x="58027" y="94582"/>
                      <a:pt x="58676" y="90131"/>
                      <a:pt x="59616" y="85736"/>
                    </a:cubicBezTo>
                    <a:lnTo>
                      <a:pt x="53253" y="83332"/>
                    </a:lnTo>
                    <a:cubicBezTo>
                      <a:pt x="48057" y="90826"/>
                      <a:pt x="40775" y="98037"/>
                      <a:pt x="38265" y="105991"/>
                    </a:cubicBezTo>
                    <a:cubicBezTo>
                      <a:pt x="30311" y="131054"/>
                      <a:pt x="38689" y="152864"/>
                      <a:pt x="51238" y="173756"/>
                    </a:cubicBezTo>
                    <a:cubicBezTo>
                      <a:pt x="54596" y="179341"/>
                      <a:pt x="54101" y="187047"/>
                      <a:pt x="55410" y="193728"/>
                    </a:cubicBezTo>
                    <a:cubicBezTo>
                      <a:pt x="48516" y="191006"/>
                      <a:pt x="37735" y="190193"/>
                      <a:pt x="35295" y="185350"/>
                    </a:cubicBezTo>
                    <a:cubicBezTo>
                      <a:pt x="22535" y="161737"/>
                      <a:pt x="11293" y="137275"/>
                      <a:pt x="512" y="112707"/>
                    </a:cubicBezTo>
                    <a:cubicBezTo>
                      <a:pt x="-1361" y="108359"/>
                      <a:pt x="2386" y="101678"/>
                      <a:pt x="4047" y="93866"/>
                    </a:cubicBezTo>
                    <a:cubicBezTo>
                      <a:pt x="13096" y="97896"/>
                      <a:pt x="19141" y="100653"/>
                      <a:pt x="26670" y="104117"/>
                    </a:cubicBezTo>
                    <a:cubicBezTo>
                      <a:pt x="46148" y="79974"/>
                      <a:pt x="65873" y="56502"/>
                      <a:pt x="87294" y="33949"/>
                    </a:cubicBezTo>
                    <a:cubicBezTo>
                      <a:pt x="97548" y="23017"/>
                      <a:pt x="108777" y="13042"/>
                      <a:pt x="120841" y="4149"/>
                    </a:cubicBezTo>
                    <a:cubicBezTo>
                      <a:pt x="130103" y="-2532"/>
                      <a:pt x="139788" y="-1507"/>
                      <a:pt x="139894" y="9876"/>
                    </a:cubicBezTo>
                    <a:cubicBezTo>
                      <a:pt x="139894" y="29071"/>
                      <a:pt x="141520" y="48760"/>
                      <a:pt x="137667" y="67601"/>
                    </a:cubicBezTo>
                    <a:cubicBezTo>
                      <a:pt x="132435" y="93300"/>
                      <a:pt x="135370" y="99133"/>
                      <a:pt x="163295" y="104471"/>
                    </a:cubicBezTo>
                    <a:cubicBezTo>
                      <a:pt x="174148" y="106592"/>
                      <a:pt x="186626" y="108006"/>
                      <a:pt x="194544" y="113662"/>
                    </a:cubicBezTo>
                    <a:cubicBezTo>
                      <a:pt x="203559" y="120272"/>
                      <a:pt x="214693" y="132255"/>
                      <a:pt x="212997" y="140315"/>
                    </a:cubicBezTo>
                    <a:cubicBezTo>
                      <a:pt x="211300" y="148375"/>
                      <a:pt x="195499" y="155091"/>
                      <a:pt x="184717" y="160500"/>
                    </a:cubicBezTo>
                    <a:cubicBezTo>
                      <a:pt x="177647" y="164035"/>
                      <a:pt x="168704" y="164035"/>
                      <a:pt x="160574" y="165802"/>
                    </a:cubicBezTo>
                    <a:close/>
                    <a:moveTo>
                      <a:pt x="75523" y="116702"/>
                    </a:moveTo>
                    <a:cubicBezTo>
                      <a:pt x="66809" y="130223"/>
                      <a:pt x="70212" y="148200"/>
                      <a:pt x="83265" y="157601"/>
                    </a:cubicBezTo>
                    <a:cubicBezTo>
                      <a:pt x="91713" y="144345"/>
                      <a:pt x="88815" y="127519"/>
                      <a:pt x="75523" y="11670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6" name="任意多边形: 形状 105">
                <a:extLst>
                  <a:ext uri="{FF2B5EF4-FFF2-40B4-BE49-F238E27FC236}">
                    <a16:creationId xmlns:a16="http://schemas.microsoft.com/office/drawing/2014/main" xmlns="" id="{A92964AA-0D13-4A73-A8D5-F00496788702}"/>
                  </a:ext>
                </a:extLst>
              </p:cNvPr>
              <p:cNvSpPr/>
              <p:nvPr/>
            </p:nvSpPr>
            <p:spPr>
              <a:xfrm>
                <a:off x="-5205657" y="7032790"/>
                <a:ext cx="120188" cy="141398"/>
              </a:xfrm>
              <a:custGeom>
                <a:avLst/>
                <a:gdLst>
                  <a:gd name="connsiteX0" fmla="*/ 4598 w 120187"/>
                  <a:gd name="connsiteY0" fmla="*/ 47700 h 141397"/>
                  <a:gd name="connsiteX1" fmla="*/ 19021 w 120187"/>
                  <a:gd name="connsiteY1" fmla="*/ 53144 h 141397"/>
                  <a:gd name="connsiteX2" fmla="*/ 70030 w 120187"/>
                  <a:gd name="connsiteY2" fmla="*/ 50705 h 141397"/>
                  <a:gd name="connsiteX3" fmla="*/ 77099 w 120187"/>
                  <a:gd name="connsiteY3" fmla="*/ 32712 h 141397"/>
                  <a:gd name="connsiteX4" fmla="*/ 55148 w 120187"/>
                  <a:gd name="connsiteY4" fmla="*/ 25642 h 141397"/>
                  <a:gd name="connsiteX5" fmla="*/ 32807 w 120187"/>
                  <a:gd name="connsiteY5" fmla="*/ 37696 h 141397"/>
                  <a:gd name="connsiteX6" fmla="*/ 72151 w 120187"/>
                  <a:gd name="connsiteY6" fmla="*/ 826 h 141397"/>
                  <a:gd name="connsiteX7" fmla="*/ 102162 w 120187"/>
                  <a:gd name="connsiteY7" fmla="*/ 20269 h 141397"/>
                  <a:gd name="connsiteX8" fmla="*/ 120862 w 120187"/>
                  <a:gd name="connsiteY8" fmla="*/ 86726 h 141397"/>
                  <a:gd name="connsiteX9" fmla="*/ 122524 w 120187"/>
                  <a:gd name="connsiteY9" fmla="*/ 115394 h 141397"/>
                  <a:gd name="connsiteX10" fmla="*/ 100324 w 120187"/>
                  <a:gd name="connsiteY10" fmla="*/ 131831 h 141397"/>
                  <a:gd name="connsiteX11" fmla="*/ 73282 w 120187"/>
                  <a:gd name="connsiteY11" fmla="*/ 137735 h 141397"/>
                  <a:gd name="connsiteX12" fmla="*/ 43270 w 120187"/>
                  <a:gd name="connsiteY12" fmla="*/ 134977 h 141397"/>
                  <a:gd name="connsiteX13" fmla="*/ 14990 w 120187"/>
                  <a:gd name="connsiteY13" fmla="*/ 105849 h 141397"/>
                  <a:gd name="connsiteX14" fmla="*/ 4598 w 120187"/>
                  <a:gd name="connsiteY14" fmla="*/ 47700 h 141397"/>
                  <a:gd name="connsiteX15" fmla="*/ 98911 w 120187"/>
                  <a:gd name="connsiteY15" fmla="*/ 69298 h 141397"/>
                  <a:gd name="connsiteX16" fmla="*/ 84028 w 120187"/>
                  <a:gd name="connsiteY16" fmla="*/ 57527 h 141397"/>
                  <a:gd name="connsiteX17" fmla="*/ 58046 w 120187"/>
                  <a:gd name="connsiteY17" fmla="*/ 91427 h 141397"/>
                  <a:gd name="connsiteX18" fmla="*/ 97673 w 120187"/>
                  <a:gd name="connsiteY18" fmla="*/ 102208 h 141397"/>
                  <a:gd name="connsiteX19" fmla="*/ 98911 w 120187"/>
                  <a:gd name="connsiteY19" fmla="*/ 69228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187" h="141397">
                    <a:moveTo>
                      <a:pt x="4598" y="47700"/>
                    </a:moveTo>
                    <a:cubicBezTo>
                      <a:pt x="12163" y="50386"/>
                      <a:pt x="17112" y="50705"/>
                      <a:pt x="19021" y="53144"/>
                    </a:cubicBezTo>
                    <a:cubicBezTo>
                      <a:pt x="33690" y="71949"/>
                      <a:pt x="49774" y="64349"/>
                      <a:pt x="70030" y="50705"/>
                    </a:cubicBezTo>
                    <a:cubicBezTo>
                      <a:pt x="80246" y="43811"/>
                      <a:pt x="81130" y="39817"/>
                      <a:pt x="77099" y="32712"/>
                    </a:cubicBezTo>
                    <a:cubicBezTo>
                      <a:pt x="73070" y="25606"/>
                      <a:pt x="68510" y="17900"/>
                      <a:pt x="55148" y="25642"/>
                    </a:cubicBezTo>
                    <a:cubicBezTo>
                      <a:pt x="48785" y="29177"/>
                      <a:pt x="42175" y="32712"/>
                      <a:pt x="32807" y="37696"/>
                    </a:cubicBezTo>
                    <a:cubicBezTo>
                      <a:pt x="37014" y="14082"/>
                      <a:pt x="54865" y="4821"/>
                      <a:pt x="72151" y="826"/>
                    </a:cubicBezTo>
                    <a:cubicBezTo>
                      <a:pt x="88871" y="-3062"/>
                      <a:pt x="98380" y="7331"/>
                      <a:pt x="102162" y="20269"/>
                    </a:cubicBezTo>
                    <a:cubicBezTo>
                      <a:pt x="108596" y="42362"/>
                      <a:pt x="115277" y="64385"/>
                      <a:pt x="120862" y="86726"/>
                    </a:cubicBezTo>
                    <a:cubicBezTo>
                      <a:pt x="122753" y="96157"/>
                      <a:pt x="123313" y="105807"/>
                      <a:pt x="122524" y="115394"/>
                    </a:cubicBezTo>
                    <a:cubicBezTo>
                      <a:pt x="122028" y="128509"/>
                      <a:pt x="115913" y="134023"/>
                      <a:pt x="100324" y="131831"/>
                    </a:cubicBezTo>
                    <a:cubicBezTo>
                      <a:pt x="92158" y="130665"/>
                      <a:pt x="81589" y="133776"/>
                      <a:pt x="73282" y="137735"/>
                    </a:cubicBezTo>
                    <a:cubicBezTo>
                      <a:pt x="60662" y="143709"/>
                      <a:pt x="51365" y="143638"/>
                      <a:pt x="43270" y="134977"/>
                    </a:cubicBezTo>
                    <a:cubicBezTo>
                      <a:pt x="34009" y="125115"/>
                      <a:pt x="24711" y="115288"/>
                      <a:pt x="14990" y="105849"/>
                    </a:cubicBezTo>
                    <a:cubicBezTo>
                      <a:pt x="-492" y="90755"/>
                      <a:pt x="-4027" y="72303"/>
                      <a:pt x="4598" y="47700"/>
                    </a:cubicBezTo>
                    <a:close/>
                    <a:moveTo>
                      <a:pt x="98911" y="69298"/>
                    </a:moveTo>
                    <a:cubicBezTo>
                      <a:pt x="93360" y="56714"/>
                      <a:pt x="94280" y="53320"/>
                      <a:pt x="84028" y="57527"/>
                    </a:cubicBezTo>
                    <a:cubicBezTo>
                      <a:pt x="73777" y="61733"/>
                      <a:pt x="57480" y="86832"/>
                      <a:pt x="58046" y="91427"/>
                    </a:cubicBezTo>
                    <a:cubicBezTo>
                      <a:pt x="59354" y="102774"/>
                      <a:pt x="95199" y="103516"/>
                      <a:pt x="97673" y="102208"/>
                    </a:cubicBezTo>
                    <a:cubicBezTo>
                      <a:pt x="101420" y="100264"/>
                      <a:pt x="104495" y="81883"/>
                      <a:pt x="98911" y="69228"/>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7" name="任意多边形: 形状 106">
                <a:extLst>
                  <a:ext uri="{FF2B5EF4-FFF2-40B4-BE49-F238E27FC236}">
                    <a16:creationId xmlns:a16="http://schemas.microsoft.com/office/drawing/2014/main" xmlns="" id="{2E3C7725-47FB-49A2-A11B-AA8E0821FAB3}"/>
                  </a:ext>
                </a:extLst>
              </p:cNvPr>
              <p:cNvSpPr/>
              <p:nvPr/>
            </p:nvSpPr>
            <p:spPr>
              <a:xfrm>
                <a:off x="-4291705" y="6874001"/>
                <a:ext cx="152002" cy="254516"/>
              </a:xfrm>
              <a:custGeom>
                <a:avLst/>
                <a:gdLst>
                  <a:gd name="connsiteX0" fmla="*/ 28323 w 152002"/>
                  <a:gd name="connsiteY0" fmla="*/ 80751 h 254515"/>
                  <a:gd name="connsiteX1" fmla="*/ 61375 w 152002"/>
                  <a:gd name="connsiteY1" fmla="*/ 94891 h 254515"/>
                  <a:gd name="connsiteX2" fmla="*/ 16057 w 152002"/>
                  <a:gd name="connsiteY2" fmla="*/ 132821 h 254515"/>
                  <a:gd name="connsiteX3" fmla="*/ 74277 w 152002"/>
                  <a:gd name="connsiteY3" fmla="*/ 112495 h 254515"/>
                  <a:gd name="connsiteX4" fmla="*/ 90962 w 152002"/>
                  <a:gd name="connsiteY4" fmla="*/ 36741 h 254515"/>
                  <a:gd name="connsiteX5" fmla="*/ 67809 w 152002"/>
                  <a:gd name="connsiteY5" fmla="*/ 7119 h 254515"/>
                  <a:gd name="connsiteX6" fmla="*/ 91739 w 152002"/>
                  <a:gd name="connsiteY6" fmla="*/ 7755 h 254515"/>
                  <a:gd name="connsiteX7" fmla="*/ 103900 w 152002"/>
                  <a:gd name="connsiteY7" fmla="*/ 44200 h 254515"/>
                  <a:gd name="connsiteX8" fmla="*/ 93471 w 152002"/>
                  <a:gd name="connsiteY8" fmla="*/ 106274 h 254515"/>
                  <a:gd name="connsiteX9" fmla="*/ 94920 w 152002"/>
                  <a:gd name="connsiteY9" fmla="*/ 120590 h 254515"/>
                  <a:gd name="connsiteX10" fmla="*/ 111889 w 152002"/>
                  <a:gd name="connsiteY10" fmla="*/ 117585 h 254515"/>
                  <a:gd name="connsiteX11" fmla="*/ 148158 w 152002"/>
                  <a:gd name="connsiteY11" fmla="*/ 107617 h 254515"/>
                  <a:gd name="connsiteX12" fmla="*/ 152541 w 152002"/>
                  <a:gd name="connsiteY12" fmla="*/ 115429 h 254515"/>
                  <a:gd name="connsiteX13" fmla="*/ 134018 w 152002"/>
                  <a:gd name="connsiteY13" fmla="*/ 125186 h 254515"/>
                  <a:gd name="connsiteX14" fmla="*/ 84740 w 152002"/>
                  <a:gd name="connsiteY14" fmla="*/ 185668 h 254515"/>
                  <a:gd name="connsiteX15" fmla="*/ 78660 w 152002"/>
                  <a:gd name="connsiteY15" fmla="*/ 245232 h 254515"/>
                  <a:gd name="connsiteX16" fmla="*/ 67349 w 152002"/>
                  <a:gd name="connsiteY16" fmla="*/ 255095 h 254515"/>
                  <a:gd name="connsiteX17" fmla="*/ 57557 w 152002"/>
                  <a:gd name="connsiteY17" fmla="*/ 243677 h 254515"/>
                  <a:gd name="connsiteX18" fmla="*/ 63284 w 152002"/>
                  <a:gd name="connsiteY18" fmla="*/ 164565 h 254515"/>
                  <a:gd name="connsiteX19" fmla="*/ 43169 w 152002"/>
                  <a:gd name="connsiteY19" fmla="*/ 146890 h 254515"/>
                  <a:gd name="connsiteX20" fmla="*/ 10046 w 152002"/>
                  <a:gd name="connsiteY20" fmla="*/ 146713 h 254515"/>
                  <a:gd name="connsiteX21" fmla="*/ 3826 w 152002"/>
                  <a:gd name="connsiteY21" fmla="*/ 131654 h 254515"/>
                  <a:gd name="connsiteX22" fmla="*/ 13370 w 152002"/>
                  <a:gd name="connsiteY22" fmla="*/ 122817 h 254515"/>
                  <a:gd name="connsiteX23" fmla="*/ 28323 w 152002"/>
                  <a:gd name="connsiteY23" fmla="*/ 80751 h 25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02" h="254515">
                    <a:moveTo>
                      <a:pt x="28323" y="80751"/>
                    </a:moveTo>
                    <a:cubicBezTo>
                      <a:pt x="38468" y="84923"/>
                      <a:pt x="48578" y="89165"/>
                      <a:pt x="61375" y="94891"/>
                    </a:cubicBezTo>
                    <a:cubicBezTo>
                      <a:pt x="45255" y="107829"/>
                      <a:pt x="31009" y="119636"/>
                      <a:pt x="16057" y="132821"/>
                    </a:cubicBezTo>
                    <a:cubicBezTo>
                      <a:pt x="46351" y="142931"/>
                      <a:pt x="68268" y="135260"/>
                      <a:pt x="74277" y="112495"/>
                    </a:cubicBezTo>
                    <a:cubicBezTo>
                      <a:pt x="80888" y="87468"/>
                      <a:pt x="86720" y="62193"/>
                      <a:pt x="90962" y="36741"/>
                    </a:cubicBezTo>
                    <a:cubicBezTo>
                      <a:pt x="94037" y="18360"/>
                      <a:pt x="86932" y="10866"/>
                      <a:pt x="67809" y="7119"/>
                    </a:cubicBezTo>
                    <a:cubicBezTo>
                      <a:pt x="79969" y="-2072"/>
                      <a:pt x="84988" y="-2885"/>
                      <a:pt x="91739" y="7755"/>
                    </a:cubicBezTo>
                    <a:cubicBezTo>
                      <a:pt x="98492" y="18395"/>
                      <a:pt x="104430" y="32252"/>
                      <a:pt x="103900" y="44200"/>
                    </a:cubicBezTo>
                    <a:cubicBezTo>
                      <a:pt x="103016" y="65056"/>
                      <a:pt x="96830" y="85524"/>
                      <a:pt x="93471" y="106274"/>
                    </a:cubicBezTo>
                    <a:cubicBezTo>
                      <a:pt x="93332" y="111088"/>
                      <a:pt x="93818" y="115901"/>
                      <a:pt x="94920" y="120590"/>
                    </a:cubicBezTo>
                    <a:cubicBezTo>
                      <a:pt x="100577" y="119600"/>
                      <a:pt x="106410" y="119035"/>
                      <a:pt x="111889" y="117585"/>
                    </a:cubicBezTo>
                    <a:cubicBezTo>
                      <a:pt x="123978" y="114369"/>
                      <a:pt x="135961" y="110834"/>
                      <a:pt x="148158" y="107617"/>
                    </a:cubicBezTo>
                    <a:lnTo>
                      <a:pt x="152541" y="115429"/>
                    </a:lnTo>
                    <a:cubicBezTo>
                      <a:pt x="146355" y="118717"/>
                      <a:pt x="140769" y="123524"/>
                      <a:pt x="134018" y="125186"/>
                    </a:cubicBezTo>
                    <a:cubicBezTo>
                      <a:pt x="84104" y="137416"/>
                      <a:pt x="81771" y="130241"/>
                      <a:pt x="84740" y="185668"/>
                    </a:cubicBezTo>
                    <a:cubicBezTo>
                      <a:pt x="85801" y="205464"/>
                      <a:pt x="81771" y="225507"/>
                      <a:pt x="78660" y="245232"/>
                    </a:cubicBezTo>
                    <a:cubicBezTo>
                      <a:pt x="78095" y="248979"/>
                      <a:pt x="71237" y="251807"/>
                      <a:pt x="67349" y="255095"/>
                    </a:cubicBezTo>
                    <a:cubicBezTo>
                      <a:pt x="63814" y="251277"/>
                      <a:pt x="57415" y="247318"/>
                      <a:pt x="57557" y="243677"/>
                    </a:cubicBezTo>
                    <a:cubicBezTo>
                      <a:pt x="58759" y="217271"/>
                      <a:pt x="60809" y="190900"/>
                      <a:pt x="63284" y="164565"/>
                    </a:cubicBezTo>
                    <a:cubicBezTo>
                      <a:pt x="65157" y="144416"/>
                      <a:pt x="64803" y="144133"/>
                      <a:pt x="43169" y="146890"/>
                    </a:cubicBezTo>
                    <a:cubicBezTo>
                      <a:pt x="32160" y="148121"/>
                      <a:pt x="21043" y="148062"/>
                      <a:pt x="10046" y="146713"/>
                    </a:cubicBezTo>
                    <a:cubicBezTo>
                      <a:pt x="-557" y="145511"/>
                      <a:pt x="-2996" y="139361"/>
                      <a:pt x="3826" y="131654"/>
                    </a:cubicBezTo>
                    <a:cubicBezTo>
                      <a:pt x="6845" y="128538"/>
                      <a:pt x="10031" y="125588"/>
                      <a:pt x="13370" y="122817"/>
                    </a:cubicBezTo>
                    <a:cubicBezTo>
                      <a:pt x="26202" y="111046"/>
                      <a:pt x="47376" y="101820"/>
                      <a:pt x="28323" y="80751"/>
                    </a:cubicBezTo>
                    <a:close/>
                  </a:path>
                </a:pathLst>
              </a:custGeom>
              <a:grpFill/>
              <a:ln w="3535" cap="flat">
                <a:noFill/>
                <a:prstDash val="solid"/>
                <a:miter/>
              </a:ln>
            </p:spPr>
            <p:txBody>
              <a:bodyPr rtlCol="0" anchor="ctr"/>
              <a:lstStyle/>
              <a:p>
                <a:endParaRPr lang="zh-CN" altLang="en-US" dirty="0">
                  <a:solidFill>
                    <a:schemeClr val="bg1"/>
                  </a:solidFill>
                </a:endParaRPr>
              </a:p>
            </p:txBody>
          </p:sp>
          <p:sp>
            <p:nvSpPr>
              <p:cNvPr id="108" name="任意多边形: 形状 107">
                <a:extLst>
                  <a:ext uri="{FF2B5EF4-FFF2-40B4-BE49-F238E27FC236}">
                    <a16:creationId xmlns:a16="http://schemas.microsoft.com/office/drawing/2014/main" xmlns="" id="{2A9A6869-8641-4880-B607-A38DFDE4BE43}"/>
                  </a:ext>
                </a:extLst>
              </p:cNvPr>
              <p:cNvSpPr/>
              <p:nvPr/>
            </p:nvSpPr>
            <p:spPr>
              <a:xfrm>
                <a:off x="-3821790" y="7019052"/>
                <a:ext cx="229771" cy="148467"/>
              </a:xfrm>
              <a:custGeom>
                <a:avLst/>
                <a:gdLst>
                  <a:gd name="connsiteX0" fmla="*/ 40220 w 229770"/>
                  <a:gd name="connsiteY0" fmla="*/ 46378 h 148467"/>
                  <a:gd name="connsiteX1" fmla="*/ 35943 w 229770"/>
                  <a:gd name="connsiteY1" fmla="*/ 68613 h 148467"/>
                  <a:gd name="connsiteX2" fmla="*/ 81614 w 229770"/>
                  <a:gd name="connsiteY2" fmla="*/ 59316 h 148467"/>
                  <a:gd name="connsiteX3" fmla="*/ 89285 w 229770"/>
                  <a:gd name="connsiteY3" fmla="*/ 0 h 148467"/>
                  <a:gd name="connsiteX4" fmla="*/ 101976 w 229770"/>
                  <a:gd name="connsiteY4" fmla="*/ 35561 h 148467"/>
                  <a:gd name="connsiteX5" fmla="*/ 94623 w 229770"/>
                  <a:gd name="connsiteY5" fmla="*/ 64583 h 148467"/>
                  <a:gd name="connsiteX6" fmla="*/ 163978 w 229770"/>
                  <a:gd name="connsiteY6" fmla="*/ 85616 h 148467"/>
                  <a:gd name="connsiteX7" fmla="*/ 186743 w 229770"/>
                  <a:gd name="connsiteY7" fmla="*/ 52282 h 148467"/>
                  <a:gd name="connsiteX8" fmla="*/ 217992 w 229770"/>
                  <a:gd name="connsiteY8" fmla="*/ 70628 h 148467"/>
                  <a:gd name="connsiteX9" fmla="*/ 217286 w 229770"/>
                  <a:gd name="connsiteY9" fmla="*/ 96893 h 148467"/>
                  <a:gd name="connsiteX10" fmla="*/ 217286 w 229770"/>
                  <a:gd name="connsiteY10" fmla="*/ 121284 h 148467"/>
                  <a:gd name="connsiteX11" fmla="*/ 230542 w 229770"/>
                  <a:gd name="connsiteY11" fmla="*/ 146947 h 148467"/>
                  <a:gd name="connsiteX12" fmla="*/ 226405 w 229770"/>
                  <a:gd name="connsiteY12" fmla="*/ 150836 h 148467"/>
                  <a:gd name="connsiteX13" fmla="*/ 115373 w 229770"/>
                  <a:gd name="connsiteY13" fmla="*/ 112482 h 148467"/>
                  <a:gd name="connsiteX14" fmla="*/ 115938 w 229770"/>
                  <a:gd name="connsiteY14" fmla="*/ 109194 h 148467"/>
                  <a:gd name="connsiteX15" fmla="*/ 198161 w 229770"/>
                  <a:gd name="connsiteY15" fmla="*/ 130121 h 148467"/>
                  <a:gd name="connsiteX16" fmla="*/ 200389 w 229770"/>
                  <a:gd name="connsiteY16" fmla="*/ 125349 h 148467"/>
                  <a:gd name="connsiteX17" fmla="*/ 189112 w 229770"/>
                  <a:gd name="connsiteY17" fmla="*/ 115911 h 148467"/>
                  <a:gd name="connsiteX18" fmla="*/ 103213 w 229770"/>
                  <a:gd name="connsiteY18" fmla="*/ 87631 h 148467"/>
                  <a:gd name="connsiteX19" fmla="*/ 77656 w 229770"/>
                  <a:gd name="connsiteY19" fmla="*/ 79925 h 148467"/>
                  <a:gd name="connsiteX20" fmla="*/ 23111 w 229770"/>
                  <a:gd name="connsiteY20" fmla="*/ 86288 h 148467"/>
                  <a:gd name="connsiteX21" fmla="*/ 5648 w 229770"/>
                  <a:gd name="connsiteY21" fmla="*/ 91095 h 148467"/>
                  <a:gd name="connsiteX22" fmla="*/ 1018 w 229770"/>
                  <a:gd name="connsiteY22" fmla="*/ 73032 h 148467"/>
                  <a:gd name="connsiteX23" fmla="*/ 34918 w 229770"/>
                  <a:gd name="connsiteY23" fmla="*/ 43550 h 1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9770" h="148467">
                    <a:moveTo>
                      <a:pt x="40220" y="46378"/>
                    </a:moveTo>
                    <a:cubicBezTo>
                      <a:pt x="39089" y="52282"/>
                      <a:pt x="37958" y="58185"/>
                      <a:pt x="35943" y="68613"/>
                    </a:cubicBezTo>
                    <a:cubicBezTo>
                      <a:pt x="52274" y="65078"/>
                      <a:pt x="65990" y="62215"/>
                      <a:pt x="81614" y="59316"/>
                    </a:cubicBezTo>
                    <a:cubicBezTo>
                      <a:pt x="69277" y="37718"/>
                      <a:pt x="69808" y="19584"/>
                      <a:pt x="89285" y="0"/>
                    </a:cubicBezTo>
                    <a:cubicBezTo>
                      <a:pt x="95083" y="14882"/>
                      <a:pt x="101198" y="25452"/>
                      <a:pt x="101976" y="35561"/>
                    </a:cubicBezTo>
                    <a:cubicBezTo>
                      <a:pt x="102718" y="44752"/>
                      <a:pt x="97734" y="53484"/>
                      <a:pt x="94623" y="64583"/>
                    </a:cubicBezTo>
                    <a:cubicBezTo>
                      <a:pt x="115832" y="70557"/>
                      <a:pt x="139623" y="79501"/>
                      <a:pt x="163978" y="85616"/>
                    </a:cubicBezTo>
                    <a:cubicBezTo>
                      <a:pt x="194909" y="93428"/>
                      <a:pt x="202863" y="84874"/>
                      <a:pt x="186743" y="52282"/>
                    </a:cubicBezTo>
                    <a:cubicBezTo>
                      <a:pt x="200601" y="59811"/>
                      <a:pt x="213857" y="63700"/>
                      <a:pt x="217992" y="70628"/>
                    </a:cubicBezTo>
                    <a:cubicBezTo>
                      <a:pt x="222482" y="78158"/>
                      <a:pt x="222128" y="91131"/>
                      <a:pt x="217286" y="96893"/>
                    </a:cubicBezTo>
                    <a:cubicBezTo>
                      <a:pt x="210216" y="105341"/>
                      <a:pt x="209756" y="111209"/>
                      <a:pt x="217286" y="121284"/>
                    </a:cubicBezTo>
                    <a:cubicBezTo>
                      <a:pt x="223118" y="129131"/>
                      <a:pt x="226158" y="138393"/>
                      <a:pt x="230542" y="146947"/>
                    </a:cubicBezTo>
                    <a:lnTo>
                      <a:pt x="226405" y="150836"/>
                    </a:lnTo>
                    <a:cubicBezTo>
                      <a:pt x="190137" y="136484"/>
                      <a:pt x="152773" y="123581"/>
                      <a:pt x="115373" y="112482"/>
                    </a:cubicBezTo>
                    <a:lnTo>
                      <a:pt x="115938" y="109194"/>
                    </a:lnTo>
                    <a:cubicBezTo>
                      <a:pt x="143275" y="115298"/>
                      <a:pt x="170683" y="122273"/>
                      <a:pt x="198161" y="130121"/>
                    </a:cubicBezTo>
                    <a:lnTo>
                      <a:pt x="200389" y="125349"/>
                    </a:lnTo>
                    <a:cubicBezTo>
                      <a:pt x="196677" y="122097"/>
                      <a:pt x="193319" y="117501"/>
                      <a:pt x="189112" y="115911"/>
                    </a:cubicBezTo>
                    <a:cubicBezTo>
                      <a:pt x="160833" y="105306"/>
                      <a:pt x="131916" y="96009"/>
                      <a:pt x="103213" y="87631"/>
                    </a:cubicBezTo>
                    <a:cubicBezTo>
                      <a:pt x="94623" y="85086"/>
                      <a:pt x="85008" y="84096"/>
                      <a:pt x="77656" y="79925"/>
                    </a:cubicBezTo>
                    <a:cubicBezTo>
                      <a:pt x="56446" y="67411"/>
                      <a:pt x="34706" y="69143"/>
                      <a:pt x="23111" y="86288"/>
                    </a:cubicBezTo>
                    <a:cubicBezTo>
                      <a:pt x="18586" y="93004"/>
                      <a:pt x="14133" y="99296"/>
                      <a:pt x="5648" y="91095"/>
                    </a:cubicBezTo>
                    <a:cubicBezTo>
                      <a:pt x="1442" y="86995"/>
                      <a:pt x="-1704" y="76107"/>
                      <a:pt x="1018" y="73032"/>
                    </a:cubicBezTo>
                    <a:cubicBezTo>
                      <a:pt x="10703" y="62038"/>
                      <a:pt x="23217" y="53095"/>
                      <a:pt x="34918" y="435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9" name="任意多边形: 形状 108">
                <a:extLst>
                  <a:ext uri="{FF2B5EF4-FFF2-40B4-BE49-F238E27FC236}">
                    <a16:creationId xmlns:a16="http://schemas.microsoft.com/office/drawing/2014/main" xmlns="" id="{4C188E07-7827-4C9D-A1FC-E9419071ADB7}"/>
                  </a:ext>
                </a:extLst>
              </p:cNvPr>
              <p:cNvSpPr/>
              <p:nvPr/>
            </p:nvSpPr>
            <p:spPr>
              <a:xfrm>
                <a:off x="-3805996" y="7120761"/>
                <a:ext cx="130793" cy="141398"/>
              </a:xfrm>
              <a:custGeom>
                <a:avLst/>
                <a:gdLst>
                  <a:gd name="connsiteX0" fmla="*/ 13008 w 130792"/>
                  <a:gd name="connsiteY0" fmla="*/ 97450 h 141397"/>
                  <a:gd name="connsiteX1" fmla="*/ 0 w 130792"/>
                  <a:gd name="connsiteY1" fmla="*/ 68534 h 141397"/>
                  <a:gd name="connsiteX2" fmla="*/ 45530 w 130792"/>
                  <a:gd name="connsiteY2" fmla="*/ 64009 h 141397"/>
                  <a:gd name="connsiteX3" fmla="*/ 60836 w 130792"/>
                  <a:gd name="connsiteY3" fmla="*/ 61676 h 141397"/>
                  <a:gd name="connsiteX4" fmla="*/ 94771 w 130792"/>
                  <a:gd name="connsiteY4" fmla="*/ 29225 h 141397"/>
                  <a:gd name="connsiteX5" fmla="*/ 82505 w 130792"/>
                  <a:gd name="connsiteY5" fmla="*/ 18621 h 141397"/>
                  <a:gd name="connsiteX6" fmla="*/ 73668 w 130792"/>
                  <a:gd name="connsiteY6" fmla="*/ 3456 h 141397"/>
                  <a:gd name="connsiteX7" fmla="*/ 92898 w 130792"/>
                  <a:gd name="connsiteY7" fmla="*/ 804 h 141397"/>
                  <a:gd name="connsiteX8" fmla="*/ 130050 w 130792"/>
                  <a:gd name="connsiteY8" fmla="*/ 40007 h 141397"/>
                  <a:gd name="connsiteX9" fmla="*/ 128707 w 130792"/>
                  <a:gd name="connsiteY9" fmla="*/ 49198 h 141397"/>
                  <a:gd name="connsiteX10" fmla="*/ 103008 w 130792"/>
                  <a:gd name="connsiteY10" fmla="*/ 49834 h 141397"/>
                  <a:gd name="connsiteX11" fmla="*/ 84874 w 130792"/>
                  <a:gd name="connsiteY11" fmla="*/ 59661 h 141397"/>
                  <a:gd name="connsiteX12" fmla="*/ 101240 w 130792"/>
                  <a:gd name="connsiteY12" fmla="*/ 77124 h 141397"/>
                  <a:gd name="connsiteX13" fmla="*/ 131783 w 130792"/>
                  <a:gd name="connsiteY13" fmla="*/ 101585 h 141397"/>
                  <a:gd name="connsiteX14" fmla="*/ 126939 w 130792"/>
                  <a:gd name="connsiteY14" fmla="*/ 108090 h 141397"/>
                  <a:gd name="connsiteX15" fmla="*/ 107886 w 130792"/>
                  <a:gd name="connsiteY15" fmla="*/ 97061 h 141397"/>
                  <a:gd name="connsiteX16" fmla="*/ 86677 w 130792"/>
                  <a:gd name="connsiteY16" fmla="*/ 102080 h 141397"/>
                  <a:gd name="connsiteX17" fmla="*/ 60872 w 130792"/>
                  <a:gd name="connsiteY17" fmla="*/ 138031 h 141397"/>
                  <a:gd name="connsiteX18" fmla="*/ 18452 w 130792"/>
                  <a:gd name="connsiteY18" fmla="*/ 121310 h 141397"/>
                  <a:gd name="connsiteX19" fmla="*/ 12478 w 130792"/>
                  <a:gd name="connsiteY19" fmla="*/ 96566 h 141397"/>
                  <a:gd name="connsiteX20" fmla="*/ 18594 w 130792"/>
                  <a:gd name="connsiteY20" fmla="*/ 109928 h 141397"/>
                  <a:gd name="connsiteX21" fmla="*/ 33157 w 130792"/>
                  <a:gd name="connsiteY21" fmla="*/ 124068 h 141397"/>
                  <a:gd name="connsiteX22" fmla="*/ 56735 w 130792"/>
                  <a:gd name="connsiteY22" fmla="*/ 104555 h 141397"/>
                  <a:gd name="connsiteX23" fmla="*/ 60482 w 130792"/>
                  <a:gd name="connsiteY23" fmla="*/ 83027 h 141397"/>
                  <a:gd name="connsiteX24" fmla="*/ 55887 w 130792"/>
                  <a:gd name="connsiteY24" fmla="*/ 79846 h 141397"/>
                  <a:gd name="connsiteX25" fmla="*/ 13008 w 130792"/>
                  <a:gd name="connsiteY25" fmla="*/ 97450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92" h="141397">
                    <a:moveTo>
                      <a:pt x="13008" y="97450"/>
                    </a:moveTo>
                    <a:cubicBezTo>
                      <a:pt x="9473" y="89143"/>
                      <a:pt x="5726" y="80871"/>
                      <a:pt x="0" y="68534"/>
                    </a:cubicBezTo>
                    <a:cubicBezTo>
                      <a:pt x="17073" y="66554"/>
                      <a:pt x="31284" y="65317"/>
                      <a:pt x="45530" y="64009"/>
                    </a:cubicBezTo>
                    <a:cubicBezTo>
                      <a:pt x="50903" y="63550"/>
                      <a:pt x="60872" y="62878"/>
                      <a:pt x="60836" y="61676"/>
                    </a:cubicBezTo>
                    <a:cubicBezTo>
                      <a:pt x="60482" y="41774"/>
                      <a:pt x="78086" y="36932"/>
                      <a:pt x="94771" y="29225"/>
                    </a:cubicBezTo>
                    <a:cubicBezTo>
                      <a:pt x="90371" y="26067"/>
                      <a:pt x="86266" y="22518"/>
                      <a:pt x="82505" y="18621"/>
                    </a:cubicBezTo>
                    <a:cubicBezTo>
                      <a:pt x="79240" y="13758"/>
                      <a:pt x="76289" y="8693"/>
                      <a:pt x="73668" y="3456"/>
                    </a:cubicBezTo>
                    <a:cubicBezTo>
                      <a:pt x="80208" y="2360"/>
                      <a:pt x="89999" y="-1705"/>
                      <a:pt x="92898" y="804"/>
                    </a:cubicBezTo>
                    <a:cubicBezTo>
                      <a:pt x="106115" y="13057"/>
                      <a:pt x="118525" y="26152"/>
                      <a:pt x="130050" y="40007"/>
                    </a:cubicBezTo>
                    <a:cubicBezTo>
                      <a:pt x="129626" y="43082"/>
                      <a:pt x="129166" y="46122"/>
                      <a:pt x="128707" y="49198"/>
                    </a:cubicBezTo>
                    <a:cubicBezTo>
                      <a:pt x="120046" y="49198"/>
                      <a:pt x="111032" y="48031"/>
                      <a:pt x="103008" y="49834"/>
                    </a:cubicBezTo>
                    <a:cubicBezTo>
                      <a:pt x="96256" y="51354"/>
                      <a:pt x="90848" y="56232"/>
                      <a:pt x="84874" y="59661"/>
                    </a:cubicBezTo>
                    <a:cubicBezTo>
                      <a:pt x="90017" y="65768"/>
                      <a:pt x="95480" y="71597"/>
                      <a:pt x="101240" y="77124"/>
                    </a:cubicBezTo>
                    <a:cubicBezTo>
                      <a:pt x="111103" y="85608"/>
                      <a:pt x="121672" y="93349"/>
                      <a:pt x="131783" y="101585"/>
                    </a:cubicBezTo>
                    <a:lnTo>
                      <a:pt x="126939" y="108090"/>
                    </a:lnTo>
                    <a:cubicBezTo>
                      <a:pt x="120541" y="104555"/>
                      <a:pt x="113259" y="101727"/>
                      <a:pt x="107886" y="97061"/>
                    </a:cubicBezTo>
                    <a:cubicBezTo>
                      <a:pt x="91590" y="82921"/>
                      <a:pt x="93747" y="83557"/>
                      <a:pt x="86677" y="102080"/>
                    </a:cubicBezTo>
                    <a:cubicBezTo>
                      <a:pt x="81444" y="115761"/>
                      <a:pt x="73138" y="132021"/>
                      <a:pt x="60872" y="138031"/>
                    </a:cubicBezTo>
                    <a:cubicBezTo>
                      <a:pt x="40652" y="147964"/>
                      <a:pt x="25522" y="144252"/>
                      <a:pt x="18452" y="121310"/>
                    </a:cubicBezTo>
                    <a:cubicBezTo>
                      <a:pt x="15943" y="113216"/>
                      <a:pt x="14493" y="104873"/>
                      <a:pt x="12478" y="96566"/>
                    </a:cubicBezTo>
                    <a:cubicBezTo>
                      <a:pt x="13959" y="101255"/>
                      <a:pt x="16013" y="105743"/>
                      <a:pt x="18594" y="109928"/>
                    </a:cubicBezTo>
                    <a:cubicBezTo>
                      <a:pt x="22942" y="115407"/>
                      <a:pt x="32097" y="124881"/>
                      <a:pt x="33157" y="124068"/>
                    </a:cubicBezTo>
                    <a:cubicBezTo>
                      <a:pt x="42181" y="119115"/>
                      <a:pt x="50182" y="112493"/>
                      <a:pt x="56735" y="104555"/>
                    </a:cubicBezTo>
                    <a:cubicBezTo>
                      <a:pt x="60695" y="99217"/>
                      <a:pt x="59740" y="90415"/>
                      <a:pt x="60482" y="83027"/>
                    </a:cubicBezTo>
                    <a:cubicBezTo>
                      <a:pt x="60482" y="82214"/>
                      <a:pt x="57619" y="80588"/>
                      <a:pt x="55887" y="79846"/>
                    </a:cubicBezTo>
                    <a:cubicBezTo>
                      <a:pt x="43762" y="75003"/>
                      <a:pt x="17851" y="85537"/>
                      <a:pt x="13008" y="974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0" name="任意多边形: 形状 109">
                <a:extLst>
                  <a:ext uri="{FF2B5EF4-FFF2-40B4-BE49-F238E27FC236}">
                    <a16:creationId xmlns:a16="http://schemas.microsoft.com/office/drawing/2014/main" xmlns="" id="{8DAC7BDC-1337-4D11-B851-8B19C832B71B}"/>
                  </a:ext>
                </a:extLst>
              </p:cNvPr>
              <p:cNvSpPr/>
              <p:nvPr/>
            </p:nvSpPr>
            <p:spPr>
              <a:xfrm>
                <a:off x="-4392655" y="6928523"/>
                <a:ext cx="98978" cy="134328"/>
              </a:xfrm>
              <a:custGeom>
                <a:avLst/>
                <a:gdLst>
                  <a:gd name="connsiteX0" fmla="*/ 43198 w 98978"/>
                  <a:gd name="connsiteY0" fmla="*/ 110962 h 134327"/>
                  <a:gd name="connsiteX1" fmla="*/ 33512 w 98978"/>
                  <a:gd name="connsiteY1" fmla="*/ 114320 h 134327"/>
                  <a:gd name="connsiteX2" fmla="*/ 18736 w 98978"/>
                  <a:gd name="connsiteY2" fmla="*/ 113931 h 134327"/>
                  <a:gd name="connsiteX3" fmla="*/ 22730 w 98978"/>
                  <a:gd name="connsiteY3" fmla="*/ 102018 h 134327"/>
                  <a:gd name="connsiteX4" fmla="*/ 41430 w 98978"/>
                  <a:gd name="connsiteY4" fmla="*/ 73739 h 134327"/>
                  <a:gd name="connsiteX5" fmla="*/ 31285 w 98978"/>
                  <a:gd name="connsiteY5" fmla="*/ 61614 h 134327"/>
                  <a:gd name="connsiteX6" fmla="*/ 9297 w 98978"/>
                  <a:gd name="connsiteY6" fmla="*/ 55852 h 134327"/>
                  <a:gd name="connsiteX7" fmla="*/ 0 w 98978"/>
                  <a:gd name="connsiteY7" fmla="*/ 38177 h 134327"/>
                  <a:gd name="connsiteX8" fmla="*/ 19513 w 98978"/>
                  <a:gd name="connsiteY8" fmla="*/ 34324 h 134327"/>
                  <a:gd name="connsiteX9" fmla="*/ 59387 w 98978"/>
                  <a:gd name="connsiteY9" fmla="*/ 16650 h 134327"/>
                  <a:gd name="connsiteX10" fmla="*/ 67305 w 98978"/>
                  <a:gd name="connsiteY10" fmla="*/ 4454 h 134327"/>
                  <a:gd name="connsiteX11" fmla="*/ 75436 w 98978"/>
                  <a:gd name="connsiteY11" fmla="*/ 0 h 134327"/>
                  <a:gd name="connsiteX12" fmla="*/ 102302 w 98978"/>
                  <a:gd name="connsiteY12" fmla="*/ 32168 h 134327"/>
                  <a:gd name="connsiteX13" fmla="*/ 92616 w 98978"/>
                  <a:gd name="connsiteY13" fmla="*/ 43515 h 134327"/>
                  <a:gd name="connsiteX14" fmla="*/ 84662 w 98978"/>
                  <a:gd name="connsiteY14" fmla="*/ 62109 h 134327"/>
                  <a:gd name="connsiteX15" fmla="*/ 81128 w 98978"/>
                  <a:gd name="connsiteY15" fmla="*/ 74163 h 134327"/>
                  <a:gd name="connsiteX16" fmla="*/ 74269 w 98978"/>
                  <a:gd name="connsiteY16" fmla="*/ 111315 h 134327"/>
                  <a:gd name="connsiteX17" fmla="*/ 64796 w 98978"/>
                  <a:gd name="connsiteY17" fmla="*/ 135318 h 134327"/>
                  <a:gd name="connsiteX18" fmla="*/ 47510 w 98978"/>
                  <a:gd name="connsiteY18" fmla="*/ 116971 h 134327"/>
                  <a:gd name="connsiteX19" fmla="*/ 43198 w 98978"/>
                  <a:gd name="connsiteY19" fmla="*/ 110962 h 1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978" h="134327">
                    <a:moveTo>
                      <a:pt x="43198" y="110962"/>
                    </a:moveTo>
                    <a:cubicBezTo>
                      <a:pt x="40108" y="112448"/>
                      <a:pt x="36859" y="113575"/>
                      <a:pt x="33512" y="114320"/>
                    </a:cubicBezTo>
                    <a:cubicBezTo>
                      <a:pt x="28583" y="114437"/>
                      <a:pt x="23652" y="114307"/>
                      <a:pt x="18736" y="113931"/>
                    </a:cubicBezTo>
                    <a:cubicBezTo>
                      <a:pt x="19597" y="109818"/>
                      <a:pt x="20937" y="105819"/>
                      <a:pt x="22730" y="102018"/>
                    </a:cubicBezTo>
                    <a:cubicBezTo>
                      <a:pt x="28598" y="92403"/>
                      <a:pt x="36128" y="83566"/>
                      <a:pt x="41430" y="73739"/>
                    </a:cubicBezTo>
                    <a:cubicBezTo>
                      <a:pt x="45424" y="66351"/>
                      <a:pt x="41889" y="61968"/>
                      <a:pt x="31285" y="61614"/>
                    </a:cubicBezTo>
                    <a:cubicBezTo>
                      <a:pt x="23756" y="61331"/>
                      <a:pt x="14741" y="59847"/>
                      <a:pt x="9297" y="55852"/>
                    </a:cubicBezTo>
                    <a:cubicBezTo>
                      <a:pt x="3853" y="51858"/>
                      <a:pt x="2970" y="44328"/>
                      <a:pt x="0" y="38177"/>
                    </a:cubicBezTo>
                    <a:cubicBezTo>
                      <a:pt x="6505" y="36728"/>
                      <a:pt x="13398" y="33405"/>
                      <a:pt x="19513" y="34324"/>
                    </a:cubicBezTo>
                    <a:cubicBezTo>
                      <a:pt x="38850" y="37258"/>
                      <a:pt x="51010" y="30789"/>
                      <a:pt x="59387" y="16650"/>
                    </a:cubicBezTo>
                    <a:cubicBezTo>
                      <a:pt x="61642" y="12348"/>
                      <a:pt x="64293" y="8265"/>
                      <a:pt x="67305" y="4454"/>
                    </a:cubicBezTo>
                    <a:cubicBezTo>
                      <a:pt x="69654" y="2388"/>
                      <a:pt x="72430" y="867"/>
                      <a:pt x="75436" y="0"/>
                    </a:cubicBezTo>
                    <a:cubicBezTo>
                      <a:pt x="85233" y="9990"/>
                      <a:pt x="94217" y="20747"/>
                      <a:pt x="102302" y="32168"/>
                    </a:cubicBezTo>
                    <a:cubicBezTo>
                      <a:pt x="103468" y="33900"/>
                      <a:pt x="97035" y="40899"/>
                      <a:pt x="92616" y="43515"/>
                    </a:cubicBezTo>
                    <a:cubicBezTo>
                      <a:pt x="84592" y="48287"/>
                      <a:pt x="71406" y="49843"/>
                      <a:pt x="84662" y="62109"/>
                    </a:cubicBezTo>
                    <a:cubicBezTo>
                      <a:pt x="86395" y="63664"/>
                      <a:pt x="82047" y="69956"/>
                      <a:pt x="81128" y="74163"/>
                    </a:cubicBezTo>
                    <a:cubicBezTo>
                      <a:pt x="78335" y="86535"/>
                      <a:pt x="72962" y="99226"/>
                      <a:pt x="74269" y="111315"/>
                    </a:cubicBezTo>
                    <a:cubicBezTo>
                      <a:pt x="75436" y="122344"/>
                      <a:pt x="77804" y="132702"/>
                      <a:pt x="64796" y="135318"/>
                    </a:cubicBezTo>
                    <a:cubicBezTo>
                      <a:pt x="60802" y="136131"/>
                      <a:pt x="53413" y="123475"/>
                      <a:pt x="47510" y="116971"/>
                    </a:cubicBezTo>
                    <a:cubicBezTo>
                      <a:pt x="46308" y="115805"/>
                      <a:pt x="45495" y="114214"/>
                      <a:pt x="43198" y="11096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1" name="任意多边形: 形状 110">
                <a:extLst>
                  <a:ext uri="{FF2B5EF4-FFF2-40B4-BE49-F238E27FC236}">
                    <a16:creationId xmlns:a16="http://schemas.microsoft.com/office/drawing/2014/main" xmlns="" id="{26265C38-8F98-420A-B38D-8CE2DA69E3E4}"/>
                  </a:ext>
                </a:extLst>
              </p:cNvPr>
              <p:cNvSpPr/>
              <p:nvPr/>
            </p:nvSpPr>
            <p:spPr>
              <a:xfrm>
                <a:off x="-5083664" y="7144797"/>
                <a:ext cx="120188" cy="106048"/>
              </a:xfrm>
              <a:custGeom>
                <a:avLst/>
                <a:gdLst>
                  <a:gd name="connsiteX0" fmla="*/ 25381 w 120187"/>
                  <a:gd name="connsiteY0" fmla="*/ 37746 h 106048"/>
                  <a:gd name="connsiteX1" fmla="*/ 30790 w 120187"/>
                  <a:gd name="connsiteY1" fmla="*/ 276 h 106048"/>
                  <a:gd name="connsiteX2" fmla="*/ 49172 w 120187"/>
                  <a:gd name="connsiteY2" fmla="*/ 19470 h 106048"/>
                  <a:gd name="connsiteX3" fmla="*/ 37612 w 120187"/>
                  <a:gd name="connsiteY3" fmla="*/ 49270 h 106048"/>
                  <a:gd name="connsiteX4" fmla="*/ 43869 w 120187"/>
                  <a:gd name="connsiteY4" fmla="*/ 82852 h 106048"/>
                  <a:gd name="connsiteX5" fmla="*/ 76461 w 120187"/>
                  <a:gd name="connsiteY5" fmla="*/ 80731 h 106048"/>
                  <a:gd name="connsiteX6" fmla="*/ 93782 w 120187"/>
                  <a:gd name="connsiteY6" fmla="*/ 48916 h 106048"/>
                  <a:gd name="connsiteX7" fmla="*/ 92262 w 120187"/>
                  <a:gd name="connsiteY7" fmla="*/ 39514 h 106048"/>
                  <a:gd name="connsiteX8" fmla="*/ 123264 w 120187"/>
                  <a:gd name="connsiteY8" fmla="*/ 70621 h 106048"/>
                  <a:gd name="connsiteX9" fmla="*/ 102938 w 120187"/>
                  <a:gd name="connsiteY9" fmla="*/ 95684 h 106048"/>
                  <a:gd name="connsiteX10" fmla="*/ 9439 w 120187"/>
                  <a:gd name="connsiteY10" fmla="*/ 57223 h 106048"/>
                  <a:gd name="connsiteX11" fmla="*/ 6894 w 120187"/>
                  <a:gd name="connsiteY11" fmla="*/ 50790 h 106048"/>
                  <a:gd name="connsiteX12" fmla="*/ 0 w 120187"/>
                  <a:gd name="connsiteY12" fmla="*/ 36650 h 106048"/>
                  <a:gd name="connsiteX13" fmla="*/ 19513 w 120187"/>
                  <a:gd name="connsiteY13" fmla="*/ 36933 h 10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187" h="106048">
                    <a:moveTo>
                      <a:pt x="25381" y="37746"/>
                    </a:moveTo>
                    <a:cubicBezTo>
                      <a:pt x="27007" y="25338"/>
                      <a:pt x="28916" y="13002"/>
                      <a:pt x="30790" y="276"/>
                    </a:cubicBezTo>
                    <a:cubicBezTo>
                      <a:pt x="46202" y="-1456"/>
                      <a:pt x="53449" y="4977"/>
                      <a:pt x="49172" y="19470"/>
                    </a:cubicBezTo>
                    <a:cubicBezTo>
                      <a:pt x="45960" y="29641"/>
                      <a:pt x="42099" y="39594"/>
                      <a:pt x="37612" y="49270"/>
                    </a:cubicBezTo>
                    <a:cubicBezTo>
                      <a:pt x="31674" y="62703"/>
                      <a:pt x="31249" y="76843"/>
                      <a:pt x="43869" y="82852"/>
                    </a:cubicBezTo>
                    <a:cubicBezTo>
                      <a:pt x="52388" y="86882"/>
                      <a:pt x="69179" y="86387"/>
                      <a:pt x="76461" y="80731"/>
                    </a:cubicBezTo>
                    <a:cubicBezTo>
                      <a:pt x="85298" y="74085"/>
                      <a:pt x="88515" y="60087"/>
                      <a:pt x="93782" y="48916"/>
                    </a:cubicBezTo>
                    <a:cubicBezTo>
                      <a:pt x="94807" y="46760"/>
                      <a:pt x="93004" y="43614"/>
                      <a:pt x="92262" y="39514"/>
                    </a:cubicBezTo>
                    <a:cubicBezTo>
                      <a:pt x="112800" y="42447"/>
                      <a:pt x="122628" y="55562"/>
                      <a:pt x="123264" y="70621"/>
                    </a:cubicBezTo>
                    <a:cubicBezTo>
                      <a:pt x="123582" y="78433"/>
                      <a:pt x="111917" y="90240"/>
                      <a:pt x="102938" y="95684"/>
                    </a:cubicBezTo>
                    <a:cubicBezTo>
                      <a:pt x="64053" y="124529"/>
                      <a:pt x="16826" y="102400"/>
                      <a:pt x="9439" y="57223"/>
                    </a:cubicBezTo>
                    <a:cubicBezTo>
                      <a:pt x="8900" y="54969"/>
                      <a:pt x="8043" y="52803"/>
                      <a:pt x="6894" y="50790"/>
                    </a:cubicBezTo>
                    <a:cubicBezTo>
                      <a:pt x="4666" y="46018"/>
                      <a:pt x="2298" y="41316"/>
                      <a:pt x="0" y="36650"/>
                    </a:cubicBezTo>
                    <a:cubicBezTo>
                      <a:pt x="6505" y="36650"/>
                      <a:pt x="13009" y="36650"/>
                      <a:pt x="19513" y="36933"/>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2" name="任意多边形: 形状 111">
                <a:extLst>
                  <a:ext uri="{FF2B5EF4-FFF2-40B4-BE49-F238E27FC236}">
                    <a16:creationId xmlns:a16="http://schemas.microsoft.com/office/drawing/2014/main" xmlns="" id="{5D75B13B-3354-4B45-8730-526A7A15BFD0}"/>
                  </a:ext>
                </a:extLst>
              </p:cNvPr>
              <p:cNvSpPr/>
              <p:nvPr/>
            </p:nvSpPr>
            <p:spPr>
              <a:xfrm>
                <a:off x="-5145384" y="7202374"/>
                <a:ext cx="49489" cy="91908"/>
              </a:xfrm>
              <a:custGeom>
                <a:avLst/>
                <a:gdLst>
                  <a:gd name="connsiteX0" fmla="*/ 0 w 49489"/>
                  <a:gd name="connsiteY0" fmla="*/ 14599 h 91908"/>
                  <a:gd name="connsiteX1" fmla="*/ 8696 w 49489"/>
                  <a:gd name="connsiteY1" fmla="*/ 15801 h 91908"/>
                  <a:gd name="connsiteX2" fmla="*/ 29905 w 49489"/>
                  <a:gd name="connsiteY2" fmla="*/ 9438 h 91908"/>
                  <a:gd name="connsiteX3" fmla="*/ 51115 w 49489"/>
                  <a:gd name="connsiteY3" fmla="*/ 0 h 91908"/>
                  <a:gd name="connsiteX4" fmla="*/ 45637 w 49489"/>
                  <a:gd name="connsiteY4" fmla="*/ 20255 h 91908"/>
                  <a:gd name="connsiteX5" fmla="*/ 27785 w 49489"/>
                  <a:gd name="connsiteY5" fmla="*/ 37930 h 91908"/>
                  <a:gd name="connsiteX6" fmla="*/ 22518 w 49489"/>
                  <a:gd name="connsiteY6" fmla="*/ 58786 h 91908"/>
                  <a:gd name="connsiteX7" fmla="*/ 28951 w 49489"/>
                  <a:gd name="connsiteY7" fmla="*/ 60836 h 91908"/>
                  <a:gd name="connsiteX8" fmla="*/ 43692 w 49489"/>
                  <a:gd name="connsiteY8" fmla="*/ 43161 h 91908"/>
                  <a:gd name="connsiteX9" fmla="*/ 51717 w 49489"/>
                  <a:gd name="connsiteY9" fmla="*/ 49171 h 91908"/>
                  <a:gd name="connsiteX10" fmla="*/ 32946 w 49489"/>
                  <a:gd name="connsiteY10" fmla="*/ 90388 h 91908"/>
                  <a:gd name="connsiteX11" fmla="*/ 7707 w 49489"/>
                  <a:gd name="connsiteY11" fmla="*/ 75683 h 91908"/>
                  <a:gd name="connsiteX12" fmla="*/ 0 w 49489"/>
                  <a:gd name="connsiteY12" fmla="*/ 14599 h 9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89" h="91908">
                    <a:moveTo>
                      <a:pt x="0" y="14599"/>
                    </a:moveTo>
                    <a:cubicBezTo>
                      <a:pt x="2952" y="14352"/>
                      <a:pt x="5922" y="14763"/>
                      <a:pt x="8696" y="15801"/>
                    </a:cubicBezTo>
                    <a:cubicBezTo>
                      <a:pt x="17922" y="20679"/>
                      <a:pt x="22836" y="17109"/>
                      <a:pt x="29905" y="9438"/>
                    </a:cubicBezTo>
                    <a:cubicBezTo>
                      <a:pt x="34572" y="4383"/>
                      <a:pt x="44045" y="2934"/>
                      <a:pt x="51115" y="0"/>
                    </a:cubicBezTo>
                    <a:cubicBezTo>
                      <a:pt x="49383" y="6822"/>
                      <a:pt x="49418" y="14529"/>
                      <a:pt x="45637" y="20255"/>
                    </a:cubicBezTo>
                    <a:cubicBezTo>
                      <a:pt x="41253" y="26936"/>
                      <a:pt x="32062" y="31178"/>
                      <a:pt x="27785" y="37930"/>
                    </a:cubicBezTo>
                    <a:cubicBezTo>
                      <a:pt x="24002" y="43939"/>
                      <a:pt x="24250" y="51752"/>
                      <a:pt x="22518" y="58786"/>
                    </a:cubicBezTo>
                    <a:lnTo>
                      <a:pt x="28951" y="60836"/>
                    </a:lnTo>
                    <a:cubicBezTo>
                      <a:pt x="33335" y="55428"/>
                      <a:pt x="37788" y="50055"/>
                      <a:pt x="43692" y="43161"/>
                    </a:cubicBezTo>
                    <a:cubicBezTo>
                      <a:pt x="46343" y="45070"/>
                      <a:pt x="52176" y="48040"/>
                      <a:pt x="51717" y="49171"/>
                    </a:cubicBezTo>
                    <a:cubicBezTo>
                      <a:pt x="45990" y="63311"/>
                      <a:pt x="41996" y="78582"/>
                      <a:pt x="32946" y="90388"/>
                    </a:cubicBezTo>
                    <a:cubicBezTo>
                      <a:pt x="25876" y="99827"/>
                      <a:pt x="9544" y="89964"/>
                      <a:pt x="7707" y="75683"/>
                    </a:cubicBezTo>
                    <a:cubicBezTo>
                      <a:pt x="5302" y="55392"/>
                      <a:pt x="2404" y="35314"/>
                      <a:pt x="0" y="14599"/>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3" name="任意多边形: 形状 112">
                <a:extLst>
                  <a:ext uri="{FF2B5EF4-FFF2-40B4-BE49-F238E27FC236}">
                    <a16:creationId xmlns:a16="http://schemas.microsoft.com/office/drawing/2014/main" xmlns="" id="{C382FE80-56BE-4B65-8EA5-90CBFD8DEBBA}"/>
                  </a:ext>
                </a:extLst>
              </p:cNvPr>
              <p:cNvSpPr/>
              <p:nvPr/>
            </p:nvSpPr>
            <p:spPr>
              <a:xfrm>
                <a:off x="-3992570" y="7090600"/>
                <a:ext cx="49489" cy="49489"/>
              </a:xfrm>
              <a:custGeom>
                <a:avLst/>
                <a:gdLst>
                  <a:gd name="connsiteX0" fmla="*/ 0 w 49489"/>
                  <a:gd name="connsiteY0" fmla="*/ 0 h 49489"/>
                  <a:gd name="connsiteX1" fmla="*/ 50408 w 49489"/>
                  <a:gd name="connsiteY1" fmla="*/ 33617 h 49489"/>
                  <a:gd name="connsiteX2" fmla="*/ 48145 w 49489"/>
                  <a:gd name="connsiteY2" fmla="*/ 51893 h 49489"/>
                  <a:gd name="connsiteX3" fmla="*/ 24886 w 49489"/>
                  <a:gd name="connsiteY3" fmla="*/ 45954 h 49489"/>
                  <a:gd name="connsiteX4" fmla="*/ 0 w 49489"/>
                  <a:gd name="connsiteY4" fmla="*/ 0 h 4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89" h="49489">
                    <a:moveTo>
                      <a:pt x="0" y="0"/>
                    </a:moveTo>
                    <a:cubicBezTo>
                      <a:pt x="27042" y="2934"/>
                      <a:pt x="42808" y="14564"/>
                      <a:pt x="50408" y="33617"/>
                    </a:cubicBezTo>
                    <a:cubicBezTo>
                      <a:pt x="52493" y="38884"/>
                      <a:pt x="49065" y="45777"/>
                      <a:pt x="48145" y="51893"/>
                    </a:cubicBezTo>
                    <a:cubicBezTo>
                      <a:pt x="40156" y="49984"/>
                      <a:pt x="28103" y="50514"/>
                      <a:pt x="24886" y="45954"/>
                    </a:cubicBezTo>
                    <a:cubicBezTo>
                      <a:pt x="15553" y="32628"/>
                      <a:pt x="9509" y="17463"/>
                      <a:pt x="0"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4" name="任意多边形: 形状 113">
                <a:extLst>
                  <a:ext uri="{FF2B5EF4-FFF2-40B4-BE49-F238E27FC236}">
                    <a16:creationId xmlns:a16="http://schemas.microsoft.com/office/drawing/2014/main" xmlns="" id="{31922FF4-353D-4A1E-A53A-CFA0A80DA15B}"/>
                  </a:ext>
                </a:extLst>
              </p:cNvPr>
              <p:cNvSpPr/>
              <p:nvPr/>
            </p:nvSpPr>
            <p:spPr>
              <a:xfrm>
                <a:off x="-4364587" y="6886990"/>
                <a:ext cx="63629" cy="31814"/>
              </a:xfrm>
              <a:custGeom>
                <a:avLst/>
                <a:gdLst>
                  <a:gd name="connsiteX0" fmla="*/ 28280 w 63628"/>
                  <a:gd name="connsiteY0" fmla="*/ 32235 h 31814"/>
                  <a:gd name="connsiteX1" fmla="*/ 0 w 63628"/>
                  <a:gd name="connsiteY1" fmla="*/ 21631 h 31814"/>
                  <a:gd name="connsiteX2" fmla="*/ 27643 w 63628"/>
                  <a:gd name="connsiteY2" fmla="*/ 6077 h 31814"/>
                  <a:gd name="connsiteX3" fmla="*/ 63240 w 63628"/>
                  <a:gd name="connsiteY3" fmla="*/ 10142 h 31814"/>
                  <a:gd name="connsiteX4" fmla="*/ 50584 w 63628"/>
                  <a:gd name="connsiteY4" fmla="*/ 29513 h 31814"/>
                  <a:gd name="connsiteX5" fmla="*/ 29375 w 63628"/>
                  <a:gd name="connsiteY5" fmla="*/ 29796 h 31814"/>
                  <a:gd name="connsiteX6" fmla="*/ 28280 w 63628"/>
                  <a:gd name="connsiteY6" fmla="*/ 32235 h 3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28" h="31814">
                    <a:moveTo>
                      <a:pt x="28280" y="32235"/>
                    </a:moveTo>
                    <a:cubicBezTo>
                      <a:pt x="18911" y="28700"/>
                      <a:pt x="9509" y="25166"/>
                      <a:pt x="0" y="21631"/>
                    </a:cubicBezTo>
                    <a:cubicBezTo>
                      <a:pt x="9049" y="16257"/>
                      <a:pt x="17462" y="9435"/>
                      <a:pt x="27643" y="6077"/>
                    </a:cubicBezTo>
                    <a:cubicBezTo>
                      <a:pt x="39202" y="2294"/>
                      <a:pt x="53377" y="-7356"/>
                      <a:pt x="63240" y="10142"/>
                    </a:cubicBezTo>
                    <a:cubicBezTo>
                      <a:pt x="70699" y="23433"/>
                      <a:pt x="68048" y="28418"/>
                      <a:pt x="50584" y="29513"/>
                    </a:cubicBezTo>
                    <a:cubicBezTo>
                      <a:pt x="43514" y="29973"/>
                      <a:pt x="36445" y="29690"/>
                      <a:pt x="29375" y="29796"/>
                    </a:cubicBezTo>
                    <a:cubicBezTo>
                      <a:pt x="29163" y="30609"/>
                      <a:pt x="28703" y="31422"/>
                      <a:pt x="28280" y="32235"/>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5" name="任意多边形: 形状 114">
                <a:extLst>
                  <a:ext uri="{FF2B5EF4-FFF2-40B4-BE49-F238E27FC236}">
                    <a16:creationId xmlns:a16="http://schemas.microsoft.com/office/drawing/2014/main" xmlns="" id="{D4E86E25-1694-4277-BF09-73E1CA6E5F95}"/>
                  </a:ext>
                </a:extLst>
              </p:cNvPr>
              <p:cNvSpPr/>
              <p:nvPr/>
            </p:nvSpPr>
            <p:spPr>
              <a:xfrm>
                <a:off x="-3684782" y="7047332"/>
                <a:ext cx="24745" cy="42419"/>
              </a:xfrm>
              <a:custGeom>
                <a:avLst/>
                <a:gdLst>
                  <a:gd name="connsiteX0" fmla="*/ 8731 w 24744"/>
                  <a:gd name="connsiteY0" fmla="*/ 35 h 42419"/>
                  <a:gd name="connsiteX1" fmla="*/ 27183 w 24744"/>
                  <a:gd name="connsiteY1" fmla="*/ 32133 h 42419"/>
                  <a:gd name="connsiteX2" fmla="*/ 19229 w 24744"/>
                  <a:gd name="connsiteY2" fmla="*/ 42525 h 42419"/>
                  <a:gd name="connsiteX3" fmla="*/ 706 w 24744"/>
                  <a:gd name="connsiteY3" fmla="*/ 31001 h 42419"/>
                  <a:gd name="connsiteX4" fmla="*/ 2049 w 24744"/>
                  <a:gd name="connsiteY4" fmla="*/ 0 h 42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42419">
                    <a:moveTo>
                      <a:pt x="8731" y="35"/>
                    </a:moveTo>
                    <a:cubicBezTo>
                      <a:pt x="15661" y="10267"/>
                      <a:pt x="21829" y="20995"/>
                      <a:pt x="27183" y="32133"/>
                    </a:cubicBezTo>
                    <a:cubicBezTo>
                      <a:pt x="28420" y="35067"/>
                      <a:pt x="20784" y="43126"/>
                      <a:pt x="19229" y="42525"/>
                    </a:cubicBezTo>
                    <a:cubicBezTo>
                      <a:pt x="12371" y="39874"/>
                      <a:pt x="1555" y="34996"/>
                      <a:pt x="706" y="31001"/>
                    </a:cubicBezTo>
                    <a:cubicBezTo>
                      <a:pt x="-1238" y="20679"/>
                      <a:pt x="1378" y="10357"/>
                      <a:pt x="2049"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6" name="任意多边形: 形状 115">
                <a:extLst>
                  <a:ext uri="{FF2B5EF4-FFF2-40B4-BE49-F238E27FC236}">
                    <a16:creationId xmlns:a16="http://schemas.microsoft.com/office/drawing/2014/main" xmlns="" id="{D6B6B91F-A454-4CEA-A79A-2F7AF1127D52}"/>
                  </a:ext>
                </a:extLst>
              </p:cNvPr>
              <p:cNvSpPr/>
              <p:nvPr/>
            </p:nvSpPr>
            <p:spPr>
              <a:xfrm>
                <a:off x="-4265573" y="6918754"/>
                <a:ext cx="38884" cy="21210"/>
              </a:xfrm>
              <a:custGeom>
                <a:avLst/>
                <a:gdLst>
                  <a:gd name="connsiteX0" fmla="*/ 40828 w 38884"/>
                  <a:gd name="connsiteY0" fmla="*/ 14046 h 21209"/>
                  <a:gd name="connsiteX1" fmla="*/ 17675 w 38884"/>
                  <a:gd name="connsiteY1" fmla="*/ 23449 h 21209"/>
                  <a:gd name="connsiteX2" fmla="*/ 0 w 38884"/>
                  <a:gd name="connsiteY2" fmla="*/ 3583 h 21209"/>
                  <a:gd name="connsiteX3" fmla="*/ 40828 w 38884"/>
                  <a:gd name="connsiteY3" fmla="*/ 14046 h 21209"/>
                </a:gdLst>
                <a:ahLst/>
                <a:cxnLst>
                  <a:cxn ang="0">
                    <a:pos x="connsiteX0" y="connsiteY0"/>
                  </a:cxn>
                  <a:cxn ang="0">
                    <a:pos x="connsiteX1" y="connsiteY1"/>
                  </a:cxn>
                  <a:cxn ang="0">
                    <a:pos x="connsiteX2" y="connsiteY2"/>
                  </a:cxn>
                  <a:cxn ang="0">
                    <a:pos x="connsiteX3" y="connsiteY3"/>
                  </a:cxn>
                </a:cxnLst>
                <a:rect l="l" t="t" r="r" b="b"/>
                <a:pathLst>
                  <a:path w="38884" h="21209">
                    <a:moveTo>
                      <a:pt x="40828" y="14046"/>
                    </a:moveTo>
                    <a:cubicBezTo>
                      <a:pt x="31956" y="17581"/>
                      <a:pt x="24956" y="20409"/>
                      <a:pt x="17675" y="23449"/>
                    </a:cubicBezTo>
                    <a:cubicBezTo>
                      <a:pt x="11948" y="16874"/>
                      <a:pt x="6575" y="10794"/>
                      <a:pt x="0" y="3583"/>
                    </a:cubicBezTo>
                    <a:cubicBezTo>
                      <a:pt x="16437" y="-4512"/>
                      <a:pt x="27996" y="2027"/>
                      <a:pt x="40828" y="1404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7" name="任意多边形: 形状 116">
                <a:extLst>
                  <a:ext uri="{FF2B5EF4-FFF2-40B4-BE49-F238E27FC236}">
                    <a16:creationId xmlns:a16="http://schemas.microsoft.com/office/drawing/2014/main" xmlns="" id="{FD18AB96-F841-4860-8267-92C76353C721}"/>
                  </a:ext>
                </a:extLst>
              </p:cNvPr>
              <p:cNvSpPr/>
              <p:nvPr/>
            </p:nvSpPr>
            <p:spPr>
              <a:xfrm>
                <a:off x="-4854650" y="7048781"/>
                <a:ext cx="14140" cy="38884"/>
              </a:xfrm>
              <a:custGeom>
                <a:avLst/>
                <a:gdLst>
                  <a:gd name="connsiteX0" fmla="*/ 4822 w 14139"/>
                  <a:gd name="connsiteY0" fmla="*/ 0 h 38884"/>
                  <a:gd name="connsiteX1" fmla="*/ 12563 w 14139"/>
                  <a:gd name="connsiteY1" fmla="*/ 40899 h 38884"/>
                  <a:gd name="connsiteX2" fmla="*/ 4822 w 14139"/>
                  <a:gd name="connsiteY2" fmla="*/ 0 h 38884"/>
                </a:gdLst>
                <a:ahLst/>
                <a:cxnLst>
                  <a:cxn ang="0">
                    <a:pos x="connsiteX0" y="connsiteY0"/>
                  </a:cxn>
                  <a:cxn ang="0">
                    <a:pos x="connsiteX1" y="connsiteY1"/>
                  </a:cxn>
                  <a:cxn ang="0">
                    <a:pos x="connsiteX2" y="connsiteY2"/>
                  </a:cxn>
                </a:cxnLst>
                <a:rect l="l" t="t" r="r" b="b"/>
                <a:pathLst>
                  <a:path w="14139" h="38884">
                    <a:moveTo>
                      <a:pt x="4822" y="0"/>
                    </a:moveTo>
                    <a:cubicBezTo>
                      <a:pt x="18114" y="10782"/>
                      <a:pt x="21012" y="27643"/>
                      <a:pt x="12563" y="40899"/>
                    </a:cubicBezTo>
                    <a:cubicBezTo>
                      <a:pt x="-490" y="31499"/>
                      <a:pt x="-3893" y="13521"/>
                      <a:pt x="4822"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8" name="任意多边形: 形状 117">
                <a:extLst>
                  <a:ext uri="{FF2B5EF4-FFF2-40B4-BE49-F238E27FC236}">
                    <a16:creationId xmlns:a16="http://schemas.microsoft.com/office/drawing/2014/main" xmlns="" id="{0E73299D-D5F4-4BF5-91DD-0AAED885BC12}"/>
                  </a:ext>
                </a:extLst>
              </p:cNvPr>
              <p:cNvSpPr/>
              <p:nvPr/>
            </p:nvSpPr>
            <p:spPr>
              <a:xfrm>
                <a:off x="-3793200" y="7199619"/>
                <a:ext cx="45954" cy="42419"/>
              </a:xfrm>
              <a:custGeom>
                <a:avLst/>
                <a:gdLst>
                  <a:gd name="connsiteX0" fmla="*/ 212 w 45954"/>
                  <a:gd name="connsiteY0" fmla="*/ 18592 h 42419"/>
                  <a:gd name="connsiteX1" fmla="*/ 43409 w 45954"/>
                  <a:gd name="connsiteY1" fmla="*/ 1377 h 42419"/>
                  <a:gd name="connsiteX2" fmla="*/ 48005 w 45954"/>
                  <a:gd name="connsiteY2" fmla="*/ 4558 h 42419"/>
                  <a:gd name="connsiteX3" fmla="*/ 44257 w 45954"/>
                  <a:gd name="connsiteY3" fmla="*/ 26086 h 42419"/>
                  <a:gd name="connsiteX4" fmla="*/ 20680 w 45954"/>
                  <a:gd name="connsiteY4" fmla="*/ 45599 h 42419"/>
                  <a:gd name="connsiteX5" fmla="*/ 6115 w 45954"/>
                  <a:gd name="connsiteY5" fmla="*/ 31459 h 42419"/>
                  <a:gd name="connsiteX6" fmla="*/ 0 w 45954"/>
                  <a:gd name="connsiteY6" fmla="*/ 18097 h 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54" h="42419">
                    <a:moveTo>
                      <a:pt x="212" y="18592"/>
                    </a:moveTo>
                    <a:cubicBezTo>
                      <a:pt x="5055" y="6679"/>
                      <a:pt x="30966" y="-3855"/>
                      <a:pt x="43409" y="1377"/>
                    </a:cubicBezTo>
                    <a:cubicBezTo>
                      <a:pt x="45141" y="2119"/>
                      <a:pt x="48075" y="3745"/>
                      <a:pt x="48005" y="4558"/>
                    </a:cubicBezTo>
                    <a:cubicBezTo>
                      <a:pt x="47263" y="11911"/>
                      <a:pt x="48217" y="20748"/>
                      <a:pt x="44257" y="26086"/>
                    </a:cubicBezTo>
                    <a:cubicBezTo>
                      <a:pt x="37705" y="34024"/>
                      <a:pt x="29703" y="40646"/>
                      <a:pt x="20680" y="45599"/>
                    </a:cubicBezTo>
                    <a:cubicBezTo>
                      <a:pt x="19619" y="46235"/>
                      <a:pt x="10463" y="36761"/>
                      <a:pt x="6115" y="31459"/>
                    </a:cubicBezTo>
                    <a:cubicBezTo>
                      <a:pt x="3535" y="27274"/>
                      <a:pt x="1481" y="22786"/>
                      <a:pt x="0" y="18097"/>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9" name="任意多边形: 形状 118">
                <a:extLst>
                  <a:ext uri="{FF2B5EF4-FFF2-40B4-BE49-F238E27FC236}">
                    <a16:creationId xmlns:a16="http://schemas.microsoft.com/office/drawing/2014/main" xmlns="" id="{DA01F13A-CA34-4014-8B3E-1823049973B8}"/>
                  </a:ext>
                </a:extLst>
              </p:cNvPr>
              <p:cNvSpPr/>
              <p:nvPr/>
            </p:nvSpPr>
            <p:spPr>
              <a:xfrm>
                <a:off x="-4075889" y="6959383"/>
                <a:ext cx="141398" cy="144932"/>
              </a:xfrm>
              <a:custGeom>
                <a:avLst/>
                <a:gdLst>
                  <a:gd name="connsiteX0" fmla="*/ 141504 w 141397"/>
                  <a:gd name="connsiteY0" fmla="*/ 57973 h 144932"/>
                  <a:gd name="connsiteX1" fmla="*/ 134682 w 141397"/>
                  <a:gd name="connsiteY1" fmla="*/ 33228 h 144932"/>
                  <a:gd name="connsiteX2" fmla="*/ 113472 w 141397"/>
                  <a:gd name="connsiteY2" fmla="*/ 0 h 144932"/>
                  <a:gd name="connsiteX3" fmla="*/ 84698 w 141397"/>
                  <a:gd name="connsiteY3" fmla="*/ 19124 h 144932"/>
                  <a:gd name="connsiteX4" fmla="*/ 29871 w 141397"/>
                  <a:gd name="connsiteY4" fmla="*/ 39450 h 144932"/>
                  <a:gd name="connsiteX5" fmla="*/ 16579 w 141397"/>
                  <a:gd name="connsiteY5" fmla="*/ 40652 h 144932"/>
                  <a:gd name="connsiteX6" fmla="*/ 32310 w 141397"/>
                  <a:gd name="connsiteY6" fmla="*/ 58963 h 144932"/>
                  <a:gd name="connsiteX7" fmla="*/ 35844 w 141397"/>
                  <a:gd name="connsiteY7" fmla="*/ 86076 h 144932"/>
                  <a:gd name="connsiteX8" fmla="*/ 2969 w 141397"/>
                  <a:gd name="connsiteY8" fmla="*/ 124288 h 144932"/>
                  <a:gd name="connsiteX9" fmla="*/ 1450 w 141397"/>
                  <a:gd name="connsiteY9" fmla="*/ 143094 h 144932"/>
                  <a:gd name="connsiteX10" fmla="*/ 25841 w 141397"/>
                  <a:gd name="connsiteY10" fmla="*/ 146099 h 144932"/>
                  <a:gd name="connsiteX11" fmla="*/ 48924 w 141397"/>
                  <a:gd name="connsiteY11" fmla="*/ 121354 h 144932"/>
                  <a:gd name="connsiteX12" fmla="*/ 122733 w 141397"/>
                  <a:gd name="connsiteY12" fmla="*/ 80597 h 144932"/>
                  <a:gd name="connsiteX13" fmla="*/ 141504 w 141397"/>
                  <a:gd name="connsiteY13" fmla="*/ 57973 h 144932"/>
                  <a:gd name="connsiteX14" fmla="*/ 135601 w 141397"/>
                  <a:gd name="connsiteY14" fmla="*/ 63841 h 144932"/>
                  <a:gd name="connsiteX15" fmla="*/ 95692 w 141397"/>
                  <a:gd name="connsiteY15" fmla="*/ 51893 h 144932"/>
                  <a:gd name="connsiteX16" fmla="*/ 113366 w 141397"/>
                  <a:gd name="connsiteY16" fmla="*/ 28668 h 144932"/>
                  <a:gd name="connsiteX17" fmla="*/ 135601 w 141397"/>
                  <a:gd name="connsiteY17" fmla="*/ 63841 h 14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97" h="144932">
                    <a:moveTo>
                      <a:pt x="141504" y="57973"/>
                    </a:moveTo>
                    <a:cubicBezTo>
                      <a:pt x="138853" y="49807"/>
                      <a:pt x="138570" y="41076"/>
                      <a:pt x="134682" y="33228"/>
                    </a:cubicBezTo>
                    <a:cubicBezTo>
                      <a:pt x="128286" y="21736"/>
                      <a:pt x="121203" y="10640"/>
                      <a:pt x="113472" y="0"/>
                    </a:cubicBezTo>
                    <a:cubicBezTo>
                      <a:pt x="103504" y="6151"/>
                      <a:pt x="90035" y="10605"/>
                      <a:pt x="84698" y="19124"/>
                    </a:cubicBezTo>
                    <a:cubicBezTo>
                      <a:pt x="72361" y="38990"/>
                      <a:pt x="58221" y="49701"/>
                      <a:pt x="29871" y="39450"/>
                    </a:cubicBezTo>
                    <a:cubicBezTo>
                      <a:pt x="27219" y="38496"/>
                      <a:pt x="23614" y="39909"/>
                      <a:pt x="16579" y="40652"/>
                    </a:cubicBezTo>
                    <a:cubicBezTo>
                      <a:pt x="22978" y="48181"/>
                      <a:pt x="26513" y="54792"/>
                      <a:pt x="32310" y="58963"/>
                    </a:cubicBezTo>
                    <a:cubicBezTo>
                      <a:pt x="45248" y="68083"/>
                      <a:pt x="44965" y="76319"/>
                      <a:pt x="35844" y="86076"/>
                    </a:cubicBezTo>
                    <a:cubicBezTo>
                      <a:pt x="23960" y="97986"/>
                      <a:pt x="12971" y="110758"/>
                      <a:pt x="2969" y="124288"/>
                    </a:cubicBezTo>
                    <a:cubicBezTo>
                      <a:pt x="-565" y="129131"/>
                      <a:pt x="-777" y="142140"/>
                      <a:pt x="1450" y="143094"/>
                    </a:cubicBezTo>
                    <a:cubicBezTo>
                      <a:pt x="8803" y="146311"/>
                      <a:pt x="20468" y="149351"/>
                      <a:pt x="25841" y="146099"/>
                    </a:cubicBezTo>
                    <a:cubicBezTo>
                      <a:pt x="35302" y="139696"/>
                      <a:pt x="43193" y="131237"/>
                      <a:pt x="48924" y="121354"/>
                    </a:cubicBezTo>
                    <a:cubicBezTo>
                      <a:pt x="65008" y="96362"/>
                      <a:pt x="80739" y="72608"/>
                      <a:pt x="122733" y="80597"/>
                    </a:cubicBezTo>
                    <a:cubicBezTo>
                      <a:pt x="141823" y="84485"/>
                      <a:pt x="147054" y="75082"/>
                      <a:pt x="141504" y="57973"/>
                    </a:cubicBezTo>
                    <a:close/>
                    <a:moveTo>
                      <a:pt x="135601" y="63841"/>
                    </a:moveTo>
                    <a:cubicBezTo>
                      <a:pt x="128213" y="75754"/>
                      <a:pt x="92722" y="62356"/>
                      <a:pt x="95692" y="51893"/>
                    </a:cubicBezTo>
                    <a:cubicBezTo>
                      <a:pt x="95692" y="51893"/>
                      <a:pt x="102372" y="28315"/>
                      <a:pt x="113366" y="28668"/>
                    </a:cubicBezTo>
                    <a:cubicBezTo>
                      <a:pt x="124359" y="29022"/>
                      <a:pt x="142989" y="51893"/>
                      <a:pt x="135601" y="63841"/>
                    </a:cubicBezTo>
                    <a:close/>
                  </a:path>
                </a:pathLst>
              </a:custGeom>
              <a:grpFill/>
              <a:ln w="3535" cap="flat">
                <a:noFill/>
                <a:prstDash val="solid"/>
                <a:miter/>
              </a:ln>
            </p:spPr>
            <p:txBody>
              <a:bodyPr rtlCol="0" anchor="ctr"/>
              <a:lstStyle/>
              <a:p>
                <a:endParaRPr lang="zh-CN" altLang="en-US">
                  <a:solidFill>
                    <a:schemeClr val="bg1"/>
                  </a:solidFill>
                </a:endParaRPr>
              </a:p>
            </p:txBody>
          </p:sp>
        </p:grpSp>
      </p:grpSp>
      <p:sp>
        <p:nvSpPr>
          <p:cNvPr id="200" name="文本框 199">
            <a:extLst>
              <a:ext uri="{FF2B5EF4-FFF2-40B4-BE49-F238E27FC236}">
                <a16:creationId xmlns:a16="http://schemas.microsoft.com/office/drawing/2014/main" xmlns="" id="{C22C52C5-956B-4D3A-B5A2-B5450AAEE993}"/>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201" name="组合 200">
            <a:extLst>
              <a:ext uri="{FF2B5EF4-FFF2-40B4-BE49-F238E27FC236}">
                <a16:creationId xmlns:a16="http://schemas.microsoft.com/office/drawing/2014/main" xmlns="" id="{F7D5B46C-BA42-4B6C-9CD2-583FDCFEC31D}"/>
              </a:ext>
            </a:extLst>
          </p:cNvPr>
          <p:cNvGrpSpPr/>
          <p:nvPr userDrawn="1"/>
        </p:nvGrpSpPr>
        <p:grpSpPr>
          <a:xfrm>
            <a:off x="479425" y="6467342"/>
            <a:ext cx="657213" cy="205200"/>
            <a:chOff x="1348588" y="6427184"/>
            <a:chExt cx="657213" cy="205200"/>
          </a:xfrm>
        </p:grpSpPr>
        <p:sp>
          <p:nvSpPr>
            <p:cNvPr id="202" name="文本框 201">
              <a:extLst>
                <a:ext uri="{FF2B5EF4-FFF2-40B4-BE49-F238E27FC236}">
                  <a16:creationId xmlns:a16="http://schemas.microsoft.com/office/drawing/2014/main" xmlns="" id="{7A191E61-0E42-4245-9780-04102540E92A}"/>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203" name="组合 202">
              <a:extLst>
                <a:ext uri="{FF2B5EF4-FFF2-40B4-BE49-F238E27FC236}">
                  <a16:creationId xmlns:a16="http://schemas.microsoft.com/office/drawing/2014/main" xmlns="" id="{2C5418D8-88BA-4F72-89F7-AA03B680813E}"/>
                </a:ext>
              </a:extLst>
            </p:cNvPr>
            <p:cNvGrpSpPr/>
            <p:nvPr userDrawn="1"/>
          </p:nvGrpSpPr>
          <p:grpSpPr>
            <a:xfrm>
              <a:off x="1348588" y="6427184"/>
              <a:ext cx="205200" cy="205200"/>
              <a:chOff x="379413" y="936883"/>
              <a:chExt cx="413762" cy="413762"/>
            </a:xfrm>
          </p:grpSpPr>
          <p:sp>
            <p:nvSpPr>
              <p:cNvPr id="204" name="任意多边形: 形状 203">
                <a:extLst>
                  <a:ext uri="{FF2B5EF4-FFF2-40B4-BE49-F238E27FC236}">
                    <a16:creationId xmlns:a16="http://schemas.microsoft.com/office/drawing/2014/main" xmlns="" id="{BB63B959-D538-4BD1-B8E9-2DF567720EE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FD5191C0-AF23-4042-9E40-9968FC5A5B2F}"/>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78DFF88C-7768-4449-9FB8-A8CC75570BE7}"/>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7EB1F097-4D3B-40F3-82BF-38297514CDB2}"/>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AA723EB0-5452-4AA5-842B-DE853E148EEB}"/>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857CAAE9-EDAC-4F5C-8E7B-63D6D593334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6C01FFF9-C17B-4E78-A307-3B6CDFFD3E87}"/>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70704843-B9A0-4680-B9A1-FDF0DBDC9707}"/>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79A90249-E941-478A-847A-22F7FD6CB98E}"/>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94E7A730-1299-42FE-8204-4FD3DC0D442D}"/>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E130316E-E63F-4678-84D4-23DAB2151FD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7E6ECA6D-C919-4A63-83CB-C1E016D0A6F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16" name="圆: 空心 215">
                <a:extLst>
                  <a:ext uri="{FF2B5EF4-FFF2-40B4-BE49-F238E27FC236}">
                    <a16:creationId xmlns:a16="http://schemas.microsoft.com/office/drawing/2014/main" xmlns="" id="{2FEF7BDC-CE10-49A2-8CD3-BBFA818AB6B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217" name="组合 216" hidden="1">
            <a:extLst>
              <a:ext uri="{FF2B5EF4-FFF2-40B4-BE49-F238E27FC236}">
                <a16:creationId xmlns:a16="http://schemas.microsoft.com/office/drawing/2014/main" xmlns="" id="{F90FA9A7-8358-4702-8D91-94962381F193}"/>
              </a:ext>
            </a:extLst>
          </p:cNvPr>
          <p:cNvGrpSpPr/>
          <p:nvPr userDrawn="1"/>
        </p:nvGrpSpPr>
        <p:grpSpPr>
          <a:xfrm>
            <a:off x="10155309" y="250369"/>
            <a:ext cx="1557266" cy="396382"/>
            <a:chOff x="9522591" y="300781"/>
            <a:chExt cx="1557266" cy="396382"/>
          </a:xfrm>
        </p:grpSpPr>
        <p:grpSp>
          <p:nvGrpSpPr>
            <p:cNvPr id="218" name="组合 217">
              <a:extLst>
                <a:ext uri="{FF2B5EF4-FFF2-40B4-BE49-F238E27FC236}">
                  <a16:creationId xmlns:a16="http://schemas.microsoft.com/office/drawing/2014/main" xmlns="" id="{F05A3AF7-50D0-4D71-8B99-44254BF9B480}"/>
                </a:ext>
              </a:extLst>
            </p:cNvPr>
            <p:cNvGrpSpPr/>
            <p:nvPr userDrawn="1"/>
          </p:nvGrpSpPr>
          <p:grpSpPr>
            <a:xfrm>
              <a:off x="9522591" y="300781"/>
              <a:ext cx="1557266" cy="396382"/>
              <a:chOff x="10076044" y="297910"/>
              <a:chExt cx="1557266" cy="396382"/>
            </a:xfrm>
          </p:grpSpPr>
          <p:grpSp>
            <p:nvGrpSpPr>
              <p:cNvPr id="236" name="组合 235">
                <a:extLst>
                  <a:ext uri="{FF2B5EF4-FFF2-40B4-BE49-F238E27FC236}">
                    <a16:creationId xmlns:a16="http://schemas.microsoft.com/office/drawing/2014/main" xmlns="" id="{9B309F28-C467-47E5-902A-1DF77CD85245}"/>
                  </a:ext>
                </a:extLst>
              </p:cNvPr>
              <p:cNvGrpSpPr/>
              <p:nvPr userDrawn="1"/>
            </p:nvGrpSpPr>
            <p:grpSpPr>
              <a:xfrm>
                <a:off x="10532822" y="361580"/>
                <a:ext cx="1100488" cy="289363"/>
                <a:chOff x="10532822" y="361580"/>
                <a:chExt cx="1100488" cy="289363"/>
              </a:xfrm>
            </p:grpSpPr>
            <p:grpSp>
              <p:nvGrpSpPr>
                <p:cNvPr id="267" name="组合 266">
                  <a:extLst>
                    <a:ext uri="{FF2B5EF4-FFF2-40B4-BE49-F238E27FC236}">
                      <a16:creationId xmlns:a16="http://schemas.microsoft.com/office/drawing/2014/main" xmlns="" id="{52472E2D-4DAD-4731-983C-F060891EF85F}"/>
                    </a:ext>
                  </a:extLst>
                </p:cNvPr>
                <p:cNvGrpSpPr/>
                <p:nvPr userDrawn="1"/>
              </p:nvGrpSpPr>
              <p:grpSpPr>
                <a:xfrm>
                  <a:off x="10532822" y="361580"/>
                  <a:ext cx="1100488" cy="211371"/>
                  <a:chOff x="4709745" y="3218520"/>
                  <a:chExt cx="2304656" cy="420960"/>
                </a:xfrm>
              </p:grpSpPr>
              <p:sp>
                <p:nvSpPr>
                  <p:cNvPr id="269" name="任意多边形: 形状 268">
                    <a:extLst>
                      <a:ext uri="{FF2B5EF4-FFF2-40B4-BE49-F238E27FC236}">
                        <a16:creationId xmlns:a16="http://schemas.microsoft.com/office/drawing/2014/main" xmlns="" id="{9402264B-C1DD-4B2C-A3E5-964BFAD32D97}"/>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solidFill>
                    <a:srgbClr val="264588"/>
                  </a:solidFill>
                  <a:ln w="5708"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8BD4DF3F-5C07-43CA-8215-E227918E961F}"/>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solidFill>
                    <a:srgbClr val="264588"/>
                  </a:solidFill>
                  <a:ln w="5708"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F6022C92-3C6B-40DD-8CC6-32AEA6F6D210}"/>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solidFill>
                    <a:srgbClr val="264588"/>
                  </a:solidFill>
                  <a:ln w="5708"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33B23C5D-E463-4979-86E2-E9A207CA6CB5}"/>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solidFill>
                    <a:srgbClr val="264588"/>
                  </a:solidFill>
                  <a:ln w="5708"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7B3D9809-F5CD-4D20-9843-44E705A353E3}"/>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solidFill>
                    <a:srgbClr val="264588"/>
                  </a:solidFill>
                  <a:ln w="5708"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8E31812C-B27C-4F67-8EF6-93C0BE256BE8}"/>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solidFill>
                    <a:srgbClr val="264588"/>
                  </a:solidFill>
                  <a:ln w="5708"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1265A0E0-458B-4A74-B87C-17B11175FB6B}"/>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solidFill>
                    <a:srgbClr val="264588"/>
                  </a:solidFill>
                  <a:ln w="5708"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E223763B-C22A-42A9-A481-EDDC69DDFE38}"/>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solidFill>
                    <a:srgbClr val="264588"/>
                  </a:solidFill>
                  <a:ln w="5708"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1017FA3A-C344-4CCA-BE36-911D2117617D}"/>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solidFill>
                    <a:srgbClr val="264588"/>
                  </a:solidFill>
                  <a:ln w="5708"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A9ED4AB8-2926-4332-9629-812007A84EF9}"/>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solidFill>
                    <a:srgbClr val="264588"/>
                  </a:solidFill>
                  <a:ln w="5708"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F81CEFCE-168C-4C46-B28E-70C84DCD89E0}"/>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solidFill>
                    <a:srgbClr val="264588"/>
                  </a:solidFill>
                  <a:ln w="5708"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825719B3-C53F-4DDF-8E16-A46DAD0B83CF}"/>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solidFill>
                    <a:srgbClr val="264588"/>
                  </a:solidFill>
                  <a:ln w="5708"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E9B2DE90-8BDD-4270-A51A-A387292C900D}"/>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solidFill>
                    <a:srgbClr val="264588"/>
                  </a:solidFill>
                  <a:ln w="5708"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C898067-0EB0-4621-B7C5-165BA9180612}"/>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solidFill>
                    <a:srgbClr val="264588"/>
                  </a:solidFill>
                  <a:ln w="5708" cap="flat">
                    <a:noFill/>
                    <a:prstDash val="solid"/>
                    <a:miter/>
                  </a:ln>
                </p:spPr>
                <p:txBody>
                  <a:bodyPr rtlCol="0" anchor="ctr"/>
                  <a:lstStyle/>
                  <a:p>
                    <a:endParaRPr lang="zh-CN" altLang="en-US"/>
                  </a:p>
                </p:txBody>
              </p:sp>
            </p:grpSp>
            <p:sp>
              <p:nvSpPr>
                <p:cNvPr id="268" name="英文名称">
                  <a:extLst>
                    <a:ext uri="{FF2B5EF4-FFF2-40B4-BE49-F238E27FC236}">
                      <a16:creationId xmlns:a16="http://schemas.microsoft.com/office/drawing/2014/main" xmlns="" id="{B0F336FB-12CD-4F13-82E6-32D9473F46BB}"/>
                    </a:ext>
                  </a:extLst>
                </p:cNvPr>
                <p:cNvSpPr txBox="1"/>
                <p:nvPr/>
              </p:nvSpPr>
              <p:spPr>
                <a:xfrm>
                  <a:off x="10539194" y="60623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solidFill>
                  <a:srgbClr val="233F7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237" name="组合 236">
                <a:extLst>
                  <a:ext uri="{FF2B5EF4-FFF2-40B4-BE49-F238E27FC236}">
                    <a16:creationId xmlns:a16="http://schemas.microsoft.com/office/drawing/2014/main" xmlns="" id="{52FE39DB-D2BB-4FD6-BDDF-B49B06FD2FDE}"/>
                  </a:ext>
                </a:extLst>
              </p:cNvPr>
              <p:cNvGrpSpPr/>
              <p:nvPr userDrawn="1"/>
            </p:nvGrpSpPr>
            <p:grpSpPr>
              <a:xfrm>
                <a:off x="10076044" y="297910"/>
                <a:ext cx="397935" cy="396382"/>
                <a:chOff x="10076044" y="297910"/>
                <a:chExt cx="397935" cy="396382"/>
              </a:xfrm>
            </p:grpSpPr>
            <p:sp>
              <p:nvSpPr>
                <p:cNvPr id="238" name="圆: 空心 237">
                  <a:extLst>
                    <a:ext uri="{FF2B5EF4-FFF2-40B4-BE49-F238E27FC236}">
                      <a16:creationId xmlns:a16="http://schemas.microsoft.com/office/drawing/2014/main" xmlns="" id="{9C94C8EA-0A90-48CF-B829-BB9CF8033A57}"/>
                    </a:ext>
                  </a:extLst>
                </p:cNvPr>
                <p:cNvSpPr/>
                <p:nvPr userDrawn="1"/>
              </p:nvSpPr>
              <p:spPr>
                <a:xfrm>
                  <a:off x="10077598" y="297910"/>
                  <a:ext cx="396381" cy="396382"/>
                </a:xfrm>
                <a:prstGeom prst="donut">
                  <a:avLst>
                    <a:gd name="adj" fmla="val 14066"/>
                  </a:avLst>
                </a:prstGeom>
                <a:gradFill>
                  <a:gsLst>
                    <a:gs pos="0">
                      <a:srgbClr val="006BA0"/>
                    </a:gs>
                    <a:gs pos="100000">
                      <a:srgbClr val="054E85"/>
                    </a:gs>
                  </a:gsLst>
                  <a:lin ang="5400000" scaled="1"/>
                </a:gradFill>
                <a:ln w="9525">
                  <a:solidFill>
                    <a:srgbClr val="001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239" name="文本框 238">
                  <a:extLst>
                    <a:ext uri="{FF2B5EF4-FFF2-40B4-BE49-F238E27FC236}">
                      <a16:creationId xmlns:a16="http://schemas.microsoft.com/office/drawing/2014/main" xmlns="" id="{CF42191E-0E17-4E52-8A8A-E18E43E4B58B}"/>
                    </a:ext>
                  </a:extLst>
                </p:cNvPr>
                <p:cNvSpPr txBox="1"/>
                <p:nvPr userDrawn="1"/>
              </p:nvSpPr>
              <p:spPr>
                <a:xfrm rot="20110777">
                  <a:off x="10076044" y="320370"/>
                  <a:ext cx="371143"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240" name="Freeform 14">
                  <a:extLst>
                    <a:ext uri="{FF2B5EF4-FFF2-40B4-BE49-F238E27FC236}">
                      <a16:creationId xmlns:a16="http://schemas.microsoft.com/office/drawing/2014/main" xmlns="" id="{11FA0CDA-E96D-42BF-859E-3F542AD12272}"/>
                    </a:ext>
                  </a:extLst>
                </p:cNvPr>
                <p:cNvSpPr>
                  <a:spLocks noEditPoints="1"/>
                </p:cNvSpPr>
                <p:nvPr userDrawn="1"/>
              </p:nvSpPr>
              <p:spPr bwMode="auto">
                <a:xfrm rot="1469165" flipH="1">
                  <a:off x="10145911"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a:extLst>
                    <a:ext uri="{FF2B5EF4-FFF2-40B4-BE49-F238E27FC236}">
                      <a16:creationId xmlns:a16="http://schemas.microsoft.com/office/drawing/2014/main" xmlns="" id="{62EFA0FE-AAE6-41E7-B566-B7263FCC0779}"/>
                    </a:ext>
                  </a:extLst>
                </p:cNvPr>
                <p:cNvSpPr/>
                <p:nvPr userDrawn="1"/>
              </p:nvSpPr>
              <p:spPr>
                <a:xfrm rot="20688778">
                  <a:off x="10143774"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42" name="tree-leaf_13600">
                  <a:extLst>
                    <a:ext uri="{FF2B5EF4-FFF2-40B4-BE49-F238E27FC236}">
                      <a16:creationId xmlns:a16="http://schemas.microsoft.com/office/drawing/2014/main" xmlns="" id="{2EB29D62-F686-47D2-A649-56389E863D59}"/>
                    </a:ext>
                  </a:extLst>
                </p:cNvPr>
                <p:cNvSpPr>
                  <a:spLocks noChangeAspect="1"/>
                </p:cNvSpPr>
                <p:nvPr userDrawn="1"/>
              </p:nvSpPr>
              <p:spPr bwMode="auto">
                <a:xfrm>
                  <a:off x="10179174"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43" name="组合 242">
                  <a:extLst>
                    <a:ext uri="{FF2B5EF4-FFF2-40B4-BE49-F238E27FC236}">
                      <a16:creationId xmlns:a16="http://schemas.microsoft.com/office/drawing/2014/main" xmlns="" id="{3A146DAB-D252-4B39-922D-DCAF31BAAEB5}"/>
                    </a:ext>
                  </a:extLst>
                </p:cNvPr>
                <p:cNvGrpSpPr/>
                <p:nvPr userDrawn="1"/>
              </p:nvGrpSpPr>
              <p:grpSpPr>
                <a:xfrm>
                  <a:off x="10250067" y="359687"/>
                  <a:ext cx="55343" cy="206220"/>
                  <a:chOff x="8048143" y="2022868"/>
                  <a:chExt cx="253211" cy="943516"/>
                </a:xfrm>
              </p:grpSpPr>
              <p:sp>
                <p:nvSpPr>
                  <p:cNvPr id="257" name="任意多边形: 形状 256">
                    <a:extLst>
                      <a:ext uri="{FF2B5EF4-FFF2-40B4-BE49-F238E27FC236}">
                        <a16:creationId xmlns:a16="http://schemas.microsoft.com/office/drawing/2014/main" xmlns="" id="{680D3D2E-0A84-46EB-A439-E7CBCE8E5298}"/>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a:extLst>
                      <a:ext uri="{FF2B5EF4-FFF2-40B4-BE49-F238E27FC236}">
                        <a16:creationId xmlns:a16="http://schemas.microsoft.com/office/drawing/2014/main" xmlns="" id="{8A52B84E-23B5-415B-8C4B-8D8CCFA8FD57}"/>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a:extLst>
                      <a:ext uri="{FF2B5EF4-FFF2-40B4-BE49-F238E27FC236}">
                        <a16:creationId xmlns:a16="http://schemas.microsoft.com/office/drawing/2014/main" xmlns="" id="{992F03DF-CD09-4145-9177-FA7C30E8AC23}"/>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a:extLst>
                      <a:ext uri="{FF2B5EF4-FFF2-40B4-BE49-F238E27FC236}">
                        <a16:creationId xmlns:a16="http://schemas.microsoft.com/office/drawing/2014/main" xmlns="" id="{3CB27B3A-1529-47E4-AC79-42CECEFC61F3}"/>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a:extLst>
                      <a:ext uri="{FF2B5EF4-FFF2-40B4-BE49-F238E27FC236}">
                        <a16:creationId xmlns:a16="http://schemas.microsoft.com/office/drawing/2014/main" xmlns="" id="{CB741DEA-6F9C-4ED8-908F-02731DF79A95}"/>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a:extLst>
                      <a:ext uri="{FF2B5EF4-FFF2-40B4-BE49-F238E27FC236}">
                        <a16:creationId xmlns:a16="http://schemas.microsoft.com/office/drawing/2014/main" xmlns="" id="{F0EF99B3-1426-4116-BD74-5A5BAE8B3BE0}"/>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a:extLst>
                      <a:ext uri="{FF2B5EF4-FFF2-40B4-BE49-F238E27FC236}">
                        <a16:creationId xmlns:a16="http://schemas.microsoft.com/office/drawing/2014/main" xmlns="" id="{4FC677D4-0CFF-44D1-9A5F-0C73BF358FC0}"/>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a:extLst>
                      <a:ext uri="{FF2B5EF4-FFF2-40B4-BE49-F238E27FC236}">
                        <a16:creationId xmlns:a16="http://schemas.microsoft.com/office/drawing/2014/main" xmlns="" id="{CE1E1DE1-7CFE-497F-BB00-4E9614485A82}"/>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a:extLst>
                      <a:ext uri="{FF2B5EF4-FFF2-40B4-BE49-F238E27FC236}">
                        <a16:creationId xmlns:a16="http://schemas.microsoft.com/office/drawing/2014/main" xmlns="" id="{7912AE8A-74E6-4A31-91EB-E6E08518E49E}"/>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44" name="文本框 243">
                  <a:extLst>
                    <a:ext uri="{FF2B5EF4-FFF2-40B4-BE49-F238E27FC236}">
                      <a16:creationId xmlns:a16="http://schemas.microsoft.com/office/drawing/2014/main" xmlns="" id="{F8D6B587-983A-4299-8FF1-871A364E92BF}"/>
                    </a:ext>
                  </a:extLst>
                </p:cNvPr>
                <p:cNvSpPr txBox="1"/>
                <p:nvPr userDrawn="1"/>
              </p:nvSpPr>
              <p:spPr>
                <a:xfrm>
                  <a:off x="10247423" y="655908"/>
                  <a:ext cx="4739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dirty="0">
                    <a:solidFill>
                      <a:schemeClr val="bg1"/>
                    </a:solidFill>
                    <a:latin typeface="造字工房朗宋（非商用）常规体" pitchFamily="50" charset="-122"/>
                    <a:ea typeface="造字工房朗宋（非商用）常规体" pitchFamily="50" charset="-122"/>
                  </a:endParaRPr>
                </a:p>
              </p:txBody>
            </p:sp>
            <p:sp>
              <p:nvSpPr>
                <p:cNvPr id="245" name="弧形 244">
                  <a:extLst>
                    <a:ext uri="{FF2B5EF4-FFF2-40B4-BE49-F238E27FC236}">
                      <a16:creationId xmlns:a16="http://schemas.microsoft.com/office/drawing/2014/main" xmlns="" id="{6D4ED274-7873-4270-A018-9DD46C13BBAF}"/>
                    </a:ext>
                  </a:extLst>
                </p:cNvPr>
                <p:cNvSpPr/>
                <p:nvPr userDrawn="1"/>
              </p:nvSpPr>
              <p:spPr>
                <a:xfrm flipV="1">
                  <a:off x="10133676" y="354134"/>
                  <a:ext cx="285406" cy="285406"/>
                </a:xfrm>
                <a:prstGeom prst="arc">
                  <a:avLst>
                    <a:gd name="adj1" fmla="val 4322199"/>
                    <a:gd name="adj2" fmla="val 6453109"/>
                  </a:avLst>
                </a:prstGeom>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6" name="任意多边形: 形状 245">
                  <a:extLst>
                    <a:ext uri="{FF2B5EF4-FFF2-40B4-BE49-F238E27FC236}">
                      <a16:creationId xmlns:a16="http://schemas.microsoft.com/office/drawing/2014/main" xmlns="" id="{E894F7F4-7EA6-4356-ACA8-0F915545B40C}"/>
                    </a:ext>
                  </a:extLst>
                </p:cNvPr>
                <p:cNvSpPr/>
                <p:nvPr userDrawn="1"/>
              </p:nvSpPr>
              <p:spPr>
                <a:xfrm rot="911222" flipH="1">
                  <a:off x="10335075"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47" name="Freeform 14">
                  <a:extLst>
                    <a:ext uri="{FF2B5EF4-FFF2-40B4-BE49-F238E27FC236}">
                      <a16:creationId xmlns:a16="http://schemas.microsoft.com/office/drawing/2014/main" xmlns="" id="{FABDB0B7-911B-467F-9272-E2EF570DF963}"/>
                    </a:ext>
                  </a:extLst>
                </p:cNvPr>
                <p:cNvSpPr>
                  <a:spLocks noEditPoints="1"/>
                </p:cNvSpPr>
                <p:nvPr userDrawn="1"/>
              </p:nvSpPr>
              <p:spPr bwMode="auto">
                <a:xfrm rot="20130835">
                  <a:off x="10279354"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tree-leaf_13600">
                  <a:extLst>
                    <a:ext uri="{FF2B5EF4-FFF2-40B4-BE49-F238E27FC236}">
                      <a16:creationId xmlns:a16="http://schemas.microsoft.com/office/drawing/2014/main" xmlns="" id="{54C46719-1CFE-4207-AAF5-954602FB574D}"/>
                    </a:ext>
                  </a:extLst>
                </p:cNvPr>
                <p:cNvSpPr>
                  <a:spLocks noChangeAspect="1"/>
                </p:cNvSpPr>
                <p:nvPr userDrawn="1"/>
              </p:nvSpPr>
              <p:spPr bwMode="auto">
                <a:xfrm flipH="1">
                  <a:off x="10322409"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文字底板">
                  <a:extLst>
                    <a:ext uri="{FF2B5EF4-FFF2-40B4-BE49-F238E27FC236}">
                      <a16:creationId xmlns:a16="http://schemas.microsoft.com/office/drawing/2014/main" xmlns="" id="{5268842D-6070-489F-ABF6-928A292F5FB7}"/>
                    </a:ext>
                  </a:extLst>
                </p:cNvPr>
                <p:cNvSpPr/>
                <p:nvPr userDrawn="1"/>
              </p:nvSpPr>
              <p:spPr>
                <a:xfrm>
                  <a:off x="10156461" y="561622"/>
                  <a:ext cx="251254" cy="66158"/>
                </a:xfrm>
                <a:custGeom>
                  <a:avLst/>
                  <a:gdLst>
                    <a:gd name="connsiteX0" fmla="*/ 767188 w 1534375"/>
                    <a:gd name="connsiteY0" fmla="*/ 0 h 404009"/>
                    <a:gd name="connsiteX1" fmla="*/ 1496138 w 1534375"/>
                    <a:gd name="connsiteY1" fmla="*/ 173162 h 404009"/>
                    <a:gd name="connsiteX2" fmla="*/ 1534375 w 1534375"/>
                    <a:gd name="connsiteY2" fmla="*/ 195397 h 404009"/>
                    <a:gd name="connsiteX3" fmla="*/ 1322048 w 1534375"/>
                    <a:gd name="connsiteY3" fmla="*/ 404009 h 404009"/>
                    <a:gd name="connsiteX4" fmla="*/ 1163647 w 1534375"/>
                    <a:gd name="connsiteY4" fmla="*/ 342499 h 404009"/>
                    <a:gd name="connsiteX5" fmla="*/ 767187 w 1534375"/>
                    <a:gd name="connsiteY5" fmla="*/ 285235 h 404009"/>
                    <a:gd name="connsiteX6" fmla="*/ 370728 w 1534375"/>
                    <a:gd name="connsiteY6" fmla="*/ 342499 h 404009"/>
                    <a:gd name="connsiteX7" fmla="*/ 212326 w 1534375"/>
                    <a:gd name="connsiteY7" fmla="*/ 404009 h 404009"/>
                    <a:gd name="connsiteX8" fmla="*/ 0 w 1534375"/>
                    <a:gd name="connsiteY8" fmla="*/ 195399 h 404009"/>
                    <a:gd name="connsiteX9" fmla="*/ 38238 w 1534375"/>
                    <a:gd name="connsiteY9" fmla="*/ 173162 h 404009"/>
                    <a:gd name="connsiteX10" fmla="*/ 767188 w 1534375"/>
                    <a:gd name="connsiteY10" fmla="*/ 0 h 40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4375" h="404009">
                      <a:moveTo>
                        <a:pt x="767188" y="0"/>
                      </a:moveTo>
                      <a:cubicBezTo>
                        <a:pt x="1037208" y="0"/>
                        <a:pt x="1288055" y="63836"/>
                        <a:pt x="1496138" y="173162"/>
                      </a:cubicBezTo>
                      <a:lnTo>
                        <a:pt x="1534375" y="195397"/>
                      </a:lnTo>
                      <a:lnTo>
                        <a:pt x="1322048" y="404009"/>
                      </a:lnTo>
                      <a:lnTo>
                        <a:pt x="1163647" y="342499"/>
                      </a:lnTo>
                      <a:cubicBezTo>
                        <a:pt x="1041791" y="305625"/>
                        <a:pt x="907818" y="285235"/>
                        <a:pt x="767187" y="285235"/>
                      </a:cubicBezTo>
                      <a:cubicBezTo>
                        <a:pt x="626557" y="285235"/>
                        <a:pt x="492584" y="305625"/>
                        <a:pt x="370728" y="342499"/>
                      </a:cubicBezTo>
                      <a:lnTo>
                        <a:pt x="212326" y="404009"/>
                      </a:lnTo>
                      <a:lnTo>
                        <a:pt x="0" y="195399"/>
                      </a:lnTo>
                      <a:lnTo>
                        <a:pt x="38238" y="173162"/>
                      </a:lnTo>
                      <a:cubicBezTo>
                        <a:pt x="246321" y="63836"/>
                        <a:pt x="497169" y="0"/>
                        <a:pt x="767188" y="0"/>
                      </a:cubicBezTo>
                      <a:close/>
                    </a:path>
                  </a:pathLst>
                </a:custGeom>
                <a:solidFill>
                  <a:srgbClr val="000268"/>
                </a:solidFill>
                <a:ln w="19050">
                  <a:noFill/>
                </a:ln>
                <a:effectLst>
                  <a:outerShdw blurRad="127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250" name="任意多边形: 形状 249">
                  <a:extLst>
                    <a:ext uri="{FF2B5EF4-FFF2-40B4-BE49-F238E27FC236}">
                      <a16:creationId xmlns:a16="http://schemas.microsoft.com/office/drawing/2014/main" xmlns="" id="{0ECD49D8-C286-4298-95D9-87D1C767222C}"/>
                    </a:ext>
                  </a:extLst>
                </p:cNvPr>
                <p:cNvSpPr/>
                <p:nvPr userDrawn="1"/>
              </p:nvSpPr>
              <p:spPr>
                <a:xfrm>
                  <a:off x="10160777"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1" name="任意多边形: 形状 250">
                  <a:extLst>
                    <a:ext uri="{FF2B5EF4-FFF2-40B4-BE49-F238E27FC236}">
                      <a16:creationId xmlns:a16="http://schemas.microsoft.com/office/drawing/2014/main" xmlns="" id="{05117D17-206D-4B7A-869D-2E7638B1C667}"/>
                    </a:ext>
                  </a:extLst>
                </p:cNvPr>
                <p:cNvSpPr/>
                <p:nvPr userDrawn="1"/>
              </p:nvSpPr>
              <p:spPr>
                <a:xfrm flipH="1">
                  <a:off x="10345452"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2" name="弧形 251">
                  <a:extLst>
                    <a:ext uri="{FF2B5EF4-FFF2-40B4-BE49-F238E27FC236}">
                      <a16:creationId xmlns:a16="http://schemas.microsoft.com/office/drawing/2014/main" xmlns="" id="{6D584A58-65F5-41F3-85A1-ABFDF9F51E23}"/>
                    </a:ext>
                  </a:extLst>
                </p:cNvPr>
                <p:cNvSpPr/>
                <p:nvPr userDrawn="1"/>
              </p:nvSpPr>
              <p:spPr>
                <a:xfrm flipV="1">
                  <a:off x="10196096" y="352291"/>
                  <a:ext cx="160374" cy="298998"/>
                </a:xfrm>
                <a:prstGeom prst="arc">
                  <a:avLst>
                    <a:gd name="adj1" fmla="val 4966678"/>
                    <a:gd name="adj2" fmla="val 5792939"/>
                  </a:avLst>
                </a:prstGeom>
                <a:ln w="12700">
                  <a:solidFill>
                    <a:srgbClr val="000268"/>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nvGrpSpPr>
                <p:cNvPr id="253" name="组合 252">
                  <a:extLst>
                    <a:ext uri="{FF2B5EF4-FFF2-40B4-BE49-F238E27FC236}">
                      <a16:creationId xmlns:a16="http://schemas.microsoft.com/office/drawing/2014/main" xmlns="" id="{A744BB99-D160-4955-8227-33092D5B73CD}"/>
                    </a:ext>
                  </a:extLst>
                </p:cNvPr>
                <p:cNvGrpSpPr/>
                <p:nvPr userDrawn="1"/>
              </p:nvGrpSpPr>
              <p:grpSpPr>
                <a:xfrm flipV="1">
                  <a:off x="10205911" y="619518"/>
                  <a:ext cx="130423" cy="29306"/>
                  <a:chOff x="10060249" y="2356113"/>
                  <a:chExt cx="922662" cy="207321"/>
                </a:xfrm>
              </p:grpSpPr>
              <p:sp>
                <p:nvSpPr>
                  <p:cNvPr id="254" name="梯形 132">
                    <a:extLst>
                      <a:ext uri="{FF2B5EF4-FFF2-40B4-BE49-F238E27FC236}">
                        <a16:creationId xmlns:a16="http://schemas.microsoft.com/office/drawing/2014/main" xmlns="" id="{0BF4B717-B37A-48AF-98DD-A3D0E9193A7C}"/>
                      </a:ext>
                    </a:extLst>
                  </p:cNvPr>
                  <p:cNvSpPr/>
                  <p:nvPr userDrawn="1"/>
                </p:nvSpPr>
                <p:spPr>
                  <a:xfrm>
                    <a:off x="10060249" y="2356113"/>
                    <a:ext cx="922662" cy="207321"/>
                  </a:xfrm>
                  <a:custGeom>
                    <a:avLst/>
                    <a:gdLst>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 name="connsiteX0" fmla="*/ 10074071 w 10969088"/>
                      <a:gd name="connsiteY0" fmla="*/ 2682878 h 2682878"/>
                      <a:gd name="connsiteX1" fmla="*/ 0 w 10969088"/>
                      <a:gd name="connsiteY1" fmla="*/ 0 h 2682878"/>
                      <a:gd name="connsiteX2" fmla="*/ 10165986 w 10969088"/>
                      <a:gd name="connsiteY2" fmla="*/ 2315219 h 2682878"/>
                      <a:gd name="connsiteX3" fmla="*/ 10877173 w 10969088"/>
                      <a:gd name="connsiteY3" fmla="*/ 2315219 h 2682878"/>
                      <a:gd name="connsiteX4" fmla="*/ 10969088 w 10969088"/>
                      <a:gd name="connsiteY4" fmla="*/ 2682878 h 2682878"/>
                      <a:gd name="connsiteX5" fmla="*/ 10074071 w 10969088"/>
                      <a:gd name="connsiteY5" fmla="*/ 2682878 h 2682878"/>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17" h="367659">
                        <a:moveTo>
                          <a:pt x="0" y="367659"/>
                        </a:moveTo>
                        <a:lnTo>
                          <a:pt x="91915" y="0"/>
                        </a:lnTo>
                        <a:lnTo>
                          <a:pt x="803102" y="0"/>
                        </a:lnTo>
                        <a:lnTo>
                          <a:pt x="895017" y="367659"/>
                        </a:lnTo>
                        <a:lnTo>
                          <a:pt x="0" y="367659"/>
                        </a:lnTo>
                        <a:close/>
                      </a:path>
                    </a:pathLst>
                  </a:custGeom>
                  <a:solidFill>
                    <a:srgbClr val="2C3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5" name="任意多边形: 形状 254">
                    <a:extLst>
                      <a:ext uri="{FF2B5EF4-FFF2-40B4-BE49-F238E27FC236}">
                        <a16:creationId xmlns:a16="http://schemas.microsoft.com/office/drawing/2014/main" xmlns="" id="{967F3D77-8AE6-4E1D-B78B-5A51B802837D}"/>
                      </a:ext>
                    </a:extLst>
                  </p:cNvPr>
                  <p:cNvSpPr/>
                  <p:nvPr userDrawn="1"/>
                </p:nvSpPr>
                <p:spPr>
                  <a:xfrm>
                    <a:off x="10161527" y="2400422"/>
                    <a:ext cx="72010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6" name="任意多边形: 形状 255">
                    <a:extLst>
                      <a:ext uri="{FF2B5EF4-FFF2-40B4-BE49-F238E27FC236}">
                        <a16:creationId xmlns:a16="http://schemas.microsoft.com/office/drawing/2014/main" xmlns="" id="{235D0AC2-539B-4462-98D4-828C721287D4}"/>
                      </a:ext>
                    </a:extLst>
                  </p:cNvPr>
                  <p:cNvSpPr/>
                  <p:nvPr userDrawn="1"/>
                </p:nvSpPr>
                <p:spPr>
                  <a:xfrm>
                    <a:off x="10125522" y="2475698"/>
                    <a:ext cx="79211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grpSp>
          <p:nvGrpSpPr>
            <p:cNvPr id="219" name="组合 218">
              <a:extLst>
                <a:ext uri="{FF2B5EF4-FFF2-40B4-BE49-F238E27FC236}">
                  <a16:creationId xmlns:a16="http://schemas.microsoft.com/office/drawing/2014/main" xmlns="" id="{E9AB012A-AF29-4274-A032-65B8A4C17895}"/>
                </a:ext>
              </a:extLst>
            </p:cNvPr>
            <p:cNvGrpSpPr/>
            <p:nvPr userDrawn="1"/>
          </p:nvGrpSpPr>
          <p:grpSpPr>
            <a:xfrm>
              <a:off x="9636233" y="572115"/>
              <a:ext cx="175535" cy="45719"/>
              <a:chOff x="-5205657" y="6874001"/>
              <a:chExt cx="1613638" cy="420281"/>
            </a:xfrm>
            <a:solidFill>
              <a:schemeClr val="bg1"/>
            </a:solidFill>
          </p:grpSpPr>
          <p:sp>
            <p:nvSpPr>
              <p:cNvPr id="220" name="任意多边形: 形状 219">
                <a:extLst>
                  <a:ext uri="{FF2B5EF4-FFF2-40B4-BE49-F238E27FC236}">
                    <a16:creationId xmlns:a16="http://schemas.microsoft.com/office/drawing/2014/main" xmlns="" id="{D7CFF0C3-8915-4365-B42E-9C55E255421B}"/>
                  </a:ext>
                </a:extLst>
              </p:cNvPr>
              <p:cNvSpPr/>
              <p:nvPr/>
            </p:nvSpPr>
            <p:spPr>
              <a:xfrm>
                <a:off x="-4618502" y="6887778"/>
                <a:ext cx="137863" cy="212096"/>
              </a:xfrm>
              <a:custGeom>
                <a:avLst/>
                <a:gdLst>
                  <a:gd name="connsiteX0" fmla="*/ 70911 w 137862"/>
                  <a:gd name="connsiteY0" fmla="*/ 128836 h 212096"/>
                  <a:gd name="connsiteX1" fmla="*/ 37152 w 137862"/>
                  <a:gd name="connsiteY1" fmla="*/ 168215 h 212096"/>
                  <a:gd name="connsiteX2" fmla="*/ 45035 w 137862"/>
                  <a:gd name="connsiteY2" fmla="*/ 193419 h 212096"/>
                  <a:gd name="connsiteX3" fmla="*/ 41006 w 137862"/>
                  <a:gd name="connsiteY3" fmla="*/ 210069 h 212096"/>
                  <a:gd name="connsiteX4" fmla="*/ 22412 w 137862"/>
                  <a:gd name="connsiteY4" fmla="*/ 204695 h 212096"/>
                  <a:gd name="connsiteX5" fmla="*/ 10146 w 137862"/>
                  <a:gd name="connsiteY5" fmla="*/ 172139 h 212096"/>
                  <a:gd name="connsiteX6" fmla="*/ 5585 w 137862"/>
                  <a:gd name="connsiteY6" fmla="*/ 85780 h 212096"/>
                  <a:gd name="connsiteX7" fmla="*/ 17569 w 137862"/>
                  <a:gd name="connsiteY7" fmla="*/ 58809 h 212096"/>
                  <a:gd name="connsiteX8" fmla="*/ 25028 w 137862"/>
                  <a:gd name="connsiteY8" fmla="*/ 85073 h 212096"/>
                  <a:gd name="connsiteX9" fmla="*/ 30224 w 137862"/>
                  <a:gd name="connsiteY9" fmla="*/ 118089 h 212096"/>
                  <a:gd name="connsiteX10" fmla="*/ 48782 w 137862"/>
                  <a:gd name="connsiteY10" fmla="*/ 125902 h 212096"/>
                  <a:gd name="connsiteX11" fmla="*/ 76249 w 137862"/>
                  <a:gd name="connsiteY11" fmla="*/ 79948 h 212096"/>
                  <a:gd name="connsiteX12" fmla="*/ 70770 w 137862"/>
                  <a:gd name="connsiteY12" fmla="*/ 79170 h 212096"/>
                  <a:gd name="connsiteX13" fmla="*/ 50727 w 137862"/>
                  <a:gd name="connsiteY13" fmla="*/ 82705 h 212096"/>
                  <a:gd name="connsiteX14" fmla="*/ 49100 w 137862"/>
                  <a:gd name="connsiteY14" fmla="*/ 64606 h 212096"/>
                  <a:gd name="connsiteX15" fmla="*/ 36021 w 137862"/>
                  <a:gd name="connsiteY15" fmla="*/ 47249 h 212096"/>
                  <a:gd name="connsiteX16" fmla="*/ 26900 w 137862"/>
                  <a:gd name="connsiteY16" fmla="*/ 44351 h 212096"/>
                  <a:gd name="connsiteX17" fmla="*/ 0 w 137862"/>
                  <a:gd name="connsiteY17" fmla="*/ 26853 h 212096"/>
                  <a:gd name="connsiteX18" fmla="*/ 27290 w 137862"/>
                  <a:gd name="connsiteY18" fmla="*/ 11865 h 212096"/>
                  <a:gd name="connsiteX19" fmla="*/ 71193 w 137862"/>
                  <a:gd name="connsiteY19" fmla="*/ 58 h 212096"/>
                  <a:gd name="connsiteX20" fmla="*/ 90106 w 137862"/>
                  <a:gd name="connsiteY20" fmla="*/ 10203 h 212096"/>
                  <a:gd name="connsiteX21" fmla="*/ 81410 w 137862"/>
                  <a:gd name="connsiteY21" fmla="*/ 27524 h 212096"/>
                  <a:gd name="connsiteX22" fmla="*/ 70982 w 137862"/>
                  <a:gd name="connsiteY22" fmla="*/ 42088 h 212096"/>
                  <a:gd name="connsiteX23" fmla="*/ 86606 w 137862"/>
                  <a:gd name="connsiteY23" fmla="*/ 52693 h 212096"/>
                  <a:gd name="connsiteX24" fmla="*/ 105518 w 137862"/>
                  <a:gd name="connsiteY24" fmla="*/ 51951 h 212096"/>
                  <a:gd name="connsiteX25" fmla="*/ 101983 w 137862"/>
                  <a:gd name="connsiteY25" fmla="*/ 69166 h 212096"/>
                  <a:gd name="connsiteX26" fmla="*/ 97034 w 137862"/>
                  <a:gd name="connsiteY26" fmla="*/ 82599 h 212096"/>
                  <a:gd name="connsiteX27" fmla="*/ 112517 w 137862"/>
                  <a:gd name="connsiteY27" fmla="*/ 94971 h 212096"/>
                  <a:gd name="connsiteX28" fmla="*/ 133727 w 137862"/>
                  <a:gd name="connsiteY28" fmla="*/ 99425 h 212096"/>
                  <a:gd name="connsiteX29" fmla="*/ 116442 w 137862"/>
                  <a:gd name="connsiteY29" fmla="*/ 113176 h 212096"/>
                  <a:gd name="connsiteX30" fmla="*/ 100039 w 137862"/>
                  <a:gd name="connsiteY30" fmla="*/ 118655 h 212096"/>
                  <a:gd name="connsiteX31" fmla="*/ 92544 w 137862"/>
                  <a:gd name="connsiteY31" fmla="*/ 133820 h 212096"/>
                  <a:gd name="connsiteX32" fmla="*/ 103609 w 137862"/>
                  <a:gd name="connsiteY32" fmla="*/ 141491 h 212096"/>
                  <a:gd name="connsiteX33" fmla="*/ 119693 w 137862"/>
                  <a:gd name="connsiteY33" fmla="*/ 147323 h 212096"/>
                  <a:gd name="connsiteX34" fmla="*/ 119693 w 137862"/>
                  <a:gd name="connsiteY34" fmla="*/ 173305 h 212096"/>
                  <a:gd name="connsiteX35" fmla="*/ 100039 w 137862"/>
                  <a:gd name="connsiteY35" fmla="*/ 187445 h 212096"/>
                  <a:gd name="connsiteX36" fmla="*/ 102655 w 137862"/>
                  <a:gd name="connsiteY36" fmla="*/ 192571 h 212096"/>
                  <a:gd name="connsiteX37" fmla="*/ 124890 w 137862"/>
                  <a:gd name="connsiteY37" fmla="*/ 187798 h 212096"/>
                  <a:gd name="connsiteX38" fmla="*/ 138463 w 137862"/>
                  <a:gd name="connsiteY38" fmla="*/ 194126 h 212096"/>
                  <a:gd name="connsiteX39" fmla="*/ 128389 w 137862"/>
                  <a:gd name="connsiteY39" fmla="*/ 204943 h 212096"/>
                  <a:gd name="connsiteX40" fmla="*/ 82435 w 137862"/>
                  <a:gd name="connsiteY40" fmla="*/ 212543 h 212096"/>
                  <a:gd name="connsiteX41" fmla="*/ 68295 w 137862"/>
                  <a:gd name="connsiteY41" fmla="*/ 207417 h 212096"/>
                  <a:gd name="connsiteX42" fmla="*/ 72749 w 137862"/>
                  <a:gd name="connsiteY42" fmla="*/ 193914 h 212096"/>
                  <a:gd name="connsiteX43" fmla="*/ 98484 w 137862"/>
                  <a:gd name="connsiteY43" fmla="*/ 175638 h 212096"/>
                  <a:gd name="connsiteX44" fmla="*/ 103185 w 137862"/>
                  <a:gd name="connsiteY44" fmla="*/ 160968 h 212096"/>
                  <a:gd name="connsiteX45" fmla="*/ 86995 w 137862"/>
                  <a:gd name="connsiteY45" fmla="*/ 156090 h 212096"/>
                  <a:gd name="connsiteX46" fmla="*/ 67836 w 137862"/>
                  <a:gd name="connsiteY46" fmla="*/ 159024 h 212096"/>
                  <a:gd name="connsiteX47" fmla="*/ 70345 w 137862"/>
                  <a:gd name="connsiteY47" fmla="*/ 140572 h 212096"/>
                  <a:gd name="connsiteX48" fmla="*/ 70911 w 137862"/>
                  <a:gd name="connsiteY48" fmla="*/ 128836 h 2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862" h="212096">
                    <a:moveTo>
                      <a:pt x="70911" y="128836"/>
                    </a:moveTo>
                    <a:cubicBezTo>
                      <a:pt x="44364" y="134067"/>
                      <a:pt x="32663" y="148808"/>
                      <a:pt x="37152" y="168215"/>
                    </a:cubicBezTo>
                    <a:cubicBezTo>
                      <a:pt x="39167" y="176769"/>
                      <a:pt x="43797" y="184829"/>
                      <a:pt x="45035" y="193419"/>
                    </a:cubicBezTo>
                    <a:cubicBezTo>
                      <a:pt x="45813" y="198651"/>
                      <a:pt x="42455" y="204483"/>
                      <a:pt x="41006" y="210069"/>
                    </a:cubicBezTo>
                    <a:cubicBezTo>
                      <a:pt x="34607" y="208336"/>
                      <a:pt x="24745" y="208549"/>
                      <a:pt x="22412" y="204695"/>
                    </a:cubicBezTo>
                    <a:cubicBezTo>
                      <a:pt x="16063" y="194835"/>
                      <a:pt x="11881" y="183737"/>
                      <a:pt x="10146" y="172139"/>
                    </a:cubicBezTo>
                    <a:cubicBezTo>
                      <a:pt x="6839" y="143475"/>
                      <a:pt x="5316" y="114633"/>
                      <a:pt x="5585" y="85780"/>
                    </a:cubicBezTo>
                    <a:cubicBezTo>
                      <a:pt x="5585" y="76130"/>
                      <a:pt x="13998" y="66267"/>
                      <a:pt x="17569" y="58809"/>
                    </a:cubicBezTo>
                    <a:cubicBezTo>
                      <a:pt x="20291" y="68105"/>
                      <a:pt x="23260" y="76483"/>
                      <a:pt x="25028" y="85073"/>
                    </a:cubicBezTo>
                    <a:cubicBezTo>
                      <a:pt x="27254" y="95996"/>
                      <a:pt x="28774" y="107060"/>
                      <a:pt x="30224" y="118089"/>
                    </a:cubicBezTo>
                    <a:cubicBezTo>
                      <a:pt x="31673" y="129119"/>
                      <a:pt x="36940" y="131664"/>
                      <a:pt x="48782" y="125902"/>
                    </a:cubicBezTo>
                    <a:cubicBezTo>
                      <a:pt x="73279" y="113989"/>
                      <a:pt x="78334" y="106954"/>
                      <a:pt x="76249" y="79948"/>
                    </a:cubicBezTo>
                    <a:cubicBezTo>
                      <a:pt x="74466" y="79442"/>
                      <a:pt x="72622" y="79180"/>
                      <a:pt x="70770" y="79170"/>
                    </a:cubicBezTo>
                    <a:cubicBezTo>
                      <a:pt x="64053" y="80124"/>
                      <a:pt x="57407" y="81432"/>
                      <a:pt x="50727" y="82705"/>
                    </a:cubicBezTo>
                    <a:cubicBezTo>
                      <a:pt x="50090" y="76660"/>
                      <a:pt x="47969" y="70474"/>
                      <a:pt x="49100" y="64606"/>
                    </a:cubicBezTo>
                    <a:cubicBezTo>
                      <a:pt x="51009" y="54708"/>
                      <a:pt x="52847" y="46330"/>
                      <a:pt x="36021" y="47249"/>
                    </a:cubicBezTo>
                    <a:cubicBezTo>
                      <a:pt x="32766" y="47172"/>
                      <a:pt x="29603" y="46167"/>
                      <a:pt x="26900" y="44351"/>
                    </a:cubicBezTo>
                    <a:cubicBezTo>
                      <a:pt x="17852" y="38659"/>
                      <a:pt x="9227" y="32650"/>
                      <a:pt x="0" y="26853"/>
                    </a:cubicBezTo>
                    <a:cubicBezTo>
                      <a:pt x="8979" y="21692"/>
                      <a:pt x="17675" y="15541"/>
                      <a:pt x="27290" y="11865"/>
                    </a:cubicBezTo>
                    <a:cubicBezTo>
                      <a:pt x="41390" y="6159"/>
                      <a:pt x="56134" y="2195"/>
                      <a:pt x="71193" y="58"/>
                    </a:cubicBezTo>
                    <a:cubicBezTo>
                      <a:pt x="77379" y="-649"/>
                      <a:pt x="88020" y="5254"/>
                      <a:pt x="90106" y="10203"/>
                    </a:cubicBezTo>
                    <a:cubicBezTo>
                      <a:pt x="91908" y="14516"/>
                      <a:pt x="85051" y="21833"/>
                      <a:pt x="81410" y="27524"/>
                    </a:cubicBezTo>
                    <a:cubicBezTo>
                      <a:pt x="78193" y="32544"/>
                      <a:pt x="71830" y="36998"/>
                      <a:pt x="70982" y="42088"/>
                    </a:cubicBezTo>
                    <a:cubicBezTo>
                      <a:pt x="69497" y="50820"/>
                      <a:pt x="72714" y="57253"/>
                      <a:pt x="86606" y="52693"/>
                    </a:cubicBezTo>
                    <a:cubicBezTo>
                      <a:pt x="92227" y="50855"/>
                      <a:pt x="99191" y="52092"/>
                      <a:pt x="105518" y="51951"/>
                    </a:cubicBezTo>
                    <a:cubicBezTo>
                      <a:pt x="104387" y="57713"/>
                      <a:pt x="103574" y="63510"/>
                      <a:pt x="101983" y="69166"/>
                    </a:cubicBezTo>
                    <a:cubicBezTo>
                      <a:pt x="100746" y="73726"/>
                      <a:pt x="98024" y="78039"/>
                      <a:pt x="97034" y="82599"/>
                    </a:cubicBezTo>
                    <a:cubicBezTo>
                      <a:pt x="94772" y="93451"/>
                      <a:pt x="98413" y="97764"/>
                      <a:pt x="112517" y="94971"/>
                    </a:cubicBezTo>
                    <a:cubicBezTo>
                      <a:pt x="118915" y="93698"/>
                      <a:pt x="126657" y="97728"/>
                      <a:pt x="133727" y="99425"/>
                    </a:cubicBezTo>
                    <a:cubicBezTo>
                      <a:pt x="128312" y="104428"/>
                      <a:pt x="122534" y="109024"/>
                      <a:pt x="116442" y="113176"/>
                    </a:cubicBezTo>
                    <a:cubicBezTo>
                      <a:pt x="111669" y="115969"/>
                      <a:pt x="103927" y="115368"/>
                      <a:pt x="100039" y="118655"/>
                    </a:cubicBezTo>
                    <a:cubicBezTo>
                      <a:pt x="95735" y="122597"/>
                      <a:pt x="93061" y="128006"/>
                      <a:pt x="92544" y="133820"/>
                    </a:cubicBezTo>
                    <a:cubicBezTo>
                      <a:pt x="92544" y="136294"/>
                      <a:pt x="99367" y="139511"/>
                      <a:pt x="103609" y="141491"/>
                    </a:cubicBezTo>
                    <a:cubicBezTo>
                      <a:pt x="108735" y="143859"/>
                      <a:pt x="114956" y="144531"/>
                      <a:pt x="119693" y="147323"/>
                    </a:cubicBezTo>
                    <a:cubicBezTo>
                      <a:pt x="133621" y="155489"/>
                      <a:pt x="133090" y="164468"/>
                      <a:pt x="119693" y="173305"/>
                    </a:cubicBezTo>
                    <a:cubicBezTo>
                      <a:pt x="112906" y="177759"/>
                      <a:pt x="106508" y="182673"/>
                      <a:pt x="100039" y="187445"/>
                    </a:cubicBezTo>
                    <a:lnTo>
                      <a:pt x="102655" y="192571"/>
                    </a:lnTo>
                    <a:cubicBezTo>
                      <a:pt x="110043" y="190803"/>
                      <a:pt x="117466" y="187940"/>
                      <a:pt x="124890" y="187798"/>
                    </a:cubicBezTo>
                    <a:cubicBezTo>
                      <a:pt x="129414" y="187798"/>
                      <a:pt x="133974" y="191864"/>
                      <a:pt x="138463" y="194126"/>
                    </a:cubicBezTo>
                    <a:cubicBezTo>
                      <a:pt x="135105" y="197873"/>
                      <a:pt x="132383" y="204059"/>
                      <a:pt x="128389" y="204943"/>
                    </a:cubicBezTo>
                    <a:cubicBezTo>
                      <a:pt x="113260" y="208266"/>
                      <a:pt x="97847" y="210705"/>
                      <a:pt x="82435" y="212543"/>
                    </a:cubicBezTo>
                    <a:cubicBezTo>
                      <a:pt x="77769" y="213073"/>
                      <a:pt x="70169" y="210705"/>
                      <a:pt x="68295" y="207417"/>
                    </a:cubicBezTo>
                    <a:cubicBezTo>
                      <a:pt x="66422" y="204130"/>
                      <a:pt x="69391" y="196813"/>
                      <a:pt x="72749" y="193914"/>
                    </a:cubicBezTo>
                    <a:cubicBezTo>
                      <a:pt x="80526" y="187056"/>
                      <a:pt x="90706" y="182496"/>
                      <a:pt x="98484" y="175638"/>
                    </a:cubicBezTo>
                    <a:cubicBezTo>
                      <a:pt x="102019" y="172386"/>
                      <a:pt x="105164" y="164150"/>
                      <a:pt x="103185" y="160968"/>
                    </a:cubicBezTo>
                    <a:cubicBezTo>
                      <a:pt x="101206" y="157787"/>
                      <a:pt x="92757" y="156302"/>
                      <a:pt x="86995" y="156090"/>
                    </a:cubicBezTo>
                    <a:cubicBezTo>
                      <a:pt x="80526" y="156415"/>
                      <a:pt x="74106" y="157398"/>
                      <a:pt x="67836" y="159024"/>
                    </a:cubicBezTo>
                    <a:cubicBezTo>
                      <a:pt x="68684" y="152873"/>
                      <a:pt x="69638" y="146722"/>
                      <a:pt x="70345" y="140572"/>
                    </a:cubicBezTo>
                    <a:cubicBezTo>
                      <a:pt x="70805" y="137178"/>
                      <a:pt x="70734" y="133820"/>
                      <a:pt x="70911" y="12883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1" name="任意多边形: 形状 220">
                <a:extLst>
                  <a:ext uri="{FF2B5EF4-FFF2-40B4-BE49-F238E27FC236}">
                    <a16:creationId xmlns:a16="http://schemas.microsoft.com/office/drawing/2014/main" xmlns="" id="{D41E162E-0662-459B-BC15-82A14F6EF0A2}"/>
                  </a:ext>
                </a:extLst>
              </p:cNvPr>
              <p:cNvSpPr/>
              <p:nvPr/>
            </p:nvSpPr>
            <p:spPr>
              <a:xfrm>
                <a:off x="-4925351" y="6932079"/>
                <a:ext cx="212096" cy="197957"/>
              </a:xfrm>
              <a:custGeom>
                <a:avLst/>
                <a:gdLst>
                  <a:gd name="connsiteX0" fmla="*/ 160610 w 212096"/>
                  <a:gd name="connsiteY0" fmla="*/ 171529 h 197956"/>
                  <a:gd name="connsiteX1" fmla="*/ 174149 w 212096"/>
                  <a:gd name="connsiteY1" fmla="*/ 178599 h 197956"/>
                  <a:gd name="connsiteX2" fmla="*/ 185178 w 212096"/>
                  <a:gd name="connsiteY2" fmla="*/ 192420 h 197956"/>
                  <a:gd name="connsiteX3" fmla="*/ 166407 w 212096"/>
                  <a:gd name="connsiteY3" fmla="*/ 197758 h 197956"/>
                  <a:gd name="connsiteX4" fmla="*/ 135157 w 212096"/>
                  <a:gd name="connsiteY4" fmla="*/ 177467 h 197956"/>
                  <a:gd name="connsiteX5" fmla="*/ 163685 w 212096"/>
                  <a:gd name="connsiteY5" fmla="*/ 155763 h 197956"/>
                  <a:gd name="connsiteX6" fmla="*/ 188217 w 212096"/>
                  <a:gd name="connsiteY6" fmla="*/ 149577 h 197956"/>
                  <a:gd name="connsiteX7" fmla="*/ 197019 w 212096"/>
                  <a:gd name="connsiteY7" fmla="*/ 141234 h 197956"/>
                  <a:gd name="connsiteX8" fmla="*/ 190691 w 212096"/>
                  <a:gd name="connsiteY8" fmla="*/ 131973 h 197956"/>
                  <a:gd name="connsiteX9" fmla="*/ 155130 w 212096"/>
                  <a:gd name="connsiteY9" fmla="*/ 124903 h 197956"/>
                  <a:gd name="connsiteX10" fmla="*/ 119781 w 212096"/>
                  <a:gd name="connsiteY10" fmla="*/ 89341 h 197956"/>
                  <a:gd name="connsiteX11" fmla="*/ 130386 w 212096"/>
                  <a:gd name="connsiteY11" fmla="*/ 48760 h 197956"/>
                  <a:gd name="connsiteX12" fmla="*/ 130173 w 212096"/>
                  <a:gd name="connsiteY12" fmla="*/ 16946 h 197956"/>
                  <a:gd name="connsiteX13" fmla="*/ 82593 w 212096"/>
                  <a:gd name="connsiteY13" fmla="*/ 92452 h 197956"/>
                  <a:gd name="connsiteX14" fmla="*/ 98111 w 212096"/>
                  <a:gd name="connsiteY14" fmla="*/ 144805 h 197956"/>
                  <a:gd name="connsiteX15" fmla="*/ 87506 w 212096"/>
                  <a:gd name="connsiteY15" fmla="*/ 175099 h 197956"/>
                  <a:gd name="connsiteX16" fmla="*/ 58237 w 212096"/>
                  <a:gd name="connsiteY16" fmla="*/ 153889 h 197956"/>
                  <a:gd name="connsiteX17" fmla="*/ 57672 w 212096"/>
                  <a:gd name="connsiteY17" fmla="*/ 99062 h 197956"/>
                  <a:gd name="connsiteX18" fmla="*/ 59616 w 212096"/>
                  <a:gd name="connsiteY18" fmla="*/ 85736 h 197956"/>
                  <a:gd name="connsiteX19" fmla="*/ 53253 w 212096"/>
                  <a:gd name="connsiteY19" fmla="*/ 83332 h 197956"/>
                  <a:gd name="connsiteX20" fmla="*/ 38265 w 212096"/>
                  <a:gd name="connsiteY20" fmla="*/ 105991 h 197956"/>
                  <a:gd name="connsiteX21" fmla="*/ 51238 w 212096"/>
                  <a:gd name="connsiteY21" fmla="*/ 173756 h 197956"/>
                  <a:gd name="connsiteX22" fmla="*/ 55410 w 212096"/>
                  <a:gd name="connsiteY22" fmla="*/ 193728 h 197956"/>
                  <a:gd name="connsiteX23" fmla="*/ 35295 w 212096"/>
                  <a:gd name="connsiteY23" fmla="*/ 185350 h 197956"/>
                  <a:gd name="connsiteX24" fmla="*/ 512 w 212096"/>
                  <a:gd name="connsiteY24" fmla="*/ 112707 h 197956"/>
                  <a:gd name="connsiteX25" fmla="*/ 4047 w 212096"/>
                  <a:gd name="connsiteY25" fmla="*/ 93866 h 197956"/>
                  <a:gd name="connsiteX26" fmla="*/ 26670 w 212096"/>
                  <a:gd name="connsiteY26" fmla="*/ 104117 h 197956"/>
                  <a:gd name="connsiteX27" fmla="*/ 87294 w 212096"/>
                  <a:gd name="connsiteY27" fmla="*/ 33949 h 197956"/>
                  <a:gd name="connsiteX28" fmla="*/ 120841 w 212096"/>
                  <a:gd name="connsiteY28" fmla="*/ 4149 h 197956"/>
                  <a:gd name="connsiteX29" fmla="*/ 139894 w 212096"/>
                  <a:gd name="connsiteY29" fmla="*/ 9876 h 197956"/>
                  <a:gd name="connsiteX30" fmla="*/ 137667 w 212096"/>
                  <a:gd name="connsiteY30" fmla="*/ 67601 h 197956"/>
                  <a:gd name="connsiteX31" fmla="*/ 163295 w 212096"/>
                  <a:gd name="connsiteY31" fmla="*/ 104471 h 197956"/>
                  <a:gd name="connsiteX32" fmla="*/ 194544 w 212096"/>
                  <a:gd name="connsiteY32" fmla="*/ 113662 h 197956"/>
                  <a:gd name="connsiteX33" fmla="*/ 212997 w 212096"/>
                  <a:gd name="connsiteY33" fmla="*/ 140315 h 197956"/>
                  <a:gd name="connsiteX34" fmla="*/ 184717 w 212096"/>
                  <a:gd name="connsiteY34" fmla="*/ 160500 h 197956"/>
                  <a:gd name="connsiteX35" fmla="*/ 160574 w 212096"/>
                  <a:gd name="connsiteY35" fmla="*/ 165802 h 197956"/>
                  <a:gd name="connsiteX36" fmla="*/ 75523 w 212096"/>
                  <a:gd name="connsiteY36" fmla="*/ 116702 h 197956"/>
                  <a:gd name="connsiteX37" fmla="*/ 83265 w 212096"/>
                  <a:gd name="connsiteY37" fmla="*/ 157601 h 197956"/>
                  <a:gd name="connsiteX38" fmla="*/ 75523 w 212096"/>
                  <a:gd name="connsiteY38" fmla="*/ 116702 h 19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096" h="197956">
                    <a:moveTo>
                      <a:pt x="160610" y="171529"/>
                    </a:moveTo>
                    <a:cubicBezTo>
                      <a:pt x="165397" y="173318"/>
                      <a:pt x="169944" y="175693"/>
                      <a:pt x="174149" y="178599"/>
                    </a:cubicBezTo>
                    <a:cubicBezTo>
                      <a:pt x="178263" y="182839"/>
                      <a:pt x="181956" y="187467"/>
                      <a:pt x="185178" y="192420"/>
                    </a:cubicBezTo>
                    <a:cubicBezTo>
                      <a:pt x="178779" y="194364"/>
                      <a:pt x="170684" y="199490"/>
                      <a:pt x="166407" y="197758"/>
                    </a:cubicBezTo>
                    <a:cubicBezTo>
                      <a:pt x="154741" y="192632"/>
                      <a:pt x="137420" y="186446"/>
                      <a:pt x="135157" y="177467"/>
                    </a:cubicBezTo>
                    <a:cubicBezTo>
                      <a:pt x="131411" y="162585"/>
                      <a:pt x="151454" y="160252"/>
                      <a:pt x="163685" y="155763"/>
                    </a:cubicBezTo>
                    <a:cubicBezTo>
                      <a:pt x="171532" y="152864"/>
                      <a:pt x="180299" y="152228"/>
                      <a:pt x="188217" y="149577"/>
                    </a:cubicBezTo>
                    <a:cubicBezTo>
                      <a:pt x="192226" y="148212"/>
                      <a:pt x="195441" y="145165"/>
                      <a:pt x="197019" y="141234"/>
                    </a:cubicBezTo>
                    <a:cubicBezTo>
                      <a:pt x="196777" y="137217"/>
                      <a:pt x="194345" y="133659"/>
                      <a:pt x="190691" y="131973"/>
                    </a:cubicBezTo>
                    <a:cubicBezTo>
                      <a:pt x="179238" y="128438"/>
                      <a:pt x="167255" y="124903"/>
                      <a:pt x="155130" y="124903"/>
                    </a:cubicBezTo>
                    <a:cubicBezTo>
                      <a:pt x="123316" y="124903"/>
                      <a:pt x="114549" y="118186"/>
                      <a:pt x="119781" y="89341"/>
                    </a:cubicBezTo>
                    <a:cubicBezTo>
                      <a:pt x="122255" y="75767"/>
                      <a:pt x="128158" y="62370"/>
                      <a:pt x="130386" y="48760"/>
                    </a:cubicBezTo>
                    <a:cubicBezTo>
                      <a:pt x="132153" y="38827"/>
                      <a:pt x="130386" y="28717"/>
                      <a:pt x="130173" y="16946"/>
                    </a:cubicBezTo>
                    <a:cubicBezTo>
                      <a:pt x="97581" y="31262"/>
                      <a:pt x="75736" y="69793"/>
                      <a:pt x="82593" y="92452"/>
                    </a:cubicBezTo>
                    <a:cubicBezTo>
                      <a:pt x="87860" y="109915"/>
                      <a:pt x="95779" y="126882"/>
                      <a:pt x="98111" y="144805"/>
                    </a:cubicBezTo>
                    <a:cubicBezTo>
                      <a:pt x="99384" y="154596"/>
                      <a:pt x="93375" y="173685"/>
                      <a:pt x="87506" y="175099"/>
                    </a:cubicBezTo>
                    <a:cubicBezTo>
                      <a:pt x="71741" y="179023"/>
                      <a:pt x="60535" y="166403"/>
                      <a:pt x="58237" y="153889"/>
                    </a:cubicBezTo>
                    <a:cubicBezTo>
                      <a:pt x="55021" y="136215"/>
                      <a:pt x="57247" y="117444"/>
                      <a:pt x="57672" y="99062"/>
                    </a:cubicBezTo>
                    <a:cubicBezTo>
                      <a:pt x="58027" y="94582"/>
                      <a:pt x="58676" y="90131"/>
                      <a:pt x="59616" y="85736"/>
                    </a:cubicBezTo>
                    <a:lnTo>
                      <a:pt x="53253" y="83332"/>
                    </a:lnTo>
                    <a:cubicBezTo>
                      <a:pt x="48057" y="90826"/>
                      <a:pt x="40775" y="98037"/>
                      <a:pt x="38265" y="105991"/>
                    </a:cubicBezTo>
                    <a:cubicBezTo>
                      <a:pt x="30311" y="131054"/>
                      <a:pt x="38689" y="152864"/>
                      <a:pt x="51238" y="173756"/>
                    </a:cubicBezTo>
                    <a:cubicBezTo>
                      <a:pt x="54596" y="179341"/>
                      <a:pt x="54101" y="187047"/>
                      <a:pt x="55410" y="193728"/>
                    </a:cubicBezTo>
                    <a:cubicBezTo>
                      <a:pt x="48516" y="191006"/>
                      <a:pt x="37735" y="190193"/>
                      <a:pt x="35295" y="185350"/>
                    </a:cubicBezTo>
                    <a:cubicBezTo>
                      <a:pt x="22535" y="161737"/>
                      <a:pt x="11293" y="137275"/>
                      <a:pt x="512" y="112707"/>
                    </a:cubicBezTo>
                    <a:cubicBezTo>
                      <a:pt x="-1361" y="108359"/>
                      <a:pt x="2386" y="101678"/>
                      <a:pt x="4047" y="93866"/>
                    </a:cubicBezTo>
                    <a:cubicBezTo>
                      <a:pt x="13096" y="97896"/>
                      <a:pt x="19141" y="100653"/>
                      <a:pt x="26670" y="104117"/>
                    </a:cubicBezTo>
                    <a:cubicBezTo>
                      <a:pt x="46148" y="79974"/>
                      <a:pt x="65873" y="56502"/>
                      <a:pt x="87294" y="33949"/>
                    </a:cubicBezTo>
                    <a:cubicBezTo>
                      <a:pt x="97548" y="23017"/>
                      <a:pt x="108777" y="13042"/>
                      <a:pt x="120841" y="4149"/>
                    </a:cubicBezTo>
                    <a:cubicBezTo>
                      <a:pt x="130103" y="-2532"/>
                      <a:pt x="139788" y="-1507"/>
                      <a:pt x="139894" y="9876"/>
                    </a:cubicBezTo>
                    <a:cubicBezTo>
                      <a:pt x="139894" y="29071"/>
                      <a:pt x="141520" y="48760"/>
                      <a:pt x="137667" y="67601"/>
                    </a:cubicBezTo>
                    <a:cubicBezTo>
                      <a:pt x="132435" y="93300"/>
                      <a:pt x="135370" y="99133"/>
                      <a:pt x="163295" y="104471"/>
                    </a:cubicBezTo>
                    <a:cubicBezTo>
                      <a:pt x="174148" y="106592"/>
                      <a:pt x="186626" y="108006"/>
                      <a:pt x="194544" y="113662"/>
                    </a:cubicBezTo>
                    <a:cubicBezTo>
                      <a:pt x="203559" y="120272"/>
                      <a:pt x="214693" y="132255"/>
                      <a:pt x="212997" y="140315"/>
                    </a:cubicBezTo>
                    <a:cubicBezTo>
                      <a:pt x="211300" y="148375"/>
                      <a:pt x="195499" y="155091"/>
                      <a:pt x="184717" y="160500"/>
                    </a:cubicBezTo>
                    <a:cubicBezTo>
                      <a:pt x="177647" y="164035"/>
                      <a:pt x="168704" y="164035"/>
                      <a:pt x="160574" y="165802"/>
                    </a:cubicBezTo>
                    <a:close/>
                    <a:moveTo>
                      <a:pt x="75523" y="116702"/>
                    </a:moveTo>
                    <a:cubicBezTo>
                      <a:pt x="66809" y="130223"/>
                      <a:pt x="70212" y="148200"/>
                      <a:pt x="83265" y="157601"/>
                    </a:cubicBezTo>
                    <a:cubicBezTo>
                      <a:pt x="91713" y="144345"/>
                      <a:pt x="88815" y="127519"/>
                      <a:pt x="75523" y="11670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2" name="任意多边形: 形状 221">
                <a:extLst>
                  <a:ext uri="{FF2B5EF4-FFF2-40B4-BE49-F238E27FC236}">
                    <a16:creationId xmlns:a16="http://schemas.microsoft.com/office/drawing/2014/main" xmlns="" id="{8C3DF1BD-C8ED-455C-9E09-086D931F81C0}"/>
                  </a:ext>
                </a:extLst>
              </p:cNvPr>
              <p:cNvSpPr/>
              <p:nvPr/>
            </p:nvSpPr>
            <p:spPr>
              <a:xfrm>
                <a:off x="-5205657" y="7032790"/>
                <a:ext cx="120188" cy="141398"/>
              </a:xfrm>
              <a:custGeom>
                <a:avLst/>
                <a:gdLst>
                  <a:gd name="connsiteX0" fmla="*/ 4598 w 120187"/>
                  <a:gd name="connsiteY0" fmla="*/ 47700 h 141397"/>
                  <a:gd name="connsiteX1" fmla="*/ 19021 w 120187"/>
                  <a:gd name="connsiteY1" fmla="*/ 53144 h 141397"/>
                  <a:gd name="connsiteX2" fmla="*/ 70030 w 120187"/>
                  <a:gd name="connsiteY2" fmla="*/ 50705 h 141397"/>
                  <a:gd name="connsiteX3" fmla="*/ 77099 w 120187"/>
                  <a:gd name="connsiteY3" fmla="*/ 32712 h 141397"/>
                  <a:gd name="connsiteX4" fmla="*/ 55148 w 120187"/>
                  <a:gd name="connsiteY4" fmla="*/ 25642 h 141397"/>
                  <a:gd name="connsiteX5" fmla="*/ 32807 w 120187"/>
                  <a:gd name="connsiteY5" fmla="*/ 37696 h 141397"/>
                  <a:gd name="connsiteX6" fmla="*/ 72151 w 120187"/>
                  <a:gd name="connsiteY6" fmla="*/ 826 h 141397"/>
                  <a:gd name="connsiteX7" fmla="*/ 102162 w 120187"/>
                  <a:gd name="connsiteY7" fmla="*/ 20269 h 141397"/>
                  <a:gd name="connsiteX8" fmla="*/ 120862 w 120187"/>
                  <a:gd name="connsiteY8" fmla="*/ 86726 h 141397"/>
                  <a:gd name="connsiteX9" fmla="*/ 122524 w 120187"/>
                  <a:gd name="connsiteY9" fmla="*/ 115394 h 141397"/>
                  <a:gd name="connsiteX10" fmla="*/ 100324 w 120187"/>
                  <a:gd name="connsiteY10" fmla="*/ 131831 h 141397"/>
                  <a:gd name="connsiteX11" fmla="*/ 73282 w 120187"/>
                  <a:gd name="connsiteY11" fmla="*/ 137735 h 141397"/>
                  <a:gd name="connsiteX12" fmla="*/ 43270 w 120187"/>
                  <a:gd name="connsiteY12" fmla="*/ 134977 h 141397"/>
                  <a:gd name="connsiteX13" fmla="*/ 14990 w 120187"/>
                  <a:gd name="connsiteY13" fmla="*/ 105849 h 141397"/>
                  <a:gd name="connsiteX14" fmla="*/ 4598 w 120187"/>
                  <a:gd name="connsiteY14" fmla="*/ 47700 h 141397"/>
                  <a:gd name="connsiteX15" fmla="*/ 98911 w 120187"/>
                  <a:gd name="connsiteY15" fmla="*/ 69298 h 141397"/>
                  <a:gd name="connsiteX16" fmla="*/ 84028 w 120187"/>
                  <a:gd name="connsiteY16" fmla="*/ 57527 h 141397"/>
                  <a:gd name="connsiteX17" fmla="*/ 58046 w 120187"/>
                  <a:gd name="connsiteY17" fmla="*/ 91427 h 141397"/>
                  <a:gd name="connsiteX18" fmla="*/ 97673 w 120187"/>
                  <a:gd name="connsiteY18" fmla="*/ 102208 h 141397"/>
                  <a:gd name="connsiteX19" fmla="*/ 98911 w 120187"/>
                  <a:gd name="connsiteY19" fmla="*/ 69228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187" h="141397">
                    <a:moveTo>
                      <a:pt x="4598" y="47700"/>
                    </a:moveTo>
                    <a:cubicBezTo>
                      <a:pt x="12163" y="50386"/>
                      <a:pt x="17112" y="50705"/>
                      <a:pt x="19021" y="53144"/>
                    </a:cubicBezTo>
                    <a:cubicBezTo>
                      <a:pt x="33690" y="71949"/>
                      <a:pt x="49774" y="64349"/>
                      <a:pt x="70030" y="50705"/>
                    </a:cubicBezTo>
                    <a:cubicBezTo>
                      <a:pt x="80246" y="43811"/>
                      <a:pt x="81130" y="39817"/>
                      <a:pt x="77099" y="32712"/>
                    </a:cubicBezTo>
                    <a:cubicBezTo>
                      <a:pt x="73070" y="25606"/>
                      <a:pt x="68510" y="17900"/>
                      <a:pt x="55148" y="25642"/>
                    </a:cubicBezTo>
                    <a:cubicBezTo>
                      <a:pt x="48785" y="29177"/>
                      <a:pt x="42175" y="32712"/>
                      <a:pt x="32807" y="37696"/>
                    </a:cubicBezTo>
                    <a:cubicBezTo>
                      <a:pt x="37014" y="14082"/>
                      <a:pt x="54865" y="4821"/>
                      <a:pt x="72151" y="826"/>
                    </a:cubicBezTo>
                    <a:cubicBezTo>
                      <a:pt x="88871" y="-3062"/>
                      <a:pt x="98380" y="7331"/>
                      <a:pt x="102162" y="20269"/>
                    </a:cubicBezTo>
                    <a:cubicBezTo>
                      <a:pt x="108596" y="42362"/>
                      <a:pt x="115277" y="64385"/>
                      <a:pt x="120862" y="86726"/>
                    </a:cubicBezTo>
                    <a:cubicBezTo>
                      <a:pt x="122753" y="96157"/>
                      <a:pt x="123313" y="105807"/>
                      <a:pt x="122524" y="115394"/>
                    </a:cubicBezTo>
                    <a:cubicBezTo>
                      <a:pt x="122028" y="128509"/>
                      <a:pt x="115913" y="134023"/>
                      <a:pt x="100324" y="131831"/>
                    </a:cubicBezTo>
                    <a:cubicBezTo>
                      <a:pt x="92158" y="130665"/>
                      <a:pt x="81589" y="133776"/>
                      <a:pt x="73282" y="137735"/>
                    </a:cubicBezTo>
                    <a:cubicBezTo>
                      <a:pt x="60662" y="143709"/>
                      <a:pt x="51365" y="143638"/>
                      <a:pt x="43270" y="134977"/>
                    </a:cubicBezTo>
                    <a:cubicBezTo>
                      <a:pt x="34009" y="125115"/>
                      <a:pt x="24711" y="115288"/>
                      <a:pt x="14990" y="105849"/>
                    </a:cubicBezTo>
                    <a:cubicBezTo>
                      <a:pt x="-492" y="90755"/>
                      <a:pt x="-4027" y="72303"/>
                      <a:pt x="4598" y="47700"/>
                    </a:cubicBezTo>
                    <a:close/>
                    <a:moveTo>
                      <a:pt x="98911" y="69298"/>
                    </a:moveTo>
                    <a:cubicBezTo>
                      <a:pt x="93360" y="56714"/>
                      <a:pt x="94280" y="53320"/>
                      <a:pt x="84028" y="57527"/>
                    </a:cubicBezTo>
                    <a:cubicBezTo>
                      <a:pt x="73777" y="61733"/>
                      <a:pt x="57480" y="86832"/>
                      <a:pt x="58046" y="91427"/>
                    </a:cubicBezTo>
                    <a:cubicBezTo>
                      <a:pt x="59354" y="102774"/>
                      <a:pt x="95199" y="103516"/>
                      <a:pt x="97673" y="102208"/>
                    </a:cubicBezTo>
                    <a:cubicBezTo>
                      <a:pt x="101420" y="100264"/>
                      <a:pt x="104495" y="81883"/>
                      <a:pt x="98911" y="69228"/>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3" name="任意多边形: 形状 222">
                <a:extLst>
                  <a:ext uri="{FF2B5EF4-FFF2-40B4-BE49-F238E27FC236}">
                    <a16:creationId xmlns:a16="http://schemas.microsoft.com/office/drawing/2014/main" xmlns="" id="{8714822F-5CEF-4368-B97E-4929F67E2E31}"/>
                  </a:ext>
                </a:extLst>
              </p:cNvPr>
              <p:cNvSpPr/>
              <p:nvPr/>
            </p:nvSpPr>
            <p:spPr>
              <a:xfrm>
                <a:off x="-4291705" y="6874001"/>
                <a:ext cx="152002" cy="254516"/>
              </a:xfrm>
              <a:custGeom>
                <a:avLst/>
                <a:gdLst>
                  <a:gd name="connsiteX0" fmla="*/ 28323 w 152002"/>
                  <a:gd name="connsiteY0" fmla="*/ 80751 h 254515"/>
                  <a:gd name="connsiteX1" fmla="*/ 61375 w 152002"/>
                  <a:gd name="connsiteY1" fmla="*/ 94891 h 254515"/>
                  <a:gd name="connsiteX2" fmla="*/ 16057 w 152002"/>
                  <a:gd name="connsiteY2" fmla="*/ 132821 h 254515"/>
                  <a:gd name="connsiteX3" fmla="*/ 74277 w 152002"/>
                  <a:gd name="connsiteY3" fmla="*/ 112495 h 254515"/>
                  <a:gd name="connsiteX4" fmla="*/ 90962 w 152002"/>
                  <a:gd name="connsiteY4" fmla="*/ 36741 h 254515"/>
                  <a:gd name="connsiteX5" fmla="*/ 67809 w 152002"/>
                  <a:gd name="connsiteY5" fmla="*/ 7119 h 254515"/>
                  <a:gd name="connsiteX6" fmla="*/ 91739 w 152002"/>
                  <a:gd name="connsiteY6" fmla="*/ 7755 h 254515"/>
                  <a:gd name="connsiteX7" fmla="*/ 103900 w 152002"/>
                  <a:gd name="connsiteY7" fmla="*/ 44200 h 254515"/>
                  <a:gd name="connsiteX8" fmla="*/ 93471 w 152002"/>
                  <a:gd name="connsiteY8" fmla="*/ 106274 h 254515"/>
                  <a:gd name="connsiteX9" fmla="*/ 94920 w 152002"/>
                  <a:gd name="connsiteY9" fmla="*/ 120590 h 254515"/>
                  <a:gd name="connsiteX10" fmla="*/ 111889 w 152002"/>
                  <a:gd name="connsiteY10" fmla="*/ 117585 h 254515"/>
                  <a:gd name="connsiteX11" fmla="*/ 148158 w 152002"/>
                  <a:gd name="connsiteY11" fmla="*/ 107617 h 254515"/>
                  <a:gd name="connsiteX12" fmla="*/ 152541 w 152002"/>
                  <a:gd name="connsiteY12" fmla="*/ 115429 h 254515"/>
                  <a:gd name="connsiteX13" fmla="*/ 134018 w 152002"/>
                  <a:gd name="connsiteY13" fmla="*/ 125186 h 254515"/>
                  <a:gd name="connsiteX14" fmla="*/ 84740 w 152002"/>
                  <a:gd name="connsiteY14" fmla="*/ 185668 h 254515"/>
                  <a:gd name="connsiteX15" fmla="*/ 78660 w 152002"/>
                  <a:gd name="connsiteY15" fmla="*/ 245232 h 254515"/>
                  <a:gd name="connsiteX16" fmla="*/ 67349 w 152002"/>
                  <a:gd name="connsiteY16" fmla="*/ 255095 h 254515"/>
                  <a:gd name="connsiteX17" fmla="*/ 57557 w 152002"/>
                  <a:gd name="connsiteY17" fmla="*/ 243677 h 254515"/>
                  <a:gd name="connsiteX18" fmla="*/ 63284 w 152002"/>
                  <a:gd name="connsiteY18" fmla="*/ 164565 h 254515"/>
                  <a:gd name="connsiteX19" fmla="*/ 43169 w 152002"/>
                  <a:gd name="connsiteY19" fmla="*/ 146890 h 254515"/>
                  <a:gd name="connsiteX20" fmla="*/ 10046 w 152002"/>
                  <a:gd name="connsiteY20" fmla="*/ 146713 h 254515"/>
                  <a:gd name="connsiteX21" fmla="*/ 3826 w 152002"/>
                  <a:gd name="connsiteY21" fmla="*/ 131654 h 254515"/>
                  <a:gd name="connsiteX22" fmla="*/ 13370 w 152002"/>
                  <a:gd name="connsiteY22" fmla="*/ 122817 h 254515"/>
                  <a:gd name="connsiteX23" fmla="*/ 28323 w 152002"/>
                  <a:gd name="connsiteY23" fmla="*/ 80751 h 25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02" h="254515">
                    <a:moveTo>
                      <a:pt x="28323" y="80751"/>
                    </a:moveTo>
                    <a:cubicBezTo>
                      <a:pt x="38468" y="84923"/>
                      <a:pt x="48578" y="89165"/>
                      <a:pt x="61375" y="94891"/>
                    </a:cubicBezTo>
                    <a:cubicBezTo>
                      <a:pt x="45255" y="107829"/>
                      <a:pt x="31009" y="119636"/>
                      <a:pt x="16057" y="132821"/>
                    </a:cubicBezTo>
                    <a:cubicBezTo>
                      <a:pt x="46351" y="142931"/>
                      <a:pt x="68268" y="135260"/>
                      <a:pt x="74277" y="112495"/>
                    </a:cubicBezTo>
                    <a:cubicBezTo>
                      <a:pt x="80888" y="87468"/>
                      <a:pt x="86720" y="62193"/>
                      <a:pt x="90962" y="36741"/>
                    </a:cubicBezTo>
                    <a:cubicBezTo>
                      <a:pt x="94037" y="18360"/>
                      <a:pt x="86932" y="10866"/>
                      <a:pt x="67809" y="7119"/>
                    </a:cubicBezTo>
                    <a:cubicBezTo>
                      <a:pt x="79969" y="-2072"/>
                      <a:pt x="84988" y="-2885"/>
                      <a:pt x="91739" y="7755"/>
                    </a:cubicBezTo>
                    <a:cubicBezTo>
                      <a:pt x="98492" y="18395"/>
                      <a:pt x="104430" y="32252"/>
                      <a:pt x="103900" y="44200"/>
                    </a:cubicBezTo>
                    <a:cubicBezTo>
                      <a:pt x="103016" y="65056"/>
                      <a:pt x="96830" y="85524"/>
                      <a:pt x="93471" y="106274"/>
                    </a:cubicBezTo>
                    <a:cubicBezTo>
                      <a:pt x="93332" y="111088"/>
                      <a:pt x="93818" y="115901"/>
                      <a:pt x="94920" y="120590"/>
                    </a:cubicBezTo>
                    <a:cubicBezTo>
                      <a:pt x="100577" y="119600"/>
                      <a:pt x="106410" y="119035"/>
                      <a:pt x="111889" y="117585"/>
                    </a:cubicBezTo>
                    <a:cubicBezTo>
                      <a:pt x="123978" y="114369"/>
                      <a:pt x="135961" y="110834"/>
                      <a:pt x="148158" y="107617"/>
                    </a:cubicBezTo>
                    <a:lnTo>
                      <a:pt x="152541" y="115429"/>
                    </a:lnTo>
                    <a:cubicBezTo>
                      <a:pt x="146355" y="118717"/>
                      <a:pt x="140769" y="123524"/>
                      <a:pt x="134018" y="125186"/>
                    </a:cubicBezTo>
                    <a:cubicBezTo>
                      <a:pt x="84104" y="137416"/>
                      <a:pt x="81771" y="130241"/>
                      <a:pt x="84740" y="185668"/>
                    </a:cubicBezTo>
                    <a:cubicBezTo>
                      <a:pt x="85801" y="205464"/>
                      <a:pt x="81771" y="225507"/>
                      <a:pt x="78660" y="245232"/>
                    </a:cubicBezTo>
                    <a:cubicBezTo>
                      <a:pt x="78095" y="248979"/>
                      <a:pt x="71237" y="251807"/>
                      <a:pt x="67349" y="255095"/>
                    </a:cubicBezTo>
                    <a:cubicBezTo>
                      <a:pt x="63814" y="251277"/>
                      <a:pt x="57415" y="247318"/>
                      <a:pt x="57557" y="243677"/>
                    </a:cubicBezTo>
                    <a:cubicBezTo>
                      <a:pt x="58759" y="217271"/>
                      <a:pt x="60809" y="190900"/>
                      <a:pt x="63284" y="164565"/>
                    </a:cubicBezTo>
                    <a:cubicBezTo>
                      <a:pt x="65157" y="144416"/>
                      <a:pt x="64803" y="144133"/>
                      <a:pt x="43169" y="146890"/>
                    </a:cubicBezTo>
                    <a:cubicBezTo>
                      <a:pt x="32160" y="148121"/>
                      <a:pt x="21043" y="148062"/>
                      <a:pt x="10046" y="146713"/>
                    </a:cubicBezTo>
                    <a:cubicBezTo>
                      <a:pt x="-557" y="145511"/>
                      <a:pt x="-2996" y="139361"/>
                      <a:pt x="3826" y="131654"/>
                    </a:cubicBezTo>
                    <a:cubicBezTo>
                      <a:pt x="6845" y="128538"/>
                      <a:pt x="10031" y="125588"/>
                      <a:pt x="13370" y="122817"/>
                    </a:cubicBezTo>
                    <a:cubicBezTo>
                      <a:pt x="26202" y="111046"/>
                      <a:pt x="47376" y="101820"/>
                      <a:pt x="28323" y="80751"/>
                    </a:cubicBezTo>
                    <a:close/>
                  </a:path>
                </a:pathLst>
              </a:custGeom>
              <a:grpFill/>
              <a:ln w="3535" cap="flat">
                <a:noFill/>
                <a:prstDash val="solid"/>
                <a:miter/>
              </a:ln>
            </p:spPr>
            <p:txBody>
              <a:bodyPr rtlCol="0" anchor="ctr"/>
              <a:lstStyle/>
              <a:p>
                <a:endParaRPr lang="zh-CN" altLang="en-US" dirty="0">
                  <a:solidFill>
                    <a:schemeClr val="bg1"/>
                  </a:solidFill>
                </a:endParaRPr>
              </a:p>
            </p:txBody>
          </p:sp>
          <p:sp>
            <p:nvSpPr>
              <p:cNvPr id="224" name="任意多边形: 形状 223">
                <a:extLst>
                  <a:ext uri="{FF2B5EF4-FFF2-40B4-BE49-F238E27FC236}">
                    <a16:creationId xmlns:a16="http://schemas.microsoft.com/office/drawing/2014/main" xmlns="" id="{A4449C04-35C4-4653-AEA4-567AE637F86D}"/>
                  </a:ext>
                </a:extLst>
              </p:cNvPr>
              <p:cNvSpPr/>
              <p:nvPr/>
            </p:nvSpPr>
            <p:spPr>
              <a:xfrm>
                <a:off x="-3821790" y="7019052"/>
                <a:ext cx="229771" cy="148467"/>
              </a:xfrm>
              <a:custGeom>
                <a:avLst/>
                <a:gdLst>
                  <a:gd name="connsiteX0" fmla="*/ 40220 w 229770"/>
                  <a:gd name="connsiteY0" fmla="*/ 46378 h 148467"/>
                  <a:gd name="connsiteX1" fmla="*/ 35943 w 229770"/>
                  <a:gd name="connsiteY1" fmla="*/ 68613 h 148467"/>
                  <a:gd name="connsiteX2" fmla="*/ 81614 w 229770"/>
                  <a:gd name="connsiteY2" fmla="*/ 59316 h 148467"/>
                  <a:gd name="connsiteX3" fmla="*/ 89285 w 229770"/>
                  <a:gd name="connsiteY3" fmla="*/ 0 h 148467"/>
                  <a:gd name="connsiteX4" fmla="*/ 101976 w 229770"/>
                  <a:gd name="connsiteY4" fmla="*/ 35561 h 148467"/>
                  <a:gd name="connsiteX5" fmla="*/ 94623 w 229770"/>
                  <a:gd name="connsiteY5" fmla="*/ 64583 h 148467"/>
                  <a:gd name="connsiteX6" fmla="*/ 163978 w 229770"/>
                  <a:gd name="connsiteY6" fmla="*/ 85616 h 148467"/>
                  <a:gd name="connsiteX7" fmla="*/ 186743 w 229770"/>
                  <a:gd name="connsiteY7" fmla="*/ 52282 h 148467"/>
                  <a:gd name="connsiteX8" fmla="*/ 217992 w 229770"/>
                  <a:gd name="connsiteY8" fmla="*/ 70628 h 148467"/>
                  <a:gd name="connsiteX9" fmla="*/ 217286 w 229770"/>
                  <a:gd name="connsiteY9" fmla="*/ 96893 h 148467"/>
                  <a:gd name="connsiteX10" fmla="*/ 217286 w 229770"/>
                  <a:gd name="connsiteY10" fmla="*/ 121284 h 148467"/>
                  <a:gd name="connsiteX11" fmla="*/ 230542 w 229770"/>
                  <a:gd name="connsiteY11" fmla="*/ 146947 h 148467"/>
                  <a:gd name="connsiteX12" fmla="*/ 226405 w 229770"/>
                  <a:gd name="connsiteY12" fmla="*/ 150836 h 148467"/>
                  <a:gd name="connsiteX13" fmla="*/ 115373 w 229770"/>
                  <a:gd name="connsiteY13" fmla="*/ 112482 h 148467"/>
                  <a:gd name="connsiteX14" fmla="*/ 115938 w 229770"/>
                  <a:gd name="connsiteY14" fmla="*/ 109194 h 148467"/>
                  <a:gd name="connsiteX15" fmla="*/ 198161 w 229770"/>
                  <a:gd name="connsiteY15" fmla="*/ 130121 h 148467"/>
                  <a:gd name="connsiteX16" fmla="*/ 200389 w 229770"/>
                  <a:gd name="connsiteY16" fmla="*/ 125349 h 148467"/>
                  <a:gd name="connsiteX17" fmla="*/ 189112 w 229770"/>
                  <a:gd name="connsiteY17" fmla="*/ 115911 h 148467"/>
                  <a:gd name="connsiteX18" fmla="*/ 103213 w 229770"/>
                  <a:gd name="connsiteY18" fmla="*/ 87631 h 148467"/>
                  <a:gd name="connsiteX19" fmla="*/ 77656 w 229770"/>
                  <a:gd name="connsiteY19" fmla="*/ 79925 h 148467"/>
                  <a:gd name="connsiteX20" fmla="*/ 23111 w 229770"/>
                  <a:gd name="connsiteY20" fmla="*/ 86288 h 148467"/>
                  <a:gd name="connsiteX21" fmla="*/ 5648 w 229770"/>
                  <a:gd name="connsiteY21" fmla="*/ 91095 h 148467"/>
                  <a:gd name="connsiteX22" fmla="*/ 1018 w 229770"/>
                  <a:gd name="connsiteY22" fmla="*/ 73032 h 148467"/>
                  <a:gd name="connsiteX23" fmla="*/ 34918 w 229770"/>
                  <a:gd name="connsiteY23" fmla="*/ 43550 h 1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9770" h="148467">
                    <a:moveTo>
                      <a:pt x="40220" y="46378"/>
                    </a:moveTo>
                    <a:cubicBezTo>
                      <a:pt x="39089" y="52282"/>
                      <a:pt x="37958" y="58185"/>
                      <a:pt x="35943" y="68613"/>
                    </a:cubicBezTo>
                    <a:cubicBezTo>
                      <a:pt x="52274" y="65078"/>
                      <a:pt x="65990" y="62215"/>
                      <a:pt x="81614" y="59316"/>
                    </a:cubicBezTo>
                    <a:cubicBezTo>
                      <a:pt x="69277" y="37718"/>
                      <a:pt x="69808" y="19584"/>
                      <a:pt x="89285" y="0"/>
                    </a:cubicBezTo>
                    <a:cubicBezTo>
                      <a:pt x="95083" y="14882"/>
                      <a:pt x="101198" y="25452"/>
                      <a:pt x="101976" y="35561"/>
                    </a:cubicBezTo>
                    <a:cubicBezTo>
                      <a:pt x="102718" y="44752"/>
                      <a:pt x="97734" y="53484"/>
                      <a:pt x="94623" y="64583"/>
                    </a:cubicBezTo>
                    <a:cubicBezTo>
                      <a:pt x="115832" y="70557"/>
                      <a:pt x="139623" y="79501"/>
                      <a:pt x="163978" y="85616"/>
                    </a:cubicBezTo>
                    <a:cubicBezTo>
                      <a:pt x="194909" y="93428"/>
                      <a:pt x="202863" y="84874"/>
                      <a:pt x="186743" y="52282"/>
                    </a:cubicBezTo>
                    <a:cubicBezTo>
                      <a:pt x="200601" y="59811"/>
                      <a:pt x="213857" y="63700"/>
                      <a:pt x="217992" y="70628"/>
                    </a:cubicBezTo>
                    <a:cubicBezTo>
                      <a:pt x="222482" y="78158"/>
                      <a:pt x="222128" y="91131"/>
                      <a:pt x="217286" y="96893"/>
                    </a:cubicBezTo>
                    <a:cubicBezTo>
                      <a:pt x="210216" y="105341"/>
                      <a:pt x="209756" y="111209"/>
                      <a:pt x="217286" y="121284"/>
                    </a:cubicBezTo>
                    <a:cubicBezTo>
                      <a:pt x="223118" y="129131"/>
                      <a:pt x="226158" y="138393"/>
                      <a:pt x="230542" y="146947"/>
                    </a:cubicBezTo>
                    <a:lnTo>
                      <a:pt x="226405" y="150836"/>
                    </a:lnTo>
                    <a:cubicBezTo>
                      <a:pt x="190137" y="136484"/>
                      <a:pt x="152773" y="123581"/>
                      <a:pt x="115373" y="112482"/>
                    </a:cubicBezTo>
                    <a:lnTo>
                      <a:pt x="115938" y="109194"/>
                    </a:lnTo>
                    <a:cubicBezTo>
                      <a:pt x="143275" y="115298"/>
                      <a:pt x="170683" y="122273"/>
                      <a:pt x="198161" y="130121"/>
                    </a:cubicBezTo>
                    <a:lnTo>
                      <a:pt x="200389" y="125349"/>
                    </a:lnTo>
                    <a:cubicBezTo>
                      <a:pt x="196677" y="122097"/>
                      <a:pt x="193319" y="117501"/>
                      <a:pt x="189112" y="115911"/>
                    </a:cubicBezTo>
                    <a:cubicBezTo>
                      <a:pt x="160833" y="105306"/>
                      <a:pt x="131916" y="96009"/>
                      <a:pt x="103213" y="87631"/>
                    </a:cubicBezTo>
                    <a:cubicBezTo>
                      <a:pt x="94623" y="85086"/>
                      <a:pt x="85008" y="84096"/>
                      <a:pt x="77656" y="79925"/>
                    </a:cubicBezTo>
                    <a:cubicBezTo>
                      <a:pt x="56446" y="67411"/>
                      <a:pt x="34706" y="69143"/>
                      <a:pt x="23111" y="86288"/>
                    </a:cubicBezTo>
                    <a:cubicBezTo>
                      <a:pt x="18586" y="93004"/>
                      <a:pt x="14133" y="99296"/>
                      <a:pt x="5648" y="91095"/>
                    </a:cubicBezTo>
                    <a:cubicBezTo>
                      <a:pt x="1442" y="86995"/>
                      <a:pt x="-1704" y="76107"/>
                      <a:pt x="1018" y="73032"/>
                    </a:cubicBezTo>
                    <a:cubicBezTo>
                      <a:pt x="10703" y="62038"/>
                      <a:pt x="23217" y="53095"/>
                      <a:pt x="34918" y="435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5" name="任意多边形: 形状 224">
                <a:extLst>
                  <a:ext uri="{FF2B5EF4-FFF2-40B4-BE49-F238E27FC236}">
                    <a16:creationId xmlns:a16="http://schemas.microsoft.com/office/drawing/2014/main" xmlns="" id="{BCE4F132-5216-4E48-9A0F-554B99255FFD}"/>
                  </a:ext>
                </a:extLst>
              </p:cNvPr>
              <p:cNvSpPr/>
              <p:nvPr/>
            </p:nvSpPr>
            <p:spPr>
              <a:xfrm>
                <a:off x="-3805996" y="7120761"/>
                <a:ext cx="130793" cy="141398"/>
              </a:xfrm>
              <a:custGeom>
                <a:avLst/>
                <a:gdLst>
                  <a:gd name="connsiteX0" fmla="*/ 13008 w 130792"/>
                  <a:gd name="connsiteY0" fmla="*/ 97450 h 141397"/>
                  <a:gd name="connsiteX1" fmla="*/ 0 w 130792"/>
                  <a:gd name="connsiteY1" fmla="*/ 68534 h 141397"/>
                  <a:gd name="connsiteX2" fmla="*/ 45530 w 130792"/>
                  <a:gd name="connsiteY2" fmla="*/ 64009 h 141397"/>
                  <a:gd name="connsiteX3" fmla="*/ 60836 w 130792"/>
                  <a:gd name="connsiteY3" fmla="*/ 61676 h 141397"/>
                  <a:gd name="connsiteX4" fmla="*/ 94771 w 130792"/>
                  <a:gd name="connsiteY4" fmla="*/ 29225 h 141397"/>
                  <a:gd name="connsiteX5" fmla="*/ 82505 w 130792"/>
                  <a:gd name="connsiteY5" fmla="*/ 18621 h 141397"/>
                  <a:gd name="connsiteX6" fmla="*/ 73668 w 130792"/>
                  <a:gd name="connsiteY6" fmla="*/ 3456 h 141397"/>
                  <a:gd name="connsiteX7" fmla="*/ 92898 w 130792"/>
                  <a:gd name="connsiteY7" fmla="*/ 804 h 141397"/>
                  <a:gd name="connsiteX8" fmla="*/ 130050 w 130792"/>
                  <a:gd name="connsiteY8" fmla="*/ 40007 h 141397"/>
                  <a:gd name="connsiteX9" fmla="*/ 128707 w 130792"/>
                  <a:gd name="connsiteY9" fmla="*/ 49198 h 141397"/>
                  <a:gd name="connsiteX10" fmla="*/ 103008 w 130792"/>
                  <a:gd name="connsiteY10" fmla="*/ 49834 h 141397"/>
                  <a:gd name="connsiteX11" fmla="*/ 84874 w 130792"/>
                  <a:gd name="connsiteY11" fmla="*/ 59661 h 141397"/>
                  <a:gd name="connsiteX12" fmla="*/ 101240 w 130792"/>
                  <a:gd name="connsiteY12" fmla="*/ 77124 h 141397"/>
                  <a:gd name="connsiteX13" fmla="*/ 131783 w 130792"/>
                  <a:gd name="connsiteY13" fmla="*/ 101585 h 141397"/>
                  <a:gd name="connsiteX14" fmla="*/ 126939 w 130792"/>
                  <a:gd name="connsiteY14" fmla="*/ 108090 h 141397"/>
                  <a:gd name="connsiteX15" fmla="*/ 107886 w 130792"/>
                  <a:gd name="connsiteY15" fmla="*/ 97061 h 141397"/>
                  <a:gd name="connsiteX16" fmla="*/ 86677 w 130792"/>
                  <a:gd name="connsiteY16" fmla="*/ 102080 h 141397"/>
                  <a:gd name="connsiteX17" fmla="*/ 60872 w 130792"/>
                  <a:gd name="connsiteY17" fmla="*/ 138031 h 141397"/>
                  <a:gd name="connsiteX18" fmla="*/ 18452 w 130792"/>
                  <a:gd name="connsiteY18" fmla="*/ 121310 h 141397"/>
                  <a:gd name="connsiteX19" fmla="*/ 12478 w 130792"/>
                  <a:gd name="connsiteY19" fmla="*/ 96566 h 141397"/>
                  <a:gd name="connsiteX20" fmla="*/ 18594 w 130792"/>
                  <a:gd name="connsiteY20" fmla="*/ 109928 h 141397"/>
                  <a:gd name="connsiteX21" fmla="*/ 33157 w 130792"/>
                  <a:gd name="connsiteY21" fmla="*/ 124068 h 141397"/>
                  <a:gd name="connsiteX22" fmla="*/ 56735 w 130792"/>
                  <a:gd name="connsiteY22" fmla="*/ 104555 h 141397"/>
                  <a:gd name="connsiteX23" fmla="*/ 60482 w 130792"/>
                  <a:gd name="connsiteY23" fmla="*/ 83027 h 141397"/>
                  <a:gd name="connsiteX24" fmla="*/ 55887 w 130792"/>
                  <a:gd name="connsiteY24" fmla="*/ 79846 h 141397"/>
                  <a:gd name="connsiteX25" fmla="*/ 13008 w 130792"/>
                  <a:gd name="connsiteY25" fmla="*/ 97450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92" h="141397">
                    <a:moveTo>
                      <a:pt x="13008" y="97450"/>
                    </a:moveTo>
                    <a:cubicBezTo>
                      <a:pt x="9473" y="89143"/>
                      <a:pt x="5726" y="80871"/>
                      <a:pt x="0" y="68534"/>
                    </a:cubicBezTo>
                    <a:cubicBezTo>
                      <a:pt x="17073" y="66554"/>
                      <a:pt x="31284" y="65317"/>
                      <a:pt x="45530" y="64009"/>
                    </a:cubicBezTo>
                    <a:cubicBezTo>
                      <a:pt x="50903" y="63550"/>
                      <a:pt x="60872" y="62878"/>
                      <a:pt x="60836" y="61676"/>
                    </a:cubicBezTo>
                    <a:cubicBezTo>
                      <a:pt x="60482" y="41774"/>
                      <a:pt x="78086" y="36932"/>
                      <a:pt x="94771" y="29225"/>
                    </a:cubicBezTo>
                    <a:cubicBezTo>
                      <a:pt x="90371" y="26067"/>
                      <a:pt x="86266" y="22518"/>
                      <a:pt x="82505" y="18621"/>
                    </a:cubicBezTo>
                    <a:cubicBezTo>
                      <a:pt x="79240" y="13758"/>
                      <a:pt x="76289" y="8693"/>
                      <a:pt x="73668" y="3456"/>
                    </a:cubicBezTo>
                    <a:cubicBezTo>
                      <a:pt x="80208" y="2360"/>
                      <a:pt x="89999" y="-1705"/>
                      <a:pt x="92898" y="804"/>
                    </a:cubicBezTo>
                    <a:cubicBezTo>
                      <a:pt x="106115" y="13057"/>
                      <a:pt x="118525" y="26152"/>
                      <a:pt x="130050" y="40007"/>
                    </a:cubicBezTo>
                    <a:cubicBezTo>
                      <a:pt x="129626" y="43082"/>
                      <a:pt x="129166" y="46122"/>
                      <a:pt x="128707" y="49198"/>
                    </a:cubicBezTo>
                    <a:cubicBezTo>
                      <a:pt x="120046" y="49198"/>
                      <a:pt x="111032" y="48031"/>
                      <a:pt x="103008" y="49834"/>
                    </a:cubicBezTo>
                    <a:cubicBezTo>
                      <a:pt x="96256" y="51354"/>
                      <a:pt x="90848" y="56232"/>
                      <a:pt x="84874" y="59661"/>
                    </a:cubicBezTo>
                    <a:cubicBezTo>
                      <a:pt x="90017" y="65768"/>
                      <a:pt x="95480" y="71597"/>
                      <a:pt x="101240" y="77124"/>
                    </a:cubicBezTo>
                    <a:cubicBezTo>
                      <a:pt x="111103" y="85608"/>
                      <a:pt x="121672" y="93349"/>
                      <a:pt x="131783" y="101585"/>
                    </a:cubicBezTo>
                    <a:lnTo>
                      <a:pt x="126939" y="108090"/>
                    </a:lnTo>
                    <a:cubicBezTo>
                      <a:pt x="120541" y="104555"/>
                      <a:pt x="113259" y="101727"/>
                      <a:pt x="107886" y="97061"/>
                    </a:cubicBezTo>
                    <a:cubicBezTo>
                      <a:pt x="91590" y="82921"/>
                      <a:pt x="93747" y="83557"/>
                      <a:pt x="86677" y="102080"/>
                    </a:cubicBezTo>
                    <a:cubicBezTo>
                      <a:pt x="81444" y="115761"/>
                      <a:pt x="73138" y="132021"/>
                      <a:pt x="60872" y="138031"/>
                    </a:cubicBezTo>
                    <a:cubicBezTo>
                      <a:pt x="40652" y="147964"/>
                      <a:pt x="25522" y="144252"/>
                      <a:pt x="18452" y="121310"/>
                    </a:cubicBezTo>
                    <a:cubicBezTo>
                      <a:pt x="15943" y="113216"/>
                      <a:pt x="14493" y="104873"/>
                      <a:pt x="12478" y="96566"/>
                    </a:cubicBezTo>
                    <a:cubicBezTo>
                      <a:pt x="13959" y="101255"/>
                      <a:pt x="16013" y="105743"/>
                      <a:pt x="18594" y="109928"/>
                    </a:cubicBezTo>
                    <a:cubicBezTo>
                      <a:pt x="22942" y="115407"/>
                      <a:pt x="32097" y="124881"/>
                      <a:pt x="33157" y="124068"/>
                    </a:cubicBezTo>
                    <a:cubicBezTo>
                      <a:pt x="42181" y="119115"/>
                      <a:pt x="50182" y="112493"/>
                      <a:pt x="56735" y="104555"/>
                    </a:cubicBezTo>
                    <a:cubicBezTo>
                      <a:pt x="60695" y="99217"/>
                      <a:pt x="59740" y="90415"/>
                      <a:pt x="60482" y="83027"/>
                    </a:cubicBezTo>
                    <a:cubicBezTo>
                      <a:pt x="60482" y="82214"/>
                      <a:pt x="57619" y="80588"/>
                      <a:pt x="55887" y="79846"/>
                    </a:cubicBezTo>
                    <a:cubicBezTo>
                      <a:pt x="43762" y="75003"/>
                      <a:pt x="17851" y="85537"/>
                      <a:pt x="13008" y="974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6" name="任意多边形: 形状 225">
                <a:extLst>
                  <a:ext uri="{FF2B5EF4-FFF2-40B4-BE49-F238E27FC236}">
                    <a16:creationId xmlns:a16="http://schemas.microsoft.com/office/drawing/2014/main" xmlns="" id="{1F8D3CE9-DBB8-4727-9D20-23996915E3D5}"/>
                  </a:ext>
                </a:extLst>
              </p:cNvPr>
              <p:cNvSpPr/>
              <p:nvPr/>
            </p:nvSpPr>
            <p:spPr>
              <a:xfrm>
                <a:off x="-4392655" y="6928523"/>
                <a:ext cx="98978" cy="134328"/>
              </a:xfrm>
              <a:custGeom>
                <a:avLst/>
                <a:gdLst>
                  <a:gd name="connsiteX0" fmla="*/ 43198 w 98978"/>
                  <a:gd name="connsiteY0" fmla="*/ 110962 h 134327"/>
                  <a:gd name="connsiteX1" fmla="*/ 33512 w 98978"/>
                  <a:gd name="connsiteY1" fmla="*/ 114320 h 134327"/>
                  <a:gd name="connsiteX2" fmla="*/ 18736 w 98978"/>
                  <a:gd name="connsiteY2" fmla="*/ 113931 h 134327"/>
                  <a:gd name="connsiteX3" fmla="*/ 22730 w 98978"/>
                  <a:gd name="connsiteY3" fmla="*/ 102018 h 134327"/>
                  <a:gd name="connsiteX4" fmla="*/ 41430 w 98978"/>
                  <a:gd name="connsiteY4" fmla="*/ 73739 h 134327"/>
                  <a:gd name="connsiteX5" fmla="*/ 31285 w 98978"/>
                  <a:gd name="connsiteY5" fmla="*/ 61614 h 134327"/>
                  <a:gd name="connsiteX6" fmla="*/ 9297 w 98978"/>
                  <a:gd name="connsiteY6" fmla="*/ 55852 h 134327"/>
                  <a:gd name="connsiteX7" fmla="*/ 0 w 98978"/>
                  <a:gd name="connsiteY7" fmla="*/ 38177 h 134327"/>
                  <a:gd name="connsiteX8" fmla="*/ 19513 w 98978"/>
                  <a:gd name="connsiteY8" fmla="*/ 34324 h 134327"/>
                  <a:gd name="connsiteX9" fmla="*/ 59387 w 98978"/>
                  <a:gd name="connsiteY9" fmla="*/ 16650 h 134327"/>
                  <a:gd name="connsiteX10" fmla="*/ 67305 w 98978"/>
                  <a:gd name="connsiteY10" fmla="*/ 4454 h 134327"/>
                  <a:gd name="connsiteX11" fmla="*/ 75436 w 98978"/>
                  <a:gd name="connsiteY11" fmla="*/ 0 h 134327"/>
                  <a:gd name="connsiteX12" fmla="*/ 102302 w 98978"/>
                  <a:gd name="connsiteY12" fmla="*/ 32168 h 134327"/>
                  <a:gd name="connsiteX13" fmla="*/ 92616 w 98978"/>
                  <a:gd name="connsiteY13" fmla="*/ 43515 h 134327"/>
                  <a:gd name="connsiteX14" fmla="*/ 84662 w 98978"/>
                  <a:gd name="connsiteY14" fmla="*/ 62109 h 134327"/>
                  <a:gd name="connsiteX15" fmla="*/ 81128 w 98978"/>
                  <a:gd name="connsiteY15" fmla="*/ 74163 h 134327"/>
                  <a:gd name="connsiteX16" fmla="*/ 74269 w 98978"/>
                  <a:gd name="connsiteY16" fmla="*/ 111315 h 134327"/>
                  <a:gd name="connsiteX17" fmla="*/ 64796 w 98978"/>
                  <a:gd name="connsiteY17" fmla="*/ 135318 h 134327"/>
                  <a:gd name="connsiteX18" fmla="*/ 47510 w 98978"/>
                  <a:gd name="connsiteY18" fmla="*/ 116971 h 134327"/>
                  <a:gd name="connsiteX19" fmla="*/ 43198 w 98978"/>
                  <a:gd name="connsiteY19" fmla="*/ 110962 h 1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978" h="134327">
                    <a:moveTo>
                      <a:pt x="43198" y="110962"/>
                    </a:moveTo>
                    <a:cubicBezTo>
                      <a:pt x="40108" y="112448"/>
                      <a:pt x="36859" y="113575"/>
                      <a:pt x="33512" y="114320"/>
                    </a:cubicBezTo>
                    <a:cubicBezTo>
                      <a:pt x="28583" y="114437"/>
                      <a:pt x="23652" y="114307"/>
                      <a:pt x="18736" y="113931"/>
                    </a:cubicBezTo>
                    <a:cubicBezTo>
                      <a:pt x="19597" y="109818"/>
                      <a:pt x="20937" y="105819"/>
                      <a:pt x="22730" y="102018"/>
                    </a:cubicBezTo>
                    <a:cubicBezTo>
                      <a:pt x="28598" y="92403"/>
                      <a:pt x="36128" y="83566"/>
                      <a:pt x="41430" y="73739"/>
                    </a:cubicBezTo>
                    <a:cubicBezTo>
                      <a:pt x="45424" y="66351"/>
                      <a:pt x="41889" y="61968"/>
                      <a:pt x="31285" y="61614"/>
                    </a:cubicBezTo>
                    <a:cubicBezTo>
                      <a:pt x="23756" y="61331"/>
                      <a:pt x="14741" y="59847"/>
                      <a:pt x="9297" y="55852"/>
                    </a:cubicBezTo>
                    <a:cubicBezTo>
                      <a:pt x="3853" y="51858"/>
                      <a:pt x="2970" y="44328"/>
                      <a:pt x="0" y="38177"/>
                    </a:cubicBezTo>
                    <a:cubicBezTo>
                      <a:pt x="6505" y="36728"/>
                      <a:pt x="13398" y="33405"/>
                      <a:pt x="19513" y="34324"/>
                    </a:cubicBezTo>
                    <a:cubicBezTo>
                      <a:pt x="38850" y="37258"/>
                      <a:pt x="51010" y="30789"/>
                      <a:pt x="59387" y="16650"/>
                    </a:cubicBezTo>
                    <a:cubicBezTo>
                      <a:pt x="61642" y="12348"/>
                      <a:pt x="64293" y="8265"/>
                      <a:pt x="67305" y="4454"/>
                    </a:cubicBezTo>
                    <a:cubicBezTo>
                      <a:pt x="69654" y="2388"/>
                      <a:pt x="72430" y="867"/>
                      <a:pt x="75436" y="0"/>
                    </a:cubicBezTo>
                    <a:cubicBezTo>
                      <a:pt x="85233" y="9990"/>
                      <a:pt x="94217" y="20747"/>
                      <a:pt x="102302" y="32168"/>
                    </a:cubicBezTo>
                    <a:cubicBezTo>
                      <a:pt x="103468" y="33900"/>
                      <a:pt x="97035" y="40899"/>
                      <a:pt x="92616" y="43515"/>
                    </a:cubicBezTo>
                    <a:cubicBezTo>
                      <a:pt x="84592" y="48287"/>
                      <a:pt x="71406" y="49843"/>
                      <a:pt x="84662" y="62109"/>
                    </a:cubicBezTo>
                    <a:cubicBezTo>
                      <a:pt x="86395" y="63664"/>
                      <a:pt x="82047" y="69956"/>
                      <a:pt x="81128" y="74163"/>
                    </a:cubicBezTo>
                    <a:cubicBezTo>
                      <a:pt x="78335" y="86535"/>
                      <a:pt x="72962" y="99226"/>
                      <a:pt x="74269" y="111315"/>
                    </a:cubicBezTo>
                    <a:cubicBezTo>
                      <a:pt x="75436" y="122344"/>
                      <a:pt x="77804" y="132702"/>
                      <a:pt x="64796" y="135318"/>
                    </a:cubicBezTo>
                    <a:cubicBezTo>
                      <a:pt x="60802" y="136131"/>
                      <a:pt x="53413" y="123475"/>
                      <a:pt x="47510" y="116971"/>
                    </a:cubicBezTo>
                    <a:cubicBezTo>
                      <a:pt x="46308" y="115805"/>
                      <a:pt x="45495" y="114214"/>
                      <a:pt x="43198" y="11096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7" name="任意多边形: 形状 226">
                <a:extLst>
                  <a:ext uri="{FF2B5EF4-FFF2-40B4-BE49-F238E27FC236}">
                    <a16:creationId xmlns:a16="http://schemas.microsoft.com/office/drawing/2014/main" xmlns="" id="{6709E11D-EACA-4708-B3E4-F23E581CE4A9}"/>
                  </a:ext>
                </a:extLst>
              </p:cNvPr>
              <p:cNvSpPr/>
              <p:nvPr/>
            </p:nvSpPr>
            <p:spPr>
              <a:xfrm>
                <a:off x="-5083664" y="7144797"/>
                <a:ext cx="120188" cy="106048"/>
              </a:xfrm>
              <a:custGeom>
                <a:avLst/>
                <a:gdLst>
                  <a:gd name="connsiteX0" fmla="*/ 25381 w 120187"/>
                  <a:gd name="connsiteY0" fmla="*/ 37746 h 106048"/>
                  <a:gd name="connsiteX1" fmla="*/ 30790 w 120187"/>
                  <a:gd name="connsiteY1" fmla="*/ 276 h 106048"/>
                  <a:gd name="connsiteX2" fmla="*/ 49172 w 120187"/>
                  <a:gd name="connsiteY2" fmla="*/ 19470 h 106048"/>
                  <a:gd name="connsiteX3" fmla="*/ 37612 w 120187"/>
                  <a:gd name="connsiteY3" fmla="*/ 49270 h 106048"/>
                  <a:gd name="connsiteX4" fmla="*/ 43869 w 120187"/>
                  <a:gd name="connsiteY4" fmla="*/ 82852 h 106048"/>
                  <a:gd name="connsiteX5" fmla="*/ 76461 w 120187"/>
                  <a:gd name="connsiteY5" fmla="*/ 80731 h 106048"/>
                  <a:gd name="connsiteX6" fmla="*/ 93782 w 120187"/>
                  <a:gd name="connsiteY6" fmla="*/ 48916 h 106048"/>
                  <a:gd name="connsiteX7" fmla="*/ 92262 w 120187"/>
                  <a:gd name="connsiteY7" fmla="*/ 39514 h 106048"/>
                  <a:gd name="connsiteX8" fmla="*/ 123264 w 120187"/>
                  <a:gd name="connsiteY8" fmla="*/ 70621 h 106048"/>
                  <a:gd name="connsiteX9" fmla="*/ 102938 w 120187"/>
                  <a:gd name="connsiteY9" fmla="*/ 95684 h 106048"/>
                  <a:gd name="connsiteX10" fmla="*/ 9439 w 120187"/>
                  <a:gd name="connsiteY10" fmla="*/ 57223 h 106048"/>
                  <a:gd name="connsiteX11" fmla="*/ 6894 w 120187"/>
                  <a:gd name="connsiteY11" fmla="*/ 50790 h 106048"/>
                  <a:gd name="connsiteX12" fmla="*/ 0 w 120187"/>
                  <a:gd name="connsiteY12" fmla="*/ 36650 h 106048"/>
                  <a:gd name="connsiteX13" fmla="*/ 19513 w 120187"/>
                  <a:gd name="connsiteY13" fmla="*/ 36933 h 10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187" h="106048">
                    <a:moveTo>
                      <a:pt x="25381" y="37746"/>
                    </a:moveTo>
                    <a:cubicBezTo>
                      <a:pt x="27007" y="25338"/>
                      <a:pt x="28916" y="13002"/>
                      <a:pt x="30790" y="276"/>
                    </a:cubicBezTo>
                    <a:cubicBezTo>
                      <a:pt x="46202" y="-1456"/>
                      <a:pt x="53449" y="4977"/>
                      <a:pt x="49172" y="19470"/>
                    </a:cubicBezTo>
                    <a:cubicBezTo>
                      <a:pt x="45960" y="29641"/>
                      <a:pt x="42099" y="39594"/>
                      <a:pt x="37612" y="49270"/>
                    </a:cubicBezTo>
                    <a:cubicBezTo>
                      <a:pt x="31674" y="62703"/>
                      <a:pt x="31249" y="76843"/>
                      <a:pt x="43869" y="82852"/>
                    </a:cubicBezTo>
                    <a:cubicBezTo>
                      <a:pt x="52388" y="86882"/>
                      <a:pt x="69179" y="86387"/>
                      <a:pt x="76461" y="80731"/>
                    </a:cubicBezTo>
                    <a:cubicBezTo>
                      <a:pt x="85298" y="74085"/>
                      <a:pt x="88515" y="60087"/>
                      <a:pt x="93782" y="48916"/>
                    </a:cubicBezTo>
                    <a:cubicBezTo>
                      <a:pt x="94807" y="46760"/>
                      <a:pt x="93004" y="43614"/>
                      <a:pt x="92262" y="39514"/>
                    </a:cubicBezTo>
                    <a:cubicBezTo>
                      <a:pt x="112800" y="42447"/>
                      <a:pt x="122628" y="55562"/>
                      <a:pt x="123264" y="70621"/>
                    </a:cubicBezTo>
                    <a:cubicBezTo>
                      <a:pt x="123582" y="78433"/>
                      <a:pt x="111917" y="90240"/>
                      <a:pt x="102938" y="95684"/>
                    </a:cubicBezTo>
                    <a:cubicBezTo>
                      <a:pt x="64053" y="124529"/>
                      <a:pt x="16826" y="102400"/>
                      <a:pt x="9439" y="57223"/>
                    </a:cubicBezTo>
                    <a:cubicBezTo>
                      <a:pt x="8900" y="54969"/>
                      <a:pt x="8043" y="52803"/>
                      <a:pt x="6894" y="50790"/>
                    </a:cubicBezTo>
                    <a:cubicBezTo>
                      <a:pt x="4666" y="46018"/>
                      <a:pt x="2298" y="41316"/>
                      <a:pt x="0" y="36650"/>
                    </a:cubicBezTo>
                    <a:cubicBezTo>
                      <a:pt x="6505" y="36650"/>
                      <a:pt x="13009" y="36650"/>
                      <a:pt x="19513" y="36933"/>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8" name="任意多边形: 形状 227">
                <a:extLst>
                  <a:ext uri="{FF2B5EF4-FFF2-40B4-BE49-F238E27FC236}">
                    <a16:creationId xmlns:a16="http://schemas.microsoft.com/office/drawing/2014/main" xmlns="" id="{23721EF8-6AD3-4443-8C3F-E9EDC0691BF5}"/>
                  </a:ext>
                </a:extLst>
              </p:cNvPr>
              <p:cNvSpPr/>
              <p:nvPr/>
            </p:nvSpPr>
            <p:spPr>
              <a:xfrm>
                <a:off x="-5145384" y="7202374"/>
                <a:ext cx="49489" cy="91908"/>
              </a:xfrm>
              <a:custGeom>
                <a:avLst/>
                <a:gdLst>
                  <a:gd name="connsiteX0" fmla="*/ 0 w 49489"/>
                  <a:gd name="connsiteY0" fmla="*/ 14599 h 91908"/>
                  <a:gd name="connsiteX1" fmla="*/ 8696 w 49489"/>
                  <a:gd name="connsiteY1" fmla="*/ 15801 h 91908"/>
                  <a:gd name="connsiteX2" fmla="*/ 29905 w 49489"/>
                  <a:gd name="connsiteY2" fmla="*/ 9438 h 91908"/>
                  <a:gd name="connsiteX3" fmla="*/ 51115 w 49489"/>
                  <a:gd name="connsiteY3" fmla="*/ 0 h 91908"/>
                  <a:gd name="connsiteX4" fmla="*/ 45637 w 49489"/>
                  <a:gd name="connsiteY4" fmla="*/ 20255 h 91908"/>
                  <a:gd name="connsiteX5" fmla="*/ 27785 w 49489"/>
                  <a:gd name="connsiteY5" fmla="*/ 37930 h 91908"/>
                  <a:gd name="connsiteX6" fmla="*/ 22518 w 49489"/>
                  <a:gd name="connsiteY6" fmla="*/ 58786 h 91908"/>
                  <a:gd name="connsiteX7" fmla="*/ 28951 w 49489"/>
                  <a:gd name="connsiteY7" fmla="*/ 60836 h 91908"/>
                  <a:gd name="connsiteX8" fmla="*/ 43692 w 49489"/>
                  <a:gd name="connsiteY8" fmla="*/ 43161 h 91908"/>
                  <a:gd name="connsiteX9" fmla="*/ 51717 w 49489"/>
                  <a:gd name="connsiteY9" fmla="*/ 49171 h 91908"/>
                  <a:gd name="connsiteX10" fmla="*/ 32946 w 49489"/>
                  <a:gd name="connsiteY10" fmla="*/ 90388 h 91908"/>
                  <a:gd name="connsiteX11" fmla="*/ 7707 w 49489"/>
                  <a:gd name="connsiteY11" fmla="*/ 75683 h 91908"/>
                  <a:gd name="connsiteX12" fmla="*/ 0 w 49489"/>
                  <a:gd name="connsiteY12" fmla="*/ 14599 h 9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89" h="91908">
                    <a:moveTo>
                      <a:pt x="0" y="14599"/>
                    </a:moveTo>
                    <a:cubicBezTo>
                      <a:pt x="2952" y="14352"/>
                      <a:pt x="5922" y="14763"/>
                      <a:pt x="8696" y="15801"/>
                    </a:cubicBezTo>
                    <a:cubicBezTo>
                      <a:pt x="17922" y="20679"/>
                      <a:pt x="22836" y="17109"/>
                      <a:pt x="29905" y="9438"/>
                    </a:cubicBezTo>
                    <a:cubicBezTo>
                      <a:pt x="34572" y="4383"/>
                      <a:pt x="44045" y="2934"/>
                      <a:pt x="51115" y="0"/>
                    </a:cubicBezTo>
                    <a:cubicBezTo>
                      <a:pt x="49383" y="6822"/>
                      <a:pt x="49418" y="14529"/>
                      <a:pt x="45637" y="20255"/>
                    </a:cubicBezTo>
                    <a:cubicBezTo>
                      <a:pt x="41253" y="26936"/>
                      <a:pt x="32062" y="31178"/>
                      <a:pt x="27785" y="37930"/>
                    </a:cubicBezTo>
                    <a:cubicBezTo>
                      <a:pt x="24002" y="43939"/>
                      <a:pt x="24250" y="51752"/>
                      <a:pt x="22518" y="58786"/>
                    </a:cubicBezTo>
                    <a:lnTo>
                      <a:pt x="28951" y="60836"/>
                    </a:lnTo>
                    <a:cubicBezTo>
                      <a:pt x="33335" y="55428"/>
                      <a:pt x="37788" y="50055"/>
                      <a:pt x="43692" y="43161"/>
                    </a:cubicBezTo>
                    <a:cubicBezTo>
                      <a:pt x="46343" y="45070"/>
                      <a:pt x="52176" y="48040"/>
                      <a:pt x="51717" y="49171"/>
                    </a:cubicBezTo>
                    <a:cubicBezTo>
                      <a:pt x="45990" y="63311"/>
                      <a:pt x="41996" y="78582"/>
                      <a:pt x="32946" y="90388"/>
                    </a:cubicBezTo>
                    <a:cubicBezTo>
                      <a:pt x="25876" y="99827"/>
                      <a:pt x="9544" y="89964"/>
                      <a:pt x="7707" y="75683"/>
                    </a:cubicBezTo>
                    <a:cubicBezTo>
                      <a:pt x="5302" y="55392"/>
                      <a:pt x="2404" y="35314"/>
                      <a:pt x="0" y="14599"/>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9" name="任意多边形: 形状 228">
                <a:extLst>
                  <a:ext uri="{FF2B5EF4-FFF2-40B4-BE49-F238E27FC236}">
                    <a16:creationId xmlns:a16="http://schemas.microsoft.com/office/drawing/2014/main" xmlns="" id="{95753473-67D4-4F4B-A096-9F3FC5971BC8}"/>
                  </a:ext>
                </a:extLst>
              </p:cNvPr>
              <p:cNvSpPr/>
              <p:nvPr/>
            </p:nvSpPr>
            <p:spPr>
              <a:xfrm>
                <a:off x="-3992570" y="7090600"/>
                <a:ext cx="49489" cy="49489"/>
              </a:xfrm>
              <a:custGeom>
                <a:avLst/>
                <a:gdLst>
                  <a:gd name="connsiteX0" fmla="*/ 0 w 49489"/>
                  <a:gd name="connsiteY0" fmla="*/ 0 h 49489"/>
                  <a:gd name="connsiteX1" fmla="*/ 50408 w 49489"/>
                  <a:gd name="connsiteY1" fmla="*/ 33617 h 49489"/>
                  <a:gd name="connsiteX2" fmla="*/ 48145 w 49489"/>
                  <a:gd name="connsiteY2" fmla="*/ 51893 h 49489"/>
                  <a:gd name="connsiteX3" fmla="*/ 24886 w 49489"/>
                  <a:gd name="connsiteY3" fmla="*/ 45954 h 49489"/>
                  <a:gd name="connsiteX4" fmla="*/ 0 w 49489"/>
                  <a:gd name="connsiteY4" fmla="*/ 0 h 4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89" h="49489">
                    <a:moveTo>
                      <a:pt x="0" y="0"/>
                    </a:moveTo>
                    <a:cubicBezTo>
                      <a:pt x="27042" y="2934"/>
                      <a:pt x="42808" y="14564"/>
                      <a:pt x="50408" y="33617"/>
                    </a:cubicBezTo>
                    <a:cubicBezTo>
                      <a:pt x="52493" y="38884"/>
                      <a:pt x="49065" y="45777"/>
                      <a:pt x="48145" y="51893"/>
                    </a:cubicBezTo>
                    <a:cubicBezTo>
                      <a:pt x="40156" y="49984"/>
                      <a:pt x="28103" y="50514"/>
                      <a:pt x="24886" y="45954"/>
                    </a:cubicBezTo>
                    <a:cubicBezTo>
                      <a:pt x="15553" y="32628"/>
                      <a:pt x="9509" y="17463"/>
                      <a:pt x="0"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0" name="任意多边形: 形状 229">
                <a:extLst>
                  <a:ext uri="{FF2B5EF4-FFF2-40B4-BE49-F238E27FC236}">
                    <a16:creationId xmlns:a16="http://schemas.microsoft.com/office/drawing/2014/main" xmlns="" id="{359297DF-9AFC-4FEA-8FEF-FF5921E6C494}"/>
                  </a:ext>
                </a:extLst>
              </p:cNvPr>
              <p:cNvSpPr/>
              <p:nvPr/>
            </p:nvSpPr>
            <p:spPr>
              <a:xfrm>
                <a:off x="-4364587" y="6886990"/>
                <a:ext cx="63629" cy="31814"/>
              </a:xfrm>
              <a:custGeom>
                <a:avLst/>
                <a:gdLst>
                  <a:gd name="connsiteX0" fmla="*/ 28280 w 63628"/>
                  <a:gd name="connsiteY0" fmla="*/ 32235 h 31814"/>
                  <a:gd name="connsiteX1" fmla="*/ 0 w 63628"/>
                  <a:gd name="connsiteY1" fmla="*/ 21631 h 31814"/>
                  <a:gd name="connsiteX2" fmla="*/ 27643 w 63628"/>
                  <a:gd name="connsiteY2" fmla="*/ 6077 h 31814"/>
                  <a:gd name="connsiteX3" fmla="*/ 63240 w 63628"/>
                  <a:gd name="connsiteY3" fmla="*/ 10142 h 31814"/>
                  <a:gd name="connsiteX4" fmla="*/ 50584 w 63628"/>
                  <a:gd name="connsiteY4" fmla="*/ 29513 h 31814"/>
                  <a:gd name="connsiteX5" fmla="*/ 29375 w 63628"/>
                  <a:gd name="connsiteY5" fmla="*/ 29796 h 31814"/>
                  <a:gd name="connsiteX6" fmla="*/ 28280 w 63628"/>
                  <a:gd name="connsiteY6" fmla="*/ 32235 h 3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28" h="31814">
                    <a:moveTo>
                      <a:pt x="28280" y="32235"/>
                    </a:moveTo>
                    <a:cubicBezTo>
                      <a:pt x="18911" y="28700"/>
                      <a:pt x="9509" y="25166"/>
                      <a:pt x="0" y="21631"/>
                    </a:cubicBezTo>
                    <a:cubicBezTo>
                      <a:pt x="9049" y="16257"/>
                      <a:pt x="17462" y="9435"/>
                      <a:pt x="27643" y="6077"/>
                    </a:cubicBezTo>
                    <a:cubicBezTo>
                      <a:pt x="39202" y="2294"/>
                      <a:pt x="53377" y="-7356"/>
                      <a:pt x="63240" y="10142"/>
                    </a:cubicBezTo>
                    <a:cubicBezTo>
                      <a:pt x="70699" y="23433"/>
                      <a:pt x="68048" y="28418"/>
                      <a:pt x="50584" y="29513"/>
                    </a:cubicBezTo>
                    <a:cubicBezTo>
                      <a:pt x="43514" y="29973"/>
                      <a:pt x="36445" y="29690"/>
                      <a:pt x="29375" y="29796"/>
                    </a:cubicBezTo>
                    <a:cubicBezTo>
                      <a:pt x="29163" y="30609"/>
                      <a:pt x="28703" y="31422"/>
                      <a:pt x="28280" y="32235"/>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1" name="任意多边形: 形状 230">
                <a:extLst>
                  <a:ext uri="{FF2B5EF4-FFF2-40B4-BE49-F238E27FC236}">
                    <a16:creationId xmlns:a16="http://schemas.microsoft.com/office/drawing/2014/main" xmlns="" id="{3F5E9E89-9125-4610-BB54-FD91CDBDDC50}"/>
                  </a:ext>
                </a:extLst>
              </p:cNvPr>
              <p:cNvSpPr/>
              <p:nvPr/>
            </p:nvSpPr>
            <p:spPr>
              <a:xfrm>
                <a:off x="-3684782" y="7047332"/>
                <a:ext cx="24745" cy="42419"/>
              </a:xfrm>
              <a:custGeom>
                <a:avLst/>
                <a:gdLst>
                  <a:gd name="connsiteX0" fmla="*/ 8731 w 24744"/>
                  <a:gd name="connsiteY0" fmla="*/ 35 h 42419"/>
                  <a:gd name="connsiteX1" fmla="*/ 27183 w 24744"/>
                  <a:gd name="connsiteY1" fmla="*/ 32133 h 42419"/>
                  <a:gd name="connsiteX2" fmla="*/ 19229 w 24744"/>
                  <a:gd name="connsiteY2" fmla="*/ 42525 h 42419"/>
                  <a:gd name="connsiteX3" fmla="*/ 706 w 24744"/>
                  <a:gd name="connsiteY3" fmla="*/ 31001 h 42419"/>
                  <a:gd name="connsiteX4" fmla="*/ 2049 w 24744"/>
                  <a:gd name="connsiteY4" fmla="*/ 0 h 42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42419">
                    <a:moveTo>
                      <a:pt x="8731" y="35"/>
                    </a:moveTo>
                    <a:cubicBezTo>
                      <a:pt x="15661" y="10267"/>
                      <a:pt x="21829" y="20995"/>
                      <a:pt x="27183" y="32133"/>
                    </a:cubicBezTo>
                    <a:cubicBezTo>
                      <a:pt x="28420" y="35067"/>
                      <a:pt x="20784" y="43126"/>
                      <a:pt x="19229" y="42525"/>
                    </a:cubicBezTo>
                    <a:cubicBezTo>
                      <a:pt x="12371" y="39874"/>
                      <a:pt x="1555" y="34996"/>
                      <a:pt x="706" y="31001"/>
                    </a:cubicBezTo>
                    <a:cubicBezTo>
                      <a:pt x="-1238" y="20679"/>
                      <a:pt x="1378" y="10357"/>
                      <a:pt x="2049"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2" name="任意多边形: 形状 231">
                <a:extLst>
                  <a:ext uri="{FF2B5EF4-FFF2-40B4-BE49-F238E27FC236}">
                    <a16:creationId xmlns:a16="http://schemas.microsoft.com/office/drawing/2014/main" xmlns="" id="{D930EB3C-D0DB-479F-A9EA-8FEBF7BC3A64}"/>
                  </a:ext>
                </a:extLst>
              </p:cNvPr>
              <p:cNvSpPr/>
              <p:nvPr/>
            </p:nvSpPr>
            <p:spPr>
              <a:xfrm>
                <a:off x="-4265573" y="6918754"/>
                <a:ext cx="38884" cy="21210"/>
              </a:xfrm>
              <a:custGeom>
                <a:avLst/>
                <a:gdLst>
                  <a:gd name="connsiteX0" fmla="*/ 40828 w 38884"/>
                  <a:gd name="connsiteY0" fmla="*/ 14046 h 21209"/>
                  <a:gd name="connsiteX1" fmla="*/ 17675 w 38884"/>
                  <a:gd name="connsiteY1" fmla="*/ 23449 h 21209"/>
                  <a:gd name="connsiteX2" fmla="*/ 0 w 38884"/>
                  <a:gd name="connsiteY2" fmla="*/ 3583 h 21209"/>
                  <a:gd name="connsiteX3" fmla="*/ 40828 w 38884"/>
                  <a:gd name="connsiteY3" fmla="*/ 14046 h 21209"/>
                </a:gdLst>
                <a:ahLst/>
                <a:cxnLst>
                  <a:cxn ang="0">
                    <a:pos x="connsiteX0" y="connsiteY0"/>
                  </a:cxn>
                  <a:cxn ang="0">
                    <a:pos x="connsiteX1" y="connsiteY1"/>
                  </a:cxn>
                  <a:cxn ang="0">
                    <a:pos x="connsiteX2" y="connsiteY2"/>
                  </a:cxn>
                  <a:cxn ang="0">
                    <a:pos x="connsiteX3" y="connsiteY3"/>
                  </a:cxn>
                </a:cxnLst>
                <a:rect l="l" t="t" r="r" b="b"/>
                <a:pathLst>
                  <a:path w="38884" h="21209">
                    <a:moveTo>
                      <a:pt x="40828" y="14046"/>
                    </a:moveTo>
                    <a:cubicBezTo>
                      <a:pt x="31956" y="17581"/>
                      <a:pt x="24956" y="20409"/>
                      <a:pt x="17675" y="23449"/>
                    </a:cubicBezTo>
                    <a:cubicBezTo>
                      <a:pt x="11948" y="16874"/>
                      <a:pt x="6575" y="10794"/>
                      <a:pt x="0" y="3583"/>
                    </a:cubicBezTo>
                    <a:cubicBezTo>
                      <a:pt x="16437" y="-4512"/>
                      <a:pt x="27996" y="2027"/>
                      <a:pt x="40828" y="1404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3" name="任意多边形: 形状 232">
                <a:extLst>
                  <a:ext uri="{FF2B5EF4-FFF2-40B4-BE49-F238E27FC236}">
                    <a16:creationId xmlns:a16="http://schemas.microsoft.com/office/drawing/2014/main" xmlns="" id="{C6DA5327-1773-4284-90E2-B4CC1D221880}"/>
                  </a:ext>
                </a:extLst>
              </p:cNvPr>
              <p:cNvSpPr/>
              <p:nvPr/>
            </p:nvSpPr>
            <p:spPr>
              <a:xfrm>
                <a:off x="-4854650" y="7048781"/>
                <a:ext cx="14140" cy="38884"/>
              </a:xfrm>
              <a:custGeom>
                <a:avLst/>
                <a:gdLst>
                  <a:gd name="connsiteX0" fmla="*/ 4822 w 14139"/>
                  <a:gd name="connsiteY0" fmla="*/ 0 h 38884"/>
                  <a:gd name="connsiteX1" fmla="*/ 12563 w 14139"/>
                  <a:gd name="connsiteY1" fmla="*/ 40899 h 38884"/>
                  <a:gd name="connsiteX2" fmla="*/ 4822 w 14139"/>
                  <a:gd name="connsiteY2" fmla="*/ 0 h 38884"/>
                </a:gdLst>
                <a:ahLst/>
                <a:cxnLst>
                  <a:cxn ang="0">
                    <a:pos x="connsiteX0" y="connsiteY0"/>
                  </a:cxn>
                  <a:cxn ang="0">
                    <a:pos x="connsiteX1" y="connsiteY1"/>
                  </a:cxn>
                  <a:cxn ang="0">
                    <a:pos x="connsiteX2" y="connsiteY2"/>
                  </a:cxn>
                </a:cxnLst>
                <a:rect l="l" t="t" r="r" b="b"/>
                <a:pathLst>
                  <a:path w="14139" h="38884">
                    <a:moveTo>
                      <a:pt x="4822" y="0"/>
                    </a:moveTo>
                    <a:cubicBezTo>
                      <a:pt x="18114" y="10782"/>
                      <a:pt x="21012" y="27643"/>
                      <a:pt x="12563" y="40899"/>
                    </a:cubicBezTo>
                    <a:cubicBezTo>
                      <a:pt x="-490" y="31499"/>
                      <a:pt x="-3893" y="13521"/>
                      <a:pt x="4822"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4" name="任意多边形: 形状 233">
                <a:extLst>
                  <a:ext uri="{FF2B5EF4-FFF2-40B4-BE49-F238E27FC236}">
                    <a16:creationId xmlns:a16="http://schemas.microsoft.com/office/drawing/2014/main" xmlns="" id="{877D1A3E-02B8-467B-A312-19695D6D1FF4}"/>
                  </a:ext>
                </a:extLst>
              </p:cNvPr>
              <p:cNvSpPr/>
              <p:nvPr/>
            </p:nvSpPr>
            <p:spPr>
              <a:xfrm>
                <a:off x="-3793200" y="7199619"/>
                <a:ext cx="45954" cy="42419"/>
              </a:xfrm>
              <a:custGeom>
                <a:avLst/>
                <a:gdLst>
                  <a:gd name="connsiteX0" fmla="*/ 212 w 45954"/>
                  <a:gd name="connsiteY0" fmla="*/ 18592 h 42419"/>
                  <a:gd name="connsiteX1" fmla="*/ 43409 w 45954"/>
                  <a:gd name="connsiteY1" fmla="*/ 1377 h 42419"/>
                  <a:gd name="connsiteX2" fmla="*/ 48005 w 45954"/>
                  <a:gd name="connsiteY2" fmla="*/ 4558 h 42419"/>
                  <a:gd name="connsiteX3" fmla="*/ 44257 w 45954"/>
                  <a:gd name="connsiteY3" fmla="*/ 26086 h 42419"/>
                  <a:gd name="connsiteX4" fmla="*/ 20680 w 45954"/>
                  <a:gd name="connsiteY4" fmla="*/ 45599 h 42419"/>
                  <a:gd name="connsiteX5" fmla="*/ 6115 w 45954"/>
                  <a:gd name="connsiteY5" fmla="*/ 31459 h 42419"/>
                  <a:gd name="connsiteX6" fmla="*/ 0 w 45954"/>
                  <a:gd name="connsiteY6" fmla="*/ 18097 h 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54" h="42419">
                    <a:moveTo>
                      <a:pt x="212" y="18592"/>
                    </a:moveTo>
                    <a:cubicBezTo>
                      <a:pt x="5055" y="6679"/>
                      <a:pt x="30966" y="-3855"/>
                      <a:pt x="43409" y="1377"/>
                    </a:cubicBezTo>
                    <a:cubicBezTo>
                      <a:pt x="45141" y="2119"/>
                      <a:pt x="48075" y="3745"/>
                      <a:pt x="48005" y="4558"/>
                    </a:cubicBezTo>
                    <a:cubicBezTo>
                      <a:pt x="47263" y="11911"/>
                      <a:pt x="48217" y="20748"/>
                      <a:pt x="44257" y="26086"/>
                    </a:cubicBezTo>
                    <a:cubicBezTo>
                      <a:pt x="37705" y="34024"/>
                      <a:pt x="29703" y="40646"/>
                      <a:pt x="20680" y="45599"/>
                    </a:cubicBezTo>
                    <a:cubicBezTo>
                      <a:pt x="19619" y="46235"/>
                      <a:pt x="10463" y="36761"/>
                      <a:pt x="6115" y="31459"/>
                    </a:cubicBezTo>
                    <a:cubicBezTo>
                      <a:pt x="3535" y="27274"/>
                      <a:pt x="1481" y="22786"/>
                      <a:pt x="0" y="18097"/>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5" name="任意多边形: 形状 234">
                <a:extLst>
                  <a:ext uri="{FF2B5EF4-FFF2-40B4-BE49-F238E27FC236}">
                    <a16:creationId xmlns:a16="http://schemas.microsoft.com/office/drawing/2014/main" xmlns="" id="{5684DF1F-CE32-4F7A-B025-5A1499DFB03B}"/>
                  </a:ext>
                </a:extLst>
              </p:cNvPr>
              <p:cNvSpPr/>
              <p:nvPr/>
            </p:nvSpPr>
            <p:spPr>
              <a:xfrm>
                <a:off x="-4075889" y="6959383"/>
                <a:ext cx="141398" cy="144932"/>
              </a:xfrm>
              <a:custGeom>
                <a:avLst/>
                <a:gdLst>
                  <a:gd name="connsiteX0" fmla="*/ 141504 w 141397"/>
                  <a:gd name="connsiteY0" fmla="*/ 57973 h 144932"/>
                  <a:gd name="connsiteX1" fmla="*/ 134682 w 141397"/>
                  <a:gd name="connsiteY1" fmla="*/ 33228 h 144932"/>
                  <a:gd name="connsiteX2" fmla="*/ 113472 w 141397"/>
                  <a:gd name="connsiteY2" fmla="*/ 0 h 144932"/>
                  <a:gd name="connsiteX3" fmla="*/ 84698 w 141397"/>
                  <a:gd name="connsiteY3" fmla="*/ 19124 h 144932"/>
                  <a:gd name="connsiteX4" fmla="*/ 29871 w 141397"/>
                  <a:gd name="connsiteY4" fmla="*/ 39450 h 144932"/>
                  <a:gd name="connsiteX5" fmla="*/ 16579 w 141397"/>
                  <a:gd name="connsiteY5" fmla="*/ 40652 h 144932"/>
                  <a:gd name="connsiteX6" fmla="*/ 32310 w 141397"/>
                  <a:gd name="connsiteY6" fmla="*/ 58963 h 144932"/>
                  <a:gd name="connsiteX7" fmla="*/ 35844 w 141397"/>
                  <a:gd name="connsiteY7" fmla="*/ 86076 h 144932"/>
                  <a:gd name="connsiteX8" fmla="*/ 2969 w 141397"/>
                  <a:gd name="connsiteY8" fmla="*/ 124288 h 144932"/>
                  <a:gd name="connsiteX9" fmla="*/ 1450 w 141397"/>
                  <a:gd name="connsiteY9" fmla="*/ 143094 h 144932"/>
                  <a:gd name="connsiteX10" fmla="*/ 25841 w 141397"/>
                  <a:gd name="connsiteY10" fmla="*/ 146099 h 144932"/>
                  <a:gd name="connsiteX11" fmla="*/ 48924 w 141397"/>
                  <a:gd name="connsiteY11" fmla="*/ 121354 h 144932"/>
                  <a:gd name="connsiteX12" fmla="*/ 122733 w 141397"/>
                  <a:gd name="connsiteY12" fmla="*/ 80597 h 144932"/>
                  <a:gd name="connsiteX13" fmla="*/ 141504 w 141397"/>
                  <a:gd name="connsiteY13" fmla="*/ 57973 h 144932"/>
                  <a:gd name="connsiteX14" fmla="*/ 135601 w 141397"/>
                  <a:gd name="connsiteY14" fmla="*/ 63841 h 144932"/>
                  <a:gd name="connsiteX15" fmla="*/ 95692 w 141397"/>
                  <a:gd name="connsiteY15" fmla="*/ 51893 h 144932"/>
                  <a:gd name="connsiteX16" fmla="*/ 113366 w 141397"/>
                  <a:gd name="connsiteY16" fmla="*/ 28668 h 144932"/>
                  <a:gd name="connsiteX17" fmla="*/ 135601 w 141397"/>
                  <a:gd name="connsiteY17" fmla="*/ 63841 h 14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97" h="144932">
                    <a:moveTo>
                      <a:pt x="141504" y="57973"/>
                    </a:moveTo>
                    <a:cubicBezTo>
                      <a:pt x="138853" y="49807"/>
                      <a:pt x="138570" y="41076"/>
                      <a:pt x="134682" y="33228"/>
                    </a:cubicBezTo>
                    <a:cubicBezTo>
                      <a:pt x="128286" y="21736"/>
                      <a:pt x="121203" y="10640"/>
                      <a:pt x="113472" y="0"/>
                    </a:cubicBezTo>
                    <a:cubicBezTo>
                      <a:pt x="103504" y="6151"/>
                      <a:pt x="90035" y="10605"/>
                      <a:pt x="84698" y="19124"/>
                    </a:cubicBezTo>
                    <a:cubicBezTo>
                      <a:pt x="72361" y="38990"/>
                      <a:pt x="58221" y="49701"/>
                      <a:pt x="29871" y="39450"/>
                    </a:cubicBezTo>
                    <a:cubicBezTo>
                      <a:pt x="27219" y="38496"/>
                      <a:pt x="23614" y="39909"/>
                      <a:pt x="16579" y="40652"/>
                    </a:cubicBezTo>
                    <a:cubicBezTo>
                      <a:pt x="22978" y="48181"/>
                      <a:pt x="26513" y="54792"/>
                      <a:pt x="32310" y="58963"/>
                    </a:cubicBezTo>
                    <a:cubicBezTo>
                      <a:pt x="45248" y="68083"/>
                      <a:pt x="44965" y="76319"/>
                      <a:pt x="35844" y="86076"/>
                    </a:cubicBezTo>
                    <a:cubicBezTo>
                      <a:pt x="23960" y="97986"/>
                      <a:pt x="12971" y="110758"/>
                      <a:pt x="2969" y="124288"/>
                    </a:cubicBezTo>
                    <a:cubicBezTo>
                      <a:pt x="-565" y="129131"/>
                      <a:pt x="-777" y="142140"/>
                      <a:pt x="1450" y="143094"/>
                    </a:cubicBezTo>
                    <a:cubicBezTo>
                      <a:pt x="8803" y="146311"/>
                      <a:pt x="20468" y="149351"/>
                      <a:pt x="25841" y="146099"/>
                    </a:cubicBezTo>
                    <a:cubicBezTo>
                      <a:pt x="35302" y="139696"/>
                      <a:pt x="43193" y="131237"/>
                      <a:pt x="48924" y="121354"/>
                    </a:cubicBezTo>
                    <a:cubicBezTo>
                      <a:pt x="65008" y="96362"/>
                      <a:pt x="80739" y="72608"/>
                      <a:pt x="122733" y="80597"/>
                    </a:cubicBezTo>
                    <a:cubicBezTo>
                      <a:pt x="141823" y="84485"/>
                      <a:pt x="147054" y="75082"/>
                      <a:pt x="141504" y="57973"/>
                    </a:cubicBezTo>
                    <a:close/>
                    <a:moveTo>
                      <a:pt x="135601" y="63841"/>
                    </a:moveTo>
                    <a:cubicBezTo>
                      <a:pt x="128213" y="75754"/>
                      <a:pt x="92722" y="62356"/>
                      <a:pt x="95692" y="51893"/>
                    </a:cubicBezTo>
                    <a:cubicBezTo>
                      <a:pt x="95692" y="51893"/>
                      <a:pt x="102372" y="28315"/>
                      <a:pt x="113366" y="28668"/>
                    </a:cubicBezTo>
                    <a:cubicBezTo>
                      <a:pt x="124359" y="29022"/>
                      <a:pt x="142989" y="51893"/>
                      <a:pt x="135601" y="63841"/>
                    </a:cubicBezTo>
                    <a:close/>
                  </a:path>
                </a:pathLst>
              </a:custGeom>
              <a:grpFill/>
              <a:ln w="3535" cap="flat">
                <a:noFill/>
                <a:prstDash val="solid"/>
                <a:miter/>
              </a:ln>
            </p:spPr>
            <p:txBody>
              <a:bodyPr rtlCol="0" anchor="ctr"/>
              <a:lstStyle/>
              <a:p>
                <a:endParaRPr lang="zh-CN" altLang="en-US">
                  <a:solidFill>
                    <a:schemeClr val="bg1"/>
                  </a:solidFill>
                </a:endParaRPr>
              </a:p>
            </p:txBody>
          </p:sp>
        </p:grpSp>
      </p:grpSp>
      <p:grpSp>
        <p:nvGrpSpPr>
          <p:cNvPr id="7" name="组合 6">
            <a:extLst>
              <a:ext uri="{FF2B5EF4-FFF2-40B4-BE49-F238E27FC236}">
                <a16:creationId xmlns:a16="http://schemas.microsoft.com/office/drawing/2014/main" xmlns="" id="{900E866C-29BF-45BB-BB02-6FDBE0BFAE4A}"/>
              </a:ext>
            </a:extLst>
          </p:cNvPr>
          <p:cNvGrpSpPr/>
          <p:nvPr userDrawn="1"/>
        </p:nvGrpSpPr>
        <p:grpSpPr>
          <a:xfrm>
            <a:off x="235797" y="267673"/>
            <a:ext cx="11720408" cy="2761456"/>
            <a:chOff x="235797" y="267673"/>
            <a:chExt cx="11720408" cy="2761456"/>
          </a:xfrm>
        </p:grpSpPr>
        <p:grpSp>
          <p:nvGrpSpPr>
            <p:cNvPr id="5" name="组合 4">
              <a:extLst>
                <a:ext uri="{FF2B5EF4-FFF2-40B4-BE49-F238E27FC236}">
                  <a16:creationId xmlns:a16="http://schemas.microsoft.com/office/drawing/2014/main" xmlns="" id="{DEAA27BE-8D2A-4CDB-8669-A35BDC27FB62}"/>
                </a:ext>
              </a:extLst>
            </p:cNvPr>
            <p:cNvGrpSpPr/>
            <p:nvPr userDrawn="1"/>
          </p:nvGrpSpPr>
          <p:grpSpPr>
            <a:xfrm>
              <a:off x="235797" y="267673"/>
              <a:ext cx="11720407" cy="2761456"/>
              <a:chOff x="235797" y="267673"/>
              <a:chExt cx="11720407" cy="2761456"/>
            </a:xfrm>
            <a:effectLst>
              <a:outerShdw blurRad="63500" algn="ctr" rotWithShape="0">
                <a:prstClr val="black">
                  <a:alpha val="5000"/>
                </a:prstClr>
              </a:outerShdw>
            </a:effectLst>
          </p:grpSpPr>
          <p:sp>
            <p:nvSpPr>
              <p:cNvPr id="4" name="矩形 3">
                <a:extLst>
                  <a:ext uri="{FF2B5EF4-FFF2-40B4-BE49-F238E27FC236}">
                    <a16:creationId xmlns:a16="http://schemas.microsoft.com/office/drawing/2014/main" xmlns="" id="{2D0A9060-3D26-4213-9D66-CF2B0413948B}"/>
                  </a:ext>
                </a:extLst>
              </p:cNvPr>
              <p:cNvSpPr/>
              <p:nvPr userDrawn="1"/>
            </p:nvSpPr>
            <p:spPr>
              <a:xfrm>
                <a:off x="235797" y="267673"/>
                <a:ext cx="11720407" cy="2761456"/>
              </a:xfrm>
              <a:prstGeom prst="rect">
                <a:avLst/>
              </a:prstGeom>
              <a:pattFill prst="lt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5" name="图片 94">
                <a:extLst>
                  <a:ext uri="{FF2B5EF4-FFF2-40B4-BE49-F238E27FC236}">
                    <a16:creationId xmlns:a16="http://schemas.microsoft.com/office/drawing/2014/main" xmlns="" id="{B901604C-13C6-478B-88C1-ED8AEBC76A17}"/>
                  </a:ext>
                </a:extLst>
              </p:cNvPr>
              <p:cNvPicPr>
                <a:picLocks noChangeAspect="1"/>
              </p:cNvPicPr>
              <p:nvPr userDrawn="1"/>
            </p:nvPicPr>
            <p:blipFill>
              <a:blip r:embed="rId4" cstate="screen">
                <a:lum bright="70000" contrast="-70000"/>
                <a:alphaModFix amt="25000"/>
                <a:extLst>
                  <a:ext uri="{BEBA8EAE-BF5A-486C-A8C5-ECC9F3942E4B}">
                    <a14:imgProps xmlns:a14="http://schemas.microsoft.com/office/drawing/2010/main">
                      <a14:imgLayer r:embed="rId5">
                        <a14:imgEffect>
                          <a14:saturation sat="33000"/>
                        </a14:imgEffect>
                      </a14:imgLayer>
                    </a14:imgProps>
                  </a:ext>
                  <a:ext uri="{28A0092B-C50C-407E-A947-70E740481C1C}">
                    <a14:useLocalDpi xmlns:a14="http://schemas.microsoft.com/office/drawing/2010/main"/>
                  </a:ext>
                </a:extLst>
              </a:blip>
              <a:srcRect l="1934" t="11400" r="1934" b="23898"/>
              <a:stretch>
                <a:fillRect/>
              </a:stretch>
            </p:blipFill>
            <p:spPr>
              <a:xfrm>
                <a:off x="235797" y="267673"/>
                <a:ext cx="11720407" cy="2761456"/>
              </a:xfrm>
              <a:custGeom>
                <a:avLst/>
                <a:gdLst>
                  <a:gd name="connsiteX0" fmla="*/ 41118 w 11720407"/>
                  <a:gd name="connsiteY0" fmla="*/ 0 h 2761456"/>
                  <a:gd name="connsiteX1" fmla="*/ 11679289 w 11720407"/>
                  <a:gd name="connsiteY1" fmla="*/ 0 h 2761456"/>
                  <a:gd name="connsiteX2" fmla="*/ 11720407 w 11720407"/>
                  <a:gd name="connsiteY2" fmla="*/ 41118 h 2761456"/>
                  <a:gd name="connsiteX3" fmla="*/ 11720407 w 11720407"/>
                  <a:gd name="connsiteY3" fmla="*/ 2720338 h 2761456"/>
                  <a:gd name="connsiteX4" fmla="*/ 11679289 w 11720407"/>
                  <a:gd name="connsiteY4" fmla="*/ 2761456 h 2761456"/>
                  <a:gd name="connsiteX5" fmla="*/ 41118 w 11720407"/>
                  <a:gd name="connsiteY5" fmla="*/ 2761456 h 2761456"/>
                  <a:gd name="connsiteX6" fmla="*/ 0 w 11720407"/>
                  <a:gd name="connsiteY6" fmla="*/ 2720338 h 2761456"/>
                  <a:gd name="connsiteX7" fmla="*/ 0 w 11720407"/>
                  <a:gd name="connsiteY7" fmla="*/ 41118 h 2761456"/>
                  <a:gd name="connsiteX8" fmla="*/ 41118 w 11720407"/>
                  <a:gd name="connsiteY8" fmla="*/ 0 h 276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20407" h="2761456">
                    <a:moveTo>
                      <a:pt x="41118" y="0"/>
                    </a:moveTo>
                    <a:lnTo>
                      <a:pt x="11679289" y="0"/>
                    </a:lnTo>
                    <a:cubicBezTo>
                      <a:pt x="11701998" y="0"/>
                      <a:pt x="11720407" y="18409"/>
                      <a:pt x="11720407" y="41118"/>
                    </a:cubicBezTo>
                    <a:lnTo>
                      <a:pt x="11720407" y="2720338"/>
                    </a:lnTo>
                    <a:cubicBezTo>
                      <a:pt x="11720407" y="2743047"/>
                      <a:pt x="11701998" y="2761456"/>
                      <a:pt x="11679289" y="2761456"/>
                    </a:cubicBezTo>
                    <a:lnTo>
                      <a:pt x="41118" y="2761456"/>
                    </a:lnTo>
                    <a:cubicBezTo>
                      <a:pt x="18409" y="2761456"/>
                      <a:pt x="0" y="2743047"/>
                      <a:pt x="0" y="2720338"/>
                    </a:cubicBezTo>
                    <a:lnTo>
                      <a:pt x="0" y="41118"/>
                    </a:lnTo>
                    <a:cubicBezTo>
                      <a:pt x="0" y="18409"/>
                      <a:pt x="18409" y="0"/>
                      <a:pt x="41118" y="0"/>
                    </a:cubicBezTo>
                    <a:close/>
                  </a:path>
                </a:pathLst>
              </a:custGeom>
            </p:spPr>
          </p:pic>
        </p:grpSp>
        <p:sp>
          <p:nvSpPr>
            <p:cNvPr id="285" name="任意多边形: 形状 284">
              <a:extLst>
                <a:ext uri="{FF2B5EF4-FFF2-40B4-BE49-F238E27FC236}">
                  <a16:creationId xmlns:a16="http://schemas.microsoft.com/office/drawing/2014/main" xmlns="" id="{CC96D6C3-7765-4413-B74E-31372D4D8F1C}"/>
                </a:ext>
              </a:extLst>
            </p:cNvPr>
            <p:cNvSpPr/>
            <p:nvPr userDrawn="1"/>
          </p:nvSpPr>
          <p:spPr>
            <a:xfrm>
              <a:off x="11703370" y="267673"/>
              <a:ext cx="252835" cy="257737"/>
            </a:xfrm>
            <a:custGeom>
              <a:avLst/>
              <a:gdLst>
                <a:gd name="connsiteX0" fmla="*/ 0 w 379845"/>
                <a:gd name="connsiteY0" fmla="*/ 0 h 387210"/>
                <a:gd name="connsiteX1" fmla="*/ 342964 w 379845"/>
                <a:gd name="connsiteY1" fmla="*/ 0 h 387210"/>
                <a:gd name="connsiteX2" fmla="*/ 379845 w 379845"/>
                <a:gd name="connsiteY2" fmla="*/ 36881 h 387210"/>
                <a:gd name="connsiteX3" fmla="*/ 379845 w 379845"/>
                <a:gd name="connsiteY3" fmla="*/ 387210 h 387210"/>
              </a:gdLst>
              <a:ahLst/>
              <a:cxnLst>
                <a:cxn ang="0">
                  <a:pos x="connsiteX0" y="connsiteY0"/>
                </a:cxn>
                <a:cxn ang="0">
                  <a:pos x="connsiteX1" y="connsiteY1"/>
                </a:cxn>
                <a:cxn ang="0">
                  <a:pos x="connsiteX2" y="connsiteY2"/>
                </a:cxn>
                <a:cxn ang="0">
                  <a:pos x="connsiteX3" y="connsiteY3"/>
                </a:cxn>
              </a:cxnLst>
              <a:rect l="l" t="t" r="r" b="b"/>
              <a:pathLst>
                <a:path w="379845" h="387210">
                  <a:moveTo>
                    <a:pt x="0" y="0"/>
                  </a:moveTo>
                  <a:lnTo>
                    <a:pt x="342964" y="0"/>
                  </a:lnTo>
                  <a:cubicBezTo>
                    <a:pt x="363333" y="0"/>
                    <a:pt x="379845" y="16512"/>
                    <a:pt x="379845" y="36881"/>
                  </a:cubicBezTo>
                  <a:lnTo>
                    <a:pt x="379845" y="387210"/>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椭圆 1">
              <a:extLst>
                <a:ext uri="{FF2B5EF4-FFF2-40B4-BE49-F238E27FC236}">
                  <a16:creationId xmlns:a16="http://schemas.microsoft.com/office/drawing/2014/main" xmlns="" id="{608FD89A-7183-4F86-B789-8724EB96C34B}"/>
                </a:ext>
              </a:extLst>
            </p:cNvPr>
            <p:cNvSpPr/>
            <p:nvPr userDrawn="1"/>
          </p:nvSpPr>
          <p:spPr>
            <a:xfrm flipH="1">
              <a:off x="11787738" y="2873550"/>
              <a:ext cx="93302" cy="9330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 name="顶层对象">
            <a:extLst>
              <a:ext uri="{FF2B5EF4-FFF2-40B4-BE49-F238E27FC236}">
                <a16:creationId xmlns:a16="http://schemas.microsoft.com/office/drawing/2014/main" xmlns="" id="{3F9B9238-32C1-40F5-8C21-11BE0D1F65F9}"/>
              </a:ext>
            </a:extLst>
          </p:cNvPr>
          <p:cNvGrpSpPr/>
          <p:nvPr userDrawn="1"/>
        </p:nvGrpSpPr>
        <p:grpSpPr>
          <a:xfrm>
            <a:off x="-595995" y="348926"/>
            <a:ext cx="5918846" cy="2598641"/>
            <a:chOff x="-595995" y="348926"/>
            <a:chExt cx="5918846" cy="2598641"/>
          </a:xfrm>
        </p:grpSpPr>
        <p:grpSp>
          <p:nvGrpSpPr>
            <p:cNvPr id="18" name="组合 17">
              <a:extLst>
                <a:ext uri="{FF2B5EF4-FFF2-40B4-BE49-F238E27FC236}">
                  <a16:creationId xmlns:a16="http://schemas.microsoft.com/office/drawing/2014/main" xmlns="" id="{6CB34A51-78E3-4915-B4B2-EE2DB2BB43B2}"/>
                </a:ext>
              </a:extLst>
            </p:cNvPr>
            <p:cNvGrpSpPr/>
            <p:nvPr userDrawn="1"/>
          </p:nvGrpSpPr>
          <p:grpSpPr>
            <a:xfrm>
              <a:off x="479425" y="349235"/>
              <a:ext cx="3950800" cy="2598332"/>
              <a:chOff x="479425" y="349235"/>
              <a:chExt cx="3950800" cy="2598332"/>
            </a:xfrm>
          </p:grpSpPr>
          <p:sp>
            <p:nvSpPr>
              <p:cNvPr id="83" name="矩形: 圆角 82">
                <a:extLst>
                  <a:ext uri="{FF2B5EF4-FFF2-40B4-BE49-F238E27FC236}">
                    <a16:creationId xmlns:a16="http://schemas.microsoft.com/office/drawing/2014/main" xmlns="" id="{28698FAB-993A-4BF9-81CD-BDD3E1B43A7C}"/>
                  </a:ext>
                </a:extLst>
              </p:cNvPr>
              <p:cNvSpPr/>
              <p:nvPr userDrawn="1"/>
            </p:nvSpPr>
            <p:spPr>
              <a:xfrm>
                <a:off x="479425" y="349235"/>
                <a:ext cx="3950800" cy="2598332"/>
              </a:xfrm>
              <a:prstGeom prst="roundRect">
                <a:avLst>
                  <a:gd name="adj" fmla="val 684"/>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矩形: 圆顶角 21">
                <a:extLst>
                  <a:ext uri="{FF2B5EF4-FFF2-40B4-BE49-F238E27FC236}">
                    <a16:creationId xmlns:a16="http://schemas.microsoft.com/office/drawing/2014/main" xmlns="" id="{D76C9839-E090-4943-BA6E-67E4CDC8815B}"/>
                  </a:ext>
                </a:extLst>
              </p:cNvPr>
              <p:cNvSpPr/>
              <p:nvPr userDrawn="1"/>
            </p:nvSpPr>
            <p:spPr>
              <a:xfrm flipV="1">
                <a:off x="479425" y="2853230"/>
                <a:ext cx="3950800" cy="94336"/>
              </a:xfrm>
              <a:prstGeom prst="round2SameRect">
                <a:avLst>
                  <a:gd name="adj1" fmla="val 16667"/>
                  <a:gd name="adj2" fmla="val 0"/>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文本框 10">
              <a:extLst>
                <a:ext uri="{FF2B5EF4-FFF2-40B4-BE49-F238E27FC236}">
                  <a16:creationId xmlns:a16="http://schemas.microsoft.com/office/drawing/2014/main" xmlns="" id="{EB91A2B6-291A-4DC1-8769-0B4E2AB99FFC}"/>
                </a:ext>
              </a:extLst>
            </p:cNvPr>
            <p:cNvSpPr txBox="1"/>
            <p:nvPr userDrawn="1"/>
          </p:nvSpPr>
          <p:spPr>
            <a:xfrm>
              <a:off x="-595995" y="540406"/>
              <a:ext cx="5918846" cy="2215991"/>
            </a:xfrm>
            <a:prstGeom prst="rect">
              <a:avLst/>
            </a:prstGeom>
            <a:noFill/>
          </p:spPr>
          <p:txBody>
            <a:bodyPr wrap="square" rtlCol="0">
              <a:spAutoFit/>
            </a:bodyPr>
            <a:lstStyle/>
            <a:p>
              <a:pPr algn="ctr"/>
              <a:r>
                <a:rPr lang="zh-CN" altLang="en-US" sz="13800" dirty="0">
                  <a:solidFill>
                    <a:schemeClr val="bg1"/>
                  </a:solidFill>
                  <a:latin typeface="+mj-ea"/>
                  <a:ea typeface="+mj-ea"/>
                </a:rPr>
                <a:t>目录</a:t>
              </a:r>
            </a:p>
          </p:txBody>
        </p:sp>
        <p:sp>
          <p:nvSpPr>
            <p:cNvPr id="308" name="矩形 307">
              <a:extLst>
                <a:ext uri="{FF2B5EF4-FFF2-40B4-BE49-F238E27FC236}">
                  <a16:creationId xmlns:a16="http://schemas.microsoft.com/office/drawing/2014/main" xmlns="" id="{710ED0F3-9927-405F-92B9-115CA4A4FDDB}"/>
                </a:ext>
              </a:extLst>
            </p:cNvPr>
            <p:cNvSpPr/>
            <p:nvPr userDrawn="1"/>
          </p:nvSpPr>
          <p:spPr>
            <a:xfrm>
              <a:off x="174236" y="625142"/>
              <a:ext cx="486164" cy="28773"/>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a:extLst>
                <a:ext uri="{FF2B5EF4-FFF2-40B4-BE49-F238E27FC236}">
                  <a16:creationId xmlns:a16="http://schemas.microsoft.com/office/drawing/2014/main" xmlns="" id="{29114026-0B0B-4E0B-AC2C-B45F775F688F}"/>
                </a:ext>
              </a:extLst>
            </p:cNvPr>
            <p:cNvSpPr/>
            <p:nvPr userDrawn="1"/>
          </p:nvSpPr>
          <p:spPr>
            <a:xfrm>
              <a:off x="479425" y="625142"/>
              <a:ext cx="278648" cy="28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文本框 96">
              <a:extLst>
                <a:ext uri="{FF2B5EF4-FFF2-40B4-BE49-F238E27FC236}">
                  <a16:creationId xmlns:a16="http://schemas.microsoft.com/office/drawing/2014/main" xmlns="" id="{33BC2AEF-E5D5-41CF-AF8E-031BDF47194E}"/>
                </a:ext>
              </a:extLst>
            </p:cNvPr>
            <p:cNvSpPr txBox="1"/>
            <p:nvPr userDrawn="1"/>
          </p:nvSpPr>
          <p:spPr>
            <a:xfrm>
              <a:off x="3729600" y="2531318"/>
              <a:ext cx="630249" cy="169330"/>
            </a:xfrm>
            <a:custGeom>
              <a:avLst/>
              <a:gdLst/>
              <a:ahLst/>
              <a:cxnLst/>
              <a:rect l="l" t="t" r="r" b="b"/>
              <a:pathLst>
                <a:path w="630249" h="169330">
                  <a:moveTo>
                    <a:pt x="316259" y="18641"/>
                  </a:moveTo>
                  <a:cubicBezTo>
                    <a:pt x="300930" y="18641"/>
                    <a:pt x="287740" y="23906"/>
                    <a:pt x="276690" y="34436"/>
                  </a:cubicBezTo>
                  <a:cubicBezTo>
                    <a:pt x="265639" y="44965"/>
                    <a:pt x="260114" y="62545"/>
                    <a:pt x="260114" y="87177"/>
                  </a:cubicBezTo>
                  <a:cubicBezTo>
                    <a:pt x="260114" y="106896"/>
                    <a:pt x="265416" y="122430"/>
                    <a:pt x="276020" y="133778"/>
                  </a:cubicBezTo>
                  <a:cubicBezTo>
                    <a:pt x="286624" y="145126"/>
                    <a:pt x="299925" y="150801"/>
                    <a:pt x="315924" y="150801"/>
                  </a:cubicBezTo>
                  <a:cubicBezTo>
                    <a:pt x="332221" y="150801"/>
                    <a:pt x="345634" y="145071"/>
                    <a:pt x="356164" y="133611"/>
                  </a:cubicBezTo>
                  <a:cubicBezTo>
                    <a:pt x="366693" y="122151"/>
                    <a:pt x="371958" y="105892"/>
                    <a:pt x="371958" y="84832"/>
                  </a:cubicBezTo>
                  <a:cubicBezTo>
                    <a:pt x="371958" y="71512"/>
                    <a:pt x="369707" y="59885"/>
                    <a:pt x="365205" y="49951"/>
                  </a:cubicBezTo>
                  <a:cubicBezTo>
                    <a:pt x="360703" y="40017"/>
                    <a:pt x="354117" y="32315"/>
                    <a:pt x="345448" y="26845"/>
                  </a:cubicBezTo>
                  <a:cubicBezTo>
                    <a:pt x="336779" y="21376"/>
                    <a:pt x="327049" y="18641"/>
                    <a:pt x="316259" y="18641"/>
                  </a:cubicBezTo>
                  <a:close/>
                  <a:moveTo>
                    <a:pt x="501327" y="2903"/>
                  </a:moveTo>
                  <a:lnTo>
                    <a:pt x="523540" y="2903"/>
                  </a:lnTo>
                  <a:lnTo>
                    <a:pt x="609488" y="131378"/>
                  </a:lnTo>
                  <a:lnTo>
                    <a:pt x="609488" y="2903"/>
                  </a:lnTo>
                  <a:lnTo>
                    <a:pt x="630249" y="2903"/>
                  </a:lnTo>
                  <a:lnTo>
                    <a:pt x="630249" y="166539"/>
                  </a:lnTo>
                  <a:lnTo>
                    <a:pt x="608037" y="166539"/>
                  </a:lnTo>
                  <a:lnTo>
                    <a:pt x="522089" y="37952"/>
                  </a:lnTo>
                  <a:lnTo>
                    <a:pt x="522089" y="166539"/>
                  </a:lnTo>
                  <a:lnTo>
                    <a:pt x="501327" y="166539"/>
                  </a:lnTo>
                  <a:close/>
                  <a:moveTo>
                    <a:pt x="77241" y="112"/>
                  </a:moveTo>
                  <a:cubicBezTo>
                    <a:pt x="93612" y="112"/>
                    <a:pt x="107379" y="4279"/>
                    <a:pt x="118541" y="12614"/>
                  </a:cubicBezTo>
                  <a:cubicBezTo>
                    <a:pt x="129703" y="20948"/>
                    <a:pt x="137480" y="32668"/>
                    <a:pt x="141870" y="47774"/>
                  </a:cubicBezTo>
                  <a:lnTo>
                    <a:pt x="120550" y="52797"/>
                  </a:lnTo>
                  <a:cubicBezTo>
                    <a:pt x="116755" y="40891"/>
                    <a:pt x="111249" y="32222"/>
                    <a:pt x="104030" y="26790"/>
                  </a:cubicBezTo>
                  <a:cubicBezTo>
                    <a:pt x="96812" y="21357"/>
                    <a:pt x="87734" y="18641"/>
                    <a:pt x="76795" y="18641"/>
                  </a:cubicBezTo>
                  <a:cubicBezTo>
                    <a:pt x="64219" y="18641"/>
                    <a:pt x="53708" y="21655"/>
                    <a:pt x="45262" y="27682"/>
                  </a:cubicBezTo>
                  <a:cubicBezTo>
                    <a:pt x="36816" y="33710"/>
                    <a:pt x="30881" y="41803"/>
                    <a:pt x="27458" y="51960"/>
                  </a:cubicBezTo>
                  <a:cubicBezTo>
                    <a:pt x="24035" y="62118"/>
                    <a:pt x="22324" y="72591"/>
                    <a:pt x="22324" y="83381"/>
                  </a:cubicBezTo>
                  <a:cubicBezTo>
                    <a:pt x="22324" y="97297"/>
                    <a:pt x="24352" y="109445"/>
                    <a:pt x="28407" y="119826"/>
                  </a:cubicBezTo>
                  <a:cubicBezTo>
                    <a:pt x="32463" y="130206"/>
                    <a:pt x="38769" y="137964"/>
                    <a:pt x="47327" y="143099"/>
                  </a:cubicBezTo>
                  <a:cubicBezTo>
                    <a:pt x="55884" y="148233"/>
                    <a:pt x="65149" y="150801"/>
                    <a:pt x="75121" y="150801"/>
                  </a:cubicBezTo>
                  <a:cubicBezTo>
                    <a:pt x="87250" y="150801"/>
                    <a:pt x="97519" y="147303"/>
                    <a:pt x="105928" y="140308"/>
                  </a:cubicBezTo>
                  <a:cubicBezTo>
                    <a:pt x="114337" y="133313"/>
                    <a:pt x="120029" y="122932"/>
                    <a:pt x="123006" y="109166"/>
                  </a:cubicBezTo>
                  <a:lnTo>
                    <a:pt x="144660" y="114635"/>
                  </a:lnTo>
                  <a:cubicBezTo>
                    <a:pt x="140121" y="132420"/>
                    <a:pt x="131954" y="145982"/>
                    <a:pt x="120160" y="155321"/>
                  </a:cubicBezTo>
                  <a:cubicBezTo>
                    <a:pt x="108365" y="164660"/>
                    <a:pt x="93947" y="169330"/>
                    <a:pt x="76906" y="169330"/>
                  </a:cubicBezTo>
                  <a:cubicBezTo>
                    <a:pt x="59270" y="169330"/>
                    <a:pt x="44927" y="165739"/>
                    <a:pt x="33877" y="158558"/>
                  </a:cubicBezTo>
                  <a:cubicBezTo>
                    <a:pt x="22826" y="151377"/>
                    <a:pt x="14417" y="140978"/>
                    <a:pt x="8650" y="127360"/>
                  </a:cubicBezTo>
                  <a:cubicBezTo>
                    <a:pt x="2883" y="113742"/>
                    <a:pt x="0" y="99120"/>
                    <a:pt x="0" y="83493"/>
                  </a:cubicBezTo>
                  <a:cubicBezTo>
                    <a:pt x="0" y="66452"/>
                    <a:pt x="3255" y="51588"/>
                    <a:pt x="9766" y="38900"/>
                  </a:cubicBezTo>
                  <a:cubicBezTo>
                    <a:pt x="16278" y="26213"/>
                    <a:pt x="25542" y="16576"/>
                    <a:pt x="37560" y="9991"/>
                  </a:cubicBezTo>
                  <a:cubicBezTo>
                    <a:pt x="49578" y="3405"/>
                    <a:pt x="62805" y="112"/>
                    <a:pt x="77241" y="112"/>
                  </a:cubicBezTo>
                  <a:close/>
                  <a:moveTo>
                    <a:pt x="316148" y="0"/>
                  </a:moveTo>
                  <a:cubicBezTo>
                    <a:pt x="331254" y="0"/>
                    <a:pt x="344871" y="3610"/>
                    <a:pt x="357001" y="10828"/>
                  </a:cubicBezTo>
                  <a:cubicBezTo>
                    <a:pt x="369130" y="18046"/>
                    <a:pt x="378376" y="28110"/>
                    <a:pt x="384739" y="41021"/>
                  </a:cubicBezTo>
                  <a:cubicBezTo>
                    <a:pt x="391101" y="53932"/>
                    <a:pt x="394282" y="68573"/>
                    <a:pt x="394282" y="84944"/>
                  </a:cubicBezTo>
                  <a:cubicBezTo>
                    <a:pt x="394282" y="101538"/>
                    <a:pt x="390934" y="116384"/>
                    <a:pt x="384236" y="129481"/>
                  </a:cubicBezTo>
                  <a:cubicBezTo>
                    <a:pt x="377539" y="142578"/>
                    <a:pt x="368051" y="152493"/>
                    <a:pt x="355773" y="159228"/>
                  </a:cubicBezTo>
                  <a:cubicBezTo>
                    <a:pt x="343495" y="165962"/>
                    <a:pt x="330249" y="169330"/>
                    <a:pt x="316036" y="169330"/>
                  </a:cubicBezTo>
                  <a:cubicBezTo>
                    <a:pt x="300632" y="169330"/>
                    <a:pt x="286866" y="165609"/>
                    <a:pt x="274736" y="158168"/>
                  </a:cubicBezTo>
                  <a:cubicBezTo>
                    <a:pt x="262607" y="150726"/>
                    <a:pt x="253417" y="140569"/>
                    <a:pt x="247166" y="127695"/>
                  </a:cubicBezTo>
                  <a:cubicBezTo>
                    <a:pt x="240915" y="114821"/>
                    <a:pt x="237790" y="101204"/>
                    <a:pt x="237790" y="86842"/>
                  </a:cubicBezTo>
                  <a:cubicBezTo>
                    <a:pt x="237790" y="59681"/>
                    <a:pt x="245082" y="38417"/>
                    <a:pt x="259667" y="23050"/>
                  </a:cubicBezTo>
                  <a:cubicBezTo>
                    <a:pt x="274253" y="7684"/>
                    <a:pt x="293079" y="0"/>
                    <a:pt x="316148"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trike="noStrike" spc="600" dirty="0">
                <a:solidFill>
                  <a:schemeClr val="bg1"/>
                </a:solidFill>
              </a:endParaRPr>
            </a:p>
          </p:txBody>
        </p:sp>
        <p:sp>
          <p:nvSpPr>
            <p:cNvPr id="91" name="文本框 90">
              <a:extLst>
                <a:ext uri="{FF2B5EF4-FFF2-40B4-BE49-F238E27FC236}">
                  <a16:creationId xmlns:a16="http://schemas.microsoft.com/office/drawing/2014/main" xmlns="" id="{77944BD6-8C32-4AEA-B3F3-AD53C2A79F4F}"/>
                </a:ext>
              </a:extLst>
            </p:cNvPr>
            <p:cNvSpPr txBox="1"/>
            <p:nvPr userDrawn="1"/>
          </p:nvSpPr>
          <p:spPr>
            <a:xfrm>
              <a:off x="4452771" y="2531430"/>
              <a:ext cx="868598" cy="169218"/>
            </a:xfrm>
            <a:custGeom>
              <a:avLst/>
              <a:gdLst/>
              <a:ahLst/>
              <a:cxnLst/>
              <a:rect l="l" t="t" r="r" b="b"/>
              <a:pathLst>
                <a:path w="868598" h="169218">
                  <a:moveTo>
                    <a:pt x="561975" y="2791"/>
                  </a:moveTo>
                  <a:lnTo>
                    <a:pt x="691679" y="2791"/>
                  </a:lnTo>
                  <a:lnTo>
                    <a:pt x="691679" y="22101"/>
                  </a:lnTo>
                  <a:lnTo>
                    <a:pt x="637543" y="22101"/>
                  </a:lnTo>
                  <a:lnTo>
                    <a:pt x="637543" y="166427"/>
                  </a:lnTo>
                  <a:lnTo>
                    <a:pt x="615888" y="166427"/>
                  </a:lnTo>
                  <a:lnTo>
                    <a:pt x="615888" y="22101"/>
                  </a:lnTo>
                  <a:lnTo>
                    <a:pt x="561975" y="22101"/>
                  </a:lnTo>
                  <a:close/>
                  <a:moveTo>
                    <a:pt x="374005" y="2791"/>
                  </a:moveTo>
                  <a:lnTo>
                    <a:pt x="396218" y="2791"/>
                  </a:lnTo>
                  <a:lnTo>
                    <a:pt x="482166" y="131266"/>
                  </a:lnTo>
                  <a:lnTo>
                    <a:pt x="482166" y="2791"/>
                  </a:lnTo>
                  <a:lnTo>
                    <a:pt x="502927" y="2791"/>
                  </a:lnTo>
                  <a:lnTo>
                    <a:pt x="502927" y="166427"/>
                  </a:lnTo>
                  <a:lnTo>
                    <a:pt x="480715" y="166427"/>
                  </a:lnTo>
                  <a:lnTo>
                    <a:pt x="394767" y="37840"/>
                  </a:lnTo>
                  <a:lnTo>
                    <a:pt x="394767" y="166427"/>
                  </a:lnTo>
                  <a:lnTo>
                    <a:pt x="374005" y="166427"/>
                  </a:lnTo>
                  <a:close/>
                  <a:moveTo>
                    <a:pt x="184175" y="2791"/>
                  </a:moveTo>
                  <a:lnTo>
                    <a:pt x="302493" y="2791"/>
                  </a:lnTo>
                  <a:lnTo>
                    <a:pt x="302493" y="22101"/>
                  </a:lnTo>
                  <a:lnTo>
                    <a:pt x="205829" y="22101"/>
                  </a:lnTo>
                  <a:lnTo>
                    <a:pt x="205829" y="72219"/>
                  </a:lnTo>
                  <a:lnTo>
                    <a:pt x="296354" y="72219"/>
                  </a:lnTo>
                  <a:lnTo>
                    <a:pt x="296354" y="91418"/>
                  </a:lnTo>
                  <a:lnTo>
                    <a:pt x="205829" y="91418"/>
                  </a:lnTo>
                  <a:lnTo>
                    <a:pt x="205829" y="147117"/>
                  </a:lnTo>
                  <a:lnTo>
                    <a:pt x="306288" y="147117"/>
                  </a:lnTo>
                  <a:lnTo>
                    <a:pt x="306288" y="166427"/>
                  </a:lnTo>
                  <a:lnTo>
                    <a:pt x="184175" y="166427"/>
                  </a:lnTo>
                  <a:close/>
                  <a:moveTo>
                    <a:pt x="0" y="2791"/>
                  </a:moveTo>
                  <a:lnTo>
                    <a:pt x="129704" y="2791"/>
                  </a:lnTo>
                  <a:lnTo>
                    <a:pt x="129704" y="22101"/>
                  </a:lnTo>
                  <a:lnTo>
                    <a:pt x="75567" y="22101"/>
                  </a:lnTo>
                  <a:lnTo>
                    <a:pt x="75567" y="166427"/>
                  </a:lnTo>
                  <a:lnTo>
                    <a:pt x="53913" y="166427"/>
                  </a:lnTo>
                  <a:lnTo>
                    <a:pt x="53913" y="22101"/>
                  </a:lnTo>
                  <a:lnTo>
                    <a:pt x="0" y="22101"/>
                  </a:lnTo>
                  <a:close/>
                  <a:moveTo>
                    <a:pt x="802184" y="0"/>
                  </a:moveTo>
                  <a:cubicBezTo>
                    <a:pt x="814313" y="0"/>
                    <a:pt x="825010" y="1953"/>
                    <a:pt x="834275" y="5860"/>
                  </a:cubicBezTo>
                  <a:cubicBezTo>
                    <a:pt x="843539" y="9767"/>
                    <a:pt x="850664" y="15515"/>
                    <a:pt x="855650" y="23106"/>
                  </a:cubicBezTo>
                  <a:cubicBezTo>
                    <a:pt x="860636" y="30696"/>
                    <a:pt x="863315" y="39291"/>
                    <a:pt x="863687" y="48890"/>
                  </a:cubicBezTo>
                  <a:lnTo>
                    <a:pt x="842925" y="50453"/>
                  </a:lnTo>
                  <a:cubicBezTo>
                    <a:pt x="841809" y="40109"/>
                    <a:pt x="838033" y="32296"/>
                    <a:pt x="831596" y="27012"/>
                  </a:cubicBezTo>
                  <a:cubicBezTo>
                    <a:pt x="825159" y="21729"/>
                    <a:pt x="815653" y="19087"/>
                    <a:pt x="803077" y="19087"/>
                  </a:cubicBezTo>
                  <a:cubicBezTo>
                    <a:pt x="789980" y="19087"/>
                    <a:pt x="780436" y="21487"/>
                    <a:pt x="774446" y="26287"/>
                  </a:cubicBezTo>
                  <a:cubicBezTo>
                    <a:pt x="768455" y="31087"/>
                    <a:pt x="765460" y="36872"/>
                    <a:pt x="765460" y="43644"/>
                  </a:cubicBezTo>
                  <a:cubicBezTo>
                    <a:pt x="765460" y="49523"/>
                    <a:pt x="767581" y="54360"/>
                    <a:pt x="771823" y="58155"/>
                  </a:cubicBezTo>
                  <a:cubicBezTo>
                    <a:pt x="775990" y="61950"/>
                    <a:pt x="786873" y="65838"/>
                    <a:pt x="804472" y="69819"/>
                  </a:cubicBezTo>
                  <a:cubicBezTo>
                    <a:pt x="822071" y="73800"/>
                    <a:pt x="834144" y="77279"/>
                    <a:pt x="840693" y="80256"/>
                  </a:cubicBezTo>
                  <a:cubicBezTo>
                    <a:pt x="850218" y="84646"/>
                    <a:pt x="857250" y="90209"/>
                    <a:pt x="861789" y="96943"/>
                  </a:cubicBezTo>
                  <a:cubicBezTo>
                    <a:pt x="866329" y="103677"/>
                    <a:pt x="868598" y="111435"/>
                    <a:pt x="868598" y="120216"/>
                  </a:cubicBezTo>
                  <a:cubicBezTo>
                    <a:pt x="868598" y="128922"/>
                    <a:pt x="866105" y="137127"/>
                    <a:pt x="861120" y="144828"/>
                  </a:cubicBezTo>
                  <a:cubicBezTo>
                    <a:pt x="856134" y="152530"/>
                    <a:pt x="848971" y="158521"/>
                    <a:pt x="839633" y="162799"/>
                  </a:cubicBezTo>
                  <a:cubicBezTo>
                    <a:pt x="830294" y="167078"/>
                    <a:pt x="819783" y="169218"/>
                    <a:pt x="808100" y="169218"/>
                  </a:cubicBezTo>
                  <a:cubicBezTo>
                    <a:pt x="793291" y="169218"/>
                    <a:pt x="780883" y="167060"/>
                    <a:pt x="770874" y="162744"/>
                  </a:cubicBezTo>
                  <a:cubicBezTo>
                    <a:pt x="760865" y="158428"/>
                    <a:pt x="753015" y="151935"/>
                    <a:pt x="747322" y="143266"/>
                  </a:cubicBezTo>
                  <a:cubicBezTo>
                    <a:pt x="741629" y="134597"/>
                    <a:pt x="738634" y="124792"/>
                    <a:pt x="738336" y="113854"/>
                  </a:cubicBezTo>
                  <a:lnTo>
                    <a:pt x="758763" y="112068"/>
                  </a:lnTo>
                  <a:cubicBezTo>
                    <a:pt x="759730" y="120253"/>
                    <a:pt x="761981" y="126969"/>
                    <a:pt x="765516" y="132215"/>
                  </a:cubicBezTo>
                  <a:cubicBezTo>
                    <a:pt x="769051" y="137461"/>
                    <a:pt x="774539" y="141703"/>
                    <a:pt x="781980" y="144940"/>
                  </a:cubicBezTo>
                  <a:cubicBezTo>
                    <a:pt x="789422" y="148177"/>
                    <a:pt x="797793" y="149796"/>
                    <a:pt x="807095" y="149796"/>
                  </a:cubicBezTo>
                  <a:cubicBezTo>
                    <a:pt x="815355" y="149796"/>
                    <a:pt x="822648" y="148568"/>
                    <a:pt x="828973" y="146112"/>
                  </a:cubicBezTo>
                  <a:cubicBezTo>
                    <a:pt x="835298" y="143656"/>
                    <a:pt x="840005" y="140289"/>
                    <a:pt x="843093" y="136010"/>
                  </a:cubicBezTo>
                  <a:cubicBezTo>
                    <a:pt x="846181" y="131732"/>
                    <a:pt x="847725" y="127062"/>
                    <a:pt x="847725" y="122002"/>
                  </a:cubicBezTo>
                  <a:cubicBezTo>
                    <a:pt x="847725" y="116867"/>
                    <a:pt x="846237" y="112384"/>
                    <a:pt x="843260" y="108552"/>
                  </a:cubicBezTo>
                  <a:cubicBezTo>
                    <a:pt x="840284" y="104719"/>
                    <a:pt x="835372" y="101501"/>
                    <a:pt x="828526" y="98896"/>
                  </a:cubicBezTo>
                  <a:cubicBezTo>
                    <a:pt x="824136" y="97185"/>
                    <a:pt x="814425" y="94525"/>
                    <a:pt x="799393" y="90915"/>
                  </a:cubicBezTo>
                  <a:cubicBezTo>
                    <a:pt x="784361" y="87306"/>
                    <a:pt x="773832" y="83902"/>
                    <a:pt x="767804" y="80702"/>
                  </a:cubicBezTo>
                  <a:cubicBezTo>
                    <a:pt x="759991" y="76609"/>
                    <a:pt x="754168" y="71531"/>
                    <a:pt x="750336" y="65466"/>
                  </a:cubicBezTo>
                  <a:cubicBezTo>
                    <a:pt x="746503" y="59401"/>
                    <a:pt x="744587" y="52611"/>
                    <a:pt x="744587" y="45095"/>
                  </a:cubicBezTo>
                  <a:cubicBezTo>
                    <a:pt x="744587" y="36835"/>
                    <a:pt x="746931" y="29115"/>
                    <a:pt x="751619" y="21934"/>
                  </a:cubicBezTo>
                  <a:cubicBezTo>
                    <a:pt x="756307" y="14753"/>
                    <a:pt x="763153" y="9302"/>
                    <a:pt x="772158" y="5581"/>
                  </a:cubicBezTo>
                  <a:cubicBezTo>
                    <a:pt x="781162" y="1860"/>
                    <a:pt x="791170" y="0"/>
                    <a:pt x="802184" y="0"/>
                  </a:cubicBezTo>
                  <a:close/>
                </a:path>
              </a:pathLst>
            </a:custGeom>
            <a:gradFill>
              <a:gsLst>
                <a:gs pos="0">
                  <a:schemeClr val="accent5">
                    <a:alpha val="47000"/>
                  </a:schemeClr>
                </a:gs>
                <a:gs pos="100000">
                  <a:schemeClr val="accent6">
                    <a:alpha val="48000"/>
                  </a:schemeClr>
                </a:gs>
              </a:gsLst>
              <a:lin ang="0" scaled="0"/>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pc="600" dirty="0">
                <a:gradFill>
                  <a:gsLst>
                    <a:gs pos="0">
                      <a:schemeClr val="accent5"/>
                    </a:gs>
                    <a:gs pos="100000">
                      <a:schemeClr val="accent6"/>
                    </a:gs>
                  </a:gsLst>
                  <a:lin ang="0" scaled="0"/>
                </a:gradFill>
              </a:endParaRPr>
            </a:p>
          </p:txBody>
        </p:sp>
        <p:grpSp>
          <p:nvGrpSpPr>
            <p:cNvPr id="15" name="组合 14">
              <a:extLst>
                <a:ext uri="{FF2B5EF4-FFF2-40B4-BE49-F238E27FC236}">
                  <a16:creationId xmlns:a16="http://schemas.microsoft.com/office/drawing/2014/main" xmlns="" id="{C2F36B7C-ECA3-4F05-A08C-48EA2E9D9A5B}"/>
                </a:ext>
              </a:extLst>
            </p:cNvPr>
            <p:cNvGrpSpPr/>
            <p:nvPr userDrawn="1"/>
          </p:nvGrpSpPr>
          <p:grpSpPr>
            <a:xfrm rot="5400000">
              <a:off x="200091" y="626458"/>
              <a:ext cx="583837" cy="28773"/>
              <a:chOff x="174236" y="606711"/>
              <a:chExt cx="583837" cy="28773"/>
            </a:xfrm>
          </p:grpSpPr>
          <p:sp>
            <p:nvSpPr>
              <p:cNvPr id="98" name="矩形 97">
                <a:extLst>
                  <a:ext uri="{FF2B5EF4-FFF2-40B4-BE49-F238E27FC236}">
                    <a16:creationId xmlns:a16="http://schemas.microsoft.com/office/drawing/2014/main" xmlns="" id="{7A211A62-66A1-4591-8BC7-C2F67A08FEA9}"/>
                  </a:ext>
                </a:extLst>
              </p:cNvPr>
              <p:cNvSpPr/>
              <p:nvPr userDrawn="1"/>
            </p:nvSpPr>
            <p:spPr>
              <a:xfrm>
                <a:off x="174236" y="606711"/>
                <a:ext cx="486164" cy="28773"/>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矩形 98">
                <a:extLst>
                  <a:ext uri="{FF2B5EF4-FFF2-40B4-BE49-F238E27FC236}">
                    <a16:creationId xmlns:a16="http://schemas.microsoft.com/office/drawing/2014/main" xmlns="" id="{90F2E09D-D168-4E95-B604-BF0808E2080E}"/>
                  </a:ext>
                </a:extLst>
              </p:cNvPr>
              <p:cNvSpPr/>
              <p:nvPr userDrawn="1"/>
            </p:nvSpPr>
            <p:spPr>
              <a:xfrm>
                <a:off x="479425" y="606711"/>
                <a:ext cx="278648" cy="28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68" name="文本框 167">
            <a:extLst>
              <a:ext uri="{FF2B5EF4-FFF2-40B4-BE49-F238E27FC236}">
                <a16:creationId xmlns:a16="http://schemas.microsoft.com/office/drawing/2014/main" xmlns="" id="{35425299-5C91-4094-B87E-016888EE7CC8}"/>
              </a:ext>
            </a:extLst>
          </p:cNvPr>
          <p:cNvSpPr txBox="1"/>
          <p:nvPr userDrawn="1"/>
        </p:nvSpPr>
        <p:spPr>
          <a:xfrm>
            <a:off x="4854744" y="963307"/>
            <a:ext cx="6714646" cy="1428446"/>
          </a:xfrm>
          <a:custGeom>
            <a:avLst/>
            <a:gdLst/>
            <a:ahLst/>
            <a:cxnLst/>
            <a:rect l="l" t="t" r="r" b="b"/>
            <a:pathLst>
              <a:path w="7099101" h="903089">
                <a:moveTo>
                  <a:pt x="1369219" y="99417"/>
                </a:moveTo>
                <a:cubicBezTo>
                  <a:pt x="1287463" y="99417"/>
                  <a:pt x="1217117" y="127496"/>
                  <a:pt x="1158181" y="183654"/>
                </a:cubicBezTo>
                <a:cubicBezTo>
                  <a:pt x="1099245" y="239812"/>
                  <a:pt x="1069777" y="333573"/>
                  <a:pt x="1069777" y="464939"/>
                </a:cubicBezTo>
                <a:cubicBezTo>
                  <a:pt x="1069777" y="570111"/>
                  <a:pt x="1098054" y="652958"/>
                  <a:pt x="1154609" y="713482"/>
                </a:cubicBezTo>
                <a:cubicBezTo>
                  <a:pt x="1211164" y="774005"/>
                  <a:pt x="1282105" y="804267"/>
                  <a:pt x="1367433" y="804267"/>
                </a:cubicBezTo>
                <a:cubicBezTo>
                  <a:pt x="1454349" y="804267"/>
                  <a:pt x="1525885" y="773708"/>
                  <a:pt x="1582043" y="712589"/>
                </a:cubicBezTo>
                <a:cubicBezTo>
                  <a:pt x="1638201" y="651470"/>
                  <a:pt x="1666280" y="564753"/>
                  <a:pt x="1666280" y="452437"/>
                </a:cubicBezTo>
                <a:cubicBezTo>
                  <a:pt x="1666280" y="381397"/>
                  <a:pt x="1654274" y="319385"/>
                  <a:pt x="1630263" y="266402"/>
                </a:cubicBezTo>
                <a:cubicBezTo>
                  <a:pt x="1606253" y="213419"/>
                  <a:pt x="1571129" y="172343"/>
                  <a:pt x="1524893" y="143172"/>
                </a:cubicBezTo>
                <a:cubicBezTo>
                  <a:pt x="1478657" y="114002"/>
                  <a:pt x="1426766" y="99417"/>
                  <a:pt x="1369219" y="99417"/>
                </a:cubicBezTo>
                <a:close/>
                <a:moveTo>
                  <a:pt x="5559028" y="15478"/>
                </a:moveTo>
                <a:lnTo>
                  <a:pt x="6250781" y="15478"/>
                </a:lnTo>
                <a:lnTo>
                  <a:pt x="6250781" y="118467"/>
                </a:lnTo>
                <a:lnTo>
                  <a:pt x="5962054" y="118467"/>
                </a:lnTo>
                <a:lnTo>
                  <a:pt x="5962054" y="888206"/>
                </a:lnTo>
                <a:lnTo>
                  <a:pt x="5846564" y="888206"/>
                </a:lnTo>
                <a:lnTo>
                  <a:pt x="5846564" y="118467"/>
                </a:lnTo>
                <a:lnTo>
                  <a:pt x="5559028" y="118467"/>
                </a:lnTo>
                <a:close/>
                <a:moveTo>
                  <a:pt x="4670822" y="15478"/>
                </a:moveTo>
                <a:lnTo>
                  <a:pt x="4789288" y="15478"/>
                </a:lnTo>
                <a:lnTo>
                  <a:pt x="5247680" y="700683"/>
                </a:lnTo>
                <a:lnTo>
                  <a:pt x="5247680" y="15478"/>
                </a:lnTo>
                <a:lnTo>
                  <a:pt x="5358408" y="15478"/>
                </a:lnTo>
                <a:lnTo>
                  <a:pt x="5358408" y="888206"/>
                </a:lnTo>
                <a:lnTo>
                  <a:pt x="5239940" y="888206"/>
                </a:lnTo>
                <a:lnTo>
                  <a:pt x="4781550" y="202406"/>
                </a:lnTo>
                <a:lnTo>
                  <a:pt x="4781550" y="888206"/>
                </a:lnTo>
                <a:lnTo>
                  <a:pt x="4670822" y="888206"/>
                </a:lnTo>
                <a:close/>
                <a:moveTo>
                  <a:pt x="3788569" y="15478"/>
                </a:moveTo>
                <a:lnTo>
                  <a:pt x="4419600" y="15478"/>
                </a:lnTo>
                <a:lnTo>
                  <a:pt x="4419600" y="118467"/>
                </a:lnTo>
                <a:lnTo>
                  <a:pt x="3904059" y="118467"/>
                </a:lnTo>
                <a:lnTo>
                  <a:pt x="3904059" y="385762"/>
                </a:lnTo>
                <a:lnTo>
                  <a:pt x="4386858" y="385762"/>
                </a:lnTo>
                <a:lnTo>
                  <a:pt x="4386858" y="488156"/>
                </a:lnTo>
                <a:lnTo>
                  <a:pt x="3904059" y="488156"/>
                </a:lnTo>
                <a:lnTo>
                  <a:pt x="3904059" y="785217"/>
                </a:lnTo>
                <a:lnTo>
                  <a:pt x="4439840" y="785217"/>
                </a:lnTo>
                <a:lnTo>
                  <a:pt x="4439840" y="888206"/>
                </a:lnTo>
                <a:lnTo>
                  <a:pt x="3788569" y="888206"/>
                </a:lnTo>
                <a:close/>
                <a:moveTo>
                  <a:pt x="2901553" y="15478"/>
                </a:moveTo>
                <a:lnTo>
                  <a:pt x="3593306" y="15478"/>
                </a:lnTo>
                <a:lnTo>
                  <a:pt x="3593306" y="118467"/>
                </a:lnTo>
                <a:lnTo>
                  <a:pt x="3304580" y="118467"/>
                </a:lnTo>
                <a:lnTo>
                  <a:pt x="3304580" y="888206"/>
                </a:lnTo>
                <a:lnTo>
                  <a:pt x="3189089" y="888206"/>
                </a:lnTo>
                <a:lnTo>
                  <a:pt x="3189089" y="118467"/>
                </a:lnTo>
                <a:lnTo>
                  <a:pt x="2901553" y="118467"/>
                </a:lnTo>
                <a:close/>
                <a:moveTo>
                  <a:pt x="2013347" y="15478"/>
                </a:moveTo>
                <a:lnTo>
                  <a:pt x="2131814" y="15478"/>
                </a:lnTo>
                <a:lnTo>
                  <a:pt x="2590205" y="700683"/>
                </a:lnTo>
                <a:lnTo>
                  <a:pt x="2590205" y="15478"/>
                </a:lnTo>
                <a:lnTo>
                  <a:pt x="2700933" y="15478"/>
                </a:lnTo>
                <a:lnTo>
                  <a:pt x="2700933" y="888206"/>
                </a:lnTo>
                <a:lnTo>
                  <a:pt x="2582466" y="888206"/>
                </a:lnTo>
                <a:lnTo>
                  <a:pt x="2124075" y="202406"/>
                </a:lnTo>
                <a:lnTo>
                  <a:pt x="2124075" y="888206"/>
                </a:lnTo>
                <a:lnTo>
                  <a:pt x="2013347" y="888206"/>
                </a:lnTo>
                <a:close/>
                <a:moveTo>
                  <a:pt x="6744890" y="595"/>
                </a:moveTo>
                <a:cubicBezTo>
                  <a:pt x="6809581" y="595"/>
                  <a:pt x="6866632" y="11013"/>
                  <a:pt x="6916042" y="31849"/>
                </a:cubicBezTo>
                <a:cubicBezTo>
                  <a:pt x="6965454" y="52685"/>
                  <a:pt x="7003454" y="83344"/>
                  <a:pt x="7030045" y="123825"/>
                </a:cubicBezTo>
                <a:cubicBezTo>
                  <a:pt x="7056636" y="164306"/>
                  <a:pt x="7070924" y="210145"/>
                  <a:pt x="7072908" y="261342"/>
                </a:cubicBezTo>
                <a:lnTo>
                  <a:pt x="6962180" y="269676"/>
                </a:lnTo>
                <a:cubicBezTo>
                  <a:pt x="6956226" y="214511"/>
                  <a:pt x="6936085" y="172839"/>
                  <a:pt x="6901755" y="144661"/>
                </a:cubicBezTo>
                <a:cubicBezTo>
                  <a:pt x="6867425" y="116483"/>
                  <a:pt x="6816725" y="102394"/>
                  <a:pt x="6749653" y="102394"/>
                </a:cubicBezTo>
                <a:cubicBezTo>
                  <a:pt x="6679803" y="102394"/>
                  <a:pt x="6628904" y="115193"/>
                  <a:pt x="6596955" y="140791"/>
                </a:cubicBezTo>
                <a:cubicBezTo>
                  <a:pt x="6565006" y="166390"/>
                  <a:pt x="6549032" y="197247"/>
                  <a:pt x="6549032" y="233362"/>
                </a:cubicBezTo>
                <a:cubicBezTo>
                  <a:pt x="6549032" y="264715"/>
                  <a:pt x="6560344" y="290512"/>
                  <a:pt x="6582966" y="310753"/>
                </a:cubicBezTo>
                <a:cubicBezTo>
                  <a:pt x="6605190" y="330994"/>
                  <a:pt x="6663233" y="351730"/>
                  <a:pt x="6757094" y="372963"/>
                </a:cubicBezTo>
                <a:cubicBezTo>
                  <a:pt x="6850956" y="394196"/>
                  <a:pt x="6915348" y="412750"/>
                  <a:pt x="6950273" y="428625"/>
                </a:cubicBezTo>
                <a:cubicBezTo>
                  <a:pt x="7001073" y="452040"/>
                  <a:pt x="7038578" y="481707"/>
                  <a:pt x="7062787" y="517624"/>
                </a:cubicBezTo>
                <a:cubicBezTo>
                  <a:pt x="7086996" y="553541"/>
                  <a:pt x="7099101" y="594915"/>
                  <a:pt x="7099101" y="641747"/>
                </a:cubicBezTo>
                <a:cubicBezTo>
                  <a:pt x="7099101" y="688181"/>
                  <a:pt x="7085806" y="731937"/>
                  <a:pt x="7059216" y="773013"/>
                </a:cubicBezTo>
                <a:cubicBezTo>
                  <a:pt x="7032624" y="814090"/>
                  <a:pt x="6994426" y="846038"/>
                  <a:pt x="6944618" y="868858"/>
                </a:cubicBezTo>
                <a:cubicBezTo>
                  <a:pt x="6894810" y="891679"/>
                  <a:pt x="6838752" y="903089"/>
                  <a:pt x="6776442" y="903089"/>
                </a:cubicBezTo>
                <a:cubicBezTo>
                  <a:pt x="6697464" y="903089"/>
                  <a:pt x="6631285" y="891579"/>
                  <a:pt x="6577905" y="868561"/>
                </a:cubicBezTo>
                <a:cubicBezTo>
                  <a:pt x="6524525" y="845542"/>
                  <a:pt x="6482655" y="810915"/>
                  <a:pt x="6452294" y="764679"/>
                </a:cubicBezTo>
                <a:cubicBezTo>
                  <a:pt x="6421933" y="718443"/>
                  <a:pt x="6405959" y="666155"/>
                  <a:pt x="6404372" y="607814"/>
                </a:cubicBezTo>
                <a:lnTo>
                  <a:pt x="6513314" y="598289"/>
                </a:lnTo>
                <a:cubicBezTo>
                  <a:pt x="6518474" y="641945"/>
                  <a:pt x="6530478" y="677763"/>
                  <a:pt x="6549330" y="705743"/>
                </a:cubicBezTo>
                <a:cubicBezTo>
                  <a:pt x="6568182" y="733722"/>
                  <a:pt x="6597451" y="756344"/>
                  <a:pt x="6637138" y="773608"/>
                </a:cubicBezTo>
                <a:cubicBezTo>
                  <a:pt x="6676826" y="790872"/>
                  <a:pt x="6721475" y="799505"/>
                  <a:pt x="6771084" y="799505"/>
                </a:cubicBezTo>
                <a:cubicBezTo>
                  <a:pt x="6815137" y="799505"/>
                  <a:pt x="6854030" y="792956"/>
                  <a:pt x="6887766" y="779859"/>
                </a:cubicBezTo>
                <a:cubicBezTo>
                  <a:pt x="6921500" y="766762"/>
                  <a:pt x="6946602" y="748804"/>
                  <a:pt x="6963072" y="725983"/>
                </a:cubicBezTo>
                <a:cubicBezTo>
                  <a:pt x="6979543" y="703163"/>
                  <a:pt x="6987778" y="678259"/>
                  <a:pt x="6987778" y="651272"/>
                </a:cubicBezTo>
                <a:cubicBezTo>
                  <a:pt x="6987778" y="623887"/>
                  <a:pt x="6979840" y="599976"/>
                  <a:pt x="6963966" y="579537"/>
                </a:cubicBezTo>
                <a:cubicBezTo>
                  <a:pt x="6948090" y="559098"/>
                  <a:pt x="6921896" y="541933"/>
                  <a:pt x="6885384" y="528042"/>
                </a:cubicBezTo>
                <a:cubicBezTo>
                  <a:pt x="6861968" y="518914"/>
                  <a:pt x="6810176" y="504726"/>
                  <a:pt x="6730008" y="485477"/>
                </a:cubicBezTo>
                <a:cubicBezTo>
                  <a:pt x="6649838" y="466229"/>
                  <a:pt x="6593681" y="448072"/>
                  <a:pt x="6561534" y="431006"/>
                </a:cubicBezTo>
                <a:cubicBezTo>
                  <a:pt x="6519862" y="409178"/>
                  <a:pt x="6488806" y="382091"/>
                  <a:pt x="6468368" y="349746"/>
                </a:cubicBezTo>
                <a:cubicBezTo>
                  <a:pt x="6447928" y="317401"/>
                  <a:pt x="6437709" y="281186"/>
                  <a:pt x="6437709" y="241101"/>
                </a:cubicBezTo>
                <a:cubicBezTo>
                  <a:pt x="6437709" y="197048"/>
                  <a:pt x="6450210" y="155873"/>
                  <a:pt x="6475214" y="117574"/>
                </a:cubicBezTo>
                <a:cubicBezTo>
                  <a:pt x="6500217" y="79276"/>
                  <a:pt x="6536729" y="50205"/>
                  <a:pt x="6584751" y="30361"/>
                </a:cubicBezTo>
                <a:cubicBezTo>
                  <a:pt x="6632774" y="10517"/>
                  <a:pt x="6686152" y="595"/>
                  <a:pt x="6744890" y="595"/>
                </a:cubicBezTo>
                <a:close/>
                <a:moveTo>
                  <a:pt x="411956" y="595"/>
                </a:moveTo>
                <a:cubicBezTo>
                  <a:pt x="499269" y="595"/>
                  <a:pt x="572691" y="22820"/>
                  <a:pt x="632222" y="67270"/>
                </a:cubicBezTo>
                <a:cubicBezTo>
                  <a:pt x="691753" y="111720"/>
                  <a:pt x="733227" y="174228"/>
                  <a:pt x="756642" y="254794"/>
                </a:cubicBezTo>
                <a:lnTo>
                  <a:pt x="642938" y="281583"/>
                </a:lnTo>
                <a:cubicBezTo>
                  <a:pt x="622697" y="218083"/>
                  <a:pt x="593328" y="171847"/>
                  <a:pt x="554831" y="142875"/>
                </a:cubicBezTo>
                <a:cubicBezTo>
                  <a:pt x="516335" y="113903"/>
                  <a:pt x="467916" y="99417"/>
                  <a:pt x="409575" y="99417"/>
                </a:cubicBezTo>
                <a:cubicBezTo>
                  <a:pt x="342503" y="99417"/>
                  <a:pt x="286445" y="115490"/>
                  <a:pt x="241399" y="147637"/>
                </a:cubicBezTo>
                <a:cubicBezTo>
                  <a:pt x="196354" y="179784"/>
                  <a:pt x="164703" y="222944"/>
                  <a:pt x="146447" y="277118"/>
                </a:cubicBezTo>
                <a:cubicBezTo>
                  <a:pt x="128191" y="331291"/>
                  <a:pt x="119063" y="387151"/>
                  <a:pt x="119063" y="444698"/>
                </a:cubicBezTo>
                <a:cubicBezTo>
                  <a:pt x="119063" y="518914"/>
                  <a:pt x="129878" y="583704"/>
                  <a:pt x="151507" y="639068"/>
                </a:cubicBezTo>
                <a:cubicBezTo>
                  <a:pt x="173137" y="694432"/>
                  <a:pt x="206772" y="735806"/>
                  <a:pt x="252413" y="763190"/>
                </a:cubicBezTo>
                <a:cubicBezTo>
                  <a:pt x="298053" y="790575"/>
                  <a:pt x="347464" y="804267"/>
                  <a:pt x="400646" y="804267"/>
                </a:cubicBezTo>
                <a:cubicBezTo>
                  <a:pt x="465336" y="804267"/>
                  <a:pt x="520105" y="785614"/>
                  <a:pt x="564952" y="748308"/>
                </a:cubicBezTo>
                <a:cubicBezTo>
                  <a:pt x="609799" y="711001"/>
                  <a:pt x="640160" y="655637"/>
                  <a:pt x="656035" y="582215"/>
                </a:cubicBezTo>
                <a:lnTo>
                  <a:pt x="771525" y="611386"/>
                </a:lnTo>
                <a:cubicBezTo>
                  <a:pt x="747316" y="706239"/>
                  <a:pt x="703759" y="778569"/>
                  <a:pt x="640854" y="828377"/>
                </a:cubicBezTo>
                <a:cubicBezTo>
                  <a:pt x="577949" y="878185"/>
                  <a:pt x="501055" y="903089"/>
                  <a:pt x="410171" y="903089"/>
                </a:cubicBezTo>
                <a:cubicBezTo>
                  <a:pt x="316111" y="903089"/>
                  <a:pt x="239613" y="883940"/>
                  <a:pt x="180678" y="845641"/>
                </a:cubicBezTo>
                <a:cubicBezTo>
                  <a:pt x="121742" y="807343"/>
                  <a:pt x="76895" y="751879"/>
                  <a:pt x="46137" y="679251"/>
                </a:cubicBezTo>
                <a:cubicBezTo>
                  <a:pt x="15379" y="606623"/>
                  <a:pt x="0" y="528637"/>
                  <a:pt x="0" y="445294"/>
                </a:cubicBezTo>
                <a:cubicBezTo>
                  <a:pt x="0" y="354409"/>
                  <a:pt x="17364" y="275133"/>
                  <a:pt x="52090" y="207466"/>
                </a:cubicBezTo>
                <a:cubicBezTo>
                  <a:pt x="86817" y="139799"/>
                  <a:pt x="136228" y="88404"/>
                  <a:pt x="200323" y="53280"/>
                </a:cubicBezTo>
                <a:cubicBezTo>
                  <a:pt x="264418" y="18157"/>
                  <a:pt x="334963" y="595"/>
                  <a:pt x="411956" y="595"/>
                </a:cubicBezTo>
                <a:close/>
                <a:moveTo>
                  <a:pt x="1368624" y="0"/>
                </a:moveTo>
                <a:cubicBezTo>
                  <a:pt x="1449189" y="0"/>
                  <a:pt x="1521818" y="19248"/>
                  <a:pt x="1586508" y="57745"/>
                </a:cubicBezTo>
                <a:cubicBezTo>
                  <a:pt x="1651199" y="96242"/>
                  <a:pt x="1700510" y="149919"/>
                  <a:pt x="1734443" y="218777"/>
                </a:cubicBezTo>
                <a:cubicBezTo>
                  <a:pt x="1768376" y="287635"/>
                  <a:pt x="1785342" y="365720"/>
                  <a:pt x="1785342" y="453033"/>
                </a:cubicBezTo>
                <a:cubicBezTo>
                  <a:pt x="1785342" y="541536"/>
                  <a:pt x="1767483" y="620712"/>
                  <a:pt x="1731764" y="690562"/>
                </a:cubicBezTo>
                <a:cubicBezTo>
                  <a:pt x="1696046" y="760412"/>
                  <a:pt x="1645444" y="813296"/>
                  <a:pt x="1579960" y="849213"/>
                </a:cubicBezTo>
                <a:cubicBezTo>
                  <a:pt x="1514475" y="885130"/>
                  <a:pt x="1443831" y="903089"/>
                  <a:pt x="1368028" y="903089"/>
                </a:cubicBezTo>
                <a:cubicBezTo>
                  <a:pt x="1285875" y="903089"/>
                  <a:pt x="1212453" y="883245"/>
                  <a:pt x="1147763" y="843558"/>
                </a:cubicBezTo>
                <a:cubicBezTo>
                  <a:pt x="1083072" y="803870"/>
                  <a:pt x="1034058" y="749697"/>
                  <a:pt x="1000720" y="681037"/>
                </a:cubicBezTo>
                <a:cubicBezTo>
                  <a:pt x="967383" y="612378"/>
                  <a:pt x="950714" y="539750"/>
                  <a:pt x="950714" y="463153"/>
                </a:cubicBezTo>
                <a:cubicBezTo>
                  <a:pt x="950714" y="318294"/>
                  <a:pt x="989608" y="204887"/>
                  <a:pt x="1067396" y="122932"/>
                </a:cubicBezTo>
                <a:cubicBezTo>
                  <a:pt x="1145183" y="40977"/>
                  <a:pt x="1245592" y="0"/>
                  <a:pt x="1368624" y="0"/>
                </a:cubicBezTo>
                <a:close/>
              </a:path>
            </a:pathLst>
          </a:custGeom>
          <a:gradFill>
            <a:gsLst>
              <a:gs pos="0">
                <a:schemeClr val="accent1">
                  <a:alpha val="7000"/>
                </a:schemeClr>
              </a:gs>
              <a:gs pos="50000">
                <a:schemeClr val="accent1">
                  <a:alpha val="30000"/>
                </a:schemeClr>
              </a:gs>
              <a:gs pos="100000">
                <a:schemeClr val="accent1">
                  <a:alpha val="7000"/>
                </a:schemeClr>
              </a:gs>
            </a:gsLst>
            <a:lin ang="0" scaled="0"/>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spc="600" dirty="0"/>
          </a:p>
        </p:txBody>
      </p:sp>
    </p:spTree>
    <p:extLst>
      <p:ext uri="{BB962C8B-B14F-4D97-AF65-F5344CB8AC3E}">
        <p14:creationId xmlns:p14="http://schemas.microsoft.com/office/powerpoint/2010/main" val="192616500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3.xml"/><Relationship Id="rId2" Type="http://schemas.openxmlformats.org/officeDocument/2006/relationships/slideLayout" Target="../slideLayouts/slideLayout32.xml"/><Relationship Id="rId1" Type="http://schemas.openxmlformats.org/officeDocument/2006/relationships/slideLayout" Target="../slideLayouts/slideLayout31.xml"/><Relationship Id="rId5" Type="http://schemas.openxmlformats.org/officeDocument/2006/relationships/theme" Target="../theme/theme2.xml"/><Relationship Id="rId4"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8414270"/>
      </p:ext>
    </p:extLst>
  </p:cSld>
  <p:clrMap bg1="lt1" tx1="dk1" bg2="lt2" tx2="dk2" accent1="accent1" accent2="accent2" accent3="accent3" accent4="accent4" accent5="accent5" accent6="accent6" hlink="hlink" folHlink="folHlink"/>
  <p:sldLayoutIdLst>
    <p:sldLayoutId id="2147483753" r:id="rId1"/>
    <p:sldLayoutId id="2147483757" r:id="rId2"/>
    <p:sldLayoutId id="2147483705" r:id="rId3"/>
    <p:sldLayoutId id="2147483709" r:id="rId4"/>
    <p:sldLayoutId id="2147483755" r:id="rId5"/>
    <p:sldLayoutId id="2147483733" r:id="rId6"/>
    <p:sldLayoutId id="2147483712" r:id="rId7"/>
    <p:sldLayoutId id="2147483714" r:id="rId8"/>
    <p:sldLayoutId id="2147483756" r:id="rId9"/>
    <p:sldLayoutId id="2147483746" r:id="rId10"/>
    <p:sldLayoutId id="2147483727" r:id="rId11"/>
    <p:sldLayoutId id="2147483664" r:id="rId12"/>
    <p:sldLayoutId id="2147483749" r:id="rId13"/>
    <p:sldLayoutId id="2147483754" r:id="rId14"/>
    <p:sldLayoutId id="2147483720" r:id="rId15"/>
    <p:sldLayoutId id="2147483747" r:id="rId16"/>
    <p:sldLayoutId id="2147483740" r:id="rId17"/>
    <p:sldLayoutId id="2147483723" r:id="rId18"/>
    <p:sldLayoutId id="2147483751" r:id="rId19"/>
    <p:sldLayoutId id="2147483742" r:id="rId20"/>
    <p:sldLayoutId id="2147483748" r:id="rId21"/>
    <p:sldLayoutId id="2147483731" r:id="rId22"/>
    <p:sldLayoutId id="2147483718" r:id="rId23"/>
    <p:sldLayoutId id="2147483741" r:id="rId24"/>
    <p:sldLayoutId id="2147483744" r:id="rId25"/>
    <p:sldLayoutId id="2147483722" r:id="rId26"/>
    <p:sldLayoutId id="2147483745" r:id="rId27"/>
    <p:sldLayoutId id="2147483743" r:id="rId28"/>
    <p:sldLayoutId id="2147483716" r:id="rId29"/>
    <p:sldLayoutId id="2147483814" r:id="rId3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840" userDrawn="1">
          <p15:clr>
            <a:srgbClr val="F26B43"/>
          </p15:clr>
        </p15:guide>
        <p15:guide id="3" pos="302" userDrawn="1">
          <p15:clr>
            <a:srgbClr val="F26B43"/>
          </p15:clr>
        </p15:guide>
        <p15:guide id="4" pos="7378" userDrawn="1">
          <p15:clr>
            <a:srgbClr val="F26B43"/>
          </p15:clr>
        </p15:guide>
        <p15:guide id="6" orient="horz" pos="527" userDrawn="1">
          <p15:clr>
            <a:srgbClr val="F26B43"/>
          </p15:clr>
        </p15:guide>
        <p15:guide id="7" orient="horz" pos="3974" userDrawn="1">
          <p15:clr>
            <a:srgbClr val="F26B43"/>
          </p15:clr>
        </p15:guide>
        <p15:guide id="9" orient="horz" pos="57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8754991"/>
      </p:ext>
    </p:extLst>
  </p:cSld>
  <p:clrMap bg1="lt1" tx1="dk1" bg2="lt2" tx2="dk2" accent1="accent1" accent2="accent2" accent3="accent3" accent4="accent4" accent5="accent5" accent6="accent6" hlink="hlink" folHlink="folHlink"/>
  <p:sldLayoutIdLst>
    <p:sldLayoutId id="2147483811" r:id="rId1"/>
    <p:sldLayoutId id="2147483813" r:id="rId2"/>
    <p:sldLayoutId id="2147483817" r:id="rId3"/>
    <p:sldLayoutId id="2147483819"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10.xml"/><Relationship Id="rId5" Type="http://schemas.microsoft.com/office/2007/relationships/hdphoto" Target="../media/hdphoto3.wdp"/><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20.png"/></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20.png"/></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30.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3.wdp"/></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1.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4.wdp"/></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20.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4.wdp"/></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21.png"/><Relationship Id="rId1" Type="http://schemas.openxmlformats.org/officeDocument/2006/relationships/slideLayout" Target="../slideLayouts/slideLayout12.xml"/><Relationship Id="rId4" Type="http://schemas.openxmlformats.org/officeDocument/2006/relationships/image" Target="../media/image19.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xml"/><Relationship Id="rId1" Type="http://schemas.openxmlformats.org/officeDocument/2006/relationships/slideLayout" Target="../slideLayouts/slideLayout15.xml"/><Relationship Id="rId4" Type="http://schemas.openxmlformats.org/officeDocument/2006/relationships/image" Target="../media/image19.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4.jpeg"/><Relationship Id="rId2" Type="http://schemas.openxmlformats.org/officeDocument/2006/relationships/notesSlide" Target="../notesSlides/notesSlide27.xml"/><Relationship Id="rId1" Type="http://schemas.openxmlformats.org/officeDocument/2006/relationships/slideLayout" Target="../slideLayouts/slideLayout16.xml"/><Relationship Id="rId6" Type="http://schemas.microsoft.com/office/2007/relationships/hdphoto" Target="../media/hdphoto3.wdp"/><Relationship Id="rId5" Type="http://schemas.openxmlformats.org/officeDocument/2006/relationships/image" Target="../media/image20.png"/><Relationship Id="rId4" Type="http://schemas.openxmlformats.org/officeDocument/2006/relationships/image" Target="../media/image19.png"/></Relationships>
</file>

<file path=ppt/slides/_rels/slide31.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25.jpg"/><Relationship Id="rId7" Type="http://schemas.openxmlformats.org/officeDocument/2006/relationships/image" Target="../media/image26.png"/><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image" Target="../media/image19.png"/><Relationship Id="rId5" Type="http://schemas.microsoft.com/office/2007/relationships/hdphoto" Target="../media/hdphoto3.wdp"/><Relationship Id="rId4" Type="http://schemas.openxmlformats.org/officeDocument/2006/relationships/image" Target="../media/image20.png"/><Relationship Id="rId9" Type="http://schemas.openxmlformats.org/officeDocument/2006/relationships/image" Target="../media/image27.jpeg"/></Relationships>
</file>

<file path=ppt/slides/_rels/slide3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8.jpeg"/><Relationship Id="rId7" Type="http://schemas.openxmlformats.org/officeDocument/2006/relationships/image" Target="../media/image20.png"/><Relationship Id="rId2" Type="http://schemas.openxmlformats.org/officeDocument/2006/relationships/notesSlide" Target="../notesSlides/notesSlide29.xml"/><Relationship Id="rId1" Type="http://schemas.openxmlformats.org/officeDocument/2006/relationships/slideLayout" Target="../slideLayouts/slideLayout18.xml"/><Relationship Id="rId6" Type="http://schemas.openxmlformats.org/officeDocument/2006/relationships/image" Target="../media/image19.png"/><Relationship Id="rId5" Type="http://schemas.openxmlformats.org/officeDocument/2006/relationships/image" Target="../media/image25.jpg"/><Relationship Id="rId4" Type="http://schemas.openxmlformats.org/officeDocument/2006/relationships/image" Target="../media/image29.jpg"/></Relationships>
</file>

<file path=ppt/slides/_rels/slide33.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30.jpeg"/><Relationship Id="rId7" Type="http://schemas.openxmlformats.org/officeDocument/2006/relationships/image" Target="../media/image19.png"/><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image" Target="../media/image33.jpg"/><Relationship Id="rId5" Type="http://schemas.openxmlformats.org/officeDocument/2006/relationships/image" Target="../media/image32.jpeg"/><Relationship Id="rId4" Type="http://schemas.openxmlformats.org/officeDocument/2006/relationships/image" Target="../media/image31.jpeg"/><Relationship Id="rId9" Type="http://schemas.microsoft.com/office/2007/relationships/hdphoto" Target="../media/hdphoto3.wdp"/></Relationships>
</file>

<file path=ppt/slides/_rels/slide3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34.jpeg"/><Relationship Id="rId7" Type="http://schemas.openxmlformats.org/officeDocument/2006/relationships/image" Target="../media/image38.jpeg"/><Relationship Id="rId2" Type="http://schemas.openxmlformats.org/officeDocument/2006/relationships/notesSlide" Target="../notesSlides/notesSlide31.xml"/><Relationship Id="rId1" Type="http://schemas.openxmlformats.org/officeDocument/2006/relationships/slideLayout" Target="../slideLayouts/slideLayout24.xml"/><Relationship Id="rId6" Type="http://schemas.openxmlformats.org/officeDocument/2006/relationships/image" Target="../media/image37.jpg"/><Relationship Id="rId5" Type="http://schemas.openxmlformats.org/officeDocument/2006/relationships/image" Target="../media/image36.jpeg"/><Relationship Id="rId10" Type="http://schemas.openxmlformats.org/officeDocument/2006/relationships/image" Target="../media/image19.png"/><Relationship Id="rId4" Type="http://schemas.openxmlformats.org/officeDocument/2006/relationships/image" Target="../media/image35.jpg"/><Relationship Id="rId9" Type="http://schemas.microsoft.com/office/2007/relationships/hdphoto" Target="../media/hdphoto5.wdp"/></Relationships>
</file>

<file path=ppt/slides/_rels/slide3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33.xml"/><Relationship Id="rId1" Type="http://schemas.openxmlformats.org/officeDocument/2006/relationships/slideLayout" Target="../slideLayouts/slideLayout21.xml"/><Relationship Id="rId6" Type="http://schemas.openxmlformats.org/officeDocument/2006/relationships/image" Target="../media/image19.png"/><Relationship Id="rId5" Type="http://schemas.openxmlformats.org/officeDocument/2006/relationships/image" Target="../media/image29.jpg"/><Relationship Id="rId4" Type="http://schemas.openxmlformats.org/officeDocument/2006/relationships/image" Target="../media/image33.jpg"/></Relationships>
</file>

<file path=ppt/slides/_rels/slide3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40.jpg"/><Relationship Id="rId7" Type="http://schemas.openxmlformats.org/officeDocument/2006/relationships/image" Target="../media/image19.png"/><Relationship Id="rId2" Type="http://schemas.openxmlformats.org/officeDocument/2006/relationships/notesSlide" Target="../notesSlides/notesSlide34.xml"/><Relationship Id="rId1" Type="http://schemas.openxmlformats.org/officeDocument/2006/relationships/slideLayout" Target="../slideLayouts/slideLayout22.xml"/><Relationship Id="rId6" Type="http://schemas.openxmlformats.org/officeDocument/2006/relationships/image" Target="../media/image37.jpg"/><Relationship Id="rId5" Type="http://schemas.openxmlformats.org/officeDocument/2006/relationships/image" Target="../media/image42.jpg"/><Relationship Id="rId4" Type="http://schemas.openxmlformats.org/officeDocument/2006/relationships/image" Target="../media/image41.jpg"/><Relationship Id="rId9" Type="http://schemas.microsoft.com/office/2007/relationships/hdphoto" Target="../media/hdphoto3.wdp"/></Relationships>
</file>

<file path=ppt/slides/_rels/slide3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25.jpg"/><Relationship Id="rId7" Type="http://schemas.openxmlformats.org/officeDocument/2006/relationships/image" Target="../media/image40.jpg"/><Relationship Id="rId2" Type="http://schemas.openxmlformats.org/officeDocument/2006/relationships/notesSlide" Target="../notesSlides/notesSlide35.xml"/><Relationship Id="rId1" Type="http://schemas.openxmlformats.org/officeDocument/2006/relationships/slideLayout" Target="../slideLayouts/slideLayout26.xml"/><Relationship Id="rId6" Type="http://schemas.openxmlformats.org/officeDocument/2006/relationships/image" Target="../media/image37.jpg"/><Relationship Id="rId5" Type="http://schemas.openxmlformats.org/officeDocument/2006/relationships/image" Target="../media/image44.jpg"/><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7.xml"/><Relationship Id="rId1" Type="http://schemas.openxmlformats.org/officeDocument/2006/relationships/slideLayout" Target="../slideLayouts/slideLayout12.xml"/><Relationship Id="rId6" Type="http://schemas.openxmlformats.org/officeDocument/2006/relationships/image" Target="../media/image45.jpeg"/><Relationship Id="rId5" Type="http://schemas.openxmlformats.org/officeDocument/2006/relationships/image" Target="../media/image19.png"/><Relationship Id="rId4" Type="http://schemas.microsoft.com/office/2007/relationships/hdphoto" Target="../media/hdphoto5.wdp"/></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9.xml"/><Relationship Id="rId1" Type="http://schemas.openxmlformats.org/officeDocument/2006/relationships/slideLayout" Target="../slideLayouts/slideLayout12.xml"/><Relationship Id="rId6" Type="http://schemas.openxmlformats.org/officeDocument/2006/relationships/image" Target="../media/image19.png"/><Relationship Id="rId5" Type="http://schemas.microsoft.com/office/2007/relationships/hdphoto" Target="../media/hdphoto6.wdp"/><Relationship Id="rId4" Type="http://schemas.openxmlformats.org/officeDocument/2006/relationships/image" Target="../media/image46.png"/></Relationships>
</file>

<file path=ppt/slides/_rels/slide4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2.xml"/><Relationship Id="rId1" Type="http://schemas.openxmlformats.org/officeDocument/2006/relationships/tags" Target="../tags/tag2.xml"/><Relationship Id="rId4" Type="http://schemas.openxmlformats.org/officeDocument/2006/relationships/chart" Target="../charts/chart3.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2.xml"/><Relationship Id="rId1" Type="http://schemas.openxmlformats.org/officeDocument/2006/relationships/tags" Target="../tags/tag3.xml"/><Relationship Id="rId5" Type="http://schemas.openxmlformats.org/officeDocument/2006/relationships/image" Target="../media/image43.svg"/><Relationship Id="rId4" Type="http://schemas.openxmlformats.org/officeDocument/2006/relationships/image" Target="../media/image47.pn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2.xml"/><Relationship Id="rId1" Type="http://schemas.openxmlformats.org/officeDocument/2006/relationships/tags" Target="../tags/tag4.xml"/></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2.xml"/><Relationship Id="rId1" Type="http://schemas.openxmlformats.org/officeDocument/2006/relationships/tags" Target="../tags/tag5.xml"/></Relationships>
</file>

<file path=ppt/slides/_rels/slide52.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26.png"/><Relationship Id="rId7" Type="http://schemas.openxmlformats.org/officeDocument/2006/relationships/diagramQuickStyle" Target="../diagrams/quickStyle1.xml"/><Relationship Id="rId12" Type="http://schemas.microsoft.com/office/2007/relationships/hdphoto" Target="../media/hdphoto3.wdp"/><Relationship Id="rId2" Type="http://schemas.openxmlformats.org/officeDocument/2006/relationships/notesSlide" Target="../notesSlides/notesSlide49.xml"/><Relationship Id="rId1" Type="http://schemas.openxmlformats.org/officeDocument/2006/relationships/slideLayout" Target="../slideLayouts/slideLayout12.xml"/><Relationship Id="rId6" Type="http://schemas.openxmlformats.org/officeDocument/2006/relationships/diagramLayout" Target="../diagrams/layout1.xml"/><Relationship Id="rId11" Type="http://schemas.openxmlformats.org/officeDocument/2006/relationships/image" Target="../media/image20.png"/><Relationship Id="rId5" Type="http://schemas.openxmlformats.org/officeDocument/2006/relationships/diagramData" Target="../diagrams/data1.xml"/><Relationship Id="rId10" Type="http://schemas.openxmlformats.org/officeDocument/2006/relationships/image" Target="../media/image19.png"/><Relationship Id="rId4" Type="http://schemas.microsoft.com/office/2007/relationships/hdphoto" Target="../media/hdphoto5.wdp"/><Relationship Id="rId9" Type="http://schemas.microsoft.com/office/2007/relationships/diagramDrawing" Target="../diagrams/drawing1.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2.xml"/><Relationship Id="rId1" Type="http://schemas.openxmlformats.org/officeDocument/2006/relationships/tags" Target="../tags/tag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2.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5.wdp"/></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2.xml"/><Relationship Id="rId1" Type="http://schemas.openxmlformats.org/officeDocument/2006/relationships/tags" Target="../tags/tag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2.xml"/><Relationship Id="rId1" Type="http://schemas.openxmlformats.org/officeDocument/2006/relationships/tags" Target="../tags/tag8.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2.xml"/><Relationship Id="rId1" Type="http://schemas.openxmlformats.org/officeDocument/2006/relationships/tags" Target="../tags/tag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20.png"/></Relationships>
</file>

<file path=ppt/slides/_rels/slide6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7.xml"/><Relationship Id="rId1" Type="http://schemas.openxmlformats.org/officeDocument/2006/relationships/slideLayout" Target="../slideLayouts/slideLayout12.xml"/><Relationship Id="rId6" Type="http://schemas.microsoft.com/office/2007/relationships/hdphoto" Target="../media/hdphoto8.wdp"/><Relationship Id="rId5" Type="http://schemas.openxmlformats.org/officeDocument/2006/relationships/image" Target="../media/image49.png"/><Relationship Id="rId4" Type="http://schemas.microsoft.com/office/2007/relationships/hdphoto" Target="../media/hdphoto7.wdp"/></Relationships>
</file>

<file path=ppt/slides/_rels/slide6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8.xml"/><Relationship Id="rId1" Type="http://schemas.openxmlformats.org/officeDocument/2006/relationships/slideLayout" Target="../slideLayouts/slideLayout12.xml"/><Relationship Id="rId5" Type="http://schemas.openxmlformats.org/officeDocument/2006/relationships/image" Target="../media/image19.png"/><Relationship Id="rId4" Type="http://schemas.microsoft.com/office/2007/relationships/hdphoto" Target="../media/hdphoto5.wdp"/></Relationships>
</file>

<file path=ppt/slides/_rels/slide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9.xml"/><Relationship Id="rId1" Type="http://schemas.openxmlformats.org/officeDocument/2006/relationships/slideLayout" Target="../slideLayouts/slideLayout29.xml"/><Relationship Id="rId6" Type="http://schemas.microsoft.com/office/2007/relationships/hdphoto" Target="../media/hdphoto6.wdp"/><Relationship Id="rId5" Type="http://schemas.openxmlformats.org/officeDocument/2006/relationships/image" Target="../media/image46.png"/><Relationship Id="rId4" Type="http://schemas.openxmlformats.org/officeDocument/2006/relationships/image" Target="../media/image35.jp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2.xml"/><Relationship Id="rId1" Type="http://schemas.openxmlformats.org/officeDocument/2006/relationships/tags" Target="../tags/tag10.xml"/><Relationship Id="rId6" Type="http://schemas.openxmlformats.org/officeDocument/2006/relationships/image" Target="../media/image51.png"/><Relationship Id="rId5" Type="http://schemas.microsoft.com/office/2007/relationships/hdphoto" Target="../media/hdphoto9.wdp"/><Relationship Id="rId4" Type="http://schemas.openxmlformats.org/officeDocument/2006/relationships/image" Target="../media/image50.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2.xml"/><Relationship Id="rId1" Type="http://schemas.openxmlformats.org/officeDocument/2006/relationships/tags" Target="../tags/tag11.xml"/></Relationships>
</file>

<file path=ppt/slides/_rels/slide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6.xml"/><Relationship Id="rId1" Type="http://schemas.openxmlformats.org/officeDocument/2006/relationships/slideLayout" Target="../slideLayouts/slideLayout12.xml"/><Relationship Id="rId4" Type="http://schemas.openxmlformats.org/officeDocument/2006/relationships/image" Target="../media/image53.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3.xml"/><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4.xml"/><Relationship Id="rId1" Type="http://schemas.openxmlformats.org/officeDocument/2006/relationships/slideLayout" Target="../slideLayouts/slideLayout19.xml"/><Relationship Id="rId5" Type="http://schemas.openxmlformats.org/officeDocument/2006/relationships/image" Target="../media/image57.jpg"/><Relationship Id="rId4" Type="http://schemas.openxmlformats.org/officeDocument/2006/relationships/image" Target="../media/image56.png"/></Relationships>
</file>

<file path=ppt/slides/_rels/slide7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5.xml"/><Relationship Id="rId1" Type="http://schemas.openxmlformats.org/officeDocument/2006/relationships/slideLayout" Target="../slideLayouts/slideLayout19.xml"/></Relationships>
</file>

<file path=ppt/slides/_rels/slide7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6.xml"/><Relationship Id="rId1" Type="http://schemas.openxmlformats.org/officeDocument/2006/relationships/slideLayout" Target="../slideLayouts/slideLayout19.xml"/><Relationship Id="rId4" Type="http://schemas.openxmlformats.org/officeDocument/2006/relationships/image" Target="../media/image6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7.xml"/><Relationship Id="rId1" Type="http://schemas.openxmlformats.org/officeDocument/2006/relationships/slideLayout" Target="../slideLayouts/slideLayout19.xml"/><Relationship Id="rId4" Type="http://schemas.microsoft.com/office/2007/relationships/hdphoto" Target="../media/hdphoto3.wdp"/></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9.xml"/></Relationships>
</file>

<file path=ppt/slides/_rels/slide8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9.xml"/><Relationship Id="rId1" Type="http://schemas.openxmlformats.org/officeDocument/2006/relationships/slideLayout" Target="../slideLayouts/slideLayout30.xml"/></Relationships>
</file>

<file path=ppt/slides/_rels/slide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0.xml"/><Relationship Id="rId1" Type="http://schemas.openxmlformats.org/officeDocument/2006/relationships/slideLayout" Target="../slideLayouts/slideLayout3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3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xmlns="" id="{4ED309B3-5184-4B4B-B2A1-446B217C78DA}"/>
              </a:ext>
            </a:extLst>
          </p:cNvPr>
          <p:cNvSpPr txBox="1"/>
          <p:nvPr/>
        </p:nvSpPr>
        <p:spPr>
          <a:xfrm>
            <a:off x="2062480" y="5743642"/>
            <a:ext cx="3291840"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溪溪</a:t>
            </a:r>
          </a:p>
        </p:txBody>
      </p:sp>
      <p:sp>
        <p:nvSpPr>
          <p:cNvPr id="4" name="文本框 3">
            <a:extLst>
              <a:ext uri="{FF2B5EF4-FFF2-40B4-BE49-F238E27FC236}">
                <a16:creationId xmlns:a16="http://schemas.microsoft.com/office/drawing/2014/main" xmlns="" id="{5528DBAA-C4D2-45A7-BBAE-23E238B0E822}"/>
              </a:ext>
            </a:extLst>
          </p:cNvPr>
          <p:cNvSpPr txBox="1"/>
          <p:nvPr/>
        </p:nvSpPr>
        <p:spPr>
          <a:xfrm>
            <a:off x="7894320" y="5743642"/>
            <a:ext cx="3291840" cy="400110"/>
          </a:xfrm>
          <a:prstGeom prst="rect">
            <a:avLst/>
          </a:prstGeom>
          <a:noFill/>
        </p:spPr>
        <p:txBody>
          <a:bodyPr wrap="square" rtlCol="0">
            <a:spAutoFit/>
          </a:bodyPr>
          <a:lstStyle>
            <a:defPPr>
              <a:defRPr lang="en-US"/>
            </a:defPPr>
            <a:lvl1pPr>
              <a:defRPr sz="20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昆明医科大学</a:t>
            </a:r>
          </a:p>
        </p:txBody>
      </p:sp>
    </p:spTree>
    <p:extLst>
      <p:ext uri="{BB962C8B-B14F-4D97-AF65-F5344CB8AC3E}">
        <p14:creationId xmlns:p14="http://schemas.microsoft.com/office/powerpoint/2010/main" val="29777186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85">
            <a:extLst>
              <a:ext uri="{FF2B5EF4-FFF2-40B4-BE49-F238E27FC236}">
                <a16:creationId xmlns:a16="http://schemas.microsoft.com/office/drawing/2014/main" xmlns="" id="{A67A2256-8139-4523-8E77-10885FE76BA1}"/>
              </a:ext>
            </a:extLst>
          </p:cNvPr>
          <p:cNvSpPr txBox="1">
            <a:spLocks/>
          </p:cNvSpPr>
          <p:nvPr/>
        </p:nvSpPr>
        <p:spPr>
          <a:xfrm>
            <a:off x="4063320" y="394326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答辩学生：溪溪</a:t>
            </a:r>
          </a:p>
        </p:txBody>
      </p:sp>
      <p:sp>
        <p:nvSpPr>
          <p:cNvPr id="5" name="等腰三角形 4">
            <a:extLst>
              <a:ext uri="{FF2B5EF4-FFF2-40B4-BE49-F238E27FC236}">
                <a16:creationId xmlns:a16="http://schemas.microsoft.com/office/drawing/2014/main" xmlns="" id="{5590344C-0C8C-499C-AA76-62B09F734D56}"/>
              </a:ext>
            </a:extLst>
          </p:cNvPr>
          <p:cNvSpPr/>
          <p:nvPr/>
        </p:nvSpPr>
        <p:spPr>
          <a:xfrm flipV="1">
            <a:off x="6016907" y="3648628"/>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xmlns="" id="{14F21D57-25ED-40C7-A108-CBD5F90A13F0}"/>
              </a:ext>
            </a:extLst>
          </p:cNvPr>
          <p:cNvSpPr txBox="1"/>
          <p:nvPr/>
        </p:nvSpPr>
        <p:spPr>
          <a:xfrm>
            <a:off x="1973580" y="2976165"/>
            <a:ext cx="824484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300" normalizeH="0" baseline="0" noProof="0" dirty="0">
                <a:ln>
                  <a:noFill/>
                </a:ln>
                <a:solidFill>
                  <a:schemeClr val="accent1"/>
                </a:solidFill>
                <a:effectLst/>
                <a:uLnTx/>
                <a:uFillTx/>
                <a:latin typeface="+mn-ea"/>
                <a:cs typeface="+mn-cs"/>
              </a:rPr>
              <a:t>（学术答辩通用模板）</a:t>
            </a:r>
          </a:p>
        </p:txBody>
      </p:sp>
      <p:sp>
        <p:nvSpPr>
          <p:cNvPr id="12" name="文本占位符 6">
            <a:extLst>
              <a:ext uri="{FF2B5EF4-FFF2-40B4-BE49-F238E27FC236}">
                <a16:creationId xmlns:a16="http://schemas.microsoft.com/office/drawing/2014/main" xmlns="" id="{8114F8D3-C95E-4711-A212-26EF47083FE5}"/>
              </a:ext>
            </a:extLst>
          </p:cNvPr>
          <p:cNvSpPr txBox="1">
            <a:spLocks/>
          </p:cNvSpPr>
          <p:nvPr/>
        </p:nvSpPr>
        <p:spPr>
          <a:xfrm>
            <a:off x="2010691" y="2470817"/>
            <a:ext cx="8170618" cy="307777"/>
          </a:xfrm>
          <a:prstGeom prst="rect">
            <a:avLst/>
          </a:prstGeom>
          <a:noFill/>
        </p:spPr>
        <p:txBody>
          <a:bodyPr wrap="square" lIns="0" rtlCol="0" anchor="ctr" anchorCtr="0">
            <a:spAutoFit/>
          </a:bodyPr>
          <a:lstStyle>
            <a:lvl1pPr marL="0" indent="0" algn="ctr" defTabSz="914400" rtl="0" eaLnBrk="1" latinLnBrk="0" hangingPunct="1">
              <a:lnSpc>
                <a:spcPct val="100000"/>
              </a:lnSpc>
              <a:spcBef>
                <a:spcPts val="1000"/>
              </a:spcBef>
              <a:buFont typeface="Arial" panose="020B0604020202020204" pitchFamily="34" charset="0"/>
              <a:buNone/>
              <a:defRPr lang="zh-CN" altLang="en-US" sz="1800" kern="1200" spc="200" baseline="0" smtClean="0">
                <a:solidFill>
                  <a:schemeClr val="tx1">
                    <a:lumMod val="65000"/>
                    <a:lumOff val="3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di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zh-CN" sz="1400" b="0" i="0" u="none" strike="noStrike" kern="1200" cap="none" spc="200" normalizeH="0" baseline="0" noProof="0" dirty="0">
                <a:ln>
                  <a:noFill/>
                </a:ln>
                <a:solidFill>
                  <a:schemeClr val="bg1">
                    <a:lumMod val="65000"/>
                  </a:schemeClr>
                </a:solidFill>
                <a:effectLst/>
                <a:uLnTx/>
                <a:uFillTx/>
                <a:latin typeface="Arial"/>
                <a:ea typeface="微软雅黑 Light"/>
              </a:rPr>
              <a:t>Kunming Medical University PowerPoint Template</a:t>
            </a:r>
          </a:p>
        </p:txBody>
      </p:sp>
      <p:sp>
        <p:nvSpPr>
          <p:cNvPr id="6" name="文本占位符 5">
            <a:extLst>
              <a:ext uri="{FF2B5EF4-FFF2-40B4-BE49-F238E27FC236}">
                <a16:creationId xmlns:a16="http://schemas.microsoft.com/office/drawing/2014/main" xmlns="" id="{5623944A-24FD-43E2-983A-950CDE8FDDEC}"/>
              </a:ext>
            </a:extLst>
          </p:cNvPr>
          <p:cNvSpPr>
            <a:spLocks noGrp="1"/>
          </p:cNvSpPr>
          <p:nvPr>
            <p:ph type="body" sz="quarter" idx="10"/>
          </p:nvPr>
        </p:nvSpPr>
        <p:spPr>
          <a:xfrm>
            <a:off x="870383" y="1756665"/>
            <a:ext cx="10451235" cy="749045"/>
          </a:xfrm>
        </p:spPr>
        <p:txBody>
          <a:bodyPr/>
          <a:lstStyle/>
          <a:p>
            <a:r>
              <a:rPr lang="zh-CN" altLang="en-US" dirty="0"/>
              <a:t>昆明医科大学定制主题</a:t>
            </a:r>
          </a:p>
        </p:txBody>
      </p:sp>
    </p:spTree>
    <p:extLst>
      <p:ext uri="{BB962C8B-B14F-4D97-AF65-F5344CB8AC3E}">
        <p14:creationId xmlns:p14="http://schemas.microsoft.com/office/powerpoint/2010/main" val="369771059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xmlns="" id="{856042C5-02BD-47A3-9F9D-FBC2917C24CF}"/>
              </a:ext>
            </a:extLst>
          </p:cNvPr>
          <p:cNvGrpSpPr/>
          <p:nvPr/>
        </p:nvGrpSpPr>
        <p:grpSpPr>
          <a:xfrm>
            <a:off x="932725" y="3178028"/>
            <a:ext cx="10326550" cy="2513625"/>
            <a:chOff x="3134114" y="2108690"/>
            <a:chExt cx="10326550" cy="2513625"/>
          </a:xfrm>
        </p:grpSpPr>
        <p:sp>
          <p:nvSpPr>
            <p:cNvPr id="2" name="文本框 1">
              <a:extLst>
                <a:ext uri="{FF2B5EF4-FFF2-40B4-BE49-F238E27FC236}">
                  <a16:creationId xmlns:a16="http://schemas.microsoft.com/office/drawing/2014/main" xmlns="" id="{86CDDFE7-76F8-4EBA-AF54-5EE9A60CA163}"/>
                </a:ext>
              </a:extLst>
            </p:cNvPr>
            <p:cNvSpPr txBox="1"/>
            <p:nvPr/>
          </p:nvSpPr>
          <p:spPr>
            <a:xfrm>
              <a:off x="4087269"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课题背景</a:t>
              </a:r>
            </a:p>
          </p:txBody>
        </p:sp>
        <p:sp>
          <p:nvSpPr>
            <p:cNvPr id="3" name="文本框 2">
              <a:extLst>
                <a:ext uri="{FF2B5EF4-FFF2-40B4-BE49-F238E27FC236}">
                  <a16:creationId xmlns:a16="http://schemas.microsoft.com/office/drawing/2014/main" xmlns="" id="{1645A217-E207-4CBA-B2C2-CBC7C064AB07}"/>
                </a:ext>
              </a:extLst>
            </p:cNvPr>
            <p:cNvSpPr txBox="1"/>
            <p:nvPr/>
          </p:nvSpPr>
          <p:spPr>
            <a:xfrm>
              <a:off x="8022444"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研究内容</a:t>
              </a:r>
            </a:p>
          </p:txBody>
        </p:sp>
        <p:sp>
          <p:nvSpPr>
            <p:cNvPr id="4" name="文本框 3">
              <a:extLst>
                <a:ext uri="{FF2B5EF4-FFF2-40B4-BE49-F238E27FC236}">
                  <a16:creationId xmlns:a16="http://schemas.microsoft.com/office/drawing/2014/main" xmlns="" id="{A344FCD0-0BDC-4A7C-8745-54CBA32A80F2}"/>
                </a:ext>
              </a:extLst>
            </p:cNvPr>
            <p:cNvSpPr txBox="1"/>
            <p:nvPr/>
          </p:nvSpPr>
          <p:spPr>
            <a:xfrm>
              <a:off x="11491855" y="2256015"/>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实验方案</a:t>
              </a:r>
            </a:p>
          </p:txBody>
        </p:sp>
        <p:sp>
          <p:nvSpPr>
            <p:cNvPr id="5" name="文本框 4">
              <a:extLst>
                <a:ext uri="{FF2B5EF4-FFF2-40B4-BE49-F238E27FC236}">
                  <a16:creationId xmlns:a16="http://schemas.microsoft.com/office/drawing/2014/main" xmlns="" id="{82FF7825-4484-4D45-8523-6969E4B4AEBF}"/>
                </a:ext>
              </a:extLst>
            </p:cNvPr>
            <p:cNvSpPr txBox="1"/>
            <p:nvPr/>
          </p:nvSpPr>
          <p:spPr>
            <a:xfrm>
              <a:off x="4102312" y="3749550"/>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问题剖析</a:t>
              </a:r>
            </a:p>
          </p:txBody>
        </p:sp>
        <p:sp>
          <p:nvSpPr>
            <p:cNvPr id="6" name="文本框 5">
              <a:extLst>
                <a:ext uri="{FF2B5EF4-FFF2-40B4-BE49-F238E27FC236}">
                  <a16:creationId xmlns:a16="http://schemas.microsoft.com/office/drawing/2014/main" xmlns="" id="{CB591C4B-4A41-4FB5-BF94-23F24308BBCD}"/>
                </a:ext>
              </a:extLst>
            </p:cNvPr>
            <p:cNvSpPr txBox="1"/>
            <p:nvPr/>
          </p:nvSpPr>
          <p:spPr>
            <a:xfrm>
              <a:off x="8035791" y="374968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讨论总结</a:t>
              </a:r>
            </a:p>
          </p:txBody>
        </p:sp>
        <p:sp>
          <p:nvSpPr>
            <p:cNvPr id="7" name="文本框 6">
              <a:extLst>
                <a:ext uri="{FF2B5EF4-FFF2-40B4-BE49-F238E27FC236}">
                  <a16:creationId xmlns:a16="http://schemas.microsoft.com/office/drawing/2014/main" xmlns="" id="{BBA67D84-5ED8-4121-B9DF-1A1A111E0BDC}"/>
                </a:ext>
              </a:extLst>
            </p:cNvPr>
            <p:cNvSpPr txBox="1"/>
            <p:nvPr/>
          </p:nvSpPr>
          <p:spPr>
            <a:xfrm>
              <a:off x="11518900" y="3715382"/>
              <a:ext cx="902811" cy="523220"/>
            </a:xfrm>
            <a:prstGeom prst="rect">
              <a:avLst/>
            </a:prstGeom>
            <a:noFill/>
          </p:spPr>
          <p:txBody>
            <a:bodyPr wrap="none" rtlCol="0">
              <a:spAutoFit/>
            </a:bodyPr>
            <a:lstStyle/>
            <a:p>
              <a:r>
                <a:rPr kumimoji="1" lang="zh-CN" altLang="en-US" sz="2800" dirty="0">
                  <a:solidFill>
                    <a:schemeClr val="accent1"/>
                  </a:solidFill>
                  <a:latin typeface="+mj-ea"/>
                  <a:ea typeface="+mj-ea"/>
                </a:rPr>
                <a:t>致谢</a:t>
              </a:r>
            </a:p>
          </p:txBody>
        </p:sp>
        <p:sp>
          <p:nvSpPr>
            <p:cNvPr id="8" name="文本框 7">
              <a:extLst>
                <a:ext uri="{FF2B5EF4-FFF2-40B4-BE49-F238E27FC236}">
                  <a16:creationId xmlns:a16="http://schemas.microsoft.com/office/drawing/2014/main" xmlns="" id="{A0A6F566-D392-4C3C-B430-50BC4868EFB5}"/>
                </a:ext>
              </a:extLst>
            </p:cNvPr>
            <p:cNvSpPr txBox="1"/>
            <p:nvPr/>
          </p:nvSpPr>
          <p:spPr>
            <a:xfrm>
              <a:off x="3161158"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01</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9" name="文本框 8">
              <a:extLst>
                <a:ext uri="{FF2B5EF4-FFF2-40B4-BE49-F238E27FC236}">
                  <a16:creationId xmlns:a16="http://schemas.microsoft.com/office/drawing/2014/main" xmlns="" id="{50B75BA0-630D-47C7-805E-DCB03724CACB}"/>
                </a:ext>
              </a:extLst>
            </p:cNvPr>
            <p:cNvSpPr txBox="1"/>
            <p:nvPr/>
          </p:nvSpPr>
          <p:spPr>
            <a:xfrm>
              <a:off x="4102312" y="2644094"/>
              <a:ext cx="1758815" cy="300210"/>
            </a:xfrm>
            <a:prstGeom prst="rect">
              <a:avLst/>
            </a:prstGeom>
            <a:noFill/>
          </p:spPr>
          <p:txBody>
            <a:bodyPr wrap="none" rtlCol="0">
              <a:spAutoFit/>
            </a:bodyPr>
            <a:lstStyle/>
            <a:p>
              <a:r>
                <a:rPr lang="en" altLang="zh-CN" sz="1351" dirty="0">
                  <a:solidFill>
                    <a:schemeClr val="bg1">
                      <a:lumMod val="65000"/>
                    </a:schemeClr>
                  </a:solidFill>
                  <a:ea typeface="+mj-ea"/>
                </a:rPr>
                <a:t>Subject Background</a:t>
              </a:r>
              <a:endParaRPr kumimoji="1" lang="zh-CN" altLang="en-US" sz="1351" dirty="0">
                <a:solidFill>
                  <a:schemeClr val="bg1">
                    <a:lumMod val="65000"/>
                  </a:schemeClr>
                </a:solidFill>
                <a:ea typeface="+mj-ea"/>
              </a:endParaRPr>
            </a:p>
          </p:txBody>
        </p:sp>
        <p:sp>
          <p:nvSpPr>
            <p:cNvPr id="10" name="文本框 9">
              <a:extLst>
                <a:ext uri="{FF2B5EF4-FFF2-40B4-BE49-F238E27FC236}">
                  <a16:creationId xmlns:a16="http://schemas.microsoft.com/office/drawing/2014/main" xmlns="" id="{EF43DA50-53D2-4CB7-8B14-F46E43F85762}"/>
                </a:ext>
              </a:extLst>
            </p:cNvPr>
            <p:cNvSpPr txBox="1"/>
            <p:nvPr/>
          </p:nvSpPr>
          <p:spPr>
            <a:xfrm>
              <a:off x="7054246"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02</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1" name="文本框 10">
              <a:extLst>
                <a:ext uri="{FF2B5EF4-FFF2-40B4-BE49-F238E27FC236}">
                  <a16:creationId xmlns:a16="http://schemas.microsoft.com/office/drawing/2014/main" xmlns="" id="{FD843033-F4E3-4984-9CD2-A233758BD008}"/>
                </a:ext>
              </a:extLst>
            </p:cNvPr>
            <p:cNvSpPr txBox="1"/>
            <p:nvPr/>
          </p:nvSpPr>
          <p:spPr>
            <a:xfrm>
              <a:off x="8022443" y="2644094"/>
              <a:ext cx="1571264" cy="300210"/>
            </a:xfrm>
            <a:prstGeom prst="rect">
              <a:avLst/>
            </a:prstGeom>
            <a:noFill/>
          </p:spPr>
          <p:txBody>
            <a:bodyPr wrap="none" rtlCol="0">
              <a:spAutoFit/>
            </a:bodyPr>
            <a:lstStyle/>
            <a:p>
              <a:r>
                <a:rPr lang="en" altLang="zh-CN" sz="1351" dirty="0">
                  <a:solidFill>
                    <a:schemeClr val="bg1">
                      <a:lumMod val="65000"/>
                    </a:schemeClr>
                  </a:solidFill>
                  <a:ea typeface="+mj-ea"/>
                </a:rPr>
                <a:t>Research Content</a:t>
              </a:r>
              <a:endParaRPr kumimoji="1" lang="zh-CN" altLang="en-US" sz="1351" dirty="0">
                <a:solidFill>
                  <a:schemeClr val="bg1">
                    <a:lumMod val="65000"/>
                  </a:schemeClr>
                </a:solidFill>
                <a:ea typeface="+mj-ea"/>
              </a:endParaRPr>
            </a:p>
          </p:txBody>
        </p:sp>
        <p:sp>
          <p:nvSpPr>
            <p:cNvPr id="12" name="文本框 11">
              <a:extLst>
                <a:ext uri="{FF2B5EF4-FFF2-40B4-BE49-F238E27FC236}">
                  <a16:creationId xmlns:a16="http://schemas.microsoft.com/office/drawing/2014/main" xmlns="" id="{CA7B5D32-442B-4552-A7D0-DD38AB97AC8A}"/>
                </a:ext>
              </a:extLst>
            </p:cNvPr>
            <p:cNvSpPr txBox="1"/>
            <p:nvPr/>
          </p:nvSpPr>
          <p:spPr>
            <a:xfrm>
              <a:off x="10550701"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03</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3" name="文本框 12">
              <a:extLst>
                <a:ext uri="{FF2B5EF4-FFF2-40B4-BE49-F238E27FC236}">
                  <a16:creationId xmlns:a16="http://schemas.microsoft.com/office/drawing/2014/main" xmlns="" id="{06C7A253-154B-48D3-844F-05EBABE838F1}"/>
                </a:ext>
              </a:extLst>
            </p:cNvPr>
            <p:cNvSpPr txBox="1"/>
            <p:nvPr/>
          </p:nvSpPr>
          <p:spPr>
            <a:xfrm>
              <a:off x="11491855" y="2644094"/>
              <a:ext cx="1968809" cy="300210"/>
            </a:xfrm>
            <a:prstGeom prst="rect">
              <a:avLst/>
            </a:prstGeom>
            <a:noFill/>
          </p:spPr>
          <p:txBody>
            <a:bodyPr wrap="none" rtlCol="0">
              <a:spAutoFit/>
            </a:bodyPr>
            <a:lstStyle/>
            <a:p>
              <a:r>
                <a:rPr lang="en" altLang="zh-CN" sz="1351" dirty="0">
                  <a:solidFill>
                    <a:schemeClr val="bg1">
                      <a:lumMod val="65000"/>
                    </a:schemeClr>
                  </a:solidFill>
                  <a:ea typeface="+mj-ea"/>
                </a:rPr>
                <a:t>Experimental Program</a:t>
              </a:r>
              <a:endParaRPr kumimoji="1" lang="zh-CN" altLang="en-US" sz="1351" dirty="0">
                <a:solidFill>
                  <a:schemeClr val="bg1">
                    <a:lumMod val="65000"/>
                  </a:schemeClr>
                </a:solidFill>
                <a:ea typeface="+mj-ea"/>
              </a:endParaRPr>
            </a:p>
          </p:txBody>
        </p:sp>
        <p:sp>
          <p:nvSpPr>
            <p:cNvPr id="14" name="文本框 13">
              <a:extLst>
                <a:ext uri="{FF2B5EF4-FFF2-40B4-BE49-F238E27FC236}">
                  <a16:creationId xmlns:a16="http://schemas.microsoft.com/office/drawing/2014/main" xmlns="" id="{5D5B3648-9651-4F09-BF2B-9726FA0482C0}"/>
                </a:ext>
              </a:extLst>
            </p:cNvPr>
            <p:cNvSpPr txBox="1"/>
            <p:nvPr/>
          </p:nvSpPr>
          <p:spPr>
            <a:xfrm>
              <a:off x="3134114" y="3602224"/>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04</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5" name="文本框 14">
              <a:extLst>
                <a:ext uri="{FF2B5EF4-FFF2-40B4-BE49-F238E27FC236}">
                  <a16:creationId xmlns:a16="http://schemas.microsoft.com/office/drawing/2014/main" xmlns="" id="{AF527999-3E63-4894-A6CE-BC08F8BEFD5D}"/>
                </a:ext>
              </a:extLst>
            </p:cNvPr>
            <p:cNvSpPr txBox="1"/>
            <p:nvPr/>
          </p:nvSpPr>
          <p:spPr>
            <a:xfrm>
              <a:off x="4102312" y="4137629"/>
              <a:ext cx="1752403" cy="300210"/>
            </a:xfrm>
            <a:prstGeom prst="rect">
              <a:avLst/>
            </a:prstGeom>
            <a:noFill/>
          </p:spPr>
          <p:txBody>
            <a:bodyPr wrap="none" rtlCol="0">
              <a:spAutoFit/>
            </a:bodyPr>
            <a:lstStyle/>
            <a:p>
              <a:r>
                <a:rPr lang="en" altLang="zh-CN" sz="1351" dirty="0">
                  <a:solidFill>
                    <a:schemeClr val="bg1">
                      <a:lumMod val="65000"/>
                    </a:schemeClr>
                  </a:solidFill>
                  <a:ea typeface="+mj-ea"/>
                </a:rPr>
                <a:t>Results</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and</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Discuss</a:t>
              </a:r>
              <a:endParaRPr kumimoji="1" lang="zh-CN" altLang="en-US" sz="1351" dirty="0">
                <a:solidFill>
                  <a:schemeClr val="bg1">
                    <a:lumMod val="65000"/>
                  </a:schemeClr>
                </a:solidFill>
                <a:ea typeface="+mj-ea"/>
              </a:endParaRPr>
            </a:p>
          </p:txBody>
        </p:sp>
        <p:sp>
          <p:nvSpPr>
            <p:cNvPr id="16" name="文本框 15">
              <a:extLst>
                <a:ext uri="{FF2B5EF4-FFF2-40B4-BE49-F238E27FC236}">
                  <a16:creationId xmlns:a16="http://schemas.microsoft.com/office/drawing/2014/main" xmlns="" id="{913E6B8D-6D0A-4F40-A770-4AC478256DC1}"/>
                </a:ext>
              </a:extLst>
            </p:cNvPr>
            <p:cNvSpPr txBox="1"/>
            <p:nvPr/>
          </p:nvSpPr>
          <p:spPr>
            <a:xfrm>
              <a:off x="7094635" y="3606652"/>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05</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7" name="文本框 16">
              <a:extLst>
                <a:ext uri="{FF2B5EF4-FFF2-40B4-BE49-F238E27FC236}">
                  <a16:creationId xmlns:a16="http://schemas.microsoft.com/office/drawing/2014/main" xmlns="" id="{DF87118A-8339-4253-A09C-C90A0BFB7DA3}"/>
                </a:ext>
              </a:extLst>
            </p:cNvPr>
            <p:cNvSpPr txBox="1"/>
            <p:nvPr/>
          </p:nvSpPr>
          <p:spPr>
            <a:xfrm>
              <a:off x="8035791" y="4152251"/>
              <a:ext cx="1056700" cy="300210"/>
            </a:xfrm>
            <a:prstGeom prst="rect">
              <a:avLst/>
            </a:prstGeom>
            <a:noFill/>
          </p:spPr>
          <p:txBody>
            <a:bodyPr wrap="none" rtlCol="0">
              <a:spAutoFit/>
            </a:bodyPr>
            <a:lstStyle/>
            <a:p>
              <a:r>
                <a:rPr lang="en" altLang="zh-CN" sz="1351" dirty="0">
                  <a:solidFill>
                    <a:schemeClr val="bg1">
                      <a:lumMod val="65000"/>
                    </a:schemeClr>
                  </a:solidFill>
                  <a:ea typeface="+mj-ea"/>
                </a:rPr>
                <a:t>Conclusion</a:t>
              </a:r>
            </a:p>
          </p:txBody>
        </p:sp>
        <p:sp>
          <p:nvSpPr>
            <p:cNvPr id="18" name="文本框 17">
              <a:extLst>
                <a:ext uri="{FF2B5EF4-FFF2-40B4-BE49-F238E27FC236}">
                  <a16:creationId xmlns:a16="http://schemas.microsoft.com/office/drawing/2014/main" xmlns="" id="{0A54EB63-4ABE-450F-B328-B9FC637A429D}"/>
                </a:ext>
              </a:extLst>
            </p:cNvPr>
            <p:cNvSpPr txBox="1"/>
            <p:nvPr/>
          </p:nvSpPr>
          <p:spPr>
            <a:xfrm>
              <a:off x="10550701" y="3572351"/>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06</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9" name="文本框 18">
              <a:extLst>
                <a:ext uri="{FF2B5EF4-FFF2-40B4-BE49-F238E27FC236}">
                  <a16:creationId xmlns:a16="http://schemas.microsoft.com/office/drawing/2014/main" xmlns="" id="{46C31304-4D50-4D78-953E-73AA4DB707E0}"/>
                </a:ext>
              </a:extLst>
            </p:cNvPr>
            <p:cNvSpPr txBox="1"/>
            <p:nvPr/>
          </p:nvSpPr>
          <p:spPr>
            <a:xfrm>
              <a:off x="11518900" y="4107755"/>
              <a:ext cx="750526" cy="300210"/>
            </a:xfrm>
            <a:prstGeom prst="rect">
              <a:avLst/>
            </a:prstGeom>
            <a:noFill/>
          </p:spPr>
          <p:txBody>
            <a:bodyPr wrap="none" rtlCol="0">
              <a:spAutoFit/>
            </a:bodyPr>
            <a:lstStyle/>
            <a:p>
              <a:r>
                <a:rPr lang="en-US" altLang="zh-CN" sz="1351" dirty="0">
                  <a:solidFill>
                    <a:schemeClr val="bg1">
                      <a:lumMod val="65000"/>
                    </a:schemeClr>
                  </a:solidFill>
                  <a:ea typeface="+mj-ea"/>
                </a:rPr>
                <a:t>Thanks</a:t>
              </a:r>
              <a:endParaRPr kumimoji="1" lang="zh-CN" altLang="en-US" sz="1351" dirty="0">
                <a:solidFill>
                  <a:schemeClr val="bg1">
                    <a:lumMod val="65000"/>
                  </a:schemeClr>
                </a:solidFill>
                <a:ea typeface="+mj-ea"/>
              </a:endParaRPr>
            </a:p>
          </p:txBody>
        </p:sp>
        <p:cxnSp>
          <p:nvCxnSpPr>
            <p:cNvPr id="20" name="直线连接符 36">
              <a:extLst>
                <a:ext uri="{FF2B5EF4-FFF2-40B4-BE49-F238E27FC236}">
                  <a16:creationId xmlns:a16="http://schemas.microsoft.com/office/drawing/2014/main" xmlns="" id="{D0B3CE3D-4A00-4B04-9593-366F682277D7}"/>
                </a:ext>
              </a:extLst>
            </p:cNvPr>
            <p:cNvCxnSpPr/>
            <p:nvPr/>
          </p:nvCxnSpPr>
          <p:spPr>
            <a:xfrm>
              <a:off x="662125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直线连接符 340">
              <a:extLst>
                <a:ext uri="{FF2B5EF4-FFF2-40B4-BE49-F238E27FC236}">
                  <a16:creationId xmlns:a16="http://schemas.microsoft.com/office/drawing/2014/main" xmlns="" id="{F2551903-FD87-47F2-8039-52FF06A89456}"/>
                </a:ext>
              </a:extLst>
            </p:cNvPr>
            <p:cNvCxnSpPr/>
            <p:nvPr/>
          </p:nvCxnSpPr>
          <p:spPr>
            <a:xfrm>
              <a:off x="1022551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3999444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xmlns="" id="{F58FDF4E-5580-4171-9C4C-2F3D1D091F9A}"/>
              </a:ext>
            </a:extLst>
          </p:cNvPr>
          <p:cNvGrpSpPr/>
          <p:nvPr/>
        </p:nvGrpSpPr>
        <p:grpSpPr>
          <a:xfrm>
            <a:off x="5271139" y="623627"/>
            <a:ext cx="2844048" cy="2215991"/>
            <a:chOff x="5576876" y="134967"/>
            <a:chExt cx="2844048" cy="2215991"/>
          </a:xfrm>
        </p:grpSpPr>
        <p:sp>
          <p:nvSpPr>
            <p:cNvPr id="3" name="文本框 2">
              <a:extLst>
                <a:ext uri="{FF2B5EF4-FFF2-40B4-BE49-F238E27FC236}">
                  <a16:creationId xmlns:a16="http://schemas.microsoft.com/office/drawing/2014/main" xmlns="" id="{1C18B54E-BC14-42DE-86BC-9DCCA664147D}"/>
                </a:ext>
              </a:extLst>
            </p:cNvPr>
            <p:cNvSpPr txBox="1"/>
            <p:nvPr/>
          </p:nvSpPr>
          <p:spPr>
            <a:xfrm>
              <a:off x="7079457" y="134967"/>
              <a:ext cx="1074382" cy="2215991"/>
            </a:xfrm>
            <a:prstGeom prst="rect">
              <a:avLst/>
            </a:prstGeom>
            <a:noFill/>
          </p:spPr>
          <p:txBody>
            <a:bodyPr wrap="square" rtlCol="0">
              <a:spAutoFit/>
            </a:bodyPr>
            <a:lstStyle/>
            <a:p>
              <a:r>
                <a:rPr lang="en-US" altLang="zh-CN" sz="13800" spc="300" dirty="0">
                  <a:gradFill>
                    <a:gsLst>
                      <a:gs pos="1000">
                        <a:schemeClr val="bg1"/>
                      </a:gs>
                      <a:gs pos="74000">
                        <a:schemeClr val="bg1">
                          <a:lumMod val="65000"/>
                          <a:alpha val="0"/>
                        </a:schemeClr>
                      </a:gs>
                    </a:gsLst>
                    <a:lin ang="5400000" scaled="0"/>
                  </a:gradFill>
                  <a:latin typeface="+mj-ea"/>
                  <a:ea typeface="+mj-ea"/>
                </a:rPr>
                <a:t>1</a:t>
              </a:r>
              <a:endParaRPr lang="zh-CN" altLang="en-US" sz="13800" spc="300" dirty="0">
                <a:gradFill>
                  <a:gsLst>
                    <a:gs pos="1000">
                      <a:schemeClr val="bg1"/>
                    </a:gs>
                    <a:gs pos="74000">
                      <a:schemeClr val="bg1">
                        <a:lumMod val="65000"/>
                        <a:alpha val="0"/>
                      </a:schemeClr>
                    </a:gs>
                  </a:gsLst>
                  <a:lin ang="5400000" scaled="0"/>
                </a:gradFill>
                <a:latin typeface="+mj-ea"/>
                <a:ea typeface="+mj-ea"/>
              </a:endParaRPr>
            </a:p>
          </p:txBody>
        </p:sp>
        <p:sp>
          <p:nvSpPr>
            <p:cNvPr id="4" name="文本框 3">
              <a:extLst>
                <a:ext uri="{FF2B5EF4-FFF2-40B4-BE49-F238E27FC236}">
                  <a16:creationId xmlns:a16="http://schemas.microsoft.com/office/drawing/2014/main" xmlns="" id="{9BFD65F9-B6DE-46D4-8F87-7673ED823EEE}"/>
                </a:ext>
              </a:extLst>
            </p:cNvPr>
            <p:cNvSpPr txBox="1"/>
            <p:nvPr/>
          </p:nvSpPr>
          <p:spPr>
            <a:xfrm>
              <a:off x="5576876" y="977361"/>
              <a:ext cx="1774845" cy="523220"/>
            </a:xfrm>
            <a:prstGeom prst="rect">
              <a:avLst/>
            </a:prstGeom>
            <a:noFill/>
          </p:spPr>
          <p:txBody>
            <a:bodyPr wrap="none" rtlCol="0">
              <a:spAutoFit/>
            </a:bodyPr>
            <a:lstStyle/>
            <a:p>
              <a:r>
                <a:rPr lang="zh-CN" altLang="en-US" sz="2800" spc="300" dirty="0">
                  <a:solidFill>
                    <a:schemeClr val="accent1"/>
                  </a:solidFill>
                  <a:latin typeface="+mj-ea"/>
                  <a:ea typeface="+mj-ea"/>
                </a:rPr>
                <a:t>课题背景</a:t>
              </a:r>
            </a:p>
          </p:txBody>
        </p:sp>
        <p:sp>
          <p:nvSpPr>
            <p:cNvPr id="5" name="文本框 4">
              <a:extLst>
                <a:ext uri="{FF2B5EF4-FFF2-40B4-BE49-F238E27FC236}">
                  <a16:creationId xmlns:a16="http://schemas.microsoft.com/office/drawing/2014/main" xmlns="" id="{9A36C548-80BC-43FF-80E8-178AF2046D42}"/>
                </a:ext>
              </a:extLst>
            </p:cNvPr>
            <p:cNvSpPr txBox="1"/>
            <p:nvPr/>
          </p:nvSpPr>
          <p:spPr>
            <a:xfrm>
              <a:off x="5576876" y="1461058"/>
              <a:ext cx="2844048" cy="338554"/>
            </a:xfrm>
            <a:prstGeom prst="rect">
              <a:avLst/>
            </a:prstGeom>
            <a:noFill/>
          </p:spPr>
          <p:txBody>
            <a:bodyPr wrap="none" rtlCol="0">
              <a:spAutoFit/>
            </a:bodyPr>
            <a:lstStyle/>
            <a:p>
              <a:r>
                <a:rPr lang="en-US" altLang="zh-CN" sz="1600" spc="100" dirty="0">
                  <a:solidFill>
                    <a:schemeClr val="bg1">
                      <a:lumMod val="75000"/>
                    </a:schemeClr>
                  </a:solidFill>
                </a:rPr>
                <a:t>Background of the project</a:t>
              </a:r>
              <a:endParaRPr lang="zh-CN" altLang="en-US" sz="1600" spc="100" dirty="0">
                <a:solidFill>
                  <a:schemeClr val="bg1">
                    <a:lumMod val="75000"/>
                  </a:schemeClr>
                </a:solidFill>
              </a:endParaRPr>
            </a:p>
          </p:txBody>
        </p:sp>
      </p:grpSp>
      <p:grpSp>
        <p:nvGrpSpPr>
          <p:cNvPr id="6" name="组合 5">
            <a:extLst>
              <a:ext uri="{FF2B5EF4-FFF2-40B4-BE49-F238E27FC236}">
                <a16:creationId xmlns:a16="http://schemas.microsoft.com/office/drawing/2014/main" xmlns="" id="{D8A2FEA0-C56C-41A3-844E-6C635D5D4028}"/>
              </a:ext>
            </a:extLst>
          </p:cNvPr>
          <p:cNvGrpSpPr/>
          <p:nvPr/>
        </p:nvGrpSpPr>
        <p:grpSpPr>
          <a:xfrm>
            <a:off x="8398684" y="623627"/>
            <a:ext cx="3003699" cy="2215991"/>
            <a:chOff x="8704421" y="134967"/>
            <a:chExt cx="3003699" cy="2215991"/>
          </a:xfrm>
        </p:grpSpPr>
        <p:sp>
          <p:nvSpPr>
            <p:cNvPr id="7" name="文本框 6">
              <a:extLst>
                <a:ext uri="{FF2B5EF4-FFF2-40B4-BE49-F238E27FC236}">
                  <a16:creationId xmlns:a16="http://schemas.microsoft.com/office/drawing/2014/main" xmlns="" id="{F3AAD252-AE28-4DC3-8146-EB5C31610729}"/>
                </a:ext>
              </a:extLst>
            </p:cNvPr>
            <p:cNvSpPr txBox="1"/>
            <p:nvPr/>
          </p:nvSpPr>
          <p:spPr>
            <a:xfrm>
              <a:off x="9609469" y="134967"/>
              <a:ext cx="2098651"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2</a:t>
              </a:r>
              <a:endParaRPr lang="zh-CN" altLang="en-US" dirty="0">
                <a:latin typeface="+mj-ea"/>
                <a:ea typeface="+mj-ea"/>
              </a:endParaRPr>
            </a:p>
          </p:txBody>
        </p:sp>
        <p:sp>
          <p:nvSpPr>
            <p:cNvPr id="8" name="文本框 7">
              <a:extLst>
                <a:ext uri="{FF2B5EF4-FFF2-40B4-BE49-F238E27FC236}">
                  <a16:creationId xmlns:a16="http://schemas.microsoft.com/office/drawing/2014/main" xmlns="" id="{AF1D211A-7C39-4B63-951E-63155560EFEF}"/>
                </a:ext>
              </a:extLst>
            </p:cNvPr>
            <p:cNvSpPr txBox="1"/>
            <p:nvPr/>
          </p:nvSpPr>
          <p:spPr>
            <a:xfrm>
              <a:off x="8704421" y="977361"/>
              <a:ext cx="1774845" cy="523220"/>
            </a:xfrm>
            <a:prstGeom prst="rect">
              <a:avLst/>
            </a:prstGeom>
            <a:noFill/>
          </p:spPr>
          <p:txBody>
            <a:bodyPr wrap="none" rtlCol="0">
              <a:spAutoFit/>
            </a:bodyPr>
            <a:lstStyle/>
            <a:p>
              <a:r>
                <a:rPr lang="zh-CN" altLang="en-US" sz="2800" spc="300" dirty="0">
                  <a:solidFill>
                    <a:schemeClr val="accent1"/>
                  </a:solidFill>
                  <a:latin typeface="+mj-ea"/>
                  <a:ea typeface="+mj-ea"/>
                </a:rPr>
                <a:t>研究内容</a:t>
              </a:r>
            </a:p>
          </p:txBody>
        </p:sp>
        <p:sp>
          <p:nvSpPr>
            <p:cNvPr id="9" name="文本框 8">
              <a:extLst>
                <a:ext uri="{FF2B5EF4-FFF2-40B4-BE49-F238E27FC236}">
                  <a16:creationId xmlns:a16="http://schemas.microsoft.com/office/drawing/2014/main" xmlns="" id="{0210EF31-5FB6-403B-A71E-BD4B9035C40A}"/>
                </a:ext>
              </a:extLst>
            </p:cNvPr>
            <p:cNvSpPr txBox="1"/>
            <p:nvPr/>
          </p:nvSpPr>
          <p:spPr>
            <a:xfrm>
              <a:off x="8704421" y="1461058"/>
              <a:ext cx="1906291" cy="338554"/>
            </a:xfrm>
            <a:prstGeom prst="rect">
              <a:avLst/>
            </a:prstGeom>
            <a:noFill/>
          </p:spPr>
          <p:txBody>
            <a:bodyPr wrap="none" rtlCol="0">
              <a:spAutoFit/>
            </a:bodyPr>
            <a:lstStyle/>
            <a:p>
              <a:r>
                <a:rPr lang="en-US" altLang="zh-CN" sz="1600" spc="100" dirty="0">
                  <a:solidFill>
                    <a:schemeClr val="bg1">
                      <a:lumMod val="75000"/>
                    </a:schemeClr>
                  </a:solidFill>
                </a:rPr>
                <a:t>Project Progress</a:t>
              </a:r>
              <a:endParaRPr lang="zh-CN" altLang="en-US" sz="1600" spc="100" dirty="0">
                <a:solidFill>
                  <a:schemeClr val="bg1">
                    <a:lumMod val="75000"/>
                  </a:schemeClr>
                </a:solidFill>
              </a:endParaRPr>
            </a:p>
          </p:txBody>
        </p:sp>
      </p:grpSp>
      <p:grpSp>
        <p:nvGrpSpPr>
          <p:cNvPr id="10" name="组合 9">
            <a:extLst>
              <a:ext uri="{FF2B5EF4-FFF2-40B4-BE49-F238E27FC236}">
                <a16:creationId xmlns:a16="http://schemas.microsoft.com/office/drawing/2014/main" xmlns="" id="{8C264420-8441-45BB-B6AC-6D6B7D8A1DE8}"/>
              </a:ext>
            </a:extLst>
          </p:cNvPr>
          <p:cNvGrpSpPr/>
          <p:nvPr/>
        </p:nvGrpSpPr>
        <p:grpSpPr>
          <a:xfrm>
            <a:off x="5271139" y="2242523"/>
            <a:ext cx="3111114" cy="2215991"/>
            <a:chOff x="5576876" y="1753863"/>
            <a:chExt cx="3111114" cy="2215991"/>
          </a:xfrm>
        </p:grpSpPr>
        <p:sp>
          <p:nvSpPr>
            <p:cNvPr id="11" name="文本框 10">
              <a:extLst>
                <a:ext uri="{FF2B5EF4-FFF2-40B4-BE49-F238E27FC236}">
                  <a16:creationId xmlns:a16="http://schemas.microsoft.com/office/drawing/2014/main" xmlns="" id="{A65DD7C5-079C-4B74-B525-FDE8FED6A96A}"/>
                </a:ext>
              </a:extLst>
            </p:cNvPr>
            <p:cNvSpPr txBox="1"/>
            <p:nvPr/>
          </p:nvSpPr>
          <p:spPr>
            <a:xfrm>
              <a:off x="6539645" y="1753863"/>
              <a:ext cx="2148345"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3</a:t>
              </a:r>
              <a:endParaRPr lang="zh-CN" altLang="en-US" dirty="0">
                <a:latin typeface="+mj-ea"/>
                <a:ea typeface="+mj-ea"/>
              </a:endParaRPr>
            </a:p>
          </p:txBody>
        </p:sp>
        <p:sp>
          <p:nvSpPr>
            <p:cNvPr id="12" name="文本框 11">
              <a:extLst>
                <a:ext uri="{FF2B5EF4-FFF2-40B4-BE49-F238E27FC236}">
                  <a16:creationId xmlns:a16="http://schemas.microsoft.com/office/drawing/2014/main" xmlns="" id="{7FE591FA-D2D5-4162-90D1-F4107FA4AED4}"/>
                </a:ext>
              </a:extLst>
            </p:cNvPr>
            <p:cNvSpPr txBox="1"/>
            <p:nvPr/>
          </p:nvSpPr>
          <p:spPr>
            <a:xfrm>
              <a:off x="5576876" y="2637526"/>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实验方案</a:t>
              </a:r>
            </a:p>
          </p:txBody>
        </p:sp>
        <p:sp>
          <p:nvSpPr>
            <p:cNvPr id="13" name="文本框 12">
              <a:extLst>
                <a:ext uri="{FF2B5EF4-FFF2-40B4-BE49-F238E27FC236}">
                  <a16:creationId xmlns:a16="http://schemas.microsoft.com/office/drawing/2014/main" xmlns="" id="{414B27BC-2272-4149-B38B-AAC9CD461713}"/>
                </a:ext>
              </a:extLst>
            </p:cNvPr>
            <p:cNvSpPr txBox="1"/>
            <p:nvPr/>
          </p:nvSpPr>
          <p:spPr>
            <a:xfrm>
              <a:off x="5576876" y="3121223"/>
              <a:ext cx="2698046" cy="338554"/>
            </a:xfrm>
            <a:prstGeom prst="rect">
              <a:avLst/>
            </a:prstGeom>
            <a:noFill/>
          </p:spPr>
          <p:txBody>
            <a:bodyPr wrap="none" rtlCol="0">
              <a:spAutoFit/>
            </a:bodyPr>
            <a:lstStyle/>
            <a:p>
              <a:r>
                <a:rPr lang="en-US" altLang="zh-CN" sz="1600" spc="100" dirty="0">
                  <a:solidFill>
                    <a:schemeClr val="bg1">
                      <a:lumMod val="75000"/>
                    </a:schemeClr>
                  </a:solidFill>
                </a:rPr>
                <a:t>Conclusion and Analysis</a:t>
              </a:r>
              <a:endParaRPr lang="zh-CN" altLang="en-US" sz="1600" spc="100" dirty="0">
                <a:solidFill>
                  <a:schemeClr val="bg1">
                    <a:lumMod val="75000"/>
                  </a:schemeClr>
                </a:solidFill>
              </a:endParaRPr>
            </a:p>
          </p:txBody>
        </p:sp>
      </p:grpSp>
      <p:grpSp>
        <p:nvGrpSpPr>
          <p:cNvPr id="14" name="组合 13">
            <a:extLst>
              <a:ext uri="{FF2B5EF4-FFF2-40B4-BE49-F238E27FC236}">
                <a16:creationId xmlns:a16="http://schemas.microsoft.com/office/drawing/2014/main" xmlns="" id="{1C897D58-2293-4E6E-A3AA-4C448AB6BEAF}"/>
              </a:ext>
            </a:extLst>
          </p:cNvPr>
          <p:cNvGrpSpPr/>
          <p:nvPr/>
        </p:nvGrpSpPr>
        <p:grpSpPr>
          <a:xfrm>
            <a:off x="8398684" y="2321004"/>
            <a:ext cx="2940445" cy="2215991"/>
            <a:chOff x="8704421" y="1832344"/>
            <a:chExt cx="2940445" cy="2215991"/>
          </a:xfrm>
        </p:grpSpPr>
        <p:sp>
          <p:nvSpPr>
            <p:cNvPr id="15" name="文本框 14">
              <a:extLst>
                <a:ext uri="{FF2B5EF4-FFF2-40B4-BE49-F238E27FC236}">
                  <a16:creationId xmlns:a16="http://schemas.microsoft.com/office/drawing/2014/main" xmlns="" id="{0C364EC8-BA00-41AC-94C6-D865560F6E16}"/>
                </a:ext>
              </a:extLst>
            </p:cNvPr>
            <p:cNvSpPr txBox="1"/>
            <p:nvPr/>
          </p:nvSpPr>
          <p:spPr>
            <a:xfrm>
              <a:off x="9551023" y="1832344"/>
              <a:ext cx="2093843"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4</a:t>
              </a:r>
              <a:endParaRPr lang="zh-CN" altLang="en-US" dirty="0">
                <a:latin typeface="+mj-ea"/>
                <a:ea typeface="+mj-ea"/>
              </a:endParaRPr>
            </a:p>
          </p:txBody>
        </p:sp>
        <p:sp>
          <p:nvSpPr>
            <p:cNvPr id="16" name="文本框 15">
              <a:extLst>
                <a:ext uri="{FF2B5EF4-FFF2-40B4-BE49-F238E27FC236}">
                  <a16:creationId xmlns:a16="http://schemas.microsoft.com/office/drawing/2014/main" xmlns="" id="{4F6ED254-33DC-4F80-992B-89AB7911BF0F}"/>
                </a:ext>
              </a:extLst>
            </p:cNvPr>
            <p:cNvSpPr txBox="1"/>
            <p:nvPr/>
          </p:nvSpPr>
          <p:spPr>
            <a:xfrm>
              <a:off x="8704421" y="2637526"/>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问题剖析</a:t>
              </a:r>
            </a:p>
          </p:txBody>
        </p:sp>
        <p:sp>
          <p:nvSpPr>
            <p:cNvPr id="17" name="文本框 16">
              <a:extLst>
                <a:ext uri="{FF2B5EF4-FFF2-40B4-BE49-F238E27FC236}">
                  <a16:creationId xmlns:a16="http://schemas.microsoft.com/office/drawing/2014/main" xmlns="" id="{0998C8D9-FC5B-4D2F-A54B-1B8C0CC818BE}"/>
                </a:ext>
              </a:extLst>
            </p:cNvPr>
            <p:cNvSpPr txBox="1"/>
            <p:nvPr/>
          </p:nvSpPr>
          <p:spPr>
            <a:xfrm>
              <a:off x="8704421" y="3121223"/>
              <a:ext cx="2634054" cy="338554"/>
            </a:xfrm>
            <a:prstGeom prst="rect">
              <a:avLst/>
            </a:prstGeom>
            <a:noFill/>
          </p:spPr>
          <p:txBody>
            <a:bodyPr wrap="none" rtlCol="0">
              <a:spAutoFit/>
            </a:bodyPr>
            <a:lstStyle/>
            <a:p>
              <a:r>
                <a:rPr lang="en-US" altLang="zh-CN" sz="1600" spc="100" dirty="0">
                  <a:solidFill>
                    <a:schemeClr val="bg1">
                      <a:lumMod val="75000"/>
                    </a:schemeClr>
                  </a:solidFill>
                </a:rPr>
                <a:t>Analysis of the Problem</a:t>
              </a:r>
              <a:endParaRPr lang="zh-CN" altLang="en-US" sz="1600" spc="100" dirty="0">
                <a:solidFill>
                  <a:schemeClr val="bg1">
                    <a:lumMod val="75000"/>
                  </a:schemeClr>
                </a:solidFill>
              </a:endParaRPr>
            </a:p>
          </p:txBody>
        </p:sp>
      </p:grpSp>
      <p:grpSp>
        <p:nvGrpSpPr>
          <p:cNvPr id="18" name="组合 17">
            <a:extLst>
              <a:ext uri="{FF2B5EF4-FFF2-40B4-BE49-F238E27FC236}">
                <a16:creationId xmlns:a16="http://schemas.microsoft.com/office/drawing/2014/main" xmlns="" id="{FE2133D6-28D5-4BB2-BF7C-FEFF41D50F00}"/>
              </a:ext>
            </a:extLst>
          </p:cNvPr>
          <p:cNvGrpSpPr/>
          <p:nvPr/>
        </p:nvGrpSpPr>
        <p:grpSpPr>
          <a:xfrm>
            <a:off x="5271139" y="3939965"/>
            <a:ext cx="3297797" cy="2215991"/>
            <a:chOff x="5576876" y="3451305"/>
            <a:chExt cx="3297797" cy="2215991"/>
          </a:xfrm>
        </p:grpSpPr>
        <p:sp>
          <p:nvSpPr>
            <p:cNvPr id="19" name="文本框 18">
              <a:extLst>
                <a:ext uri="{FF2B5EF4-FFF2-40B4-BE49-F238E27FC236}">
                  <a16:creationId xmlns:a16="http://schemas.microsoft.com/office/drawing/2014/main" xmlns="" id="{ECCCE216-2AA6-4545-A47E-F7DB3965898E}"/>
                </a:ext>
              </a:extLst>
            </p:cNvPr>
            <p:cNvSpPr txBox="1"/>
            <p:nvPr/>
          </p:nvSpPr>
          <p:spPr>
            <a:xfrm>
              <a:off x="6715107" y="3451305"/>
              <a:ext cx="2159566"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5</a:t>
              </a:r>
              <a:endParaRPr lang="zh-CN" altLang="en-US" dirty="0">
                <a:latin typeface="+mj-ea"/>
                <a:ea typeface="+mj-ea"/>
              </a:endParaRPr>
            </a:p>
          </p:txBody>
        </p:sp>
        <p:sp>
          <p:nvSpPr>
            <p:cNvPr id="20" name="文本框 19">
              <a:extLst>
                <a:ext uri="{FF2B5EF4-FFF2-40B4-BE49-F238E27FC236}">
                  <a16:creationId xmlns:a16="http://schemas.microsoft.com/office/drawing/2014/main" xmlns="" id="{D05E0348-6F5B-46FF-B035-44011CC07629}"/>
                </a:ext>
              </a:extLst>
            </p:cNvPr>
            <p:cNvSpPr txBox="1"/>
            <p:nvPr/>
          </p:nvSpPr>
          <p:spPr>
            <a:xfrm>
              <a:off x="5576876" y="4297691"/>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讨论总结</a:t>
              </a:r>
            </a:p>
          </p:txBody>
        </p:sp>
        <p:sp>
          <p:nvSpPr>
            <p:cNvPr id="21" name="文本框 20">
              <a:extLst>
                <a:ext uri="{FF2B5EF4-FFF2-40B4-BE49-F238E27FC236}">
                  <a16:creationId xmlns:a16="http://schemas.microsoft.com/office/drawing/2014/main" xmlns="" id="{F4016333-277F-4447-9048-6C537963A102}"/>
                </a:ext>
              </a:extLst>
            </p:cNvPr>
            <p:cNvSpPr txBox="1"/>
            <p:nvPr/>
          </p:nvSpPr>
          <p:spPr>
            <a:xfrm>
              <a:off x="5576876" y="4781388"/>
              <a:ext cx="2220480" cy="338554"/>
            </a:xfrm>
            <a:prstGeom prst="rect">
              <a:avLst/>
            </a:prstGeom>
            <a:noFill/>
          </p:spPr>
          <p:txBody>
            <a:bodyPr wrap="none" rtlCol="0">
              <a:spAutoFit/>
            </a:bodyPr>
            <a:lstStyle/>
            <a:p>
              <a:r>
                <a:rPr lang="en-US" altLang="zh-CN" sz="1600" spc="100">
                  <a:solidFill>
                    <a:schemeClr val="bg1">
                      <a:lumMod val="75000"/>
                    </a:schemeClr>
                  </a:solidFill>
                </a:rPr>
                <a:t>Plans of the Project</a:t>
              </a:r>
              <a:endParaRPr lang="zh-CN" altLang="en-US" sz="1600" spc="100" dirty="0">
                <a:solidFill>
                  <a:schemeClr val="bg1">
                    <a:lumMod val="75000"/>
                  </a:schemeClr>
                </a:solidFill>
              </a:endParaRPr>
            </a:p>
          </p:txBody>
        </p:sp>
      </p:grpSp>
      <p:grpSp>
        <p:nvGrpSpPr>
          <p:cNvPr id="22" name="组合 21">
            <a:extLst>
              <a:ext uri="{FF2B5EF4-FFF2-40B4-BE49-F238E27FC236}">
                <a16:creationId xmlns:a16="http://schemas.microsoft.com/office/drawing/2014/main" xmlns="" id="{111BC273-E484-4108-8042-A67EBBC32DBE}"/>
              </a:ext>
            </a:extLst>
          </p:cNvPr>
          <p:cNvGrpSpPr/>
          <p:nvPr/>
        </p:nvGrpSpPr>
        <p:grpSpPr>
          <a:xfrm>
            <a:off x="8398684" y="3939965"/>
            <a:ext cx="2973306" cy="2215991"/>
            <a:chOff x="5733971" y="3451305"/>
            <a:chExt cx="2973306" cy="2215991"/>
          </a:xfrm>
        </p:grpSpPr>
        <p:sp>
          <p:nvSpPr>
            <p:cNvPr id="23" name="文本框 22">
              <a:extLst>
                <a:ext uri="{FF2B5EF4-FFF2-40B4-BE49-F238E27FC236}">
                  <a16:creationId xmlns:a16="http://schemas.microsoft.com/office/drawing/2014/main" xmlns="" id="{0B458D15-2741-4EE2-BF2E-C71BEB39D7F3}"/>
                </a:ext>
              </a:extLst>
            </p:cNvPr>
            <p:cNvSpPr txBox="1"/>
            <p:nvPr/>
          </p:nvSpPr>
          <p:spPr>
            <a:xfrm>
              <a:off x="6547711" y="3451305"/>
              <a:ext cx="2159566"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6</a:t>
              </a:r>
              <a:endParaRPr lang="zh-CN" altLang="en-US" dirty="0">
                <a:latin typeface="+mj-ea"/>
                <a:ea typeface="+mj-ea"/>
              </a:endParaRPr>
            </a:p>
          </p:txBody>
        </p:sp>
        <p:sp>
          <p:nvSpPr>
            <p:cNvPr id="24" name="文本框 23">
              <a:extLst>
                <a:ext uri="{FF2B5EF4-FFF2-40B4-BE49-F238E27FC236}">
                  <a16:creationId xmlns:a16="http://schemas.microsoft.com/office/drawing/2014/main" xmlns="" id="{D9C36C54-A69A-4F03-BB6C-ABA35265B5F1}"/>
                </a:ext>
              </a:extLst>
            </p:cNvPr>
            <p:cNvSpPr txBox="1"/>
            <p:nvPr/>
          </p:nvSpPr>
          <p:spPr>
            <a:xfrm>
              <a:off x="5733971" y="4297691"/>
              <a:ext cx="97975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致谢</a:t>
              </a:r>
            </a:p>
          </p:txBody>
        </p:sp>
        <p:sp>
          <p:nvSpPr>
            <p:cNvPr id="25" name="文本框 24">
              <a:extLst>
                <a:ext uri="{FF2B5EF4-FFF2-40B4-BE49-F238E27FC236}">
                  <a16:creationId xmlns:a16="http://schemas.microsoft.com/office/drawing/2014/main" xmlns="" id="{74C5B47C-6516-4CDB-B7FA-DB0A57BC50E5}"/>
                </a:ext>
              </a:extLst>
            </p:cNvPr>
            <p:cNvSpPr txBox="1"/>
            <p:nvPr/>
          </p:nvSpPr>
          <p:spPr>
            <a:xfrm>
              <a:off x="5733971" y="4781388"/>
              <a:ext cx="2220480" cy="338554"/>
            </a:xfrm>
            <a:prstGeom prst="rect">
              <a:avLst/>
            </a:prstGeom>
            <a:noFill/>
          </p:spPr>
          <p:txBody>
            <a:bodyPr wrap="none" rtlCol="0">
              <a:spAutoFit/>
            </a:bodyPr>
            <a:lstStyle/>
            <a:p>
              <a:r>
                <a:rPr lang="en-US" altLang="zh-CN" sz="1600" spc="100" dirty="0">
                  <a:solidFill>
                    <a:schemeClr val="bg1">
                      <a:lumMod val="75000"/>
                    </a:schemeClr>
                  </a:solidFill>
                </a:rPr>
                <a:t>Plans of the Project</a:t>
              </a:r>
              <a:endParaRPr lang="zh-CN" altLang="en-US" sz="1600" spc="100" dirty="0">
                <a:solidFill>
                  <a:schemeClr val="bg1">
                    <a:lumMod val="75000"/>
                  </a:schemeClr>
                </a:solidFill>
              </a:endParaRPr>
            </a:p>
          </p:txBody>
        </p:sp>
      </p:grpSp>
    </p:spTree>
    <p:extLst>
      <p:ext uri="{BB962C8B-B14F-4D97-AF65-F5344CB8AC3E}">
        <p14:creationId xmlns:p14="http://schemas.microsoft.com/office/powerpoint/2010/main" val="418372413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xmlns="" id="{B26E2D1D-9758-4114-B180-713694236462}"/>
              </a:ext>
            </a:extLst>
          </p:cNvPr>
          <p:cNvGrpSpPr/>
          <p:nvPr/>
        </p:nvGrpSpPr>
        <p:grpSpPr>
          <a:xfrm>
            <a:off x="932725" y="3619988"/>
            <a:ext cx="10326550" cy="2513625"/>
            <a:chOff x="3134114" y="2108690"/>
            <a:chExt cx="10326550" cy="2513625"/>
          </a:xfrm>
        </p:grpSpPr>
        <p:sp>
          <p:nvSpPr>
            <p:cNvPr id="3" name="文本框 2">
              <a:extLst>
                <a:ext uri="{FF2B5EF4-FFF2-40B4-BE49-F238E27FC236}">
                  <a16:creationId xmlns:a16="http://schemas.microsoft.com/office/drawing/2014/main" xmlns="" id="{9E5978A3-D2B2-4378-924B-420603CEA1AF}"/>
                </a:ext>
              </a:extLst>
            </p:cNvPr>
            <p:cNvSpPr txBox="1"/>
            <p:nvPr/>
          </p:nvSpPr>
          <p:spPr>
            <a:xfrm>
              <a:off x="4087269"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课题背景</a:t>
              </a:r>
            </a:p>
          </p:txBody>
        </p:sp>
        <p:sp>
          <p:nvSpPr>
            <p:cNvPr id="4" name="文本框 3">
              <a:extLst>
                <a:ext uri="{FF2B5EF4-FFF2-40B4-BE49-F238E27FC236}">
                  <a16:creationId xmlns:a16="http://schemas.microsoft.com/office/drawing/2014/main" xmlns="" id="{CA9B1E88-B412-425E-A711-7FDC0512F00A}"/>
                </a:ext>
              </a:extLst>
            </p:cNvPr>
            <p:cNvSpPr txBox="1"/>
            <p:nvPr/>
          </p:nvSpPr>
          <p:spPr>
            <a:xfrm>
              <a:off x="8022444"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研究内容</a:t>
              </a:r>
            </a:p>
          </p:txBody>
        </p:sp>
        <p:sp>
          <p:nvSpPr>
            <p:cNvPr id="5" name="文本框 4">
              <a:extLst>
                <a:ext uri="{FF2B5EF4-FFF2-40B4-BE49-F238E27FC236}">
                  <a16:creationId xmlns:a16="http://schemas.microsoft.com/office/drawing/2014/main" xmlns="" id="{3A7BD8F0-71B7-4354-9961-64C01013808C}"/>
                </a:ext>
              </a:extLst>
            </p:cNvPr>
            <p:cNvSpPr txBox="1"/>
            <p:nvPr/>
          </p:nvSpPr>
          <p:spPr>
            <a:xfrm>
              <a:off x="11491855" y="2256015"/>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实验方案</a:t>
              </a:r>
            </a:p>
          </p:txBody>
        </p:sp>
        <p:sp>
          <p:nvSpPr>
            <p:cNvPr id="6" name="文本框 5">
              <a:extLst>
                <a:ext uri="{FF2B5EF4-FFF2-40B4-BE49-F238E27FC236}">
                  <a16:creationId xmlns:a16="http://schemas.microsoft.com/office/drawing/2014/main" xmlns="" id="{C05EDC6E-9998-4004-A582-1F3E9BC49CE9}"/>
                </a:ext>
              </a:extLst>
            </p:cNvPr>
            <p:cNvSpPr txBox="1"/>
            <p:nvPr/>
          </p:nvSpPr>
          <p:spPr>
            <a:xfrm>
              <a:off x="4102312" y="3749550"/>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问题剖析</a:t>
              </a:r>
            </a:p>
          </p:txBody>
        </p:sp>
        <p:sp>
          <p:nvSpPr>
            <p:cNvPr id="7" name="文本框 6">
              <a:extLst>
                <a:ext uri="{FF2B5EF4-FFF2-40B4-BE49-F238E27FC236}">
                  <a16:creationId xmlns:a16="http://schemas.microsoft.com/office/drawing/2014/main" xmlns="" id="{D48EFB65-1460-4B99-8526-B472478B790D}"/>
                </a:ext>
              </a:extLst>
            </p:cNvPr>
            <p:cNvSpPr txBox="1"/>
            <p:nvPr/>
          </p:nvSpPr>
          <p:spPr>
            <a:xfrm>
              <a:off x="8035791" y="374968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讨论总结</a:t>
              </a:r>
            </a:p>
          </p:txBody>
        </p:sp>
        <p:sp>
          <p:nvSpPr>
            <p:cNvPr id="8" name="文本框 7">
              <a:extLst>
                <a:ext uri="{FF2B5EF4-FFF2-40B4-BE49-F238E27FC236}">
                  <a16:creationId xmlns:a16="http://schemas.microsoft.com/office/drawing/2014/main" xmlns="" id="{F757404E-F419-4091-80A2-A42280387293}"/>
                </a:ext>
              </a:extLst>
            </p:cNvPr>
            <p:cNvSpPr txBox="1"/>
            <p:nvPr/>
          </p:nvSpPr>
          <p:spPr>
            <a:xfrm>
              <a:off x="11518900" y="3715382"/>
              <a:ext cx="902811" cy="523220"/>
            </a:xfrm>
            <a:prstGeom prst="rect">
              <a:avLst/>
            </a:prstGeom>
            <a:noFill/>
          </p:spPr>
          <p:txBody>
            <a:bodyPr wrap="none" rtlCol="0">
              <a:spAutoFit/>
            </a:bodyPr>
            <a:lstStyle/>
            <a:p>
              <a:r>
                <a:rPr kumimoji="1" lang="zh-CN" altLang="en-US" sz="2800" dirty="0">
                  <a:solidFill>
                    <a:schemeClr val="accent1"/>
                  </a:solidFill>
                  <a:latin typeface="+mj-ea"/>
                  <a:ea typeface="+mj-ea"/>
                </a:rPr>
                <a:t>致谢</a:t>
              </a:r>
            </a:p>
          </p:txBody>
        </p:sp>
        <p:sp>
          <p:nvSpPr>
            <p:cNvPr id="9" name="文本框 8">
              <a:extLst>
                <a:ext uri="{FF2B5EF4-FFF2-40B4-BE49-F238E27FC236}">
                  <a16:creationId xmlns:a16="http://schemas.microsoft.com/office/drawing/2014/main" xmlns="" id="{D354F75F-7475-43CF-8CB1-91C6F918BDB7}"/>
                </a:ext>
              </a:extLst>
            </p:cNvPr>
            <p:cNvSpPr txBox="1"/>
            <p:nvPr/>
          </p:nvSpPr>
          <p:spPr>
            <a:xfrm>
              <a:off x="3161158"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01</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0" name="文本框 9">
              <a:extLst>
                <a:ext uri="{FF2B5EF4-FFF2-40B4-BE49-F238E27FC236}">
                  <a16:creationId xmlns:a16="http://schemas.microsoft.com/office/drawing/2014/main" xmlns="" id="{F4A11918-B7BF-46C5-A52B-166C88137BC4}"/>
                </a:ext>
              </a:extLst>
            </p:cNvPr>
            <p:cNvSpPr txBox="1"/>
            <p:nvPr/>
          </p:nvSpPr>
          <p:spPr>
            <a:xfrm>
              <a:off x="4102312" y="2644094"/>
              <a:ext cx="1758815" cy="300210"/>
            </a:xfrm>
            <a:prstGeom prst="rect">
              <a:avLst/>
            </a:prstGeom>
            <a:noFill/>
          </p:spPr>
          <p:txBody>
            <a:bodyPr wrap="none" rtlCol="0">
              <a:spAutoFit/>
            </a:bodyPr>
            <a:lstStyle/>
            <a:p>
              <a:r>
                <a:rPr lang="en" altLang="zh-CN" sz="1351" dirty="0">
                  <a:solidFill>
                    <a:schemeClr val="bg1">
                      <a:lumMod val="65000"/>
                    </a:schemeClr>
                  </a:solidFill>
                  <a:ea typeface="+mj-ea"/>
                </a:rPr>
                <a:t>Subject Background</a:t>
              </a:r>
              <a:endParaRPr kumimoji="1" lang="zh-CN" altLang="en-US" sz="1351" dirty="0">
                <a:solidFill>
                  <a:schemeClr val="bg1">
                    <a:lumMod val="65000"/>
                  </a:schemeClr>
                </a:solidFill>
                <a:ea typeface="+mj-ea"/>
              </a:endParaRPr>
            </a:p>
          </p:txBody>
        </p:sp>
        <p:sp>
          <p:nvSpPr>
            <p:cNvPr id="11" name="文本框 10">
              <a:extLst>
                <a:ext uri="{FF2B5EF4-FFF2-40B4-BE49-F238E27FC236}">
                  <a16:creationId xmlns:a16="http://schemas.microsoft.com/office/drawing/2014/main" xmlns="" id="{3FC3112E-506B-4451-A954-CDFAB77E427C}"/>
                </a:ext>
              </a:extLst>
            </p:cNvPr>
            <p:cNvSpPr txBox="1"/>
            <p:nvPr/>
          </p:nvSpPr>
          <p:spPr>
            <a:xfrm>
              <a:off x="7054246"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02</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2" name="文本框 11">
              <a:extLst>
                <a:ext uri="{FF2B5EF4-FFF2-40B4-BE49-F238E27FC236}">
                  <a16:creationId xmlns:a16="http://schemas.microsoft.com/office/drawing/2014/main" xmlns="" id="{3244A83A-F522-44CB-B73A-6F108D33C669}"/>
                </a:ext>
              </a:extLst>
            </p:cNvPr>
            <p:cNvSpPr txBox="1"/>
            <p:nvPr/>
          </p:nvSpPr>
          <p:spPr>
            <a:xfrm>
              <a:off x="8022443" y="2644094"/>
              <a:ext cx="1571264" cy="300210"/>
            </a:xfrm>
            <a:prstGeom prst="rect">
              <a:avLst/>
            </a:prstGeom>
            <a:noFill/>
          </p:spPr>
          <p:txBody>
            <a:bodyPr wrap="none" rtlCol="0">
              <a:spAutoFit/>
            </a:bodyPr>
            <a:lstStyle/>
            <a:p>
              <a:r>
                <a:rPr lang="en" altLang="zh-CN" sz="1351" dirty="0">
                  <a:solidFill>
                    <a:schemeClr val="bg1">
                      <a:lumMod val="65000"/>
                    </a:schemeClr>
                  </a:solidFill>
                  <a:ea typeface="+mj-ea"/>
                </a:rPr>
                <a:t>Research Content</a:t>
              </a:r>
              <a:endParaRPr kumimoji="1" lang="zh-CN" altLang="en-US" sz="1351" dirty="0">
                <a:solidFill>
                  <a:schemeClr val="bg1">
                    <a:lumMod val="65000"/>
                  </a:schemeClr>
                </a:solidFill>
                <a:ea typeface="+mj-ea"/>
              </a:endParaRPr>
            </a:p>
          </p:txBody>
        </p:sp>
        <p:sp>
          <p:nvSpPr>
            <p:cNvPr id="13" name="文本框 12">
              <a:extLst>
                <a:ext uri="{FF2B5EF4-FFF2-40B4-BE49-F238E27FC236}">
                  <a16:creationId xmlns:a16="http://schemas.microsoft.com/office/drawing/2014/main" xmlns="" id="{19B47CB1-E465-4A22-A875-39C27286AB69}"/>
                </a:ext>
              </a:extLst>
            </p:cNvPr>
            <p:cNvSpPr txBox="1"/>
            <p:nvPr/>
          </p:nvSpPr>
          <p:spPr>
            <a:xfrm>
              <a:off x="10550701"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03</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4" name="文本框 13">
              <a:extLst>
                <a:ext uri="{FF2B5EF4-FFF2-40B4-BE49-F238E27FC236}">
                  <a16:creationId xmlns:a16="http://schemas.microsoft.com/office/drawing/2014/main" xmlns="" id="{348F005D-35C1-4DE2-BB7C-B7F81193C59D}"/>
                </a:ext>
              </a:extLst>
            </p:cNvPr>
            <p:cNvSpPr txBox="1"/>
            <p:nvPr/>
          </p:nvSpPr>
          <p:spPr>
            <a:xfrm>
              <a:off x="11491855" y="2644094"/>
              <a:ext cx="1968809" cy="300210"/>
            </a:xfrm>
            <a:prstGeom prst="rect">
              <a:avLst/>
            </a:prstGeom>
            <a:noFill/>
          </p:spPr>
          <p:txBody>
            <a:bodyPr wrap="none" rtlCol="0">
              <a:spAutoFit/>
            </a:bodyPr>
            <a:lstStyle/>
            <a:p>
              <a:r>
                <a:rPr lang="en" altLang="zh-CN" sz="1351" dirty="0">
                  <a:solidFill>
                    <a:schemeClr val="bg1">
                      <a:lumMod val="65000"/>
                    </a:schemeClr>
                  </a:solidFill>
                  <a:ea typeface="+mj-ea"/>
                </a:rPr>
                <a:t>Experimental Program</a:t>
              </a:r>
              <a:endParaRPr kumimoji="1" lang="zh-CN" altLang="en-US" sz="1351" dirty="0">
                <a:solidFill>
                  <a:schemeClr val="bg1">
                    <a:lumMod val="65000"/>
                  </a:schemeClr>
                </a:solidFill>
                <a:ea typeface="+mj-ea"/>
              </a:endParaRPr>
            </a:p>
          </p:txBody>
        </p:sp>
        <p:sp>
          <p:nvSpPr>
            <p:cNvPr id="15" name="文本框 14">
              <a:extLst>
                <a:ext uri="{FF2B5EF4-FFF2-40B4-BE49-F238E27FC236}">
                  <a16:creationId xmlns:a16="http://schemas.microsoft.com/office/drawing/2014/main" xmlns="" id="{19B2AFB5-E385-46AF-871B-45DF03F24244}"/>
                </a:ext>
              </a:extLst>
            </p:cNvPr>
            <p:cNvSpPr txBox="1"/>
            <p:nvPr/>
          </p:nvSpPr>
          <p:spPr>
            <a:xfrm>
              <a:off x="3134114" y="3602224"/>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04</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6" name="文本框 15">
              <a:extLst>
                <a:ext uri="{FF2B5EF4-FFF2-40B4-BE49-F238E27FC236}">
                  <a16:creationId xmlns:a16="http://schemas.microsoft.com/office/drawing/2014/main" xmlns="" id="{C5321A0E-BD9C-4357-BAF3-53D89C83DBE1}"/>
                </a:ext>
              </a:extLst>
            </p:cNvPr>
            <p:cNvSpPr txBox="1"/>
            <p:nvPr/>
          </p:nvSpPr>
          <p:spPr>
            <a:xfrm>
              <a:off x="4102312" y="4137629"/>
              <a:ext cx="1752403" cy="300210"/>
            </a:xfrm>
            <a:prstGeom prst="rect">
              <a:avLst/>
            </a:prstGeom>
            <a:noFill/>
          </p:spPr>
          <p:txBody>
            <a:bodyPr wrap="none" rtlCol="0">
              <a:spAutoFit/>
            </a:bodyPr>
            <a:lstStyle/>
            <a:p>
              <a:r>
                <a:rPr lang="en" altLang="zh-CN" sz="1351" dirty="0">
                  <a:solidFill>
                    <a:schemeClr val="bg1">
                      <a:lumMod val="65000"/>
                    </a:schemeClr>
                  </a:solidFill>
                  <a:ea typeface="+mj-ea"/>
                </a:rPr>
                <a:t>Results</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and</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Discuss</a:t>
              </a:r>
              <a:endParaRPr kumimoji="1" lang="zh-CN" altLang="en-US" sz="1351" dirty="0">
                <a:solidFill>
                  <a:schemeClr val="bg1">
                    <a:lumMod val="65000"/>
                  </a:schemeClr>
                </a:solidFill>
                <a:ea typeface="+mj-ea"/>
              </a:endParaRPr>
            </a:p>
          </p:txBody>
        </p:sp>
        <p:sp>
          <p:nvSpPr>
            <p:cNvPr id="17" name="文本框 16">
              <a:extLst>
                <a:ext uri="{FF2B5EF4-FFF2-40B4-BE49-F238E27FC236}">
                  <a16:creationId xmlns:a16="http://schemas.microsoft.com/office/drawing/2014/main" xmlns="" id="{17377A2B-88FE-4100-AB3A-8349C93F64E1}"/>
                </a:ext>
              </a:extLst>
            </p:cNvPr>
            <p:cNvSpPr txBox="1"/>
            <p:nvPr/>
          </p:nvSpPr>
          <p:spPr>
            <a:xfrm>
              <a:off x="7094635" y="3606652"/>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05</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8" name="文本框 17">
              <a:extLst>
                <a:ext uri="{FF2B5EF4-FFF2-40B4-BE49-F238E27FC236}">
                  <a16:creationId xmlns:a16="http://schemas.microsoft.com/office/drawing/2014/main" xmlns="" id="{7F06E99F-4964-484F-80F6-B89E90A8BF75}"/>
                </a:ext>
              </a:extLst>
            </p:cNvPr>
            <p:cNvSpPr txBox="1"/>
            <p:nvPr/>
          </p:nvSpPr>
          <p:spPr>
            <a:xfrm>
              <a:off x="8035791" y="4152251"/>
              <a:ext cx="1056700" cy="300210"/>
            </a:xfrm>
            <a:prstGeom prst="rect">
              <a:avLst/>
            </a:prstGeom>
            <a:noFill/>
          </p:spPr>
          <p:txBody>
            <a:bodyPr wrap="none" rtlCol="0">
              <a:spAutoFit/>
            </a:bodyPr>
            <a:lstStyle/>
            <a:p>
              <a:r>
                <a:rPr lang="en" altLang="zh-CN" sz="1351" dirty="0">
                  <a:solidFill>
                    <a:schemeClr val="bg1">
                      <a:lumMod val="65000"/>
                    </a:schemeClr>
                  </a:solidFill>
                  <a:ea typeface="+mj-ea"/>
                </a:rPr>
                <a:t>Conclusion</a:t>
              </a:r>
            </a:p>
          </p:txBody>
        </p:sp>
        <p:sp>
          <p:nvSpPr>
            <p:cNvPr id="19" name="文本框 18">
              <a:extLst>
                <a:ext uri="{FF2B5EF4-FFF2-40B4-BE49-F238E27FC236}">
                  <a16:creationId xmlns:a16="http://schemas.microsoft.com/office/drawing/2014/main" xmlns="" id="{C5B2D938-3897-4600-96C4-E62CC506117F}"/>
                </a:ext>
              </a:extLst>
            </p:cNvPr>
            <p:cNvSpPr txBox="1"/>
            <p:nvPr/>
          </p:nvSpPr>
          <p:spPr>
            <a:xfrm>
              <a:off x="10550701" y="3572351"/>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06</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20" name="文本框 19">
              <a:extLst>
                <a:ext uri="{FF2B5EF4-FFF2-40B4-BE49-F238E27FC236}">
                  <a16:creationId xmlns:a16="http://schemas.microsoft.com/office/drawing/2014/main" xmlns="" id="{F1619D59-6959-4904-BE5F-D5E36F6C3B7F}"/>
                </a:ext>
              </a:extLst>
            </p:cNvPr>
            <p:cNvSpPr txBox="1"/>
            <p:nvPr/>
          </p:nvSpPr>
          <p:spPr>
            <a:xfrm>
              <a:off x="11518900" y="4107755"/>
              <a:ext cx="750526" cy="300210"/>
            </a:xfrm>
            <a:prstGeom prst="rect">
              <a:avLst/>
            </a:prstGeom>
            <a:noFill/>
          </p:spPr>
          <p:txBody>
            <a:bodyPr wrap="none" rtlCol="0">
              <a:spAutoFit/>
            </a:bodyPr>
            <a:lstStyle/>
            <a:p>
              <a:r>
                <a:rPr lang="en-US" altLang="zh-CN" sz="1351" dirty="0">
                  <a:solidFill>
                    <a:schemeClr val="bg1">
                      <a:lumMod val="65000"/>
                    </a:schemeClr>
                  </a:solidFill>
                  <a:ea typeface="+mj-ea"/>
                </a:rPr>
                <a:t>Thanks</a:t>
              </a:r>
              <a:endParaRPr kumimoji="1" lang="zh-CN" altLang="en-US" sz="1351" dirty="0">
                <a:solidFill>
                  <a:schemeClr val="bg1">
                    <a:lumMod val="65000"/>
                  </a:schemeClr>
                </a:solidFill>
                <a:ea typeface="+mj-ea"/>
              </a:endParaRPr>
            </a:p>
          </p:txBody>
        </p:sp>
        <p:cxnSp>
          <p:nvCxnSpPr>
            <p:cNvPr id="21" name="直线连接符 36">
              <a:extLst>
                <a:ext uri="{FF2B5EF4-FFF2-40B4-BE49-F238E27FC236}">
                  <a16:creationId xmlns:a16="http://schemas.microsoft.com/office/drawing/2014/main" xmlns="" id="{3406647E-4D78-4691-8404-A811BE01FA39}"/>
                </a:ext>
              </a:extLst>
            </p:cNvPr>
            <p:cNvCxnSpPr/>
            <p:nvPr/>
          </p:nvCxnSpPr>
          <p:spPr>
            <a:xfrm>
              <a:off x="662125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直线连接符 340">
              <a:extLst>
                <a:ext uri="{FF2B5EF4-FFF2-40B4-BE49-F238E27FC236}">
                  <a16:creationId xmlns:a16="http://schemas.microsoft.com/office/drawing/2014/main" xmlns="" id="{9DE103C2-91E2-4C74-AD5C-6D727426C7F1}"/>
                </a:ext>
              </a:extLst>
            </p:cNvPr>
            <p:cNvCxnSpPr/>
            <p:nvPr/>
          </p:nvCxnSpPr>
          <p:spPr>
            <a:xfrm>
              <a:off x="1022551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8991106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4">
            <a:extLst>
              <a:ext uri="{FF2B5EF4-FFF2-40B4-BE49-F238E27FC236}">
                <a16:creationId xmlns:a16="http://schemas.microsoft.com/office/drawing/2014/main" xmlns="" id="{A501CD00-875D-4105-B816-4D6164BB43EE}"/>
              </a:ext>
            </a:extLst>
          </p:cNvPr>
          <p:cNvSpPr txBox="1">
            <a:spLocks/>
          </p:cNvSpPr>
          <p:nvPr/>
        </p:nvSpPr>
        <p:spPr>
          <a:xfrm>
            <a:off x="5283261" y="1028700"/>
            <a:ext cx="2824357" cy="582422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0" algn="just">
              <a:lnSpc>
                <a:spcPct val="150000"/>
              </a:lnSpc>
              <a:buFont typeface="+mj-lt"/>
              <a:buAutoNum type="arabicPeriod"/>
            </a:pPr>
            <a:r>
              <a:rPr lang="zh-CN" altLang="en-US" dirty="0">
                <a:solidFill>
                  <a:schemeClr val="accent1"/>
                </a:solidFill>
                <a:latin typeface="+mj-ea"/>
                <a:ea typeface="+mj-ea"/>
              </a:rPr>
              <a:t>课题背景</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研究内容</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实验方案</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问题剖析</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讨论总结</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致谢</a:t>
            </a:r>
            <a:endParaRPr lang="en-US" altLang="zh-CN" dirty="0">
              <a:solidFill>
                <a:schemeClr val="accent1"/>
              </a:solidFill>
              <a:latin typeface="+mj-ea"/>
              <a:ea typeface="+mj-ea"/>
            </a:endParaRPr>
          </a:p>
          <a:p>
            <a:pPr marL="514350" indent="0" algn="just">
              <a:lnSpc>
                <a:spcPct val="150000"/>
              </a:lnSpc>
              <a:buFont typeface="+mj-lt"/>
              <a:buAutoNum type="arabicPeriod"/>
            </a:pPr>
            <a:endParaRPr lang="en-US" altLang="zh-CN" dirty="0">
              <a:solidFill>
                <a:schemeClr val="accent1"/>
              </a:solidFill>
              <a:latin typeface="+mj-ea"/>
              <a:ea typeface="+mj-ea"/>
            </a:endParaRPr>
          </a:p>
        </p:txBody>
      </p:sp>
      <p:grpSp>
        <p:nvGrpSpPr>
          <p:cNvPr id="4" name="组合 3">
            <a:extLst>
              <a:ext uri="{FF2B5EF4-FFF2-40B4-BE49-F238E27FC236}">
                <a16:creationId xmlns:a16="http://schemas.microsoft.com/office/drawing/2014/main" xmlns="" id="{BE3BE41E-5A4F-44DC-8F49-4608202D8C45}"/>
              </a:ext>
            </a:extLst>
          </p:cNvPr>
          <p:cNvGrpSpPr/>
          <p:nvPr/>
        </p:nvGrpSpPr>
        <p:grpSpPr>
          <a:xfrm>
            <a:off x="-1" y="-754379"/>
            <a:ext cx="6695441" cy="685799"/>
            <a:chOff x="-1" y="-754379"/>
            <a:chExt cx="6695441" cy="685799"/>
          </a:xfrm>
        </p:grpSpPr>
        <p:grpSp>
          <p:nvGrpSpPr>
            <p:cNvPr id="5" name="组合 4">
              <a:extLst>
                <a:ext uri="{FF2B5EF4-FFF2-40B4-BE49-F238E27FC236}">
                  <a16:creationId xmlns:a16="http://schemas.microsoft.com/office/drawing/2014/main" xmlns="" id="{1D5D6591-83E6-410B-83C3-05124B0D3173}"/>
                </a:ext>
              </a:extLst>
            </p:cNvPr>
            <p:cNvGrpSpPr/>
            <p:nvPr/>
          </p:nvGrpSpPr>
          <p:grpSpPr>
            <a:xfrm>
              <a:off x="-1" y="-754379"/>
              <a:ext cx="6695441" cy="685799"/>
              <a:chOff x="-1" y="-754379"/>
              <a:chExt cx="6695441" cy="685799"/>
            </a:xfrm>
          </p:grpSpPr>
          <p:sp>
            <p:nvSpPr>
              <p:cNvPr id="7" name="矩形 6">
                <a:extLst>
                  <a:ext uri="{FF2B5EF4-FFF2-40B4-BE49-F238E27FC236}">
                    <a16:creationId xmlns:a16="http://schemas.microsoft.com/office/drawing/2014/main" xmlns="" id="{926A40A9-A9C0-409D-AE05-C6358623344E}"/>
                  </a:ext>
                </a:extLst>
              </p:cNvPr>
              <p:cNvSpPr/>
              <p:nvPr/>
            </p:nvSpPr>
            <p:spPr>
              <a:xfrm>
                <a:off x="-1" y="-754379"/>
                <a:ext cx="669544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矩形 7">
                <a:extLst>
                  <a:ext uri="{FF2B5EF4-FFF2-40B4-BE49-F238E27FC236}">
                    <a16:creationId xmlns:a16="http://schemas.microsoft.com/office/drawing/2014/main" xmlns="" id="{20D23EF4-951C-44B3-A98A-158BD37973FE}"/>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a:extLst>
                  <a:ext uri="{FF2B5EF4-FFF2-40B4-BE49-F238E27FC236}">
                    <a16:creationId xmlns:a16="http://schemas.microsoft.com/office/drawing/2014/main" xmlns="" id="{16071CB6-9102-4DD7-AADC-8BD143A6860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0" name="图片 9">
                <a:extLst>
                  <a:ext uri="{FF2B5EF4-FFF2-40B4-BE49-F238E27FC236}">
                    <a16:creationId xmlns:a16="http://schemas.microsoft.com/office/drawing/2014/main" xmlns="" id="{1AC60A80-252C-4F30-AC5D-460BCE6FDEBB}"/>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6200106" y="-543415"/>
                <a:ext cx="285750" cy="287020"/>
              </a:xfrm>
              <a:prstGeom prst="rect">
                <a:avLst/>
              </a:prstGeom>
            </p:spPr>
          </p:pic>
        </p:grpSp>
        <p:sp>
          <p:nvSpPr>
            <p:cNvPr id="6" name="文本框 5">
              <a:extLst>
                <a:ext uri="{FF2B5EF4-FFF2-40B4-BE49-F238E27FC236}">
                  <a16:creationId xmlns:a16="http://schemas.microsoft.com/office/drawing/2014/main" xmlns="" id="{ED89B99D-764C-435F-AFFB-FD65455A5427}"/>
                </a:ext>
              </a:extLst>
            </p:cNvPr>
            <p:cNvSpPr txBox="1"/>
            <p:nvPr/>
          </p:nvSpPr>
          <p:spPr>
            <a:xfrm>
              <a:off x="706117" y="-596146"/>
              <a:ext cx="5779739" cy="369332"/>
            </a:xfrm>
            <a:prstGeom prst="rect">
              <a:avLst/>
            </a:prstGeom>
            <a:noFill/>
          </p:spPr>
          <p:txBody>
            <a:bodyPr wrap="square" rtlCol="0">
              <a:spAutoFit/>
            </a:bodyPr>
            <a:lstStyle/>
            <a:p>
              <a:r>
                <a:rPr lang="zh-CN" altLang="en-US" spc="100" dirty="0">
                  <a:solidFill>
                    <a:schemeClr val="tx1">
                      <a:lumMod val="65000"/>
                      <a:lumOff val="35000"/>
                    </a:schemeClr>
                  </a:solidFill>
                </a:rPr>
                <a:t>将光标定位到文字末尾→回车→即可添加新的项目</a:t>
              </a:r>
            </a:p>
          </p:txBody>
        </p:sp>
      </p:grpSp>
    </p:spTree>
    <p:extLst>
      <p:ext uri="{BB962C8B-B14F-4D97-AF65-F5344CB8AC3E}">
        <p14:creationId xmlns:p14="http://schemas.microsoft.com/office/powerpoint/2010/main" val="269010714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87DB0D8C-9DF9-44B3-8C21-F6FA274FB896}"/>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2000">
                      <a:schemeClr val="accent1">
                        <a:alpha val="0"/>
                      </a:schemeClr>
                    </a:gs>
                  </a:gsLst>
                  <a:lin ang="5400000" scaled="0"/>
                </a:gradFill>
                <a:latin typeface="+mj-ea"/>
                <a:ea typeface="+mj-ea"/>
              </a:rPr>
              <a:t>壹</a:t>
            </a:r>
          </a:p>
        </p:txBody>
      </p:sp>
      <p:sp>
        <p:nvSpPr>
          <p:cNvPr id="5" name="文本框 4">
            <a:extLst>
              <a:ext uri="{FF2B5EF4-FFF2-40B4-BE49-F238E27FC236}">
                <a16:creationId xmlns:a16="http://schemas.microsoft.com/office/drawing/2014/main" xmlns="" id="{76FEFFF5-9372-4261-A029-B6DA6554A185}"/>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第一部分</a:t>
            </a:r>
          </a:p>
        </p:txBody>
      </p:sp>
      <p:sp>
        <p:nvSpPr>
          <p:cNvPr id="2" name="文本框 1" hidden="1">
            <a:extLst>
              <a:ext uri="{FF2B5EF4-FFF2-40B4-BE49-F238E27FC236}">
                <a16:creationId xmlns:a16="http://schemas.microsoft.com/office/drawing/2014/main" xmlns="" id="{9876BDB0-B626-4D90-A488-C5ED9FE39EDD}"/>
              </a:ext>
            </a:extLst>
          </p:cNvPr>
          <p:cNvSpPr txBox="1"/>
          <p:nvPr/>
        </p:nvSpPr>
        <p:spPr>
          <a:xfrm>
            <a:off x="4247725" y="5125065"/>
            <a:ext cx="3696551" cy="707886"/>
          </a:xfrm>
          <a:prstGeom prst="rect">
            <a:avLst/>
          </a:prstGeom>
          <a:noFill/>
        </p:spPr>
        <p:txBody>
          <a:bodyPr wrap="square" rtlCol="0">
            <a:spAutoFit/>
          </a:bodyPr>
          <a:lstStyle/>
          <a:p>
            <a:pPr algn="ctr"/>
            <a:r>
              <a:rPr lang="zh-CN" altLang="en-US" sz="4000" dirty="0">
                <a:solidFill>
                  <a:schemeClr val="tx1">
                    <a:lumMod val="85000"/>
                    <a:lumOff val="15000"/>
                  </a:schemeClr>
                </a:solidFill>
                <a:latin typeface="+mj-ea"/>
                <a:ea typeface="+mj-ea"/>
              </a:rPr>
              <a:t>纯文字排版</a:t>
            </a:r>
          </a:p>
        </p:txBody>
      </p:sp>
      <p:grpSp>
        <p:nvGrpSpPr>
          <p:cNvPr id="16" name="组合 15">
            <a:extLst>
              <a:ext uri="{FF2B5EF4-FFF2-40B4-BE49-F238E27FC236}">
                <a16:creationId xmlns:a16="http://schemas.microsoft.com/office/drawing/2014/main" xmlns="" id="{1DABDFF1-1192-47ED-875F-A09B18B6909B}"/>
              </a:ext>
            </a:extLst>
          </p:cNvPr>
          <p:cNvGrpSpPr/>
          <p:nvPr/>
        </p:nvGrpSpPr>
        <p:grpSpPr>
          <a:xfrm>
            <a:off x="3937978" y="3280648"/>
            <a:ext cx="4316044" cy="2453402"/>
            <a:chOff x="3937978" y="3280648"/>
            <a:chExt cx="4316044" cy="2453402"/>
          </a:xfrm>
        </p:grpSpPr>
        <p:sp>
          <p:nvSpPr>
            <p:cNvPr id="17" name="等腰三角形 16">
              <a:extLst>
                <a:ext uri="{FF2B5EF4-FFF2-40B4-BE49-F238E27FC236}">
                  <a16:creationId xmlns:a16="http://schemas.microsoft.com/office/drawing/2014/main" xmlns="" id="{A5812C9D-A390-44BE-86F9-002A982797E2}"/>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等腰三角形 17">
              <a:extLst>
                <a:ext uri="{FF2B5EF4-FFF2-40B4-BE49-F238E27FC236}">
                  <a16:creationId xmlns:a16="http://schemas.microsoft.com/office/drawing/2014/main" xmlns="" id="{14785335-B409-4AE1-A5ED-6AFB72A36D6D}"/>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18">
              <a:extLst>
                <a:ext uri="{FF2B5EF4-FFF2-40B4-BE49-F238E27FC236}">
                  <a16:creationId xmlns:a16="http://schemas.microsoft.com/office/drawing/2014/main" xmlns="" id="{C6AD4445-7D8C-409B-A0D1-4BE9E3D2D98A}"/>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2661326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a:extLst>
              <a:ext uri="{FF2B5EF4-FFF2-40B4-BE49-F238E27FC236}">
                <a16:creationId xmlns:a16="http://schemas.microsoft.com/office/drawing/2014/main" xmlns="" id="{76DA4EB1-1EB8-4D74-93F9-58D5A3132BB1}"/>
              </a:ext>
            </a:extLst>
          </p:cNvPr>
          <p:cNvSpPr>
            <a:spLocks noGrp="1"/>
          </p:cNvSpPr>
          <p:nvPr>
            <p:ph type="title"/>
          </p:nvPr>
        </p:nvSpPr>
        <p:spPr/>
        <p:txBody>
          <a:bodyPr/>
          <a:lstStyle/>
          <a:p>
            <a:r>
              <a:rPr lang="zh-CN" altLang="en-US" dirty="0">
                <a:solidFill>
                  <a:schemeClr val="tx1">
                    <a:lumMod val="85000"/>
                    <a:lumOff val="15000"/>
                  </a:schemeClr>
                </a:solidFill>
              </a:rPr>
              <a:t>光速搞定一段文字排版</a:t>
            </a:r>
          </a:p>
        </p:txBody>
      </p:sp>
      <p:sp>
        <p:nvSpPr>
          <p:cNvPr id="8" name="矩形 7">
            <a:extLst>
              <a:ext uri="{FF2B5EF4-FFF2-40B4-BE49-F238E27FC236}">
                <a16:creationId xmlns:a16="http://schemas.microsoft.com/office/drawing/2014/main" xmlns="" id="{5E7AFBDE-7C2F-47E2-9D71-8763DDD4DEC4}"/>
              </a:ext>
            </a:extLst>
          </p:cNvPr>
          <p:cNvSpPr/>
          <p:nvPr/>
        </p:nvSpPr>
        <p:spPr>
          <a:xfrm>
            <a:off x="2658745" y="2916515"/>
            <a:ext cx="9083675" cy="1423980"/>
          </a:xfrm>
          <a:prstGeom prst="rect">
            <a:avLst/>
          </a:prstGeom>
        </p:spPr>
        <p:txBody>
          <a:bodyPr wrap="square" lIns="0" rIns="0">
            <a:spAutoFit/>
          </a:bodyPr>
          <a:lstStyle/>
          <a:p>
            <a:pPr indent="457200" algn="just">
              <a:lnSpc>
                <a:spcPct val="150000"/>
              </a:lnSpc>
            </a:pPr>
            <a:r>
              <a:rPr lang="zh-CN" altLang="en-US" sz="2000" spc="100" dirty="0">
                <a:solidFill>
                  <a:schemeClr val="tx1">
                    <a:lumMod val="85000"/>
                    <a:lumOff val="15000"/>
                  </a:schemeClr>
                </a:solidFill>
                <a:latin typeface="+mn-ea"/>
              </a:rPr>
              <a:t>昆明医科大学（</a:t>
            </a:r>
            <a:r>
              <a:rPr lang="en-US" altLang="zh-CN" sz="2000" spc="100" dirty="0">
                <a:solidFill>
                  <a:schemeClr val="tx1">
                    <a:lumMod val="85000"/>
                    <a:lumOff val="15000"/>
                  </a:schemeClr>
                </a:solidFill>
                <a:latin typeface="+mn-ea"/>
              </a:rPr>
              <a:t>Kunming Medical University</a:t>
            </a:r>
            <a:r>
              <a:rPr lang="zh-CN" altLang="en-US" sz="2000" spc="100" dirty="0">
                <a:solidFill>
                  <a:schemeClr val="tx1">
                    <a:lumMod val="85000"/>
                    <a:lumOff val="15000"/>
                  </a:schemeClr>
                </a:solidFill>
                <a:latin typeface="+mn-ea"/>
              </a:rPr>
              <a:t>），简称昆医大，是云南省最大的集教学、医疗、科研为一体的高等医学院校。是中国“中西部高校基础能力建设工程”重点建设高校之一，“卓越医生教育培养计划”试点高校。</a:t>
            </a:r>
          </a:p>
        </p:txBody>
      </p:sp>
      <p:sp>
        <p:nvSpPr>
          <p:cNvPr id="15" name="文本框 14">
            <a:extLst>
              <a:ext uri="{FF2B5EF4-FFF2-40B4-BE49-F238E27FC236}">
                <a16:creationId xmlns:a16="http://schemas.microsoft.com/office/drawing/2014/main" xmlns="" id="{631E2D0B-BCC0-4E34-B880-B28128ED9FDF}"/>
              </a:ext>
            </a:extLst>
          </p:cNvPr>
          <p:cNvSpPr txBox="1"/>
          <p:nvPr/>
        </p:nvSpPr>
        <p:spPr>
          <a:xfrm>
            <a:off x="479425" y="2313649"/>
            <a:ext cx="1830134" cy="1115351"/>
          </a:xfrm>
          <a:custGeom>
            <a:avLst/>
            <a:gdLst>
              <a:gd name="connsiteX0" fmla="*/ 1362807 w 1501452"/>
              <a:gd name="connsiteY0" fmla="*/ 0 h 915040"/>
              <a:gd name="connsiteX1" fmla="*/ 1380366 w 1501452"/>
              <a:gd name="connsiteY1" fmla="*/ 11708 h 915040"/>
              <a:gd name="connsiteX2" fmla="*/ 1274034 w 1501452"/>
              <a:gd name="connsiteY2" fmla="*/ 116576 h 915040"/>
              <a:gd name="connsiteX3" fmla="*/ 1241599 w 1501452"/>
              <a:gd name="connsiteY3" fmla="*/ 186203 h 915040"/>
              <a:gd name="connsiteX4" fmla="*/ 1228048 w 1501452"/>
              <a:gd name="connsiteY4" fmla="*/ 252564 h 915040"/>
              <a:gd name="connsiteX5" fmla="*/ 1234519 w 1501452"/>
              <a:gd name="connsiteY5" fmla="*/ 253216 h 915040"/>
              <a:gd name="connsiteX6" fmla="*/ 1501452 w 1501452"/>
              <a:gd name="connsiteY6" fmla="*/ 580732 h 915040"/>
              <a:gd name="connsiteX7" fmla="*/ 1167144 w 1501452"/>
              <a:gd name="connsiteY7" fmla="*/ 915040 h 915040"/>
              <a:gd name="connsiteX8" fmla="*/ 1161424 w 1501452"/>
              <a:gd name="connsiteY8" fmla="*/ 914464 h 915040"/>
              <a:gd name="connsiteX9" fmla="*/ 1156972 w 1501452"/>
              <a:gd name="connsiteY9" fmla="*/ 915040 h 915040"/>
              <a:gd name="connsiteX10" fmla="*/ 1122836 w 1501452"/>
              <a:gd name="connsiteY10" fmla="*/ 910573 h 915040"/>
              <a:gd name="connsiteX11" fmla="*/ 1099769 w 1501452"/>
              <a:gd name="connsiteY11" fmla="*/ 908248 h 915040"/>
              <a:gd name="connsiteX12" fmla="*/ 1095911 w 1501452"/>
              <a:gd name="connsiteY12" fmla="*/ 907050 h 915040"/>
              <a:gd name="connsiteX13" fmla="*/ 1068443 w 1501452"/>
              <a:gd name="connsiteY13" fmla="*/ 903456 h 915040"/>
              <a:gd name="connsiteX14" fmla="*/ 990156 w 1501452"/>
              <a:gd name="connsiteY14" fmla="*/ 868704 h 915040"/>
              <a:gd name="connsiteX15" fmla="*/ 925041 w 1501452"/>
              <a:gd name="connsiteY15" fmla="*/ 813831 h 915040"/>
              <a:gd name="connsiteX16" fmla="*/ 910845 w 1501452"/>
              <a:gd name="connsiteY16" fmla="*/ 792995 h 915040"/>
              <a:gd name="connsiteX17" fmla="*/ 889931 w 1501452"/>
              <a:gd name="connsiteY17" fmla="*/ 767647 h 915040"/>
              <a:gd name="connsiteX18" fmla="*/ 832836 w 1501452"/>
              <a:gd name="connsiteY18" fmla="*/ 580732 h 915040"/>
              <a:gd name="connsiteX19" fmla="*/ 839628 w 1501452"/>
              <a:gd name="connsiteY19" fmla="*/ 513357 h 915040"/>
              <a:gd name="connsiteX20" fmla="*/ 842931 w 1501452"/>
              <a:gd name="connsiteY20" fmla="*/ 502717 h 915040"/>
              <a:gd name="connsiteX21" fmla="*/ 852486 w 1501452"/>
              <a:gd name="connsiteY21" fmla="*/ 432158 h 915040"/>
              <a:gd name="connsiteX22" fmla="*/ 904800 w 1501452"/>
              <a:gd name="connsiteY22" fmla="*/ 309241 h 915040"/>
              <a:gd name="connsiteX23" fmla="*/ 1095513 w 1501452"/>
              <a:gd name="connsiteY23" fmla="*/ 106331 h 915040"/>
              <a:gd name="connsiteX24" fmla="*/ 1362807 w 1501452"/>
              <a:gd name="connsiteY24" fmla="*/ 0 h 915040"/>
              <a:gd name="connsiteX25" fmla="*/ 527759 w 1501452"/>
              <a:gd name="connsiteY25" fmla="*/ 0 h 915040"/>
              <a:gd name="connsiteX26" fmla="*/ 545318 w 1501452"/>
              <a:gd name="connsiteY26" fmla="*/ 11708 h 915040"/>
              <a:gd name="connsiteX27" fmla="*/ 438987 w 1501452"/>
              <a:gd name="connsiteY27" fmla="*/ 116576 h 915040"/>
              <a:gd name="connsiteX28" fmla="*/ 391185 w 1501452"/>
              <a:gd name="connsiteY28" fmla="*/ 261442 h 915040"/>
              <a:gd name="connsiteX29" fmla="*/ 587755 w 1501452"/>
              <a:gd name="connsiteY29" fmla="*/ 378504 h 915040"/>
              <a:gd name="connsiteX30" fmla="*/ 651650 w 1501452"/>
              <a:gd name="connsiteY30" fmla="*/ 572632 h 915040"/>
              <a:gd name="connsiteX31" fmla="*/ 607752 w 1501452"/>
              <a:gd name="connsiteY31" fmla="*/ 745788 h 915040"/>
              <a:gd name="connsiteX32" fmla="*/ 488738 w 1501452"/>
              <a:gd name="connsiteY32" fmla="*/ 869679 h 915040"/>
              <a:gd name="connsiteX33" fmla="*/ 321924 w 1501452"/>
              <a:gd name="connsiteY33" fmla="*/ 915040 h 915040"/>
              <a:gd name="connsiteX34" fmla="*/ 314723 w 1501452"/>
              <a:gd name="connsiteY34" fmla="*/ 914104 h 915040"/>
              <a:gd name="connsiteX35" fmla="*/ 305439 w 1501452"/>
              <a:gd name="connsiteY35" fmla="*/ 915040 h 915040"/>
              <a:gd name="connsiteX36" fmla="*/ 0 w 1501452"/>
              <a:gd name="connsiteY36" fmla="*/ 609601 h 915040"/>
              <a:gd name="connsiteX37" fmla="*/ 2530 w 1501452"/>
              <a:gd name="connsiteY37" fmla="*/ 584507 h 915040"/>
              <a:gd name="connsiteX38" fmla="*/ 0 w 1501452"/>
              <a:gd name="connsiteY38" fmla="*/ 560927 h 915040"/>
              <a:gd name="connsiteX39" fmla="*/ 69749 w 1501452"/>
              <a:gd name="connsiteY39" fmla="*/ 309241 h 915040"/>
              <a:gd name="connsiteX40" fmla="*/ 260465 w 1501452"/>
              <a:gd name="connsiteY40" fmla="*/ 106331 h 915040"/>
              <a:gd name="connsiteX41" fmla="*/ 527759 w 1501452"/>
              <a:gd name="connsiteY41" fmla="*/ 0 h 91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01452" h="915040">
                <a:moveTo>
                  <a:pt x="1362807" y="0"/>
                </a:moveTo>
                <a:lnTo>
                  <a:pt x="1380366" y="11708"/>
                </a:lnTo>
                <a:cubicBezTo>
                  <a:pt x="1336793" y="37071"/>
                  <a:pt x="1301350" y="72028"/>
                  <a:pt x="1274034" y="116576"/>
                </a:cubicBezTo>
                <a:cubicBezTo>
                  <a:pt x="1260377" y="138850"/>
                  <a:pt x="1249565" y="162059"/>
                  <a:pt x="1241599" y="186203"/>
                </a:cubicBezTo>
                <a:lnTo>
                  <a:pt x="1228048" y="252564"/>
                </a:lnTo>
                <a:lnTo>
                  <a:pt x="1234519" y="253216"/>
                </a:lnTo>
                <a:cubicBezTo>
                  <a:pt x="1386857" y="284389"/>
                  <a:pt x="1501452" y="419178"/>
                  <a:pt x="1501452" y="580732"/>
                </a:cubicBezTo>
                <a:cubicBezTo>
                  <a:pt x="1501452" y="765365"/>
                  <a:pt x="1351777" y="915040"/>
                  <a:pt x="1167144" y="915040"/>
                </a:cubicBezTo>
                <a:lnTo>
                  <a:pt x="1161424" y="914464"/>
                </a:lnTo>
                <a:lnTo>
                  <a:pt x="1156972" y="915040"/>
                </a:lnTo>
                <a:lnTo>
                  <a:pt x="1122836" y="910573"/>
                </a:lnTo>
                <a:lnTo>
                  <a:pt x="1099769" y="908248"/>
                </a:lnTo>
                <a:lnTo>
                  <a:pt x="1095911" y="907050"/>
                </a:lnTo>
                <a:lnTo>
                  <a:pt x="1068443" y="903456"/>
                </a:lnTo>
                <a:cubicBezTo>
                  <a:pt x="1040640" y="895734"/>
                  <a:pt x="1014545" y="884150"/>
                  <a:pt x="990156" y="868704"/>
                </a:cubicBezTo>
                <a:cubicBezTo>
                  <a:pt x="965769" y="853258"/>
                  <a:pt x="944064" y="834967"/>
                  <a:pt x="925041" y="813831"/>
                </a:cubicBezTo>
                <a:lnTo>
                  <a:pt x="910845" y="792995"/>
                </a:lnTo>
                <a:lnTo>
                  <a:pt x="889931" y="767647"/>
                </a:lnTo>
                <a:cubicBezTo>
                  <a:pt x="853884" y="714291"/>
                  <a:pt x="832836" y="649970"/>
                  <a:pt x="832836" y="580732"/>
                </a:cubicBezTo>
                <a:cubicBezTo>
                  <a:pt x="832836" y="557653"/>
                  <a:pt x="835175" y="535120"/>
                  <a:pt x="839628" y="513357"/>
                </a:cubicBezTo>
                <a:lnTo>
                  <a:pt x="842931" y="502717"/>
                </a:lnTo>
                <a:lnTo>
                  <a:pt x="852486" y="432158"/>
                </a:lnTo>
                <a:cubicBezTo>
                  <a:pt x="864112" y="390210"/>
                  <a:pt x="881550" y="349238"/>
                  <a:pt x="904800" y="309241"/>
                </a:cubicBezTo>
                <a:cubicBezTo>
                  <a:pt x="951300" y="229247"/>
                  <a:pt x="1014871" y="161613"/>
                  <a:pt x="1095513" y="106331"/>
                </a:cubicBezTo>
                <a:cubicBezTo>
                  <a:pt x="1176157" y="51053"/>
                  <a:pt x="1265256" y="15610"/>
                  <a:pt x="1362807" y="0"/>
                </a:cubicBezTo>
                <a:close/>
                <a:moveTo>
                  <a:pt x="527759" y="0"/>
                </a:moveTo>
                <a:lnTo>
                  <a:pt x="545318" y="11708"/>
                </a:lnTo>
                <a:cubicBezTo>
                  <a:pt x="501745" y="37071"/>
                  <a:pt x="466302" y="72028"/>
                  <a:pt x="438987" y="116576"/>
                </a:cubicBezTo>
                <a:cubicBezTo>
                  <a:pt x="411671" y="161124"/>
                  <a:pt x="395737" y="209412"/>
                  <a:pt x="391185" y="261442"/>
                </a:cubicBezTo>
                <a:cubicBezTo>
                  <a:pt x="479633" y="288104"/>
                  <a:pt x="545156" y="327127"/>
                  <a:pt x="587755" y="378504"/>
                </a:cubicBezTo>
                <a:cubicBezTo>
                  <a:pt x="630351" y="429881"/>
                  <a:pt x="651650" y="494591"/>
                  <a:pt x="651650" y="572632"/>
                </a:cubicBezTo>
                <a:cubicBezTo>
                  <a:pt x="651650" y="635717"/>
                  <a:pt x="637017" y="693434"/>
                  <a:pt x="607752" y="745788"/>
                </a:cubicBezTo>
                <a:cubicBezTo>
                  <a:pt x="578485" y="798140"/>
                  <a:pt x="538816" y="839437"/>
                  <a:pt x="488738" y="869679"/>
                </a:cubicBezTo>
                <a:cubicBezTo>
                  <a:pt x="438660" y="899921"/>
                  <a:pt x="383057" y="915040"/>
                  <a:pt x="321924" y="915040"/>
                </a:cubicBezTo>
                <a:lnTo>
                  <a:pt x="314723" y="914104"/>
                </a:lnTo>
                <a:lnTo>
                  <a:pt x="305439" y="915040"/>
                </a:lnTo>
                <a:cubicBezTo>
                  <a:pt x="136750" y="915040"/>
                  <a:pt x="0" y="778290"/>
                  <a:pt x="0" y="609601"/>
                </a:cubicBezTo>
                <a:lnTo>
                  <a:pt x="2530" y="584507"/>
                </a:lnTo>
                <a:lnTo>
                  <a:pt x="0" y="560927"/>
                </a:lnTo>
                <a:cubicBezTo>
                  <a:pt x="0" y="473130"/>
                  <a:pt x="23249" y="389234"/>
                  <a:pt x="69749" y="309241"/>
                </a:cubicBezTo>
                <a:cubicBezTo>
                  <a:pt x="116250" y="229247"/>
                  <a:pt x="179821" y="161613"/>
                  <a:pt x="260465" y="106331"/>
                </a:cubicBezTo>
                <a:cubicBezTo>
                  <a:pt x="341109" y="51053"/>
                  <a:pt x="430206" y="15610"/>
                  <a:pt x="527759" y="0"/>
                </a:cubicBezTo>
                <a:close/>
              </a:path>
            </a:pathLst>
          </a:custGeom>
          <a:gradFill flip="none" rotWithShape="0">
            <a:gsLst>
              <a:gs pos="0">
                <a:schemeClr val="accent5">
                  <a:alpha val="20000"/>
                </a:schemeClr>
              </a:gs>
              <a:gs pos="100000">
                <a:schemeClr val="accent5">
                  <a:alpha val="0"/>
                </a:schemeClr>
              </a:gs>
            </a:gsLst>
            <a:lin ang="5400000" scaled="1"/>
            <a:tileRect/>
          </a:gradFill>
          <a:ln>
            <a:noFill/>
          </a:ln>
        </p:spPr>
        <p:txBody>
          <a:bodyPr vert="horz" wrap="square" lIns="91440" tIns="45720" rIns="91440" bIns="45720" numCol="1" anchor="t" anchorCtr="0" compatLnSpc="1">
            <a:prstTxWarp prst="textNoShape">
              <a:avLst/>
            </a:prstTxWarp>
            <a:noAutofit/>
          </a:bodyPr>
          <a:lstStyle>
            <a:defPPr>
              <a:defRPr lang="zh-CN"/>
            </a:defPPr>
            <a:lvl1pPr>
              <a:defRPr sz="1600">
                <a:latin typeface="+mj-ea"/>
                <a:ea typeface="+mj-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black"/>
              </a:solidFill>
              <a:effectLst/>
              <a:uLnTx/>
              <a:uFillTx/>
              <a:cs typeface="+mn-cs"/>
            </a:endParaRPr>
          </a:p>
        </p:txBody>
      </p:sp>
      <p:cxnSp>
        <p:nvCxnSpPr>
          <p:cNvPr id="17" name="直接连接符 16">
            <a:extLst>
              <a:ext uri="{FF2B5EF4-FFF2-40B4-BE49-F238E27FC236}">
                <a16:creationId xmlns:a16="http://schemas.microsoft.com/office/drawing/2014/main" xmlns="" id="{D23CD22D-B984-4E6F-BDE7-58FF78FF1273}"/>
              </a:ext>
            </a:extLst>
          </p:cNvPr>
          <p:cNvCxnSpPr/>
          <p:nvPr/>
        </p:nvCxnSpPr>
        <p:spPr>
          <a:xfrm>
            <a:off x="2625725" y="4444679"/>
            <a:ext cx="9083675" cy="0"/>
          </a:xfrm>
          <a:prstGeom prst="line">
            <a:avLst/>
          </a:prstGeom>
          <a:ln w="3810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981388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447F2E0-82CF-4623-836B-839E6FBA0E08}"/>
              </a:ext>
            </a:extLst>
          </p:cNvPr>
          <p:cNvSpPr>
            <a:spLocks noGrp="1"/>
          </p:cNvSpPr>
          <p:nvPr>
            <p:ph type="title"/>
          </p:nvPr>
        </p:nvSpPr>
        <p:spPr/>
        <p:txBody>
          <a:bodyPr/>
          <a:lstStyle/>
          <a:p>
            <a:r>
              <a:rPr lang="zh-CN" altLang="en-US" dirty="0">
                <a:solidFill>
                  <a:schemeClr val="tx1">
                    <a:lumMod val="85000"/>
                    <a:lumOff val="15000"/>
                  </a:schemeClr>
                </a:solidFill>
              </a:rPr>
              <a:t>光速搞定段大文字排版</a:t>
            </a:r>
          </a:p>
        </p:txBody>
      </p:sp>
      <p:sp>
        <p:nvSpPr>
          <p:cNvPr id="3" name="文本框 2">
            <a:extLst>
              <a:ext uri="{FF2B5EF4-FFF2-40B4-BE49-F238E27FC236}">
                <a16:creationId xmlns:a16="http://schemas.microsoft.com/office/drawing/2014/main" xmlns="" id="{97EF6D32-970D-4A06-8980-1E02257288A6}"/>
              </a:ext>
            </a:extLst>
          </p:cNvPr>
          <p:cNvSpPr txBox="1"/>
          <p:nvPr/>
        </p:nvSpPr>
        <p:spPr>
          <a:xfrm>
            <a:off x="673100" y="1780540"/>
            <a:ext cx="10845800" cy="4199355"/>
          </a:xfrm>
          <a:prstGeom prst="rect">
            <a:avLst/>
          </a:prstGeom>
          <a:noFill/>
        </p:spPr>
        <p:txBody>
          <a:bodyPr wrap="square" rtlCol="0">
            <a:spAutoFit/>
          </a:bodyPr>
          <a:lstStyle/>
          <a:p>
            <a:pPr>
              <a:lnSpc>
                <a:spcPct val="150000"/>
              </a:lnSpc>
            </a:pPr>
            <a:r>
              <a:rPr lang="zh-CN" altLang="en-US" spc="100" dirty="0">
                <a:solidFill>
                  <a:schemeClr val="tx1">
                    <a:lumMod val="85000"/>
                    <a:lumOff val="15000"/>
                  </a:schemeClr>
                </a:solidFill>
                <a:latin typeface="+mn-ea"/>
              </a:rPr>
              <a:t>昆明医科大学（</a:t>
            </a:r>
            <a:r>
              <a:rPr lang="en-US" altLang="zh-CN" spc="100" dirty="0">
                <a:solidFill>
                  <a:schemeClr val="tx1">
                    <a:lumMod val="85000"/>
                    <a:lumOff val="15000"/>
                  </a:schemeClr>
                </a:solidFill>
                <a:latin typeface="+mn-ea"/>
              </a:rPr>
              <a:t>Kunming Medical University</a:t>
            </a:r>
            <a:r>
              <a:rPr lang="zh-CN" altLang="en-US" spc="100" dirty="0">
                <a:solidFill>
                  <a:schemeClr val="tx1">
                    <a:lumMod val="85000"/>
                    <a:lumOff val="15000"/>
                  </a:schemeClr>
                </a:solidFill>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pc="100" dirty="0">
                <a:solidFill>
                  <a:schemeClr val="tx1">
                    <a:lumMod val="85000"/>
                    <a:lumOff val="15000"/>
                  </a:schemeClr>
                </a:solidFill>
                <a:latin typeface="+mn-ea"/>
              </a:rPr>
              <a:t>1933</a:t>
            </a:r>
            <a:r>
              <a:rPr lang="zh-CN" altLang="en-US" spc="100" dirty="0">
                <a:solidFill>
                  <a:schemeClr val="tx1">
                    <a:lumMod val="85000"/>
                    <a:lumOff val="15000"/>
                  </a:schemeClr>
                </a:solidFill>
                <a:latin typeface="+mn-ea"/>
              </a:rPr>
              <a:t>年的东陆大学医学专修科，</a:t>
            </a:r>
            <a:r>
              <a:rPr lang="en-US" altLang="zh-CN" spc="100" dirty="0">
                <a:solidFill>
                  <a:schemeClr val="tx1">
                    <a:lumMod val="85000"/>
                    <a:lumOff val="15000"/>
                  </a:schemeClr>
                </a:solidFill>
                <a:latin typeface="+mn-ea"/>
              </a:rPr>
              <a:t>1956</a:t>
            </a:r>
            <a:r>
              <a:rPr lang="zh-CN" altLang="en-US" spc="100" dirty="0">
                <a:solidFill>
                  <a:schemeClr val="tx1">
                    <a:lumMod val="85000"/>
                    <a:lumOff val="15000"/>
                  </a:schemeClr>
                </a:solidFill>
                <a:latin typeface="+mn-ea"/>
              </a:rPr>
              <a:t>年独立建院。</a:t>
            </a:r>
            <a:r>
              <a:rPr lang="en-US" altLang="zh-CN" spc="100" dirty="0">
                <a:solidFill>
                  <a:schemeClr val="tx1">
                    <a:lumMod val="85000"/>
                    <a:lumOff val="15000"/>
                  </a:schemeClr>
                </a:solidFill>
                <a:latin typeface="+mn-ea"/>
              </a:rPr>
              <a:t> </a:t>
            </a:r>
            <a:br>
              <a:rPr lang="en-US" altLang="zh-CN" spc="100" dirty="0">
                <a:solidFill>
                  <a:schemeClr val="tx1">
                    <a:lumMod val="85000"/>
                    <a:lumOff val="15000"/>
                  </a:schemeClr>
                </a:solidFill>
                <a:latin typeface="+mn-ea"/>
              </a:rPr>
            </a:br>
            <a:r>
              <a:rPr lang="zh-CN" altLang="en-US" spc="100" dirty="0">
                <a:solidFill>
                  <a:schemeClr val="tx1">
                    <a:lumMod val="85000"/>
                    <a:lumOff val="15000"/>
                  </a:schemeClr>
                </a:solidFill>
                <a:latin typeface="+mn-ea"/>
              </a:rPr>
              <a:t>截至</a:t>
            </a:r>
            <a:r>
              <a:rPr lang="en-US" altLang="zh-CN" spc="100" dirty="0">
                <a:solidFill>
                  <a:schemeClr val="tx1">
                    <a:lumMod val="85000"/>
                    <a:lumOff val="15000"/>
                  </a:schemeClr>
                </a:solidFill>
                <a:latin typeface="+mn-ea"/>
              </a:rPr>
              <a:t>2018</a:t>
            </a:r>
            <a:r>
              <a:rPr lang="zh-CN" altLang="en-US" spc="100" dirty="0">
                <a:solidFill>
                  <a:schemeClr val="tx1">
                    <a:lumMod val="85000"/>
                    <a:lumOff val="15000"/>
                  </a:schemeClr>
                </a:solidFill>
                <a:latin typeface="+mn-ea"/>
              </a:rPr>
              <a:t>年</a:t>
            </a:r>
            <a:r>
              <a:rPr lang="en-US" altLang="zh-CN" spc="100" dirty="0">
                <a:solidFill>
                  <a:schemeClr val="tx1">
                    <a:lumMod val="85000"/>
                    <a:lumOff val="15000"/>
                  </a:schemeClr>
                </a:solidFill>
                <a:latin typeface="+mn-ea"/>
              </a:rPr>
              <a:t>6</a:t>
            </a:r>
            <a:r>
              <a:rPr lang="zh-CN" altLang="en-US" spc="100" dirty="0">
                <a:solidFill>
                  <a:schemeClr val="tx1">
                    <a:lumMod val="85000"/>
                    <a:lumOff val="15000"/>
                  </a:schemeClr>
                </a:solidFill>
                <a:latin typeface="+mn-ea"/>
              </a:rPr>
              <a:t>月，学校现有呈贡（主校区）、人民西路、平政三个校区，校园占地面积</a:t>
            </a:r>
            <a:r>
              <a:rPr lang="en-US" altLang="zh-CN" spc="100" dirty="0">
                <a:solidFill>
                  <a:schemeClr val="tx1">
                    <a:lumMod val="85000"/>
                    <a:lumOff val="15000"/>
                  </a:schemeClr>
                </a:solidFill>
                <a:latin typeface="+mn-ea"/>
              </a:rPr>
              <a:t>1482</a:t>
            </a:r>
            <a:r>
              <a:rPr lang="zh-CN" altLang="en-US" spc="100" dirty="0">
                <a:solidFill>
                  <a:schemeClr val="tx1">
                    <a:lumMod val="85000"/>
                    <a:lumOff val="15000"/>
                  </a:schemeClr>
                </a:solidFill>
                <a:latin typeface="+mn-ea"/>
              </a:rPr>
              <a:t>亩。有在编教职工</a:t>
            </a:r>
            <a:r>
              <a:rPr lang="en-US" altLang="zh-CN" spc="100" dirty="0">
                <a:solidFill>
                  <a:schemeClr val="tx1">
                    <a:lumMod val="85000"/>
                    <a:lumOff val="15000"/>
                  </a:schemeClr>
                </a:solidFill>
                <a:latin typeface="+mn-ea"/>
              </a:rPr>
              <a:t>6366</a:t>
            </a:r>
            <a:r>
              <a:rPr lang="zh-CN" altLang="en-US" spc="100" dirty="0">
                <a:solidFill>
                  <a:schemeClr val="tx1">
                    <a:lumMod val="85000"/>
                    <a:lumOff val="15000"/>
                  </a:schemeClr>
                </a:solidFill>
                <a:latin typeface="+mn-ea"/>
              </a:rPr>
              <a:t>人（校本部</a:t>
            </a:r>
            <a:r>
              <a:rPr lang="en-US" altLang="zh-CN" spc="100" dirty="0">
                <a:solidFill>
                  <a:schemeClr val="tx1">
                    <a:lumMod val="85000"/>
                    <a:lumOff val="15000"/>
                  </a:schemeClr>
                </a:solidFill>
                <a:latin typeface="+mn-ea"/>
              </a:rPr>
              <a:t>1591</a:t>
            </a:r>
            <a:r>
              <a:rPr lang="zh-CN" altLang="en-US" spc="100" dirty="0">
                <a:solidFill>
                  <a:schemeClr val="tx1">
                    <a:lumMod val="85000"/>
                    <a:lumOff val="15000"/>
                  </a:schemeClr>
                </a:solidFill>
                <a:latin typeface="+mn-ea"/>
              </a:rPr>
              <a:t>人，直属附属医院</a:t>
            </a:r>
            <a:r>
              <a:rPr lang="en-US" altLang="zh-CN" spc="100" dirty="0">
                <a:solidFill>
                  <a:schemeClr val="tx1">
                    <a:lumMod val="85000"/>
                    <a:lumOff val="15000"/>
                  </a:schemeClr>
                </a:solidFill>
                <a:latin typeface="+mn-ea"/>
              </a:rPr>
              <a:t>4775</a:t>
            </a:r>
            <a:r>
              <a:rPr lang="zh-CN" altLang="en-US" spc="100" dirty="0">
                <a:solidFill>
                  <a:schemeClr val="tx1">
                    <a:lumMod val="85000"/>
                    <a:lumOff val="15000"/>
                  </a:schemeClr>
                </a:solidFill>
                <a:latin typeface="+mn-ea"/>
              </a:rPr>
              <a:t>人）。有全日制普通本专科生</a:t>
            </a:r>
            <a:r>
              <a:rPr lang="en-US" altLang="zh-CN" spc="100" dirty="0">
                <a:solidFill>
                  <a:schemeClr val="tx1">
                    <a:lumMod val="85000"/>
                    <a:lumOff val="15000"/>
                  </a:schemeClr>
                </a:solidFill>
                <a:latin typeface="+mn-ea"/>
              </a:rPr>
              <a:t>13245</a:t>
            </a:r>
            <a:r>
              <a:rPr lang="zh-CN" altLang="en-US" spc="100" dirty="0">
                <a:solidFill>
                  <a:schemeClr val="tx1">
                    <a:lumMod val="85000"/>
                    <a:lumOff val="15000"/>
                  </a:schemeClr>
                </a:solidFill>
                <a:latin typeface="+mn-ea"/>
              </a:rPr>
              <a:t>人，研究生</a:t>
            </a:r>
            <a:r>
              <a:rPr lang="en-US" altLang="zh-CN" spc="100" dirty="0">
                <a:solidFill>
                  <a:schemeClr val="tx1">
                    <a:lumMod val="85000"/>
                    <a:lumOff val="15000"/>
                  </a:schemeClr>
                </a:solidFill>
                <a:latin typeface="+mn-ea"/>
              </a:rPr>
              <a:t>2983</a:t>
            </a:r>
            <a:r>
              <a:rPr lang="zh-CN" altLang="en-US" spc="100" dirty="0">
                <a:solidFill>
                  <a:schemeClr val="tx1">
                    <a:lumMod val="85000"/>
                    <a:lumOff val="15000"/>
                  </a:schemeClr>
                </a:solidFill>
                <a:latin typeface="+mn-ea"/>
              </a:rPr>
              <a:t>人，留学生</a:t>
            </a:r>
            <a:r>
              <a:rPr lang="en-US" altLang="zh-CN" spc="100" dirty="0">
                <a:solidFill>
                  <a:schemeClr val="tx1">
                    <a:lumMod val="85000"/>
                    <a:lumOff val="15000"/>
                  </a:schemeClr>
                </a:solidFill>
                <a:latin typeface="+mn-ea"/>
              </a:rPr>
              <a:t>514</a:t>
            </a:r>
            <a:r>
              <a:rPr lang="zh-CN" altLang="en-US" spc="100" dirty="0">
                <a:solidFill>
                  <a:schemeClr val="tx1">
                    <a:lumMod val="85000"/>
                    <a:lumOff val="15000"/>
                  </a:schemeClr>
                </a:solidFill>
                <a:latin typeface="+mn-ea"/>
              </a:rPr>
              <a:t>人，成人本专科生</a:t>
            </a:r>
            <a:r>
              <a:rPr lang="en-US" altLang="zh-CN" spc="100" dirty="0">
                <a:solidFill>
                  <a:schemeClr val="tx1">
                    <a:lumMod val="85000"/>
                    <a:lumOff val="15000"/>
                  </a:schemeClr>
                </a:solidFill>
                <a:latin typeface="+mn-ea"/>
              </a:rPr>
              <a:t>23405</a:t>
            </a:r>
            <a:r>
              <a:rPr lang="zh-CN" altLang="en-US" spc="100" dirty="0">
                <a:solidFill>
                  <a:schemeClr val="tx1">
                    <a:lumMod val="85000"/>
                    <a:lumOff val="15000"/>
                  </a:schemeClr>
                </a:solidFill>
                <a:latin typeface="+mn-ea"/>
              </a:rPr>
              <a:t>人。学校有学院（部）</a:t>
            </a:r>
            <a:r>
              <a:rPr lang="en-US" altLang="zh-CN" spc="100" dirty="0">
                <a:solidFill>
                  <a:schemeClr val="tx1">
                    <a:lumMod val="85000"/>
                    <a:lumOff val="15000"/>
                  </a:schemeClr>
                </a:solidFill>
                <a:latin typeface="+mn-ea"/>
              </a:rPr>
              <a:t>18</a:t>
            </a:r>
            <a:r>
              <a:rPr lang="zh-CN" altLang="en-US" spc="100" dirty="0">
                <a:solidFill>
                  <a:schemeClr val="tx1">
                    <a:lumMod val="85000"/>
                    <a:lumOff val="15000"/>
                  </a:schemeClr>
                </a:solidFill>
                <a:latin typeface="+mn-ea"/>
              </a:rPr>
              <a:t>个，本科专业</a:t>
            </a:r>
            <a:r>
              <a:rPr lang="en-US" altLang="zh-CN" spc="100" dirty="0">
                <a:solidFill>
                  <a:schemeClr val="tx1">
                    <a:lumMod val="85000"/>
                    <a:lumOff val="15000"/>
                  </a:schemeClr>
                </a:solidFill>
                <a:latin typeface="+mn-ea"/>
              </a:rPr>
              <a:t>32</a:t>
            </a:r>
            <a:r>
              <a:rPr lang="zh-CN" altLang="en-US" spc="100" dirty="0">
                <a:solidFill>
                  <a:schemeClr val="tx1">
                    <a:lumMod val="85000"/>
                    <a:lumOff val="15000"/>
                  </a:schemeClr>
                </a:solidFill>
                <a:latin typeface="+mn-ea"/>
              </a:rPr>
              <a:t>个</a:t>
            </a:r>
            <a:r>
              <a:rPr lang="en-US" altLang="zh-CN" spc="100" dirty="0">
                <a:solidFill>
                  <a:schemeClr val="tx1">
                    <a:lumMod val="85000"/>
                    <a:lumOff val="15000"/>
                  </a:schemeClr>
                </a:solidFill>
                <a:latin typeface="+mn-ea"/>
              </a:rPr>
              <a:t>[2] </a:t>
            </a:r>
            <a:r>
              <a:rPr lang="zh-CN" altLang="en-US" spc="100" dirty="0">
                <a:solidFill>
                  <a:schemeClr val="tx1">
                    <a:lumMod val="85000"/>
                    <a:lumOff val="15000"/>
                  </a:schemeClr>
                </a:solidFill>
                <a:latin typeface="+mn-ea"/>
              </a:rPr>
              <a:t>。</a:t>
            </a:r>
            <a:r>
              <a:rPr lang="zh-CN" altLang="en-US" dirty="0">
                <a:solidFill>
                  <a:schemeClr val="tx1">
                    <a:lumMod val="85000"/>
                    <a:lumOff val="15000"/>
                  </a:schemeClr>
                </a:solidFill>
              </a:rPr>
              <a:t>截至</a:t>
            </a:r>
            <a:r>
              <a:rPr lang="en-US" altLang="zh-CN" dirty="0">
                <a:solidFill>
                  <a:schemeClr val="tx1">
                    <a:lumMod val="85000"/>
                    <a:lumOff val="15000"/>
                  </a:schemeClr>
                </a:solidFill>
              </a:rPr>
              <a:t>2019</a:t>
            </a:r>
            <a:r>
              <a:rPr lang="zh-CN" altLang="en-US" dirty="0">
                <a:solidFill>
                  <a:schemeClr val="tx1">
                    <a:lumMod val="85000"/>
                    <a:lumOff val="15000"/>
                  </a:schemeClr>
                </a:solidFill>
              </a:rPr>
              <a:t>年</a:t>
            </a:r>
            <a:r>
              <a:rPr lang="en-US" altLang="zh-CN" dirty="0">
                <a:solidFill>
                  <a:schemeClr val="tx1">
                    <a:lumMod val="85000"/>
                    <a:lumOff val="15000"/>
                  </a:schemeClr>
                </a:solidFill>
              </a:rPr>
              <a:t>11</a:t>
            </a:r>
            <a:r>
              <a:rPr lang="zh-CN" altLang="en-US" dirty="0">
                <a:solidFill>
                  <a:schemeClr val="tx1">
                    <a:lumMod val="85000"/>
                    <a:lumOff val="15000"/>
                  </a:schemeClr>
                </a:solidFill>
              </a:rPr>
              <a:t>月</a:t>
            </a:r>
            <a:r>
              <a:rPr lang="en-US" altLang="zh-CN" dirty="0">
                <a:solidFill>
                  <a:schemeClr val="tx1">
                    <a:lumMod val="85000"/>
                    <a:lumOff val="15000"/>
                  </a:schemeClr>
                </a:solidFill>
              </a:rPr>
              <a:t>30</a:t>
            </a:r>
            <a:r>
              <a:rPr lang="zh-CN" altLang="en-US" dirty="0">
                <a:solidFill>
                  <a:schemeClr val="tx1">
                    <a:lumMod val="85000"/>
                    <a:lumOff val="15000"/>
                  </a:schemeClr>
                </a:solidFill>
              </a:rPr>
              <a:t>日，有在编职工</a:t>
            </a:r>
            <a:r>
              <a:rPr lang="en-US" altLang="zh-CN" dirty="0">
                <a:solidFill>
                  <a:schemeClr val="tx1">
                    <a:lumMod val="85000"/>
                    <a:lumOff val="15000"/>
                  </a:schemeClr>
                </a:solidFill>
              </a:rPr>
              <a:t>6178</a:t>
            </a:r>
            <a:r>
              <a:rPr lang="zh-CN" altLang="en-US" dirty="0">
                <a:solidFill>
                  <a:schemeClr val="tx1">
                    <a:lumMod val="85000"/>
                    <a:lumOff val="15000"/>
                  </a:schemeClr>
                </a:solidFill>
              </a:rPr>
              <a:t>人（校本部</a:t>
            </a:r>
            <a:r>
              <a:rPr lang="en-US" altLang="zh-CN" dirty="0">
                <a:solidFill>
                  <a:schemeClr val="tx1">
                    <a:lumMod val="85000"/>
                    <a:lumOff val="15000"/>
                  </a:schemeClr>
                </a:solidFill>
              </a:rPr>
              <a:t>1580</a:t>
            </a:r>
            <a:r>
              <a:rPr lang="zh-CN" altLang="en-US" dirty="0">
                <a:solidFill>
                  <a:schemeClr val="tx1">
                    <a:lumMod val="85000"/>
                    <a:lumOff val="15000"/>
                  </a:schemeClr>
                </a:solidFill>
              </a:rPr>
              <a:t>人，直属附属医院</a:t>
            </a:r>
            <a:r>
              <a:rPr lang="en-US" altLang="zh-CN" dirty="0">
                <a:solidFill>
                  <a:schemeClr val="tx1">
                    <a:lumMod val="85000"/>
                    <a:lumOff val="15000"/>
                  </a:schemeClr>
                </a:solidFill>
              </a:rPr>
              <a:t>4598</a:t>
            </a:r>
            <a:r>
              <a:rPr lang="zh-CN" altLang="en-US" dirty="0">
                <a:solidFill>
                  <a:schemeClr val="tx1">
                    <a:lumMod val="85000"/>
                    <a:lumOff val="15000"/>
                  </a:schemeClr>
                </a:solidFill>
              </a:rPr>
              <a:t>人），有国家百千万人才工程</a:t>
            </a:r>
            <a:r>
              <a:rPr lang="en-US" altLang="zh-CN" dirty="0">
                <a:solidFill>
                  <a:schemeClr val="tx1">
                    <a:lumMod val="85000"/>
                    <a:lumOff val="15000"/>
                  </a:schemeClr>
                </a:solidFill>
              </a:rPr>
              <a:t>6</a:t>
            </a:r>
            <a:r>
              <a:rPr lang="zh-CN" altLang="en-US" dirty="0">
                <a:solidFill>
                  <a:schemeClr val="tx1">
                    <a:lumMod val="85000"/>
                    <a:lumOff val="15000"/>
                  </a:schemeClr>
                </a:solidFill>
              </a:rPr>
              <a:t>人，研究生指导教师</a:t>
            </a:r>
            <a:r>
              <a:rPr lang="en-US" altLang="zh-CN" dirty="0">
                <a:solidFill>
                  <a:schemeClr val="tx1">
                    <a:lumMod val="85000"/>
                    <a:lumOff val="15000"/>
                  </a:schemeClr>
                </a:solidFill>
              </a:rPr>
              <a:t>1111</a:t>
            </a:r>
            <a:r>
              <a:rPr lang="zh-CN" altLang="en-US" dirty="0">
                <a:solidFill>
                  <a:schemeClr val="tx1">
                    <a:lumMod val="85000"/>
                    <a:lumOff val="15000"/>
                  </a:schemeClr>
                </a:solidFill>
              </a:rPr>
              <a:t>人。具有高级专业技术职务</a:t>
            </a:r>
            <a:r>
              <a:rPr lang="en-US" altLang="zh-CN" dirty="0">
                <a:solidFill>
                  <a:schemeClr val="tx1">
                    <a:lumMod val="85000"/>
                    <a:lumOff val="15000"/>
                  </a:schemeClr>
                </a:solidFill>
              </a:rPr>
              <a:t>456</a:t>
            </a:r>
            <a:r>
              <a:rPr lang="zh-CN" altLang="en-US" dirty="0">
                <a:solidFill>
                  <a:schemeClr val="tx1">
                    <a:lumMod val="85000"/>
                    <a:lumOff val="15000"/>
                  </a:schemeClr>
                </a:solidFill>
              </a:rPr>
              <a:t>人，其中正高级职称</a:t>
            </a:r>
            <a:r>
              <a:rPr lang="en-US" altLang="zh-CN" dirty="0">
                <a:solidFill>
                  <a:schemeClr val="tx1">
                    <a:lumMod val="85000"/>
                    <a:lumOff val="15000"/>
                  </a:schemeClr>
                </a:solidFill>
              </a:rPr>
              <a:t>194</a:t>
            </a:r>
            <a:r>
              <a:rPr lang="zh-CN" altLang="en-US" dirty="0">
                <a:solidFill>
                  <a:schemeClr val="tx1">
                    <a:lumMod val="85000"/>
                    <a:lumOff val="15000"/>
                  </a:schemeClr>
                </a:solidFill>
              </a:rPr>
              <a:t>人，副高级职称</a:t>
            </a:r>
            <a:r>
              <a:rPr lang="en-US" altLang="zh-CN" dirty="0">
                <a:solidFill>
                  <a:schemeClr val="tx1">
                    <a:lumMod val="85000"/>
                    <a:lumOff val="15000"/>
                  </a:schemeClr>
                </a:solidFill>
              </a:rPr>
              <a:t>262</a:t>
            </a:r>
            <a:r>
              <a:rPr lang="zh-CN" altLang="en-US" dirty="0">
                <a:solidFill>
                  <a:schemeClr val="tx1">
                    <a:lumMod val="85000"/>
                    <a:lumOff val="15000"/>
                  </a:schemeClr>
                </a:solidFill>
              </a:rPr>
              <a:t>人，博士生导师</a:t>
            </a:r>
            <a:r>
              <a:rPr lang="en-US" altLang="zh-CN" dirty="0">
                <a:solidFill>
                  <a:schemeClr val="tx1">
                    <a:lumMod val="85000"/>
                    <a:lumOff val="15000"/>
                  </a:schemeClr>
                </a:solidFill>
              </a:rPr>
              <a:t>56</a:t>
            </a:r>
            <a:r>
              <a:rPr lang="zh-CN" altLang="en-US" dirty="0">
                <a:solidFill>
                  <a:schemeClr val="tx1">
                    <a:lumMod val="85000"/>
                    <a:lumOff val="15000"/>
                  </a:schemeClr>
                </a:solidFill>
              </a:rPr>
              <a:t>人，硕士生导师</a:t>
            </a:r>
            <a:r>
              <a:rPr lang="en-US" altLang="zh-CN" dirty="0">
                <a:solidFill>
                  <a:schemeClr val="tx1">
                    <a:lumMod val="85000"/>
                    <a:lumOff val="15000"/>
                  </a:schemeClr>
                </a:solidFill>
              </a:rPr>
              <a:t>551</a:t>
            </a:r>
            <a:r>
              <a:rPr lang="zh-CN" altLang="en-US" dirty="0">
                <a:solidFill>
                  <a:schemeClr val="tx1">
                    <a:lumMod val="85000"/>
                    <a:lumOff val="15000"/>
                  </a:schemeClr>
                </a:solidFill>
              </a:rPr>
              <a:t>人。</a:t>
            </a:r>
            <a:endParaRPr lang="zh-CN" altLang="en-US" spc="100" dirty="0">
              <a:solidFill>
                <a:schemeClr val="tx1">
                  <a:lumMod val="85000"/>
                  <a:lumOff val="15000"/>
                </a:schemeClr>
              </a:solidFill>
              <a:latin typeface="+mn-ea"/>
            </a:endParaRPr>
          </a:p>
        </p:txBody>
      </p:sp>
      <p:sp>
        <p:nvSpPr>
          <p:cNvPr id="4" name="文本框 3">
            <a:extLst>
              <a:ext uri="{FF2B5EF4-FFF2-40B4-BE49-F238E27FC236}">
                <a16:creationId xmlns:a16="http://schemas.microsoft.com/office/drawing/2014/main" xmlns="" id="{3094ED0C-2C2A-44E4-8FD6-93C874B6E1E7}"/>
              </a:ext>
            </a:extLst>
          </p:cNvPr>
          <p:cNvSpPr txBox="1"/>
          <p:nvPr/>
        </p:nvSpPr>
        <p:spPr>
          <a:xfrm>
            <a:off x="673100" y="1150620"/>
            <a:ext cx="1708777" cy="461665"/>
          </a:xfrm>
          <a:prstGeom prst="rect">
            <a:avLst/>
          </a:prstGeom>
          <a:noFill/>
        </p:spPr>
        <p:txBody>
          <a:bodyPr wrap="square" rtlCol="0">
            <a:spAutoFit/>
          </a:bodyPr>
          <a:lstStyle/>
          <a:p>
            <a:r>
              <a:rPr lang="zh-CN" altLang="en-US" sz="2400" dirty="0">
                <a:solidFill>
                  <a:schemeClr val="accent1"/>
                </a:solidFill>
                <a:latin typeface="+mj-ea"/>
                <a:ea typeface="+mj-ea"/>
              </a:rPr>
              <a:t>学校简介</a:t>
            </a:r>
          </a:p>
        </p:txBody>
      </p:sp>
      <p:cxnSp>
        <p:nvCxnSpPr>
          <p:cNvPr id="6" name="直接连接符 5">
            <a:extLst>
              <a:ext uri="{FF2B5EF4-FFF2-40B4-BE49-F238E27FC236}">
                <a16:creationId xmlns:a16="http://schemas.microsoft.com/office/drawing/2014/main" xmlns="" id="{178C733D-89DF-408F-A283-74987329C3A0}"/>
              </a:ext>
            </a:extLst>
          </p:cNvPr>
          <p:cNvCxnSpPr>
            <a:cxnSpLocks/>
          </p:cNvCxnSpPr>
          <p:nvPr/>
        </p:nvCxnSpPr>
        <p:spPr>
          <a:xfrm>
            <a:off x="791398" y="1743439"/>
            <a:ext cx="268882" cy="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矩形 7">
            <a:extLst>
              <a:ext uri="{FF2B5EF4-FFF2-40B4-BE49-F238E27FC236}">
                <a16:creationId xmlns:a16="http://schemas.microsoft.com/office/drawing/2014/main" xmlns="" id="{2C20FD27-1462-49B0-92F6-38D8720E0356}"/>
              </a:ext>
            </a:extLst>
          </p:cNvPr>
          <p:cNvSpPr/>
          <p:nvPr/>
        </p:nvSpPr>
        <p:spPr>
          <a:xfrm>
            <a:off x="-1" y="-754379"/>
            <a:ext cx="1056768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矩形 8">
            <a:extLst>
              <a:ext uri="{FF2B5EF4-FFF2-40B4-BE49-F238E27FC236}">
                <a16:creationId xmlns:a16="http://schemas.microsoft.com/office/drawing/2014/main" xmlns="" id="{AB9ACC60-D2F1-47E5-85A8-D9FF2C129458}"/>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xmlns="" id="{B5483322-8D3A-454E-9442-939F45260F24}"/>
              </a:ext>
            </a:extLst>
          </p:cNvPr>
          <p:cNvSpPr txBox="1"/>
          <p:nvPr/>
        </p:nvSpPr>
        <p:spPr>
          <a:xfrm>
            <a:off x="706117" y="-596146"/>
            <a:ext cx="9378000" cy="369332"/>
          </a:xfrm>
          <a:prstGeom prst="rect">
            <a:avLst/>
          </a:prstGeom>
          <a:noFill/>
        </p:spPr>
        <p:txBody>
          <a:bodyPr wrap="square" rtlCol="0">
            <a:spAutoFit/>
          </a:bodyPr>
          <a:lstStyle/>
          <a:p>
            <a:r>
              <a:rPr lang="zh-CN" altLang="en-US" spc="100" dirty="0">
                <a:solidFill>
                  <a:schemeClr val="tx1">
                    <a:lumMod val="65000"/>
                    <a:lumOff val="35000"/>
                  </a:schemeClr>
                </a:solidFill>
              </a:rPr>
              <a:t>如果是演讲型的</a:t>
            </a:r>
            <a:r>
              <a:rPr lang="en-US" altLang="zh-CN" spc="100" dirty="0">
                <a:solidFill>
                  <a:schemeClr val="tx1">
                    <a:lumMod val="65000"/>
                    <a:lumOff val="35000"/>
                  </a:schemeClr>
                </a:solidFill>
              </a:rPr>
              <a:t>PPT</a:t>
            </a:r>
            <a:r>
              <a:rPr lang="zh-CN" altLang="en-US" spc="100" dirty="0">
                <a:solidFill>
                  <a:schemeClr val="tx1">
                    <a:lumMod val="65000"/>
                    <a:lumOff val="35000"/>
                  </a:schemeClr>
                </a:solidFill>
                <a:sym typeface="Wingdings" panose="05000000000000000000" pitchFamily="2" charset="2"/>
              </a:rPr>
              <a:t>，一定要把最核心有力的观点拿出来，要不然大段文字观众无感哦</a:t>
            </a:r>
            <a:endParaRPr lang="zh-CN" altLang="en-US" spc="100" dirty="0">
              <a:solidFill>
                <a:schemeClr val="tx1">
                  <a:lumMod val="65000"/>
                  <a:lumOff val="35000"/>
                </a:schemeClr>
              </a:solidFill>
            </a:endParaRPr>
          </a:p>
        </p:txBody>
      </p:sp>
      <p:pic>
        <p:nvPicPr>
          <p:cNvPr id="11" name="图片 10">
            <a:extLst>
              <a:ext uri="{FF2B5EF4-FFF2-40B4-BE49-F238E27FC236}">
                <a16:creationId xmlns:a16="http://schemas.microsoft.com/office/drawing/2014/main" xmlns="" id="{C28ABE7E-5A44-4837-A5F3-D4FCA49B23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2" name="图片 11">
            <a:extLst>
              <a:ext uri="{FF2B5EF4-FFF2-40B4-BE49-F238E27FC236}">
                <a16:creationId xmlns:a16="http://schemas.microsoft.com/office/drawing/2014/main" xmlns="" id="{963FCD13-5D44-4899-84E5-1150CCA5490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0040151" y="-543415"/>
            <a:ext cx="285750" cy="287020"/>
          </a:xfrm>
          <a:prstGeom prst="rect">
            <a:avLst/>
          </a:prstGeom>
        </p:spPr>
      </p:pic>
    </p:spTree>
    <p:extLst>
      <p:ext uri="{BB962C8B-B14F-4D97-AF65-F5344CB8AC3E}">
        <p14:creationId xmlns:p14="http://schemas.microsoft.com/office/powerpoint/2010/main" val="419254491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FC0AD48-FF9E-48CF-A08B-0DE004121B52}"/>
              </a:ext>
            </a:extLst>
          </p:cNvPr>
          <p:cNvSpPr>
            <a:spLocks noGrp="1"/>
          </p:cNvSpPr>
          <p:nvPr>
            <p:ph type="title"/>
          </p:nvPr>
        </p:nvSpPr>
        <p:spPr/>
        <p:txBody>
          <a:bodyPr/>
          <a:lstStyle/>
          <a:p>
            <a:r>
              <a:rPr lang="zh-CN" altLang="en-US" dirty="0">
                <a:solidFill>
                  <a:schemeClr val="tx1">
                    <a:lumMod val="85000"/>
                    <a:lumOff val="15000"/>
                  </a:schemeClr>
                </a:solidFill>
              </a:rPr>
              <a:t>光速搞定两段文字排版</a:t>
            </a:r>
          </a:p>
        </p:txBody>
      </p:sp>
      <p:grpSp>
        <p:nvGrpSpPr>
          <p:cNvPr id="12" name="组合 11">
            <a:extLst>
              <a:ext uri="{FF2B5EF4-FFF2-40B4-BE49-F238E27FC236}">
                <a16:creationId xmlns:a16="http://schemas.microsoft.com/office/drawing/2014/main" xmlns="" id="{5B8096BD-EFB9-44C9-BED6-AAC99612983F}"/>
              </a:ext>
            </a:extLst>
          </p:cNvPr>
          <p:cNvGrpSpPr/>
          <p:nvPr/>
        </p:nvGrpSpPr>
        <p:grpSpPr>
          <a:xfrm>
            <a:off x="1697431" y="1268742"/>
            <a:ext cx="8797139" cy="4652295"/>
            <a:chOff x="1766006" y="1268742"/>
            <a:chExt cx="8797139" cy="4652295"/>
          </a:xfrm>
        </p:grpSpPr>
        <p:grpSp>
          <p:nvGrpSpPr>
            <p:cNvPr id="8" name="组合 7">
              <a:extLst>
                <a:ext uri="{FF2B5EF4-FFF2-40B4-BE49-F238E27FC236}">
                  <a16:creationId xmlns:a16="http://schemas.microsoft.com/office/drawing/2014/main" xmlns="" id="{986AF59F-5DC4-42A1-8A38-EA7A802365F0}"/>
                </a:ext>
              </a:extLst>
            </p:cNvPr>
            <p:cNvGrpSpPr/>
            <p:nvPr/>
          </p:nvGrpSpPr>
          <p:grpSpPr>
            <a:xfrm>
              <a:off x="1766006" y="1268742"/>
              <a:ext cx="3934707" cy="4652295"/>
              <a:chOff x="585375" y="1488661"/>
              <a:chExt cx="3934707" cy="4652295"/>
            </a:xfrm>
          </p:grpSpPr>
          <p:sp>
            <p:nvSpPr>
              <p:cNvPr id="4" name="文本框 3">
                <a:extLst>
                  <a:ext uri="{FF2B5EF4-FFF2-40B4-BE49-F238E27FC236}">
                    <a16:creationId xmlns:a16="http://schemas.microsoft.com/office/drawing/2014/main" xmlns="" id="{36E7A381-FA96-4C5C-9BB5-6B1818BDB50B}"/>
                  </a:ext>
                </a:extLst>
              </p:cNvPr>
              <p:cNvSpPr txBox="1"/>
              <p:nvPr/>
            </p:nvSpPr>
            <p:spPr>
              <a:xfrm>
                <a:off x="668697" y="1488661"/>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0" name="文本框 9">
                <a:extLst>
                  <a:ext uri="{FF2B5EF4-FFF2-40B4-BE49-F238E27FC236}">
                    <a16:creationId xmlns:a16="http://schemas.microsoft.com/office/drawing/2014/main" xmlns="" id="{D74BF646-7AA1-4196-BD4F-8B2A7FE5AD20}"/>
                  </a:ext>
                </a:extLst>
              </p:cNvPr>
              <p:cNvSpPr txBox="1"/>
              <p:nvPr/>
            </p:nvSpPr>
            <p:spPr>
              <a:xfrm>
                <a:off x="585375" y="2397174"/>
                <a:ext cx="3934707" cy="3743782"/>
              </a:xfrm>
              <a:prstGeom prst="rect">
                <a:avLst/>
              </a:prstGeom>
              <a:noFill/>
            </p:spPr>
            <p:txBody>
              <a:bodyPr wrap="square" rtlCol="0">
                <a:spAutoFit/>
              </a:bodyPr>
              <a:lstStyle/>
              <a:p>
                <a:pPr algn="just">
                  <a:lnSpc>
                    <a:spcPct val="150000"/>
                  </a:lnSpc>
                </a:pPr>
                <a:r>
                  <a:rPr lang="zh-CN" altLang="en-US" sz="1600" spc="100" dirty="0">
                    <a:solidFill>
                      <a:schemeClr val="tx1">
                        <a:lumMod val="85000"/>
                        <a:lumOff val="15000"/>
                      </a:schemeClr>
                    </a:solidFill>
                    <a:latin typeface="+mn-ea"/>
                  </a:rPr>
                  <a:t>截至</a:t>
                </a:r>
                <a:r>
                  <a:rPr lang="en-US" altLang="zh-CN" sz="1600" spc="100" dirty="0">
                    <a:solidFill>
                      <a:schemeClr val="tx1">
                        <a:lumMod val="85000"/>
                        <a:lumOff val="15000"/>
                      </a:schemeClr>
                    </a:solidFill>
                    <a:latin typeface="+mn-ea"/>
                  </a:rPr>
                  <a:t>2019</a:t>
                </a:r>
                <a:r>
                  <a:rPr lang="zh-CN" altLang="en-US" sz="1600" spc="100" dirty="0">
                    <a:solidFill>
                      <a:schemeClr val="tx1">
                        <a:lumMod val="85000"/>
                        <a:lumOff val="15000"/>
                      </a:schemeClr>
                    </a:solidFill>
                    <a:latin typeface="+mn-ea"/>
                  </a:rPr>
                  <a:t>年</a:t>
                </a:r>
                <a:r>
                  <a:rPr lang="en-US" altLang="zh-CN" sz="1600" spc="100" dirty="0">
                    <a:solidFill>
                      <a:schemeClr val="tx1">
                        <a:lumMod val="85000"/>
                        <a:lumOff val="15000"/>
                      </a:schemeClr>
                    </a:solidFill>
                    <a:latin typeface="+mn-ea"/>
                  </a:rPr>
                  <a:t>11</a:t>
                </a:r>
                <a:r>
                  <a:rPr lang="zh-CN" altLang="en-US" sz="1600" spc="100" dirty="0">
                    <a:solidFill>
                      <a:schemeClr val="tx1">
                        <a:lumMod val="85000"/>
                        <a:lumOff val="15000"/>
                      </a:schemeClr>
                    </a:solidFill>
                    <a:latin typeface="+mn-ea"/>
                  </a:rPr>
                  <a:t>月</a:t>
                </a:r>
                <a:r>
                  <a:rPr lang="en-US" altLang="zh-CN" sz="1600" spc="100" dirty="0">
                    <a:solidFill>
                      <a:schemeClr val="tx1">
                        <a:lumMod val="85000"/>
                        <a:lumOff val="15000"/>
                      </a:schemeClr>
                    </a:solidFill>
                    <a:latin typeface="+mn-ea"/>
                  </a:rPr>
                  <a:t>30</a:t>
                </a:r>
                <a:r>
                  <a:rPr lang="zh-CN" altLang="en-US" sz="1600" spc="100" dirty="0">
                    <a:solidFill>
                      <a:schemeClr val="tx1">
                        <a:lumMod val="85000"/>
                        <a:lumOff val="15000"/>
                      </a:schemeClr>
                    </a:solidFill>
                    <a:latin typeface="+mn-ea"/>
                  </a:rPr>
                  <a:t>日，有在编职工</a:t>
                </a:r>
                <a:r>
                  <a:rPr lang="en-US" altLang="zh-CN" sz="1600" spc="100" dirty="0">
                    <a:solidFill>
                      <a:schemeClr val="tx1">
                        <a:lumMod val="85000"/>
                        <a:lumOff val="15000"/>
                      </a:schemeClr>
                    </a:solidFill>
                    <a:latin typeface="+mn-ea"/>
                  </a:rPr>
                  <a:t>6178</a:t>
                </a:r>
                <a:r>
                  <a:rPr lang="zh-CN" altLang="en-US" sz="1600" spc="100" dirty="0">
                    <a:solidFill>
                      <a:schemeClr val="tx1">
                        <a:lumMod val="85000"/>
                        <a:lumOff val="15000"/>
                      </a:schemeClr>
                    </a:solidFill>
                    <a:latin typeface="+mn-ea"/>
                  </a:rPr>
                  <a:t>人（校本部</a:t>
                </a:r>
                <a:r>
                  <a:rPr lang="en-US" altLang="zh-CN" sz="1600" spc="100" dirty="0">
                    <a:solidFill>
                      <a:schemeClr val="tx1">
                        <a:lumMod val="85000"/>
                        <a:lumOff val="15000"/>
                      </a:schemeClr>
                    </a:solidFill>
                    <a:latin typeface="+mn-ea"/>
                  </a:rPr>
                  <a:t>1580</a:t>
                </a:r>
                <a:r>
                  <a:rPr lang="zh-CN" altLang="en-US" sz="1600" spc="100" dirty="0">
                    <a:solidFill>
                      <a:schemeClr val="tx1">
                        <a:lumMod val="85000"/>
                        <a:lumOff val="15000"/>
                      </a:schemeClr>
                    </a:solidFill>
                    <a:latin typeface="+mn-ea"/>
                  </a:rPr>
                  <a:t>人，直属附属医院</a:t>
                </a:r>
                <a:r>
                  <a:rPr lang="en-US" altLang="zh-CN" sz="1600" spc="100" dirty="0">
                    <a:solidFill>
                      <a:schemeClr val="tx1">
                        <a:lumMod val="85000"/>
                        <a:lumOff val="15000"/>
                      </a:schemeClr>
                    </a:solidFill>
                    <a:latin typeface="+mn-ea"/>
                  </a:rPr>
                  <a:t>4598</a:t>
                </a:r>
                <a:r>
                  <a:rPr lang="zh-CN" altLang="en-US" sz="1600" spc="100" dirty="0">
                    <a:solidFill>
                      <a:schemeClr val="tx1">
                        <a:lumMod val="85000"/>
                        <a:lumOff val="15000"/>
                      </a:schemeClr>
                    </a:solidFill>
                    <a:latin typeface="+mn-ea"/>
                  </a:rPr>
                  <a:t>人），有国家百千万人才工程</a:t>
                </a:r>
                <a:r>
                  <a:rPr lang="en-US" altLang="zh-CN" sz="1600" spc="100" dirty="0">
                    <a:solidFill>
                      <a:schemeClr val="tx1">
                        <a:lumMod val="85000"/>
                        <a:lumOff val="15000"/>
                      </a:schemeClr>
                    </a:solidFill>
                    <a:latin typeface="+mn-ea"/>
                  </a:rPr>
                  <a:t>6</a:t>
                </a:r>
                <a:r>
                  <a:rPr lang="zh-CN" altLang="en-US" sz="1600" spc="100" dirty="0">
                    <a:solidFill>
                      <a:schemeClr val="tx1">
                        <a:lumMod val="85000"/>
                        <a:lumOff val="15000"/>
                      </a:schemeClr>
                    </a:solidFill>
                    <a:latin typeface="+mn-ea"/>
                  </a:rPr>
                  <a:t>人，研究生指导教师</a:t>
                </a:r>
                <a:r>
                  <a:rPr lang="en-US" altLang="zh-CN" sz="1600" spc="100" dirty="0">
                    <a:solidFill>
                      <a:schemeClr val="tx1">
                        <a:lumMod val="85000"/>
                        <a:lumOff val="15000"/>
                      </a:schemeClr>
                    </a:solidFill>
                    <a:latin typeface="+mn-ea"/>
                  </a:rPr>
                  <a:t>1111</a:t>
                </a:r>
                <a:r>
                  <a:rPr lang="zh-CN" altLang="en-US" sz="1600" spc="100" dirty="0">
                    <a:solidFill>
                      <a:schemeClr val="tx1">
                        <a:lumMod val="85000"/>
                        <a:lumOff val="15000"/>
                      </a:schemeClr>
                    </a:solidFill>
                    <a:latin typeface="+mn-ea"/>
                  </a:rPr>
                  <a:t>人。</a:t>
                </a:r>
                <a:r>
                  <a:rPr lang="en-US" altLang="zh-CN" sz="1600" spc="100" dirty="0">
                    <a:solidFill>
                      <a:schemeClr val="tx1">
                        <a:lumMod val="85000"/>
                        <a:lumOff val="15000"/>
                      </a:schemeClr>
                    </a:solidFill>
                    <a:latin typeface="+mn-ea"/>
                  </a:rPr>
                  <a:t>[14] </a:t>
                </a:r>
                <a:r>
                  <a:rPr lang="zh-CN" altLang="en-US" sz="1600" spc="100" dirty="0">
                    <a:solidFill>
                      <a:schemeClr val="tx1">
                        <a:lumMod val="85000"/>
                        <a:lumOff val="15000"/>
                      </a:schemeClr>
                    </a:solidFill>
                    <a:latin typeface="+mn-ea"/>
                  </a:rPr>
                  <a:t>具有高级专业技术职务</a:t>
                </a:r>
                <a:r>
                  <a:rPr lang="en-US" altLang="zh-CN" sz="1600" spc="100" dirty="0">
                    <a:solidFill>
                      <a:schemeClr val="tx1">
                        <a:lumMod val="85000"/>
                        <a:lumOff val="15000"/>
                      </a:schemeClr>
                    </a:solidFill>
                    <a:latin typeface="+mn-ea"/>
                  </a:rPr>
                  <a:t>456</a:t>
                </a:r>
                <a:r>
                  <a:rPr lang="zh-CN" altLang="en-US" sz="1600" spc="100" dirty="0">
                    <a:solidFill>
                      <a:schemeClr val="tx1">
                        <a:lumMod val="85000"/>
                        <a:lumOff val="15000"/>
                      </a:schemeClr>
                    </a:solidFill>
                    <a:latin typeface="+mn-ea"/>
                  </a:rPr>
                  <a:t>人，其中正高级职称</a:t>
                </a:r>
                <a:r>
                  <a:rPr lang="en-US" altLang="zh-CN" sz="1600" spc="100" dirty="0">
                    <a:solidFill>
                      <a:schemeClr val="tx1">
                        <a:lumMod val="85000"/>
                        <a:lumOff val="15000"/>
                      </a:schemeClr>
                    </a:solidFill>
                    <a:latin typeface="+mn-ea"/>
                  </a:rPr>
                  <a:t>194</a:t>
                </a:r>
                <a:r>
                  <a:rPr lang="zh-CN" altLang="en-US" sz="1600" spc="100" dirty="0">
                    <a:solidFill>
                      <a:schemeClr val="tx1">
                        <a:lumMod val="85000"/>
                        <a:lumOff val="15000"/>
                      </a:schemeClr>
                    </a:solidFill>
                    <a:latin typeface="+mn-ea"/>
                  </a:rPr>
                  <a:t>人，副高级职称</a:t>
                </a:r>
                <a:r>
                  <a:rPr lang="en-US" altLang="zh-CN" sz="1600" spc="100" dirty="0">
                    <a:solidFill>
                      <a:schemeClr val="tx1">
                        <a:lumMod val="85000"/>
                        <a:lumOff val="15000"/>
                      </a:schemeClr>
                    </a:solidFill>
                    <a:latin typeface="+mn-ea"/>
                  </a:rPr>
                  <a:t>262</a:t>
                </a:r>
                <a:r>
                  <a:rPr lang="zh-CN" altLang="en-US" sz="1600" spc="100" dirty="0">
                    <a:solidFill>
                      <a:schemeClr val="tx1">
                        <a:lumMod val="85000"/>
                        <a:lumOff val="15000"/>
                      </a:schemeClr>
                    </a:solidFill>
                    <a:latin typeface="+mn-ea"/>
                  </a:rPr>
                  <a:t>人，博士生导师</a:t>
                </a:r>
                <a:r>
                  <a:rPr lang="en-US" altLang="zh-CN" sz="1600" spc="100" dirty="0">
                    <a:solidFill>
                      <a:schemeClr val="tx1">
                        <a:lumMod val="85000"/>
                        <a:lumOff val="15000"/>
                      </a:schemeClr>
                    </a:solidFill>
                    <a:latin typeface="+mn-ea"/>
                  </a:rPr>
                  <a:t>56</a:t>
                </a:r>
                <a:r>
                  <a:rPr lang="zh-CN" altLang="en-US" sz="1600" spc="100" dirty="0">
                    <a:solidFill>
                      <a:schemeClr val="tx1">
                        <a:lumMod val="85000"/>
                        <a:lumOff val="15000"/>
                      </a:schemeClr>
                    </a:solidFill>
                    <a:latin typeface="+mn-ea"/>
                  </a:rPr>
                  <a:t>人，硕士生导师</a:t>
                </a:r>
                <a:r>
                  <a:rPr lang="en-US" altLang="zh-CN" sz="1600" spc="100" dirty="0">
                    <a:solidFill>
                      <a:schemeClr val="tx1">
                        <a:lumMod val="85000"/>
                        <a:lumOff val="15000"/>
                      </a:schemeClr>
                    </a:solidFill>
                    <a:latin typeface="+mn-ea"/>
                  </a:rPr>
                  <a:t>551</a:t>
                </a:r>
                <a:r>
                  <a:rPr lang="zh-CN" altLang="en-US" sz="1600" spc="100" dirty="0">
                    <a:solidFill>
                      <a:schemeClr val="tx1">
                        <a:lumMod val="85000"/>
                        <a:lumOff val="15000"/>
                      </a:schemeClr>
                    </a:solidFill>
                    <a:latin typeface="+mn-ea"/>
                  </a:rPr>
                  <a:t>人。省部级以上人才工程</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人入选，省级特聘教授</a:t>
                </a:r>
                <a:r>
                  <a:rPr lang="en-US" altLang="zh-CN" sz="1600" spc="100" dirty="0">
                    <a:solidFill>
                      <a:schemeClr val="tx1">
                        <a:lumMod val="85000"/>
                        <a:lumOff val="15000"/>
                      </a:schemeClr>
                    </a:solidFill>
                    <a:latin typeface="+mn-ea"/>
                  </a:rPr>
                  <a:t>1</a:t>
                </a:r>
                <a:r>
                  <a:rPr lang="zh-CN" altLang="en-US" sz="1600" spc="100" dirty="0">
                    <a:solidFill>
                      <a:schemeClr val="tx1">
                        <a:lumMod val="85000"/>
                        <a:lumOff val="15000"/>
                      </a:schemeClr>
                    </a:solidFill>
                    <a:latin typeface="+mn-ea"/>
                  </a:rPr>
                  <a:t>人，省级教学名师</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人，省级科研创新团队及教学团队</a:t>
                </a:r>
                <a:r>
                  <a:rPr lang="en-US" altLang="zh-CN" sz="1600" spc="100" dirty="0">
                    <a:solidFill>
                      <a:schemeClr val="tx1">
                        <a:lumMod val="85000"/>
                        <a:lumOff val="15000"/>
                      </a:schemeClr>
                    </a:solidFill>
                    <a:latin typeface="+mn-ea"/>
                  </a:rPr>
                  <a:t>8</a:t>
                </a:r>
                <a:r>
                  <a:rPr lang="zh-CN" altLang="en-US" sz="1600" spc="100" dirty="0">
                    <a:solidFill>
                      <a:schemeClr val="tx1">
                        <a:lumMod val="85000"/>
                        <a:lumOff val="15000"/>
                      </a:schemeClr>
                    </a:solidFill>
                    <a:latin typeface="+mn-ea"/>
                  </a:rPr>
                  <a:t>个，省级名师工作室</a:t>
                </a:r>
                <a:r>
                  <a:rPr lang="en-US" altLang="zh-CN" sz="1600" spc="100" dirty="0">
                    <a:solidFill>
                      <a:schemeClr val="tx1">
                        <a:lumMod val="85000"/>
                        <a:lumOff val="15000"/>
                      </a:schemeClr>
                    </a:solidFill>
                    <a:latin typeface="+mn-ea"/>
                  </a:rPr>
                  <a:t>3</a:t>
                </a:r>
                <a:r>
                  <a:rPr lang="zh-CN" altLang="en-US" sz="1600" spc="100" dirty="0">
                    <a:solidFill>
                      <a:schemeClr val="tx1">
                        <a:lumMod val="85000"/>
                        <a:lumOff val="15000"/>
                      </a:schemeClr>
                    </a:solidFill>
                    <a:latin typeface="+mn-ea"/>
                  </a:rPr>
                  <a:t>个。</a:t>
                </a:r>
              </a:p>
            </p:txBody>
          </p:sp>
          <p:grpSp>
            <p:nvGrpSpPr>
              <p:cNvPr id="5" name="组合 4">
                <a:extLst>
                  <a:ext uri="{FF2B5EF4-FFF2-40B4-BE49-F238E27FC236}">
                    <a16:creationId xmlns:a16="http://schemas.microsoft.com/office/drawing/2014/main" xmlns="" id="{EAC7FE62-C59E-4761-B1A1-6CF3A332AE10}"/>
                  </a:ext>
                </a:extLst>
              </p:cNvPr>
              <p:cNvGrpSpPr/>
              <p:nvPr/>
            </p:nvGrpSpPr>
            <p:grpSpPr>
              <a:xfrm>
                <a:off x="676320" y="2120147"/>
                <a:ext cx="2649493" cy="72000"/>
                <a:chOff x="676320" y="2120147"/>
                <a:chExt cx="2649493" cy="72000"/>
              </a:xfrm>
            </p:grpSpPr>
            <p:sp>
              <p:nvSpPr>
                <p:cNvPr id="3" name="矩形 2">
                  <a:extLst>
                    <a:ext uri="{FF2B5EF4-FFF2-40B4-BE49-F238E27FC236}">
                      <a16:creationId xmlns:a16="http://schemas.microsoft.com/office/drawing/2014/main" xmlns="" id="{5B4C1238-26E5-4BFD-9BC3-B4A1AC9FCA15}"/>
                    </a:ext>
                  </a:extLst>
                </p:cNvPr>
                <p:cNvSpPr/>
                <p:nvPr/>
              </p:nvSpPr>
              <p:spPr>
                <a:xfrm>
                  <a:off x="67632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7" name="直接连接符 16">
                  <a:extLst>
                    <a:ext uri="{FF2B5EF4-FFF2-40B4-BE49-F238E27FC236}">
                      <a16:creationId xmlns:a16="http://schemas.microsoft.com/office/drawing/2014/main" xmlns="" id="{F0F26535-7CEF-43F4-A046-F32B4A00F82C}"/>
                    </a:ext>
                  </a:extLst>
                </p:cNvPr>
                <p:cNvCxnSpPr>
                  <a:cxnSpLocks/>
                </p:cNvCxnSpPr>
                <p:nvPr/>
              </p:nvCxnSpPr>
              <p:spPr>
                <a:xfrm>
                  <a:off x="103754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9" name="组合 8">
              <a:extLst>
                <a:ext uri="{FF2B5EF4-FFF2-40B4-BE49-F238E27FC236}">
                  <a16:creationId xmlns:a16="http://schemas.microsoft.com/office/drawing/2014/main" xmlns="" id="{03D70F6C-2980-47C1-8C60-5F80EB65D77F}"/>
                </a:ext>
              </a:extLst>
            </p:cNvPr>
            <p:cNvGrpSpPr/>
            <p:nvPr/>
          </p:nvGrpSpPr>
          <p:grpSpPr>
            <a:xfrm>
              <a:off x="6628438" y="1268742"/>
              <a:ext cx="3934707" cy="4652295"/>
              <a:chOff x="7703383" y="1488661"/>
              <a:chExt cx="3934707" cy="4652295"/>
            </a:xfrm>
          </p:grpSpPr>
          <p:sp>
            <p:nvSpPr>
              <p:cNvPr id="7" name="文本框 6">
                <a:extLst>
                  <a:ext uri="{FF2B5EF4-FFF2-40B4-BE49-F238E27FC236}">
                    <a16:creationId xmlns:a16="http://schemas.microsoft.com/office/drawing/2014/main" xmlns="" id="{E7F9A180-AE71-4EAA-904F-31E2456BD2B2}"/>
                  </a:ext>
                </a:extLst>
              </p:cNvPr>
              <p:cNvSpPr txBox="1"/>
              <p:nvPr/>
            </p:nvSpPr>
            <p:spPr>
              <a:xfrm>
                <a:off x="7796511" y="1488661"/>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1" name="文本框 10">
                <a:extLst>
                  <a:ext uri="{FF2B5EF4-FFF2-40B4-BE49-F238E27FC236}">
                    <a16:creationId xmlns:a16="http://schemas.microsoft.com/office/drawing/2014/main" xmlns="" id="{F59FCB47-35E6-4752-9D82-DD3068CBB234}"/>
                  </a:ext>
                </a:extLst>
              </p:cNvPr>
              <p:cNvSpPr txBox="1"/>
              <p:nvPr/>
            </p:nvSpPr>
            <p:spPr>
              <a:xfrm>
                <a:off x="7703383" y="2397174"/>
                <a:ext cx="3934707" cy="3743782"/>
              </a:xfrm>
              <a:prstGeom prst="rect">
                <a:avLst/>
              </a:prstGeom>
              <a:noFill/>
            </p:spPr>
            <p:txBody>
              <a:bodyPr wrap="square" rtlCol="0">
                <a:spAutoFit/>
              </a:bodyPr>
              <a:lstStyle/>
              <a:p>
                <a:pPr algn="just">
                  <a:lnSpc>
                    <a:spcPct val="150000"/>
                  </a:lnSpc>
                </a:pPr>
                <a:r>
                  <a:rPr lang="zh-CN" altLang="en-US" sz="1600" spc="100" dirty="0">
                    <a:solidFill>
                      <a:schemeClr val="tx1">
                        <a:lumMod val="85000"/>
                        <a:lumOff val="15000"/>
                      </a:schemeClr>
                    </a:solidFill>
                    <a:latin typeface="+mn-ea"/>
                  </a:rPr>
                  <a:t>截至</a:t>
                </a:r>
                <a:r>
                  <a:rPr lang="en-US" altLang="zh-CN" sz="1600" spc="100" dirty="0">
                    <a:solidFill>
                      <a:schemeClr val="tx1">
                        <a:lumMod val="85000"/>
                        <a:lumOff val="15000"/>
                      </a:schemeClr>
                    </a:solidFill>
                    <a:latin typeface="+mn-ea"/>
                  </a:rPr>
                  <a:t>2019</a:t>
                </a:r>
                <a:r>
                  <a:rPr lang="zh-CN" altLang="en-US" sz="1600" spc="100" dirty="0">
                    <a:solidFill>
                      <a:schemeClr val="tx1">
                        <a:lumMod val="85000"/>
                        <a:lumOff val="15000"/>
                      </a:schemeClr>
                    </a:solidFill>
                    <a:latin typeface="+mn-ea"/>
                  </a:rPr>
                  <a:t>年</a:t>
                </a:r>
                <a:r>
                  <a:rPr lang="en-US" altLang="zh-CN" sz="1600" spc="100" dirty="0">
                    <a:solidFill>
                      <a:schemeClr val="tx1">
                        <a:lumMod val="85000"/>
                        <a:lumOff val="15000"/>
                      </a:schemeClr>
                    </a:solidFill>
                    <a:latin typeface="+mn-ea"/>
                  </a:rPr>
                  <a:t>11</a:t>
                </a:r>
                <a:r>
                  <a:rPr lang="zh-CN" altLang="en-US" sz="1600" spc="100" dirty="0">
                    <a:solidFill>
                      <a:schemeClr val="tx1">
                        <a:lumMod val="85000"/>
                        <a:lumOff val="15000"/>
                      </a:schemeClr>
                    </a:solidFill>
                    <a:latin typeface="+mn-ea"/>
                  </a:rPr>
                  <a:t>月</a:t>
                </a:r>
                <a:r>
                  <a:rPr lang="en-US" altLang="zh-CN" sz="1600" spc="100" dirty="0">
                    <a:solidFill>
                      <a:schemeClr val="tx1">
                        <a:lumMod val="85000"/>
                        <a:lumOff val="15000"/>
                      </a:schemeClr>
                    </a:solidFill>
                    <a:latin typeface="+mn-ea"/>
                  </a:rPr>
                  <a:t>30</a:t>
                </a:r>
                <a:r>
                  <a:rPr lang="zh-CN" altLang="en-US" sz="1600" spc="100" dirty="0">
                    <a:solidFill>
                      <a:schemeClr val="tx1">
                        <a:lumMod val="85000"/>
                        <a:lumOff val="15000"/>
                      </a:schemeClr>
                    </a:solidFill>
                    <a:latin typeface="+mn-ea"/>
                  </a:rPr>
                  <a:t>日，有在编职工</a:t>
                </a:r>
                <a:r>
                  <a:rPr lang="en-US" altLang="zh-CN" sz="1600" spc="100" dirty="0">
                    <a:solidFill>
                      <a:schemeClr val="tx1">
                        <a:lumMod val="85000"/>
                        <a:lumOff val="15000"/>
                      </a:schemeClr>
                    </a:solidFill>
                    <a:latin typeface="+mn-ea"/>
                  </a:rPr>
                  <a:t>6178</a:t>
                </a:r>
                <a:r>
                  <a:rPr lang="zh-CN" altLang="en-US" sz="1600" spc="100" dirty="0">
                    <a:solidFill>
                      <a:schemeClr val="tx1">
                        <a:lumMod val="85000"/>
                        <a:lumOff val="15000"/>
                      </a:schemeClr>
                    </a:solidFill>
                    <a:latin typeface="+mn-ea"/>
                  </a:rPr>
                  <a:t>人（校本部</a:t>
                </a:r>
                <a:r>
                  <a:rPr lang="en-US" altLang="zh-CN" sz="1600" spc="100" dirty="0">
                    <a:solidFill>
                      <a:schemeClr val="tx1">
                        <a:lumMod val="85000"/>
                        <a:lumOff val="15000"/>
                      </a:schemeClr>
                    </a:solidFill>
                    <a:latin typeface="+mn-ea"/>
                  </a:rPr>
                  <a:t>1580</a:t>
                </a:r>
                <a:r>
                  <a:rPr lang="zh-CN" altLang="en-US" sz="1600" spc="100" dirty="0">
                    <a:solidFill>
                      <a:schemeClr val="tx1">
                        <a:lumMod val="85000"/>
                        <a:lumOff val="15000"/>
                      </a:schemeClr>
                    </a:solidFill>
                    <a:latin typeface="+mn-ea"/>
                  </a:rPr>
                  <a:t>人，直属附属医院</a:t>
                </a:r>
                <a:r>
                  <a:rPr lang="en-US" altLang="zh-CN" sz="1600" spc="100" dirty="0">
                    <a:solidFill>
                      <a:schemeClr val="tx1">
                        <a:lumMod val="85000"/>
                        <a:lumOff val="15000"/>
                      </a:schemeClr>
                    </a:solidFill>
                    <a:latin typeface="+mn-ea"/>
                  </a:rPr>
                  <a:t>4598</a:t>
                </a:r>
                <a:r>
                  <a:rPr lang="zh-CN" altLang="en-US" sz="1600" spc="100" dirty="0">
                    <a:solidFill>
                      <a:schemeClr val="tx1">
                        <a:lumMod val="85000"/>
                        <a:lumOff val="15000"/>
                      </a:schemeClr>
                    </a:solidFill>
                    <a:latin typeface="+mn-ea"/>
                  </a:rPr>
                  <a:t>人），有国家百千万人才工程</a:t>
                </a:r>
                <a:r>
                  <a:rPr lang="en-US" altLang="zh-CN" sz="1600" spc="100" dirty="0">
                    <a:solidFill>
                      <a:schemeClr val="tx1">
                        <a:lumMod val="85000"/>
                        <a:lumOff val="15000"/>
                      </a:schemeClr>
                    </a:solidFill>
                    <a:latin typeface="+mn-ea"/>
                  </a:rPr>
                  <a:t>6</a:t>
                </a:r>
                <a:r>
                  <a:rPr lang="zh-CN" altLang="en-US" sz="1600" spc="100" dirty="0">
                    <a:solidFill>
                      <a:schemeClr val="tx1">
                        <a:lumMod val="85000"/>
                        <a:lumOff val="15000"/>
                      </a:schemeClr>
                    </a:solidFill>
                    <a:latin typeface="+mn-ea"/>
                  </a:rPr>
                  <a:t>人，研究生指导教师</a:t>
                </a:r>
                <a:r>
                  <a:rPr lang="en-US" altLang="zh-CN" sz="1600" spc="100" dirty="0">
                    <a:solidFill>
                      <a:schemeClr val="tx1">
                        <a:lumMod val="85000"/>
                        <a:lumOff val="15000"/>
                      </a:schemeClr>
                    </a:solidFill>
                    <a:latin typeface="+mn-ea"/>
                  </a:rPr>
                  <a:t>1111</a:t>
                </a:r>
                <a:r>
                  <a:rPr lang="zh-CN" altLang="en-US" sz="1600" spc="100" dirty="0">
                    <a:solidFill>
                      <a:schemeClr val="tx1">
                        <a:lumMod val="85000"/>
                        <a:lumOff val="15000"/>
                      </a:schemeClr>
                    </a:solidFill>
                    <a:latin typeface="+mn-ea"/>
                  </a:rPr>
                  <a:t>人。</a:t>
                </a:r>
                <a:r>
                  <a:rPr lang="en-US" altLang="zh-CN" sz="1600" spc="100" dirty="0">
                    <a:solidFill>
                      <a:schemeClr val="tx1">
                        <a:lumMod val="85000"/>
                        <a:lumOff val="15000"/>
                      </a:schemeClr>
                    </a:solidFill>
                    <a:latin typeface="+mn-ea"/>
                  </a:rPr>
                  <a:t>[14] </a:t>
                </a:r>
                <a:r>
                  <a:rPr lang="zh-CN" altLang="en-US" sz="1600" spc="100" dirty="0">
                    <a:solidFill>
                      <a:schemeClr val="tx1">
                        <a:lumMod val="85000"/>
                        <a:lumOff val="15000"/>
                      </a:schemeClr>
                    </a:solidFill>
                    <a:latin typeface="+mn-ea"/>
                  </a:rPr>
                  <a:t>具有高级专业技术职务</a:t>
                </a:r>
                <a:r>
                  <a:rPr lang="en-US" altLang="zh-CN" sz="1600" spc="100" dirty="0">
                    <a:solidFill>
                      <a:schemeClr val="tx1">
                        <a:lumMod val="85000"/>
                        <a:lumOff val="15000"/>
                      </a:schemeClr>
                    </a:solidFill>
                    <a:latin typeface="+mn-ea"/>
                  </a:rPr>
                  <a:t>456</a:t>
                </a:r>
                <a:r>
                  <a:rPr lang="zh-CN" altLang="en-US" sz="1600" spc="100" dirty="0">
                    <a:solidFill>
                      <a:schemeClr val="tx1">
                        <a:lumMod val="85000"/>
                        <a:lumOff val="15000"/>
                      </a:schemeClr>
                    </a:solidFill>
                    <a:latin typeface="+mn-ea"/>
                  </a:rPr>
                  <a:t>人，其中正高级职称</a:t>
                </a:r>
                <a:r>
                  <a:rPr lang="en-US" altLang="zh-CN" sz="1600" spc="100" dirty="0">
                    <a:solidFill>
                      <a:schemeClr val="tx1">
                        <a:lumMod val="85000"/>
                        <a:lumOff val="15000"/>
                      </a:schemeClr>
                    </a:solidFill>
                    <a:latin typeface="+mn-ea"/>
                  </a:rPr>
                  <a:t>194</a:t>
                </a:r>
                <a:r>
                  <a:rPr lang="zh-CN" altLang="en-US" sz="1600" spc="100" dirty="0">
                    <a:solidFill>
                      <a:schemeClr val="tx1">
                        <a:lumMod val="85000"/>
                        <a:lumOff val="15000"/>
                      </a:schemeClr>
                    </a:solidFill>
                    <a:latin typeface="+mn-ea"/>
                  </a:rPr>
                  <a:t>人，副高级职称</a:t>
                </a:r>
                <a:r>
                  <a:rPr lang="en-US" altLang="zh-CN" sz="1600" spc="100" dirty="0">
                    <a:solidFill>
                      <a:schemeClr val="tx1">
                        <a:lumMod val="85000"/>
                        <a:lumOff val="15000"/>
                      </a:schemeClr>
                    </a:solidFill>
                    <a:latin typeface="+mn-ea"/>
                  </a:rPr>
                  <a:t>262</a:t>
                </a:r>
                <a:r>
                  <a:rPr lang="zh-CN" altLang="en-US" sz="1600" spc="100" dirty="0">
                    <a:solidFill>
                      <a:schemeClr val="tx1">
                        <a:lumMod val="85000"/>
                        <a:lumOff val="15000"/>
                      </a:schemeClr>
                    </a:solidFill>
                    <a:latin typeface="+mn-ea"/>
                  </a:rPr>
                  <a:t>人，博士生导师</a:t>
                </a:r>
                <a:r>
                  <a:rPr lang="en-US" altLang="zh-CN" sz="1600" spc="100" dirty="0">
                    <a:solidFill>
                      <a:schemeClr val="tx1">
                        <a:lumMod val="85000"/>
                        <a:lumOff val="15000"/>
                      </a:schemeClr>
                    </a:solidFill>
                    <a:latin typeface="+mn-ea"/>
                  </a:rPr>
                  <a:t>56</a:t>
                </a:r>
                <a:r>
                  <a:rPr lang="zh-CN" altLang="en-US" sz="1600" spc="100" dirty="0">
                    <a:solidFill>
                      <a:schemeClr val="tx1">
                        <a:lumMod val="85000"/>
                        <a:lumOff val="15000"/>
                      </a:schemeClr>
                    </a:solidFill>
                    <a:latin typeface="+mn-ea"/>
                  </a:rPr>
                  <a:t>人，硕士生导师</a:t>
                </a:r>
                <a:r>
                  <a:rPr lang="en-US" altLang="zh-CN" sz="1600" spc="100" dirty="0">
                    <a:solidFill>
                      <a:schemeClr val="tx1">
                        <a:lumMod val="85000"/>
                        <a:lumOff val="15000"/>
                      </a:schemeClr>
                    </a:solidFill>
                    <a:latin typeface="+mn-ea"/>
                  </a:rPr>
                  <a:t>551</a:t>
                </a:r>
                <a:r>
                  <a:rPr lang="zh-CN" altLang="en-US" sz="1600" spc="100" dirty="0">
                    <a:solidFill>
                      <a:schemeClr val="tx1">
                        <a:lumMod val="85000"/>
                        <a:lumOff val="15000"/>
                      </a:schemeClr>
                    </a:solidFill>
                    <a:latin typeface="+mn-ea"/>
                  </a:rPr>
                  <a:t>人。省部级以上人才工程</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人入选，省级特聘教授</a:t>
                </a:r>
                <a:r>
                  <a:rPr lang="en-US" altLang="zh-CN" sz="1600" spc="100" dirty="0">
                    <a:solidFill>
                      <a:schemeClr val="tx1">
                        <a:lumMod val="85000"/>
                        <a:lumOff val="15000"/>
                      </a:schemeClr>
                    </a:solidFill>
                    <a:latin typeface="+mn-ea"/>
                  </a:rPr>
                  <a:t>1</a:t>
                </a:r>
                <a:r>
                  <a:rPr lang="zh-CN" altLang="en-US" sz="1600" spc="100" dirty="0">
                    <a:solidFill>
                      <a:schemeClr val="tx1">
                        <a:lumMod val="85000"/>
                        <a:lumOff val="15000"/>
                      </a:schemeClr>
                    </a:solidFill>
                    <a:latin typeface="+mn-ea"/>
                  </a:rPr>
                  <a:t>人，省级教学名师</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人，省级科研创新团队及教学团队</a:t>
                </a:r>
                <a:r>
                  <a:rPr lang="en-US" altLang="zh-CN" sz="1600" spc="100" dirty="0">
                    <a:solidFill>
                      <a:schemeClr val="tx1">
                        <a:lumMod val="85000"/>
                        <a:lumOff val="15000"/>
                      </a:schemeClr>
                    </a:solidFill>
                    <a:latin typeface="+mn-ea"/>
                  </a:rPr>
                  <a:t>8</a:t>
                </a:r>
                <a:r>
                  <a:rPr lang="zh-CN" altLang="en-US" sz="1600" spc="100" dirty="0">
                    <a:solidFill>
                      <a:schemeClr val="tx1">
                        <a:lumMod val="85000"/>
                        <a:lumOff val="15000"/>
                      </a:schemeClr>
                    </a:solidFill>
                    <a:latin typeface="+mn-ea"/>
                  </a:rPr>
                  <a:t>个，省级名师工作室</a:t>
                </a:r>
                <a:r>
                  <a:rPr lang="en-US" altLang="zh-CN" sz="1600" spc="100" dirty="0">
                    <a:solidFill>
                      <a:schemeClr val="tx1">
                        <a:lumMod val="85000"/>
                        <a:lumOff val="15000"/>
                      </a:schemeClr>
                    </a:solidFill>
                    <a:latin typeface="+mn-ea"/>
                  </a:rPr>
                  <a:t>3</a:t>
                </a:r>
                <a:r>
                  <a:rPr lang="zh-CN" altLang="en-US" sz="1600" spc="100" dirty="0">
                    <a:solidFill>
                      <a:schemeClr val="tx1">
                        <a:lumMod val="85000"/>
                        <a:lumOff val="15000"/>
                      </a:schemeClr>
                    </a:solidFill>
                    <a:latin typeface="+mn-ea"/>
                  </a:rPr>
                  <a:t>个。</a:t>
                </a:r>
              </a:p>
            </p:txBody>
          </p:sp>
          <p:grpSp>
            <p:nvGrpSpPr>
              <p:cNvPr id="6" name="组合 5">
                <a:extLst>
                  <a:ext uri="{FF2B5EF4-FFF2-40B4-BE49-F238E27FC236}">
                    <a16:creationId xmlns:a16="http://schemas.microsoft.com/office/drawing/2014/main" xmlns="" id="{074272F7-CF17-40E6-8821-086C0C72B007}"/>
                  </a:ext>
                </a:extLst>
              </p:cNvPr>
              <p:cNvGrpSpPr/>
              <p:nvPr/>
            </p:nvGrpSpPr>
            <p:grpSpPr>
              <a:xfrm>
                <a:off x="7800404" y="2120147"/>
                <a:ext cx="2649493" cy="72000"/>
                <a:chOff x="7800404" y="2120147"/>
                <a:chExt cx="2649493" cy="72000"/>
              </a:xfrm>
            </p:grpSpPr>
            <p:sp>
              <p:nvSpPr>
                <p:cNvPr id="22" name="矩形 21">
                  <a:extLst>
                    <a:ext uri="{FF2B5EF4-FFF2-40B4-BE49-F238E27FC236}">
                      <a16:creationId xmlns:a16="http://schemas.microsoft.com/office/drawing/2014/main" xmlns="" id="{0838EC33-7374-4557-8329-86646B0838C7}"/>
                    </a:ext>
                  </a:extLst>
                </p:cNvPr>
                <p:cNvSpPr/>
                <p:nvPr/>
              </p:nvSpPr>
              <p:spPr>
                <a:xfrm>
                  <a:off x="7800404"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a:extLst>
                    <a:ext uri="{FF2B5EF4-FFF2-40B4-BE49-F238E27FC236}">
                      <a16:creationId xmlns:a16="http://schemas.microsoft.com/office/drawing/2014/main" xmlns="" id="{DEBC7B2F-D210-4E50-9B1F-168A7E03A7AF}"/>
                    </a:ext>
                  </a:extLst>
                </p:cNvPr>
                <p:cNvCxnSpPr>
                  <a:cxnSpLocks/>
                </p:cNvCxnSpPr>
                <p:nvPr/>
              </p:nvCxnSpPr>
              <p:spPr>
                <a:xfrm>
                  <a:off x="8161626"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grpSp>
        <p:nvGrpSpPr>
          <p:cNvPr id="24" name="组合 23">
            <a:extLst>
              <a:ext uri="{FF2B5EF4-FFF2-40B4-BE49-F238E27FC236}">
                <a16:creationId xmlns:a16="http://schemas.microsoft.com/office/drawing/2014/main" xmlns="" id="{3635D7E0-5183-4DD1-B292-6424B580ECFF}"/>
              </a:ext>
            </a:extLst>
          </p:cNvPr>
          <p:cNvGrpSpPr/>
          <p:nvPr/>
        </p:nvGrpSpPr>
        <p:grpSpPr>
          <a:xfrm>
            <a:off x="5472211" y="3628718"/>
            <a:ext cx="1247578" cy="516764"/>
            <a:chOff x="5472211" y="3170619"/>
            <a:chExt cx="1247578" cy="516764"/>
          </a:xfrm>
        </p:grpSpPr>
        <p:grpSp>
          <p:nvGrpSpPr>
            <p:cNvPr id="25" name="组合 24">
              <a:extLst>
                <a:ext uri="{FF2B5EF4-FFF2-40B4-BE49-F238E27FC236}">
                  <a16:creationId xmlns:a16="http://schemas.microsoft.com/office/drawing/2014/main" xmlns="" id="{1B8C7AB2-7C2C-4939-AB00-C453F102A93F}"/>
                </a:ext>
              </a:extLst>
            </p:cNvPr>
            <p:cNvGrpSpPr/>
            <p:nvPr/>
          </p:nvGrpSpPr>
          <p:grpSpPr>
            <a:xfrm>
              <a:off x="5774646" y="3295891"/>
              <a:ext cx="642708" cy="266219"/>
              <a:chOff x="5393803" y="2488556"/>
              <a:chExt cx="642708" cy="266219"/>
            </a:xfrm>
          </p:grpSpPr>
          <p:sp>
            <p:nvSpPr>
              <p:cNvPr id="35" name="泪滴形 34">
                <a:extLst>
                  <a:ext uri="{FF2B5EF4-FFF2-40B4-BE49-F238E27FC236}">
                    <a16:creationId xmlns:a16="http://schemas.microsoft.com/office/drawing/2014/main" xmlns="" id="{9A4A0095-8BD4-4618-B980-74DE0C050FA9}"/>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泪滴形 35">
                <a:extLst>
                  <a:ext uri="{FF2B5EF4-FFF2-40B4-BE49-F238E27FC236}">
                    <a16:creationId xmlns:a16="http://schemas.microsoft.com/office/drawing/2014/main" xmlns="" id="{44594E77-898B-466E-9554-1003DF6DEC27}"/>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a:extLst>
                <a:ext uri="{FF2B5EF4-FFF2-40B4-BE49-F238E27FC236}">
                  <a16:creationId xmlns:a16="http://schemas.microsoft.com/office/drawing/2014/main" xmlns="" id="{51E49A4F-178B-4192-8CB3-3706A1C7BC5A}"/>
                </a:ext>
              </a:extLst>
            </p:cNvPr>
            <p:cNvGrpSpPr/>
            <p:nvPr/>
          </p:nvGrpSpPr>
          <p:grpSpPr>
            <a:xfrm>
              <a:off x="5472211" y="3170619"/>
              <a:ext cx="1247578" cy="516764"/>
              <a:chOff x="5393803" y="2488556"/>
              <a:chExt cx="642708" cy="266219"/>
            </a:xfrm>
          </p:grpSpPr>
          <p:sp>
            <p:nvSpPr>
              <p:cNvPr id="33" name="泪滴形 32">
                <a:extLst>
                  <a:ext uri="{FF2B5EF4-FFF2-40B4-BE49-F238E27FC236}">
                    <a16:creationId xmlns:a16="http://schemas.microsoft.com/office/drawing/2014/main" xmlns="" id="{7BB37425-66C6-4B90-8E5E-6E1EAEE58EB6}"/>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泪滴形 33">
                <a:extLst>
                  <a:ext uri="{FF2B5EF4-FFF2-40B4-BE49-F238E27FC236}">
                    <a16:creationId xmlns:a16="http://schemas.microsoft.com/office/drawing/2014/main" xmlns="" id="{4C76769C-1573-4A10-B047-86E6C330CD9B}"/>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a:extLst>
                <a:ext uri="{FF2B5EF4-FFF2-40B4-BE49-F238E27FC236}">
                  <a16:creationId xmlns:a16="http://schemas.microsoft.com/office/drawing/2014/main" xmlns="" id="{460889A0-17D9-48E1-947C-3B41DD0AA7A2}"/>
                </a:ext>
              </a:extLst>
            </p:cNvPr>
            <p:cNvGrpSpPr/>
            <p:nvPr/>
          </p:nvGrpSpPr>
          <p:grpSpPr>
            <a:xfrm>
              <a:off x="5563562" y="3208458"/>
              <a:ext cx="1064876" cy="441086"/>
              <a:chOff x="5393803" y="2488556"/>
              <a:chExt cx="642708" cy="266219"/>
            </a:xfrm>
          </p:grpSpPr>
          <p:sp>
            <p:nvSpPr>
              <p:cNvPr id="31" name="泪滴形 30">
                <a:extLst>
                  <a:ext uri="{FF2B5EF4-FFF2-40B4-BE49-F238E27FC236}">
                    <a16:creationId xmlns:a16="http://schemas.microsoft.com/office/drawing/2014/main" xmlns="" id="{00C60A55-0569-4EDE-BB54-71BED42E4883}"/>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泪滴形 31">
                <a:extLst>
                  <a:ext uri="{FF2B5EF4-FFF2-40B4-BE49-F238E27FC236}">
                    <a16:creationId xmlns:a16="http://schemas.microsoft.com/office/drawing/2014/main" xmlns="" id="{A2FC80D3-E960-49C3-B382-D7CC39CA08F1}"/>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xmlns="" id="{658A8E6C-6AFF-44B9-AE25-6DE6F6DFECF6}"/>
                </a:ext>
              </a:extLst>
            </p:cNvPr>
            <p:cNvGrpSpPr/>
            <p:nvPr/>
          </p:nvGrpSpPr>
          <p:grpSpPr>
            <a:xfrm>
              <a:off x="5641536" y="3240756"/>
              <a:ext cx="908928" cy="376490"/>
              <a:chOff x="5393803" y="2488556"/>
              <a:chExt cx="642708" cy="266219"/>
            </a:xfrm>
          </p:grpSpPr>
          <p:sp>
            <p:nvSpPr>
              <p:cNvPr id="29" name="泪滴形 28">
                <a:extLst>
                  <a:ext uri="{FF2B5EF4-FFF2-40B4-BE49-F238E27FC236}">
                    <a16:creationId xmlns:a16="http://schemas.microsoft.com/office/drawing/2014/main" xmlns="" id="{E561FD87-483F-4181-979F-B8DB44FACE3B}"/>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泪滴形 29">
                <a:extLst>
                  <a:ext uri="{FF2B5EF4-FFF2-40B4-BE49-F238E27FC236}">
                    <a16:creationId xmlns:a16="http://schemas.microsoft.com/office/drawing/2014/main" xmlns="" id="{BF3A5710-EEB7-4491-8987-FBDB427E3A71}"/>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37" name="矩形 36">
            <a:extLst>
              <a:ext uri="{FF2B5EF4-FFF2-40B4-BE49-F238E27FC236}">
                <a16:creationId xmlns:a16="http://schemas.microsoft.com/office/drawing/2014/main" xmlns="" id="{CB31E065-A8DC-402A-8B95-CE9EFDF31142}"/>
              </a:ext>
            </a:extLst>
          </p:cNvPr>
          <p:cNvSpPr/>
          <p:nvPr/>
        </p:nvSpPr>
        <p:spPr>
          <a:xfrm>
            <a:off x="0" y="-754379"/>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矩形 37">
            <a:extLst>
              <a:ext uri="{FF2B5EF4-FFF2-40B4-BE49-F238E27FC236}">
                <a16:creationId xmlns:a16="http://schemas.microsoft.com/office/drawing/2014/main" xmlns="" id="{ABA042D0-EC81-47DA-88C5-AF9ECA498954}"/>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a:extLst>
              <a:ext uri="{FF2B5EF4-FFF2-40B4-BE49-F238E27FC236}">
                <a16:creationId xmlns:a16="http://schemas.microsoft.com/office/drawing/2014/main" xmlns="" id="{C27F692A-27BE-43E9-8919-E547E0CFB64B}"/>
              </a:ext>
            </a:extLst>
          </p:cNvPr>
          <p:cNvSpPr txBox="1"/>
          <p:nvPr/>
        </p:nvSpPr>
        <p:spPr>
          <a:xfrm>
            <a:off x="706118" y="-59614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中间的图形代表关联，如果不需要可以直接删除</a:t>
            </a:r>
            <a:endParaRPr lang="zh-CN" altLang="en-US" spc="100" dirty="0">
              <a:solidFill>
                <a:schemeClr val="tx1">
                  <a:lumMod val="65000"/>
                  <a:lumOff val="35000"/>
                </a:schemeClr>
              </a:solidFill>
            </a:endParaRPr>
          </a:p>
        </p:txBody>
      </p:sp>
      <p:pic>
        <p:nvPicPr>
          <p:cNvPr id="41" name="图片 40">
            <a:extLst>
              <a:ext uri="{FF2B5EF4-FFF2-40B4-BE49-F238E27FC236}">
                <a16:creationId xmlns:a16="http://schemas.microsoft.com/office/drawing/2014/main" xmlns="" id="{5D1FB653-0DA2-4A2A-9BA9-AD957444D21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42" name="图片 41">
            <a:extLst>
              <a:ext uri="{FF2B5EF4-FFF2-40B4-BE49-F238E27FC236}">
                <a16:creationId xmlns:a16="http://schemas.microsoft.com/office/drawing/2014/main" xmlns="" id="{21D92229-0F2F-47C7-A72B-5154CDA2BA7F}"/>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551803"/>
            <a:ext cx="285750" cy="287020"/>
          </a:xfrm>
          <a:prstGeom prst="rect">
            <a:avLst/>
          </a:prstGeom>
        </p:spPr>
      </p:pic>
    </p:spTree>
    <p:extLst>
      <p:ext uri="{BB962C8B-B14F-4D97-AF65-F5344CB8AC3E}">
        <p14:creationId xmlns:p14="http://schemas.microsoft.com/office/powerpoint/2010/main" val="5756550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xmlns="" id="{15DEB5CF-5BD5-4898-9856-84CF17449719}"/>
              </a:ext>
            </a:extLst>
          </p:cNvPr>
          <p:cNvSpPr>
            <a:spLocks noGrp="1"/>
          </p:cNvSpPr>
          <p:nvPr>
            <p:ph type="title"/>
          </p:nvPr>
        </p:nvSpPr>
        <p:spPr/>
        <p:txBody>
          <a:bodyPr/>
          <a:lstStyle/>
          <a:p>
            <a:r>
              <a:rPr lang="zh-CN" altLang="en-US" dirty="0">
                <a:solidFill>
                  <a:schemeClr val="tx1">
                    <a:lumMod val="85000"/>
                    <a:lumOff val="15000"/>
                  </a:schemeClr>
                </a:solidFill>
              </a:rPr>
              <a:t>光速搞定两段文字排版</a:t>
            </a:r>
          </a:p>
        </p:txBody>
      </p:sp>
      <p:grpSp>
        <p:nvGrpSpPr>
          <p:cNvPr id="26" name="组合 25">
            <a:extLst>
              <a:ext uri="{FF2B5EF4-FFF2-40B4-BE49-F238E27FC236}">
                <a16:creationId xmlns:a16="http://schemas.microsoft.com/office/drawing/2014/main" xmlns="" id="{E6A47AE4-CF78-457A-8FBD-DB84B9250DB1}"/>
              </a:ext>
            </a:extLst>
          </p:cNvPr>
          <p:cNvGrpSpPr/>
          <p:nvPr/>
        </p:nvGrpSpPr>
        <p:grpSpPr>
          <a:xfrm>
            <a:off x="5297424" y="3098220"/>
            <a:ext cx="1597152" cy="661562"/>
            <a:chOff x="5393803" y="2488556"/>
            <a:chExt cx="642708" cy="266219"/>
          </a:xfrm>
        </p:grpSpPr>
        <p:sp>
          <p:nvSpPr>
            <p:cNvPr id="27" name="泪滴形 26">
              <a:extLst>
                <a:ext uri="{FF2B5EF4-FFF2-40B4-BE49-F238E27FC236}">
                  <a16:creationId xmlns:a16="http://schemas.microsoft.com/office/drawing/2014/main" xmlns="" id="{3B999C74-780A-4377-9FC0-8E923C5C6D06}"/>
                </a:ext>
              </a:extLst>
            </p:cNvPr>
            <p:cNvSpPr/>
            <p:nvPr/>
          </p:nvSpPr>
          <p:spPr>
            <a:xfrm rot="2700000">
              <a:off x="5393803" y="2488557"/>
              <a:ext cx="266218" cy="266218"/>
            </a:xfrm>
            <a:prstGeom prst="teardrop">
              <a:avLst/>
            </a:prstGeom>
            <a:noFill/>
            <a:ln>
              <a:solidFill>
                <a:schemeClr val="accent5">
                  <a:alpha val="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泪滴形 27">
              <a:extLst>
                <a:ext uri="{FF2B5EF4-FFF2-40B4-BE49-F238E27FC236}">
                  <a16:creationId xmlns:a16="http://schemas.microsoft.com/office/drawing/2014/main" xmlns="" id="{77AB63D4-E2C9-498F-B59D-297EED83706C}"/>
                </a:ext>
              </a:extLst>
            </p:cNvPr>
            <p:cNvSpPr/>
            <p:nvPr/>
          </p:nvSpPr>
          <p:spPr>
            <a:xfrm rot="18900000" flipH="1">
              <a:off x="5770293" y="2488556"/>
              <a:ext cx="266218" cy="266218"/>
            </a:xfrm>
            <a:prstGeom prst="teardrop">
              <a:avLst/>
            </a:prstGeom>
            <a:noFill/>
            <a:ln>
              <a:solidFill>
                <a:schemeClr val="accent5">
                  <a:alpha val="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a16="http://schemas.microsoft.com/office/drawing/2014/main" xmlns="" id="{CCE92C5E-C071-4393-87E0-249E690A4F8A}"/>
              </a:ext>
            </a:extLst>
          </p:cNvPr>
          <p:cNvGrpSpPr/>
          <p:nvPr/>
        </p:nvGrpSpPr>
        <p:grpSpPr>
          <a:xfrm>
            <a:off x="5365186" y="3126288"/>
            <a:ext cx="1461628" cy="605426"/>
            <a:chOff x="5393803" y="2488556"/>
            <a:chExt cx="642708" cy="266219"/>
          </a:xfrm>
        </p:grpSpPr>
        <p:sp>
          <p:nvSpPr>
            <p:cNvPr id="30" name="泪滴形 29">
              <a:extLst>
                <a:ext uri="{FF2B5EF4-FFF2-40B4-BE49-F238E27FC236}">
                  <a16:creationId xmlns:a16="http://schemas.microsoft.com/office/drawing/2014/main" xmlns="" id="{8817F907-FF53-441C-83E6-DB5B892599F3}"/>
                </a:ext>
              </a:extLst>
            </p:cNvPr>
            <p:cNvSpPr/>
            <p:nvPr/>
          </p:nvSpPr>
          <p:spPr>
            <a:xfrm rot="2700000">
              <a:off x="5393803" y="2488557"/>
              <a:ext cx="266218" cy="266218"/>
            </a:xfrm>
            <a:prstGeom prst="teardrop">
              <a:avLst/>
            </a:prstGeom>
            <a:noFill/>
            <a:ln>
              <a:solidFill>
                <a:schemeClr val="accent5">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泪滴形 30">
              <a:extLst>
                <a:ext uri="{FF2B5EF4-FFF2-40B4-BE49-F238E27FC236}">
                  <a16:creationId xmlns:a16="http://schemas.microsoft.com/office/drawing/2014/main" xmlns="" id="{80B66D7E-3C33-49E2-9174-1D06CC9D4ACA}"/>
                </a:ext>
              </a:extLst>
            </p:cNvPr>
            <p:cNvSpPr/>
            <p:nvPr/>
          </p:nvSpPr>
          <p:spPr>
            <a:xfrm rot="18900000" flipH="1">
              <a:off x="5770293" y="2488556"/>
              <a:ext cx="266218" cy="266218"/>
            </a:xfrm>
            <a:prstGeom prst="teardrop">
              <a:avLst/>
            </a:prstGeom>
            <a:noFill/>
            <a:ln>
              <a:solidFill>
                <a:schemeClr val="accent5">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a:extLst>
              <a:ext uri="{FF2B5EF4-FFF2-40B4-BE49-F238E27FC236}">
                <a16:creationId xmlns:a16="http://schemas.microsoft.com/office/drawing/2014/main" xmlns="" id="{97779C79-31ED-46EB-9410-A3623486665F}"/>
              </a:ext>
            </a:extLst>
          </p:cNvPr>
          <p:cNvGrpSpPr/>
          <p:nvPr/>
        </p:nvGrpSpPr>
        <p:grpSpPr>
          <a:xfrm>
            <a:off x="1351052" y="1130302"/>
            <a:ext cx="4354289" cy="5024262"/>
            <a:chOff x="1336882" y="1130302"/>
            <a:chExt cx="4354289" cy="5024262"/>
          </a:xfrm>
        </p:grpSpPr>
        <p:grpSp>
          <p:nvGrpSpPr>
            <p:cNvPr id="45" name="组合 44">
              <a:extLst>
                <a:ext uri="{FF2B5EF4-FFF2-40B4-BE49-F238E27FC236}">
                  <a16:creationId xmlns:a16="http://schemas.microsoft.com/office/drawing/2014/main" xmlns="" id="{F1C104E5-69E6-4494-857C-363C382E99E3}"/>
                </a:ext>
              </a:extLst>
            </p:cNvPr>
            <p:cNvGrpSpPr/>
            <p:nvPr userDrawn="1"/>
          </p:nvGrpSpPr>
          <p:grpSpPr>
            <a:xfrm>
              <a:off x="1336882" y="1130302"/>
              <a:ext cx="4354289" cy="5024262"/>
              <a:chOff x="796325" y="1579575"/>
              <a:chExt cx="3263207" cy="4215374"/>
            </a:xfrm>
          </p:grpSpPr>
          <p:sp>
            <p:nvSpPr>
              <p:cNvPr id="55" name="任意多边形: 形状 54">
                <a:extLst>
                  <a:ext uri="{FF2B5EF4-FFF2-40B4-BE49-F238E27FC236}">
                    <a16:creationId xmlns:a16="http://schemas.microsoft.com/office/drawing/2014/main" xmlns="" id="{8D7AD291-0420-4CBE-9AF2-25218764587A}"/>
                  </a:ext>
                </a:extLst>
              </p:cNvPr>
              <p:cNvSpPr/>
              <p:nvPr userDrawn="1"/>
            </p:nvSpPr>
            <p:spPr>
              <a:xfrm>
                <a:off x="796325" y="1579575"/>
                <a:ext cx="3263207"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xmlns="" id="{124848DE-4DEE-4A3A-8ACE-8F347DFE8A4F}"/>
                  </a:ext>
                </a:extLst>
              </p:cNvPr>
              <p:cNvSpPr/>
              <p:nvPr userDrawn="1"/>
            </p:nvSpPr>
            <p:spPr>
              <a:xfrm>
                <a:off x="796325" y="1716479"/>
                <a:ext cx="3263207"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文本框 42">
              <a:extLst>
                <a:ext uri="{FF2B5EF4-FFF2-40B4-BE49-F238E27FC236}">
                  <a16:creationId xmlns:a16="http://schemas.microsoft.com/office/drawing/2014/main" xmlns="" id="{B4E430FE-E68B-4F68-B4AF-93BDD92AEE5E}"/>
                </a:ext>
              </a:extLst>
            </p:cNvPr>
            <p:cNvSpPr txBox="1"/>
            <p:nvPr/>
          </p:nvSpPr>
          <p:spPr>
            <a:xfrm>
              <a:off x="1627489" y="1570722"/>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44" name="文本框 43">
              <a:extLst>
                <a:ext uri="{FF2B5EF4-FFF2-40B4-BE49-F238E27FC236}">
                  <a16:creationId xmlns:a16="http://schemas.microsoft.com/office/drawing/2014/main" xmlns="" id="{2DA5E76C-9B45-4368-824B-D9DB71AAE4D7}"/>
                </a:ext>
              </a:extLst>
            </p:cNvPr>
            <p:cNvSpPr txBox="1"/>
            <p:nvPr/>
          </p:nvSpPr>
          <p:spPr>
            <a:xfrm>
              <a:off x="1543839" y="2433550"/>
              <a:ext cx="3934707" cy="3374450"/>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z="1600" spc="100" dirty="0">
                  <a:latin typeface="+mn-ea"/>
                </a:rPr>
                <a:t>1933</a:t>
              </a:r>
              <a:r>
                <a:rPr lang="zh-CN" altLang="en-US" sz="1600" spc="100" dirty="0">
                  <a:latin typeface="+mn-ea"/>
                </a:rPr>
                <a:t>年的东陆大学医学专修科，</a:t>
              </a:r>
              <a:r>
                <a:rPr lang="en-US" altLang="zh-CN" sz="1600" spc="100" dirty="0">
                  <a:latin typeface="+mn-ea"/>
                </a:rPr>
                <a:t>1956</a:t>
              </a:r>
              <a:r>
                <a:rPr lang="zh-CN" altLang="en-US" sz="1600" spc="100" dirty="0">
                  <a:latin typeface="+mn-ea"/>
                </a:rPr>
                <a:t>年独立建院。</a:t>
              </a:r>
            </a:p>
          </p:txBody>
        </p:sp>
        <p:grpSp>
          <p:nvGrpSpPr>
            <p:cNvPr id="2" name="组合 1">
              <a:extLst>
                <a:ext uri="{FF2B5EF4-FFF2-40B4-BE49-F238E27FC236}">
                  <a16:creationId xmlns:a16="http://schemas.microsoft.com/office/drawing/2014/main" xmlns="" id="{293A85F6-DB49-4BAD-B1AC-067AF8DFC0F8}"/>
                </a:ext>
              </a:extLst>
            </p:cNvPr>
            <p:cNvGrpSpPr/>
            <p:nvPr/>
          </p:nvGrpSpPr>
          <p:grpSpPr>
            <a:xfrm>
              <a:off x="1645272" y="2120147"/>
              <a:ext cx="2649493" cy="72000"/>
              <a:chOff x="878470" y="2120147"/>
              <a:chExt cx="2649493" cy="72000"/>
            </a:xfrm>
          </p:grpSpPr>
          <p:sp>
            <p:nvSpPr>
              <p:cNvPr id="46" name="矩形 45">
                <a:extLst>
                  <a:ext uri="{FF2B5EF4-FFF2-40B4-BE49-F238E27FC236}">
                    <a16:creationId xmlns:a16="http://schemas.microsoft.com/office/drawing/2014/main" xmlns="" id="{BD327815-B2F6-458D-8641-BE40DB41B71C}"/>
                  </a:ext>
                </a:extLst>
              </p:cNvPr>
              <p:cNvSpPr/>
              <p:nvPr/>
            </p:nvSpPr>
            <p:spPr>
              <a:xfrm>
                <a:off x="87847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a:extLst>
                  <a:ext uri="{FF2B5EF4-FFF2-40B4-BE49-F238E27FC236}">
                    <a16:creationId xmlns:a16="http://schemas.microsoft.com/office/drawing/2014/main" xmlns="" id="{434AF7BC-A6B2-42A4-AD12-8A66B245F1DB}"/>
                  </a:ext>
                </a:extLst>
              </p:cNvPr>
              <p:cNvCxnSpPr>
                <a:cxnSpLocks/>
              </p:cNvCxnSpPr>
              <p:nvPr/>
            </p:nvCxnSpPr>
            <p:spPr>
              <a:xfrm>
                <a:off x="123969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6" name="组合 5">
            <a:extLst>
              <a:ext uri="{FF2B5EF4-FFF2-40B4-BE49-F238E27FC236}">
                <a16:creationId xmlns:a16="http://schemas.microsoft.com/office/drawing/2014/main" xmlns="" id="{A9D02610-8731-47CF-B204-7EC0C36EA1DE}"/>
              </a:ext>
            </a:extLst>
          </p:cNvPr>
          <p:cNvGrpSpPr/>
          <p:nvPr/>
        </p:nvGrpSpPr>
        <p:grpSpPr>
          <a:xfrm>
            <a:off x="6486660" y="1130302"/>
            <a:ext cx="4354289" cy="5024262"/>
            <a:chOff x="6472490" y="1130302"/>
            <a:chExt cx="4354289" cy="5024262"/>
          </a:xfrm>
        </p:grpSpPr>
        <p:grpSp>
          <p:nvGrpSpPr>
            <p:cNvPr id="50" name="组合 49">
              <a:extLst>
                <a:ext uri="{FF2B5EF4-FFF2-40B4-BE49-F238E27FC236}">
                  <a16:creationId xmlns:a16="http://schemas.microsoft.com/office/drawing/2014/main" xmlns="" id="{2F23120F-92C9-4B75-894B-E33525EBACA5}"/>
                </a:ext>
              </a:extLst>
            </p:cNvPr>
            <p:cNvGrpSpPr/>
            <p:nvPr userDrawn="1"/>
          </p:nvGrpSpPr>
          <p:grpSpPr>
            <a:xfrm>
              <a:off x="6472490" y="1130302"/>
              <a:ext cx="4354289" cy="5024262"/>
              <a:chOff x="796325" y="1579575"/>
              <a:chExt cx="3263207" cy="4215374"/>
            </a:xfrm>
          </p:grpSpPr>
          <p:sp>
            <p:nvSpPr>
              <p:cNvPr id="53" name="任意多边形: 形状 52">
                <a:extLst>
                  <a:ext uri="{FF2B5EF4-FFF2-40B4-BE49-F238E27FC236}">
                    <a16:creationId xmlns:a16="http://schemas.microsoft.com/office/drawing/2014/main" xmlns="" id="{907468A4-2375-4867-A7ED-270A82195292}"/>
                  </a:ext>
                </a:extLst>
              </p:cNvPr>
              <p:cNvSpPr/>
              <p:nvPr userDrawn="1"/>
            </p:nvSpPr>
            <p:spPr>
              <a:xfrm>
                <a:off x="796325" y="1579575"/>
                <a:ext cx="3263207"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xmlns="" id="{5BEABD02-FB4F-4816-9DF7-86C6409650C6}"/>
                  </a:ext>
                </a:extLst>
              </p:cNvPr>
              <p:cNvSpPr/>
              <p:nvPr userDrawn="1"/>
            </p:nvSpPr>
            <p:spPr>
              <a:xfrm>
                <a:off x="796325" y="1716479"/>
                <a:ext cx="3263207"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文本框 47">
              <a:extLst>
                <a:ext uri="{FF2B5EF4-FFF2-40B4-BE49-F238E27FC236}">
                  <a16:creationId xmlns:a16="http://schemas.microsoft.com/office/drawing/2014/main" xmlns="" id="{9746AA00-72F9-4ADA-9917-FBC1D06D7858}"/>
                </a:ext>
              </a:extLst>
            </p:cNvPr>
            <p:cNvSpPr txBox="1"/>
            <p:nvPr/>
          </p:nvSpPr>
          <p:spPr>
            <a:xfrm>
              <a:off x="6768765" y="1570722"/>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49" name="文本框 48">
              <a:extLst>
                <a:ext uri="{FF2B5EF4-FFF2-40B4-BE49-F238E27FC236}">
                  <a16:creationId xmlns:a16="http://schemas.microsoft.com/office/drawing/2014/main" xmlns="" id="{FC50B490-A533-4540-A2D8-578ED289DB3F}"/>
                </a:ext>
              </a:extLst>
            </p:cNvPr>
            <p:cNvSpPr txBox="1"/>
            <p:nvPr/>
          </p:nvSpPr>
          <p:spPr>
            <a:xfrm>
              <a:off x="6685115" y="2433550"/>
              <a:ext cx="3934707" cy="3374450"/>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z="1600" spc="100" dirty="0">
                  <a:latin typeface="+mn-ea"/>
                </a:rPr>
                <a:t>1933</a:t>
              </a:r>
              <a:r>
                <a:rPr lang="zh-CN" altLang="en-US" sz="1600" spc="100" dirty="0">
                  <a:latin typeface="+mn-ea"/>
                </a:rPr>
                <a:t>年的东陆大学医学专修科，</a:t>
              </a:r>
              <a:r>
                <a:rPr lang="en-US" altLang="zh-CN" sz="1600" spc="100" dirty="0">
                  <a:latin typeface="+mn-ea"/>
                </a:rPr>
                <a:t>1956</a:t>
              </a:r>
              <a:r>
                <a:rPr lang="zh-CN" altLang="en-US" sz="1600" spc="100" dirty="0">
                  <a:latin typeface="+mn-ea"/>
                </a:rPr>
                <a:t>年独立建院。</a:t>
              </a:r>
            </a:p>
          </p:txBody>
        </p:sp>
        <p:grpSp>
          <p:nvGrpSpPr>
            <p:cNvPr id="4" name="组合 3">
              <a:extLst>
                <a:ext uri="{FF2B5EF4-FFF2-40B4-BE49-F238E27FC236}">
                  <a16:creationId xmlns:a16="http://schemas.microsoft.com/office/drawing/2014/main" xmlns="" id="{0E19153A-42B8-4BEF-9B39-62409F75CD22}"/>
                </a:ext>
              </a:extLst>
            </p:cNvPr>
            <p:cNvGrpSpPr/>
            <p:nvPr/>
          </p:nvGrpSpPr>
          <p:grpSpPr>
            <a:xfrm>
              <a:off x="6786548" y="2120147"/>
              <a:ext cx="2649493" cy="72000"/>
              <a:chOff x="7581690" y="2120147"/>
              <a:chExt cx="2649493" cy="72000"/>
            </a:xfrm>
          </p:grpSpPr>
          <p:sp>
            <p:nvSpPr>
              <p:cNvPr id="51" name="矩形 50">
                <a:extLst>
                  <a:ext uri="{FF2B5EF4-FFF2-40B4-BE49-F238E27FC236}">
                    <a16:creationId xmlns:a16="http://schemas.microsoft.com/office/drawing/2014/main" xmlns="" id="{C5A9A1F2-2DEC-444B-BC80-4252C315D2DA}"/>
                  </a:ext>
                </a:extLst>
              </p:cNvPr>
              <p:cNvSpPr/>
              <p:nvPr/>
            </p:nvSpPr>
            <p:spPr>
              <a:xfrm>
                <a:off x="758169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2" name="直接连接符 51">
                <a:extLst>
                  <a:ext uri="{FF2B5EF4-FFF2-40B4-BE49-F238E27FC236}">
                    <a16:creationId xmlns:a16="http://schemas.microsoft.com/office/drawing/2014/main" xmlns="" id="{95F55A91-1CE1-470D-BEAC-F400522E876F}"/>
                  </a:ext>
                </a:extLst>
              </p:cNvPr>
              <p:cNvCxnSpPr>
                <a:cxnSpLocks/>
              </p:cNvCxnSpPr>
              <p:nvPr/>
            </p:nvCxnSpPr>
            <p:spPr>
              <a:xfrm>
                <a:off x="794291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57" name="矩形 56">
            <a:extLst>
              <a:ext uri="{FF2B5EF4-FFF2-40B4-BE49-F238E27FC236}">
                <a16:creationId xmlns:a16="http://schemas.microsoft.com/office/drawing/2014/main" xmlns="" id="{403ED38E-5FFE-4290-961E-FC5C02D43012}"/>
              </a:ext>
            </a:extLst>
          </p:cNvPr>
          <p:cNvSpPr/>
          <p:nvPr/>
        </p:nvSpPr>
        <p:spPr>
          <a:xfrm>
            <a:off x="0" y="-754379"/>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8" name="矩形 57">
            <a:extLst>
              <a:ext uri="{FF2B5EF4-FFF2-40B4-BE49-F238E27FC236}">
                <a16:creationId xmlns:a16="http://schemas.microsoft.com/office/drawing/2014/main" xmlns="" id="{75E509AA-6B81-464B-B6D5-3C9F89D72E49}"/>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框 58">
            <a:extLst>
              <a:ext uri="{FF2B5EF4-FFF2-40B4-BE49-F238E27FC236}">
                <a16:creationId xmlns:a16="http://schemas.microsoft.com/office/drawing/2014/main" xmlns="" id="{E984B7D1-F790-466D-A9C6-B67FF8A6C7CA}"/>
              </a:ext>
            </a:extLst>
          </p:cNvPr>
          <p:cNvSpPr txBox="1"/>
          <p:nvPr/>
        </p:nvSpPr>
        <p:spPr>
          <a:xfrm>
            <a:off x="706118" y="-59614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中间的图形代表关联，如果不需要可以直接删除</a:t>
            </a:r>
            <a:endParaRPr lang="zh-CN" altLang="en-US" spc="100" dirty="0">
              <a:solidFill>
                <a:schemeClr val="tx1">
                  <a:lumMod val="65000"/>
                  <a:lumOff val="35000"/>
                </a:schemeClr>
              </a:solidFill>
            </a:endParaRPr>
          </a:p>
        </p:txBody>
      </p:sp>
      <p:pic>
        <p:nvPicPr>
          <p:cNvPr id="60" name="图片 59">
            <a:extLst>
              <a:ext uri="{FF2B5EF4-FFF2-40B4-BE49-F238E27FC236}">
                <a16:creationId xmlns:a16="http://schemas.microsoft.com/office/drawing/2014/main" xmlns="" id="{2407D3EF-4732-41E6-9F20-A79AE16FE5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61" name="图片 60">
            <a:extLst>
              <a:ext uri="{FF2B5EF4-FFF2-40B4-BE49-F238E27FC236}">
                <a16:creationId xmlns:a16="http://schemas.microsoft.com/office/drawing/2014/main" xmlns="" id="{C6554DAB-47DF-4349-92DF-E587B21CC1CD}"/>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551803"/>
            <a:ext cx="285750" cy="287020"/>
          </a:xfrm>
          <a:prstGeom prst="rect">
            <a:avLst/>
          </a:prstGeom>
        </p:spPr>
      </p:pic>
      <p:grpSp>
        <p:nvGrpSpPr>
          <p:cNvPr id="42" name="组合 41">
            <a:extLst>
              <a:ext uri="{FF2B5EF4-FFF2-40B4-BE49-F238E27FC236}">
                <a16:creationId xmlns:a16="http://schemas.microsoft.com/office/drawing/2014/main" xmlns="" id="{12B6E239-8FA9-476B-A9D3-A2AB4156C529}"/>
              </a:ext>
            </a:extLst>
          </p:cNvPr>
          <p:cNvGrpSpPr/>
          <p:nvPr/>
        </p:nvGrpSpPr>
        <p:grpSpPr>
          <a:xfrm>
            <a:off x="5472211" y="3170619"/>
            <a:ext cx="1247578" cy="516764"/>
            <a:chOff x="5472211" y="3170619"/>
            <a:chExt cx="1247578" cy="516764"/>
          </a:xfrm>
        </p:grpSpPr>
        <p:grpSp>
          <p:nvGrpSpPr>
            <p:cNvPr id="13" name="组合 12">
              <a:extLst>
                <a:ext uri="{FF2B5EF4-FFF2-40B4-BE49-F238E27FC236}">
                  <a16:creationId xmlns:a16="http://schemas.microsoft.com/office/drawing/2014/main" xmlns="" id="{676C47BA-58C6-4489-9921-81CEEA015410}"/>
                </a:ext>
              </a:extLst>
            </p:cNvPr>
            <p:cNvGrpSpPr/>
            <p:nvPr/>
          </p:nvGrpSpPr>
          <p:grpSpPr>
            <a:xfrm>
              <a:off x="5774646" y="3295891"/>
              <a:ext cx="642708" cy="266219"/>
              <a:chOff x="5393803" y="2488556"/>
              <a:chExt cx="642708" cy="266219"/>
            </a:xfrm>
          </p:grpSpPr>
          <p:sp>
            <p:nvSpPr>
              <p:cNvPr id="11" name="泪滴形 10">
                <a:extLst>
                  <a:ext uri="{FF2B5EF4-FFF2-40B4-BE49-F238E27FC236}">
                    <a16:creationId xmlns:a16="http://schemas.microsoft.com/office/drawing/2014/main" xmlns="" id="{4DD8BEEF-631B-4060-BB96-01B85FA11CA3}"/>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泪滴形 11">
                <a:extLst>
                  <a:ext uri="{FF2B5EF4-FFF2-40B4-BE49-F238E27FC236}">
                    <a16:creationId xmlns:a16="http://schemas.microsoft.com/office/drawing/2014/main" xmlns="" id="{41A3B789-FE08-4DC8-85D5-E6E6664A44EE}"/>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a:extLst>
                <a:ext uri="{FF2B5EF4-FFF2-40B4-BE49-F238E27FC236}">
                  <a16:creationId xmlns:a16="http://schemas.microsoft.com/office/drawing/2014/main" xmlns="" id="{263269B8-42E9-4425-B430-2A01F0449001}"/>
                </a:ext>
              </a:extLst>
            </p:cNvPr>
            <p:cNvGrpSpPr/>
            <p:nvPr/>
          </p:nvGrpSpPr>
          <p:grpSpPr>
            <a:xfrm>
              <a:off x="5472211" y="3170619"/>
              <a:ext cx="1247578" cy="516764"/>
              <a:chOff x="5393803" y="2488556"/>
              <a:chExt cx="642708" cy="266219"/>
            </a:xfrm>
          </p:grpSpPr>
          <p:sp>
            <p:nvSpPr>
              <p:cNvPr id="33" name="泪滴形 32">
                <a:extLst>
                  <a:ext uri="{FF2B5EF4-FFF2-40B4-BE49-F238E27FC236}">
                    <a16:creationId xmlns:a16="http://schemas.microsoft.com/office/drawing/2014/main" xmlns="" id="{26730D31-8FC3-4EAA-9264-DEAE733C2B57}"/>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泪滴形 33">
                <a:extLst>
                  <a:ext uri="{FF2B5EF4-FFF2-40B4-BE49-F238E27FC236}">
                    <a16:creationId xmlns:a16="http://schemas.microsoft.com/office/drawing/2014/main" xmlns="" id="{618E9084-FD80-4D93-9F1D-80F3140E74F4}"/>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a:extLst>
                <a:ext uri="{FF2B5EF4-FFF2-40B4-BE49-F238E27FC236}">
                  <a16:creationId xmlns:a16="http://schemas.microsoft.com/office/drawing/2014/main" xmlns="" id="{B83EF326-6823-4423-B22D-0E0BD7138B04}"/>
                </a:ext>
              </a:extLst>
            </p:cNvPr>
            <p:cNvGrpSpPr/>
            <p:nvPr/>
          </p:nvGrpSpPr>
          <p:grpSpPr>
            <a:xfrm>
              <a:off x="5563562" y="3208458"/>
              <a:ext cx="1064876" cy="441086"/>
              <a:chOff x="5393803" y="2488556"/>
              <a:chExt cx="642708" cy="266219"/>
            </a:xfrm>
          </p:grpSpPr>
          <p:sp>
            <p:nvSpPr>
              <p:cNvPr id="36" name="泪滴形 35">
                <a:extLst>
                  <a:ext uri="{FF2B5EF4-FFF2-40B4-BE49-F238E27FC236}">
                    <a16:creationId xmlns:a16="http://schemas.microsoft.com/office/drawing/2014/main" xmlns="" id="{12778781-8B99-4A11-A943-D92F52513E6F}"/>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泪滴形 36">
                <a:extLst>
                  <a:ext uri="{FF2B5EF4-FFF2-40B4-BE49-F238E27FC236}">
                    <a16:creationId xmlns:a16="http://schemas.microsoft.com/office/drawing/2014/main" xmlns="" id="{3938FBE3-6B99-4E87-8650-C78D176AC609}"/>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a:extLst>
                <a:ext uri="{FF2B5EF4-FFF2-40B4-BE49-F238E27FC236}">
                  <a16:creationId xmlns:a16="http://schemas.microsoft.com/office/drawing/2014/main" xmlns="" id="{E6AC36BA-2879-480B-BF62-488A9A275419}"/>
                </a:ext>
              </a:extLst>
            </p:cNvPr>
            <p:cNvGrpSpPr/>
            <p:nvPr/>
          </p:nvGrpSpPr>
          <p:grpSpPr>
            <a:xfrm>
              <a:off x="5641536" y="3240756"/>
              <a:ext cx="908928" cy="376490"/>
              <a:chOff x="5393803" y="2488556"/>
              <a:chExt cx="642708" cy="266219"/>
            </a:xfrm>
          </p:grpSpPr>
          <p:sp>
            <p:nvSpPr>
              <p:cNvPr id="39" name="泪滴形 38">
                <a:extLst>
                  <a:ext uri="{FF2B5EF4-FFF2-40B4-BE49-F238E27FC236}">
                    <a16:creationId xmlns:a16="http://schemas.microsoft.com/office/drawing/2014/main" xmlns="" id="{749CEC46-16C8-4C96-B41F-791EACC5E50A}"/>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泪滴形 39">
                <a:extLst>
                  <a:ext uri="{FF2B5EF4-FFF2-40B4-BE49-F238E27FC236}">
                    <a16:creationId xmlns:a16="http://schemas.microsoft.com/office/drawing/2014/main" xmlns="" id="{38B32D5A-E17C-4071-8AD9-721A85E9A919}"/>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112280289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41820011"/>
      </p:ext>
    </p:extLst>
  </p:cSld>
  <p:clrMapOvr>
    <a:masterClrMapping/>
  </p:clrMapOvr>
  <p:transition spd="slow">
    <p:push dir="u"/>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xmlns="" id="{EC0BA8E0-BFE6-44CA-8D8A-4A94325DB5A1}"/>
              </a:ext>
            </a:extLst>
          </p:cNvPr>
          <p:cNvSpPr>
            <a:spLocks noGrp="1"/>
          </p:cNvSpPr>
          <p:nvPr>
            <p:ph type="title"/>
          </p:nvPr>
        </p:nvSpPr>
        <p:spPr/>
        <p:txBody>
          <a:bodyPr/>
          <a:lstStyle/>
          <a:p>
            <a:r>
              <a:rPr lang="zh-CN" altLang="en-US" dirty="0">
                <a:solidFill>
                  <a:schemeClr val="tx1">
                    <a:lumMod val="85000"/>
                    <a:lumOff val="15000"/>
                  </a:schemeClr>
                </a:solidFill>
              </a:rPr>
              <a:t>光速搞定两段对比文字排版</a:t>
            </a:r>
            <a:endParaRPr lang="zh-CN" altLang="en-US" b="1" dirty="0">
              <a:solidFill>
                <a:schemeClr val="tx1">
                  <a:lumMod val="85000"/>
                  <a:lumOff val="15000"/>
                </a:schemeClr>
              </a:solidFill>
            </a:endParaRPr>
          </a:p>
        </p:txBody>
      </p:sp>
      <p:sp>
        <p:nvSpPr>
          <p:cNvPr id="23" name="任意多边形: 形状 22">
            <a:extLst>
              <a:ext uri="{FF2B5EF4-FFF2-40B4-BE49-F238E27FC236}">
                <a16:creationId xmlns:a16="http://schemas.microsoft.com/office/drawing/2014/main" xmlns="" id="{2EF9FE64-6F7A-4297-89CA-95874325E665}"/>
              </a:ext>
            </a:extLst>
          </p:cNvPr>
          <p:cNvSpPr/>
          <p:nvPr/>
        </p:nvSpPr>
        <p:spPr>
          <a:xfrm>
            <a:off x="-8297" y="1454727"/>
            <a:ext cx="4920226" cy="3127664"/>
          </a:xfrm>
          <a:custGeom>
            <a:avLst/>
            <a:gdLst>
              <a:gd name="connsiteX0" fmla="*/ 0 w 4920226"/>
              <a:gd name="connsiteY0" fmla="*/ 0 h 3127664"/>
              <a:gd name="connsiteX1" fmla="*/ 4920226 w 4920226"/>
              <a:gd name="connsiteY1" fmla="*/ 0 h 3127664"/>
              <a:gd name="connsiteX2" fmla="*/ 4138310 w 4920226"/>
              <a:gd name="connsiteY2" fmla="*/ 3127664 h 3127664"/>
              <a:gd name="connsiteX3" fmla="*/ 0 w 4920226"/>
              <a:gd name="connsiteY3" fmla="*/ 3127664 h 3127664"/>
            </a:gdLst>
            <a:ahLst/>
            <a:cxnLst>
              <a:cxn ang="0">
                <a:pos x="connsiteX0" y="connsiteY0"/>
              </a:cxn>
              <a:cxn ang="0">
                <a:pos x="connsiteX1" y="connsiteY1"/>
              </a:cxn>
              <a:cxn ang="0">
                <a:pos x="connsiteX2" y="connsiteY2"/>
              </a:cxn>
              <a:cxn ang="0">
                <a:pos x="connsiteX3" y="connsiteY3"/>
              </a:cxn>
            </a:cxnLst>
            <a:rect l="l" t="t" r="r" b="b"/>
            <a:pathLst>
              <a:path w="4920226" h="3127664">
                <a:moveTo>
                  <a:pt x="0" y="0"/>
                </a:moveTo>
                <a:lnTo>
                  <a:pt x="4920226" y="0"/>
                </a:lnTo>
                <a:lnTo>
                  <a:pt x="4138310" y="3127664"/>
                </a:lnTo>
                <a:lnTo>
                  <a:pt x="0" y="3127664"/>
                </a:lnTo>
                <a:close/>
              </a:path>
            </a:pathLst>
          </a:cu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 name="任意多边形: 形状 26">
            <a:extLst>
              <a:ext uri="{FF2B5EF4-FFF2-40B4-BE49-F238E27FC236}">
                <a16:creationId xmlns:a16="http://schemas.microsoft.com/office/drawing/2014/main" xmlns="" id="{A6414C2B-4700-4082-80EE-5B48C1409258}"/>
              </a:ext>
            </a:extLst>
          </p:cNvPr>
          <p:cNvSpPr/>
          <p:nvPr/>
        </p:nvSpPr>
        <p:spPr>
          <a:xfrm>
            <a:off x="7067550" y="2795155"/>
            <a:ext cx="5124450" cy="3127664"/>
          </a:xfrm>
          <a:custGeom>
            <a:avLst/>
            <a:gdLst>
              <a:gd name="connsiteX0" fmla="*/ 781916 w 5124450"/>
              <a:gd name="connsiteY0" fmla="*/ 0 h 3127664"/>
              <a:gd name="connsiteX1" fmla="*/ 5124450 w 5124450"/>
              <a:gd name="connsiteY1" fmla="*/ 0 h 3127664"/>
              <a:gd name="connsiteX2" fmla="*/ 5124450 w 5124450"/>
              <a:gd name="connsiteY2" fmla="*/ 3127664 h 3127664"/>
              <a:gd name="connsiteX3" fmla="*/ 0 w 5124450"/>
              <a:gd name="connsiteY3" fmla="*/ 3127664 h 3127664"/>
            </a:gdLst>
            <a:ahLst/>
            <a:cxnLst>
              <a:cxn ang="0">
                <a:pos x="connsiteX0" y="connsiteY0"/>
              </a:cxn>
              <a:cxn ang="0">
                <a:pos x="connsiteX1" y="connsiteY1"/>
              </a:cxn>
              <a:cxn ang="0">
                <a:pos x="connsiteX2" y="connsiteY2"/>
              </a:cxn>
              <a:cxn ang="0">
                <a:pos x="connsiteX3" y="connsiteY3"/>
              </a:cxn>
            </a:cxnLst>
            <a:rect l="l" t="t" r="r" b="b"/>
            <a:pathLst>
              <a:path w="5124450" h="3127664">
                <a:moveTo>
                  <a:pt x="781916" y="0"/>
                </a:moveTo>
                <a:lnTo>
                  <a:pt x="5124450" y="0"/>
                </a:lnTo>
                <a:lnTo>
                  <a:pt x="5124450" y="3127664"/>
                </a:lnTo>
                <a:lnTo>
                  <a:pt x="0" y="3127664"/>
                </a:lnTo>
                <a:close/>
              </a:path>
            </a:pathLst>
          </a:cu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10" name="直接连接符 9">
            <a:extLst>
              <a:ext uri="{FF2B5EF4-FFF2-40B4-BE49-F238E27FC236}">
                <a16:creationId xmlns:a16="http://schemas.microsoft.com/office/drawing/2014/main" xmlns="" id="{AED20B45-56FA-4AB9-BF7F-913BAA700E37}"/>
              </a:ext>
            </a:extLst>
          </p:cNvPr>
          <p:cNvCxnSpPr>
            <a:cxnSpLocks/>
            <a:stCxn id="23" idx="0"/>
          </p:cNvCxnSpPr>
          <p:nvPr/>
        </p:nvCxnSpPr>
        <p:spPr>
          <a:xfrm>
            <a:off x="-8297" y="1454727"/>
            <a:ext cx="4920226" cy="0"/>
          </a:xfrm>
          <a:prstGeom prst="line">
            <a:avLst/>
          </a:prstGeom>
          <a:ln w="63500"/>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xmlns="" id="{41A33F84-E843-41D7-B809-AECFC2A48931}"/>
              </a:ext>
            </a:extLst>
          </p:cNvPr>
          <p:cNvCxnSpPr>
            <a:cxnSpLocks/>
            <a:endCxn id="27" idx="2"/>
          </p:cNvCxnSpPr>
          <p:nvPr/>
        </p:nvCxnSpPr>
        <p:spPr>
          <a:xfrm flipV="1">
            <a:off x="7067550" y="5922819"/>
            <a:ext cx="5124450" cy="623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a16="http://schemas.microsoft.com/office/drawing/2014/main" xmlns="" id="{ACE595F9-5569-43A0-B1DB-6D78531C032F}"/>
              </a:ext>
            </a:extLst>
          </p:cNvPr>
          <p:cNvGrpSpPr/>
          <p:nvPr/>
        </p:nvGrpSpPr>
        <p:grpSpPr>
          <a:xfrm>
            <a:off x="4593920" y="2409714"/>
            <a:ext cx="2919166" cy="2972674"/>
            <a:chOff x="4593920" y="2409714"/>
            <a:chExt cx="2919166" cy="2972674"/>
          </a:xfrm>
        </p:grpSpPr>
        <p:sp>
          <p:nvSpPr>
            <p:cNvPr id="7" name="文本框 6">
              <a:extLst>
                <a:ext uri="{FF2B5EF4-FFF2-40B4-BE49-F238E27FC236}">
                  <a16:creationId xmlns:a16="http://schemas.microsoft.com/office/drawing/2014/main" xmlns="" id="{BF2610CC-5358-4F1D-AB7B-2CFA5F4CB071}"/>
                </a:ext>
              </a:extLst>
            </p:cNvPr>
            <p:cNvSpPr txBox="1"/>
            <p:nvPr/>
          </p:nvSpPr>
          <p:spPr>
            <a:xfrm>
              <a:off x="4826444" y="2544940"/>
              <a:ext cx="1295401" cy="1862048"/>
            </a:xfrm>
            <a:prstGeom prst="rect">
              <a:avLst/>
            </a:prstGeom>
            <a:noFill/>
          </p:spPr>
          <p:txBody>
            <a:bodyPr wrap="square" rtlCol="0">
              <a:spAutoFit/>
            </a:bodyPr>
            <a:lstStyle/>
            <a:p>
              <a:pPr algn="ctr"/>
              <a:r>
                <a:rPr lang="en-US" altLang="zh-CN" sz="11500" i="1" dirty="0">
                  <a:solidFill>
                    <a:schemeClr val="tx2">
                      <a:lumMod val="60000"/>
                      <a:lumOff val="40000"/>
                    </a:schemeClr>
                  </a:solidFill>
                  <a:latin typeface="+mj-ea"/>
                  <a:ea typeface="+mj-ea"/>
                </a:rPr>
                <a:t>V</a:t>
              </a:r>
              <a:endParaRPr lang="zh-CN" altLang="en-US" sz="11500" i="1" dirty="0">
                <a:solidFill>
                  <a:schemeClr val="tx2">
                    <a:lumMod val="60000"/>
                    <a:lumOff val="40000"/>
                  </a:schemeClr>
                </a:solidFill>
                <a:latin typeface="+mj-ea"/>
                <a:ea typeface="+mj-ea"/>
              </a:endParaRPr>
            </a:p>
          </p:txBody>
        </p:sp>
        <p:sp>
          <p:nvSpPr>
            <p:cNvPr id="8" name="文本框 7">
              <a:extLst>
                <a:ext uri="{FF2B5EF4-FFF2-40B4-BE49-F238E27FC236}">
                  <a16:creationId xmlns:a16="http://schemas.microsoft.com/office/drawing/2014/main" xmlns="" id="{7C532343-D6BC-4ADC-AFDF-9C4286A91EAB}"/>
                </a:ext>
              </a:extLst>
            </p:cNvPr>
            <p:cNvSpPr txBox="1"/>
            <p:nvPr/>
          </p:nvSpPr>
          <p:spPr>
            <a:xfrm>
              <a:off x="5908483" y="3261220"/>
              <a:ext cx="1295400" cy="1862048"/>
            </a:xfrm>
            <a:prstGeom prst="rect">
              <a:avLst/>
            </a:prstGeom>
            <a:noFill/>
          </p:spPr>
          <p:txBody>
            <a:bodyPr wrap="square" rtlCol="0">
              <a:spAutoFit/>
            </a:bodyPr>
            <a:lstStyle/>
            <a:p>
              <a:r>
                <a:rPr lang="en-US" altLang="zh-CN" sz="11500" i="1" dirty="0">
                  <a:solidFill>
                    <a:schemeClr val="accent5">
                      <a:alpha val="60000"/>
                    </a:schemeClr>
                  </a:solidFill>
                  <a:latin typeface="+mj-ea"/>
                  <a:ea typeface="+mj-ea"/>
                </a:rPr>
                <a:t>S</a:t>
              </a:r>
              <a:endParaRPr lang="zh-CN" altLang="en-US" sz="11500" i="1" dirty="0">
                <a:solidFill>
                  <a:schemeClr val="accent5">
                    <a:alpha val="60000"/>
                  </a:schemeClr>
                </a:solidFill>
                <a:latin typeface="+mj-ea"/>
                <a:ea typeface="+mj-ea"/>
              </a:endParaRPr>
            </a:p>
          </p:txBody>
        </p:sp>
        <p:cxnSp>
          <p:nvCxnSpPr>
            <p:cNvPr id="13" name="直接连接符 12">
              <a:extLst>
                <a:ext uri="{FF2B5EF4-FFF2-40B4-BE49-F238E27FC236}">
                  <a16:creationId xmlns:a16="http://schemas.microsoft.com/office/drawing/2014/main" xmlns="" id="{E4F84136-1B33-479C-8E81-45EDF8454F5E}"/>
                </a:ext>
              </a:extLst>
            </p:cNvPr>
            <p:cNvCxnSpPr>
              <a:cxnSpLocks/>
            </p:cNvCxnSpPr>
            <p:nvPr/>
          </p:nvCxnSpPr>
          <p:spPr>
            <a:xfrm flipV="1">
              <a:off x="4593920" y="4251960"/>
              <a:ext cx="1014400" cy="1130428"/>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xmlns="" id="{41B9FB44-453A-4C86-8626-635EE686EC54}"/>
                </a:ext>
              </a:extLst>
            </p:cNvPr>
            <p:cNvCxnSpPr>
              <a:cxnSpLocks/>
            </p:cNvCxnSpPr>
            <p:nvPr/>
          </p:nvCxnSpPr>
          <p:spPr>
            <a:xfrm flipV="1">
              <a:off x="6583261" y="2409714"/>
              <a:ext cx="929825" cy="10361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xmlns="" id="{C70064F5-FA59-4AED-8352-B17B9852C475}"/>
                </a:ext>
              </a:extLst>
            </p:cNvPr>
            <p:cNvCxnSpPr>
              <a:cxnSpLocks/>
            </p:cNvCxnSpPr>
            <p:nvPr/>
          </p:nvCxnSpPr>
          <p:spPr>
            <a:xfrm flipV="1">
              <a:off x="5574046" y="4090963"/>
              <a:ext cx="567175" cy="63204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xmlns="" id="{5B776F99-87DC-4A76-8EE6-1C7585BCD3E9}"/>
                </a:ext>
              </a:extLst>
            </p:cNvPr>
            <p:cNvCxnSpPr>
              <a:cxnSpLocks/>
            </p:cNvCxnSpPr>
            <p:nvPr/>
          </p:nvCxnSpPr>
          <p:spPr>
            <a:xfrm flipV="1">
              <a:off x="6114280" y="3058658"/>
              <a:ext cx="567175" cy="63204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15" name="矩形 14">
            <a:extLst>
              <a:ext uri="{FF2B5EF4-FFF2-40B4-BE49-F238E27FC236}">
                <a16:creationId xmlns:a16="http://schemas.microsoft.com/office/drawing/2014/main" xmlns="" id="{7712F044-A2D0-46F1-BBEA-FE4B88548FB5}"/>
              </a:ext>
            </a:extLst>
          </p:cNvPr>
          <p:cNvSpPr/>
          <p:nvPr/>
        </p:nvSpPr>
        <p:spPr>
          <a:xfrm>
            <a:off x="7976438" y="3424331"/>
            <a:ext cx="3093221" cy="2266454"/>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8" name="文本框 17">
            <a:extLst>
              <a:ext uri="{FF2B5EF4-FFF2-40B4-BE49-F238E27FC236}">
                <a16:creationId xmlns:a16="http://schemas.microsoft.com/office/drawing/2014/main" xmlns="" id="{8D422F41-2BCA-4F3C-877D-32948F308D82}"/>
              </a:ext>
            </a:extLst>
          </p:cNvPr>
          <p:cNvSpPr txBox="1"/>
          <p:nvPr/>
        </p:nvSpPr>
        <p:spPr>
          <a:xfrm>
            <a:off x="8044014" y="3017986"/>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1" name="矩形 20">
            <a:extLst>
              <a:ext uri="{FF2B5EF4-FFF2-40B4-BE49-F238E27FC236}">
                <a16:creationId xmlns:a16="http://schemas.microsoft.com/office/drawing/2014/main" xmlns="" id="{48ABA678-38B6-45F4-A6FD-4F13DC7C1E24}"/>
              </a:ext>
            </a:extLst>
          </p:cNvPr>
          <p:cNvSpPr/>
          <p:nvPr/>
        </p:nvSpPr>
        <p:spPr>
          <a:xfrm>
            <a:off x="574370" y="2088505"/>
            <a:ext cx="3093221" cy="2266454"/>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2" name="文本框 21">
            <a:extLst>
              <a:ext uri="{FF2B5EF4-FFF2-40B4-BE49-F238E27FC236}">
                <a16:creationId xmlns:a16="http://schemas.microsoft.com/office/drawing/2014/main" xmlns="" id="{4756CDE7-CE6D-43E1-B2F6-BAC3CD44EA97}"/>
              </a:ext>
            </a:extLst>
          </p:cNvPr>
          <p:cNvSpPr txBox="1"/>
          <p:nvPr/>
        </p:nvSpPr>
        <p:spPr>
          <a:xfrm>
            <a:off x="641946" y="1682160"/>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8" name="矩形 27">
            <a:extLst>
              <a:ext uri="{FF2B5EF4-FFF2-40B4-BE49-F238E27FC236}">
                <a16:creationId xmlns:a16="http://schemas.microsoft.com/office/drawing/2014/main" xmlns="" id="{FEE59021-E2AE-449C-88F3-81A6A4C5F1BC}"/>
              </a:ext>
            </a:extLst>
          </p:cNvPr>
          <p:cNvSpPr/>
          <p:nvPr/>
        </p:nvSpPr>
        <p:spPr>
          <a:xfrm>
            <a:off x="-45044" y="-731320"/>
            <a:ext cx="7898719"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xmlns="" id="{DEA61443-FA58-4DB3-8A64-816E92B7A5C6}"/>
              </a:ext>
            </a:extLst>
          </p:cNvPr>
          <p:cNvSpPr/>
          <p:nvPr/>
        </p:nvSpPr>
        <p:spPr>
          <a:xfrm flipH="1">
            <a:off x="-45044" y="-731320"/>
            <a:ext cx="65496"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xmlns="" id="{735A7C9B-56F5-4239-BD14-98E1C958BD53}"/>
              </a:ext>
            </a:extLst>
          </p:cNvPr>
          <p:cNvSpPr txBox="1"/>
          <p:nvPr/>
        </p:nvSpPr>
        <p:spPr>
          <a:xfrm>
            <a:off x="758504" y="-573087"/>
            <a:ext cx="6862196" cy="369332"/>
          </a:xfrm>
          <a:prstGeom prst="rect">
            <a:avLst/>
          </a:prstGeom>
          <a:noFill/>
        </p:spPr>
        <p:txBody>
          <a:bodyPr wrap="square" rtlCol="0">
            <a:spAutoFit/>
          </a:bodyPr>
          <a:lstStyle/>
          <a:p>
            <a:r>
              <a:rPr lang="zh-CN" altLang="en-US" spc="300" dirty="0">
                <a:solidFill>
                  <a:schemeClr val="tx1">
                    <a:lumMod val="65000"/>
                    <a:lumOff val="35000"/>
                  </a:schemeClr>
                </a:solidFill>
                <a:latin typeface="+mn-ea"/>
              </a:rPr>
              <a:t>按住</a:t>
            </a:r>
            <a:r>
              <a:rPr lang="en-US" altLang="zh-CN" spc="300" dirty="0">
                <a:solidFill>
                  <a:schemeClr val="tx1">
                    <a:lumMod val="65000"/>
                    <a:lumOff val="35000"/>
                  </a:schemeClr>
                </a:solidFill>
                <a:latin typeface="+mn-ea"/>
              </a:rPr>
              <a:t>ctrl</a:t>
            </a:r>
            <a:r>
              <a:rPr lang="zh-CN" altLang="en-US" spc="300" dirty="0">
                <a:solidFill>
                  <a:schemeClr val="tx1">
                    <a:lumMod val="65000"/>
                    <a:lumOff val="35000"/>
                  </a:schemeClr>
                </a:solidFill>
                <a:latin typeface="+mn-ea"/>
              </a:rPr>
              <a:t>不松手滑动鼠标滚轮可以快速缩放页面的大小</a:t>
            </a:r>
          </a:p>
        </p:txBody>
      </p:sp>
      <p:pic>
        <p:nvPicPr>
          <p:cNvPr id="26" name="图片 25">
            <a:extLst>
              <a:ext uri="{FF2B5EF4-FFF2-40B4-BE49-F238E27FC236}">
                <a16:creationId xmlns:a16="http://schemas.microsoft.com/office/drawing/2014/main" xmlns="" id="{2C0852B6-EBEE-46E5-9754-1BDF58041ED0}"/>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7262071" y="-587547"/>
            <a:ext cx="357246" cy="369332"/>
          </a:xfrm>
          <a:prstGeom prst="rect">
            <a:avLst/>
          </a:prstGeom>
        </p:spPr>
      </p:pic>
      <p:pic>
        <p:nvPicPr>
          <p:cNvPr id="31" name="图片 30">
            <a:extLst>
              <a:ext uri="{FF2B5EF4-FFF2-40B4-BE49-F238E27FC236}">
                <a16:creationId xmlns:a16="http://schemas.microsoft.com/office/drawing/2014/main" xmlns="" id="{B1C0A12B-AD27-4776-A157-D042FEC0D10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264946780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BD0092B-A1F5-48A0-91D5-A917D9E833C9}"/>
              </a:ext>
            </a:extLst>
          </p:cNvPr>
          <p:cNvSpPr>
            <a:spLocks noGrp="1"/>
          </p:cNvSpPr>
          <p:nvPr>
            <p:ph type="title"/>
          </p:nvPr>
        </p:nvSpPr>
        <p:spPr/>
        <p:txBody>
          <a:bodyPr/>
          <a:lstStyle/>
          <a:p>
            <a:r>
              <a:rPr lang="zh-CN" altLang="en-US" dirty="0">
                <a:solidFill>
                  <a:schemeClr val="tx1">
                    <a:lumMod val="85000"/>
                    <a:lumOff val="15000"/>
                  </a:schemeClr>
                </a:solidFill>
              </a:rPr>
              <a:t>光速搞定递进式三段文字排版</a:t>
            </a:r>
          </a:p>
        </p:txBody>
      </p:sp>
      <p:grpSp>
        <p:nvGrpSpPr>
          <p:cNvPr id="7" name="组合 6">
            <a:extLst>
              <a:ext uri="{FF2B5EF4-FFF2-40B4-BE49-F238E27FC236}">
                <a16:creationId xmlns:a16="http://schemas.microsoft.com/office/drawing/2014/main" xmlns="" id="{9AD88AB2-E8E6-455B-98E6-41A4CCDF63C1}"/>
              </a:ext>
            </a:extLst>
          </p:cNvPr>
          <p:cNvGrpSpPr/>
          <p:nvPr/>
        </p:nvGrpSpPr>
        <p:grpSpPr>
          <a:xfrm>
            <a:off x="1234135" y="1558965"/>
            <a:ext cx="2777233" cy="4304054"/>
            <a:chOff x="591000" y="1558965"/>
            <a:chExt cx="2777233" cy="4304054"/>
          </a:xfrm>
        </p:grpSpPr>
        <p:sp>
          <p:nvSpPr>
            <p:cNvPr id="19" name="文本框 18">
              <a:extLst>
                <a:ext uri="{FF2B5EF4-FFF2-40B4-BE49-F238E27FC236}">
                  <a16:creationId xmlns:a16="http://schemas.microsoft.com/office/drawing/2014/main" xmlns="" id="{11D92507-5494-4DA8-A452-85B5505BC81A}"/>
                </a:ext>
              </a:extLst>
            </p:cNvPr>
            <p:cNvSpPr txBox="1"/>
            <p:nvPr/>
          </p:nvSpPr>
          <p:spPr>
            <a:xfrm>
              <a:off x="658233" y="1558965"/>
              <a:ext cx="1438855" cy="400110"/>
            </a:xfrm>
            <a:prstGeom prst="rect">
              <a:avLst/>
            </a:prstGeom>
            <a:noFill/>
          </p:spPr>
          <p:txBody>
            <a:bodyPr wrap="none" lIns="0" rtlCol="0">
              <a:spAutoFit/>
            </a:bodyPr>
            <a:lstStyle/>
            <a:p>
              <a:r>
                <a:rPr lang="zh-CN" altLang="en-US" sz="2000" spc="100" dirty="0">
                  <a:solidFill>
                    <a:schemeClr val="accent1"/>
                  </a:solidFill>
                  <a:latin typeface="+mj-ea"/>
                  <a:ea typeface="+mj-ea"/>
                </a:rPr>
                <a:t>输入副标题</a:t>
              </a:r>
            </a:p>
          </p:txBody>
        </p:sp>
        <p:sp>
          <p:nvSpPr>
            <p:cNvPr id="45" name="文本框 44">
              <a:extLst>
                <a:ext uri="{FF2B5EF4-FFF2-40B4-BE49-F238E27FC236}">
                  <a16:creationId xmlns:a16="http://schemas.microsoft.com/office/drawing/2014/main" xmlns="" id="{28BE82E3-6E6B-4460-8E14-04868A56EA37}"/>
                </a:ext>
              </a:extLst>
            </p:cNvPr>
            <p:cNvSpPr txBox="1"/>
            <p:nvPr/>
          </p:nvSpPr>
          <p:spPr>
            <a:xfrm>
              <a:off x="591000" y="2493827"/>
              <a:ext cx="2777233"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nvGrpSpPr>
            <p:cNvPr id="4" name="组合 3">
              <a:extLst>
                <a:ext uri="{FF2B5EF4-FFF2-40B4-BE49-F238E27FC236}">
                  <a16:creationId xmlns:a16="http://schemas.microsoft.com/office/drawing/2014/main" xmlns="" id="{4E987E8C-0873-4521-BB50-B1BE6FA7299B}"/>
                </a:ext>
              </a:extLst>
            </p:cNvPr>
            <p:cNvGrpSpPr/>
            <p:nvPr/>
          </p:nvGrpSpPr>
          <p:grpSpPr>
            <a:xfrm>
              <a:off x="676016" y="2120147"/>
              <a:ext cx="1690377" cy="72000"/>
              <a:chOff x="673780" y="2120147"/>
              <a:chExt cx="1690377" cy="72000"/>
            </a:xfrm>
          </p:grpSpPr>
          <p:sp>
            <p:nvSpPr>
              <p:cNvPr id="71" name="矩形 70">
                <a:extLst>
                  <a:ext uri="{FF2B5EF4-FFF2-40B4-BE49-F238E27FC236}">
                    <a16:creationId xmlns:a16="http://schemas.microsoft.com/office/drawing/2014/main" xmlns="" id="{632A0301-6B3C-454E-8339-A48810B8E996}"/>
                  </a:ext>
                </a:extLst>
              </p:cNvPr>
              <p:cNvSpPr/>
              <p:nvPr/>
            </p:nvSpPr>
            <p:spPr>
              <a:xfrm>
                <a:off x="67378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2" name="直接连接符 71">
                <a:extLst>
                  <a:ext uri="{FF2B5EF4-FFF2-40B4-BE49-F238E27FC236}">
                    <a16:creationId xmlns:a16="http://schemas.microsoft.com/office/drawing/2014/main" xmlns="" id="{A9319D94-E0B5-43BE-9C8A-BB56596E4D17}"/>
                  </a:ext>
                </a:extLst>
              </p:cNvPr>
              <p:cNvCxnSpPr>
                <a:cxnSpLocks/>
              </p:cNvCxnSpPr>
              <p:nvPr/>
            </p:nvCxnSpPr>
            <p:spPr>
              <a:xfrm>
                <a:off x="1035002"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9" name="组合 8">
            <a:extLst>
              <a:ext uri="{FF2B5EF4-FFF2-40B4-BE49-F238E27FC236}">
                <a16:creationId xmlns:a16="http://schemas.microsoft.com/office/drawing/2014/main" xmlns="" id="{84A63D9B-3E0F-48FD-8350-051735F4FB6A}"/>
              </a:ext>
            </a:extLst>
          </p:cNvPr>
          <p:cNvGrpSpPr/>
          <p:nvPr/>
        </p:nvGrpSpPr>
        <p:grpSpPr>
          <a:xfrm>
            <a:off x="4741002" y="1558965"/>
            <a:ext cx="2777233" cy="4304054"/>
            <a:chOff x="4754693" y="1558965"/>
            <a:chExt cx="2507399" cy="4304054"/>
          </a:xfrm>
        </p:grpSpPr>
        <p:sp>
          <p:nvSpPr>
            <p:cNvPr id="47" name="文本框 46">
              <a:extLst>
                <a:ext uri="{FF2B5EF4-FFF2-40B4-BE49-F238E27FC236}">
                  <a16:creationId xmlns:a16="http://schemas.microsoft.com/office/drawing/2014/main" xmlns="" id="{450B1576-8B96-4D86-88FE-8ED2DF597BFB}"/>
                </a:ext>
              </a:extLst>
            </p:cNvPr>
            <p:cNvSpPr txBox="1"/>
            <p:nvPr/>
          </p:nvSpPr>
          <p:spPr>
            <a:xfrm>
              <a:off x="4835973" y="1558965"/>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grpSp>
          <p:nvGrpSpPr>
            <p:cNvPr id="5" name="组合 4">
              <a:extLst>
                <a:ext uri="{FF2B5EF4-FFF2-40B4-BE49-F238E27FC236}">
                  <a16:creationId xmlns:a16="http://schemas.microsoft.com/office/drawing/2014/main" xmlns="" id="{3765A366-A2BF-4340-BB88-5E71FD9A3061}"/>
                </a:ext>
              </a:extLst>
            </p:cNvPr>
            <p:cNvGrpSpPr/>
            <p:nvPr/>
          </p:nvGrpSpPr>
          <p:grpSpPr>
            <a:xfrm>
              <a:off x="4847937" y="2120147"/>
              <a:ext cx="1690377" cy="72000"/>
              <a:chOff x="4762305" y="2120147"/>
              <a:chExt cx="1690377" cy="72000"/>
            </a:xfrm>
          </p:grpSpPr>
          <p:sp>
            <p:nvSpPr>
              <p:cNvPr id="74" name="矩形 73">
                <a:extLst>
                  <a:ext uri="{FF2B5EF4-FFF2-40B4-BE49-F238E27FC236}">
                    <a16:creationId xmlns:a16="http://schemas.microsoft.com/office/drawing/2014/main" xmlns="" id="{4D2480B6-232C-415B-8AEE-2FEF09D17651}"/>
                  </a:ext>
                </a:extLst>
              </p:cNvPr>
              <p:cNvSpPr/>
              <p:nvPr/>
            </p:nvSpPr>
            <p:spPr>
              <a:xfrm>
                <a:off x="4762305"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5" name="直接连接符 74">
                <a:extLst>
                  <a:ext uri="{FF2B5EF4-FFF2-40B4-BE49-F238E27FC236}">
                    <a16:creationId xmlns:a16="http://schemas.microsoft.com/office/drawing/2014/main" xmlns="" id="{F5EB1AAB-309F-4F08-86BE-3EED9FF7D1DC}"/>
                  </a:ext>
                </a:extLst>
              </p:cNvPr>
              <p:cNvCxnSpPr>
                <a:cxnSpLocks/>
              </p:cNvCxnSpPr>
              <p:nvPr/>
            </p:nvCxnSpPr>
            <p:spPr>
              <a:xfrm>
                <a:off x="5123527"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9" name="文本框 28">
              <a:extLst>
                <a:ext uri="{FF2B5EF4-FFF2-40B4-BE49-F238E27FC236}">
                  <a16:creationId xmlns:a16="http://schemas.microsoft.com/office/drawing/2014/main" xmlns="" id="{41B90ECF-088F-4D46-AF58-93C644C56A72}"/>
                </a:ext>
              </a:extLst>
            </p:cNvPr>
            <p:cNvSpPr txBox="1"/>
            <p:nvPr/>
          </p:nvSpPr>
          <p:spPr>
            <a:xfrm>
              <a:off x="4754693" y="2493827"/>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0" name="组合 9">
            <a:extLst>
              <a:ext uri="{FF2B5EF4-FFF2-40B4-BE49-F238E27FC236}">
                <a16:creationId xmlns:a16="http://schemas.microsoft.com/office/drawing/2014/main" xmlns="" id="{69633FB5-6FDB-4033-AB19-69D4A01330B7}"/>
              </a:ext>
            </a:extLst>
          </p:cNvPr>
          <p:cNvGrpSpPr/>
          <p:nvPr/>
        </p:nvGrpSpPr>
        <p:grpSpPr>
          <a:xfrm>
            <a:off x="8247868" y="1558965"/>
            <a:ext cx="2709998" cy="4304054"/>
            <a:chOff x="8275304" y="1558965"/>
            <a:chExt cx="2507399" cy="4304054"/>
          </a:xfrm>
        </p:grpSpPr>
        <p:sp>
          <p:nvSpPr>
            <p:cNvPr id="50" name="文本框 49">
              <a:extLst>
                <a:ext uri="{FF2B5EF4-FFF2-40B4-BE49-F238E27FC236}">
                  <a16:creationId xmlns:a16="http://schemas.microsoft.com/office/drawing/2014/main" xmlns="" id="{068A09FD-FCD5-45C4-9B2C-11E202F85DBE}"/>
                </a:ext>
              </a:extLst>
            </p:cNvPr>
            <p:cNvSpPr txBox="1"/>
            <p:nvPr/>
          </p:nvSpPr>
          <p:spPr>
            <a:xfrm>
              <a:off x="8357632" y="1558965"/>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grpSp>
          <p:nvGrpSpPr>
            <p:cNvPr id="6" name="组合 5">
              <a:extLst>
                <a:ext uri="{FF2B5EF4-FFF2-40B4-BE49-F238E27FC236}">
                  <a16:creationId xmlns:a16="http://schemas.microsoft.com/office/drawing/2014/main" xmlns="" id="{A97562EA-010C-449C-BE6E-1CB0F570608E}"/>
                </a:ext>
              </a:extLst>
            </p:cNvPr>
            <p:cNvGrpSpPr/>
            <p:nvPr/>
          </p:nvGrpSpPr>
          <p:grpSpPr>
            <a:xfrm>
              <a:off x="8369824" y="2120147"/>
              <a:ext cx="1690377" cy="72000"/>
              <a:chOff x="9017286" y="2120147"/>
              <a:chExt cx="1690377" cy="72000"/>
            </a:xfrm>
          </p:grpSpPr>
          <p:sp>
            <p:nvSpPr>
              <p:cNvPr id="77" name="矩形 76">
                <a:extLst>
                  <a:ext uri="{FF2B5EF4-FFF2-40B4-BE49-F238E27FC236}">
                    <a16:creationId xmlns:a16="http://schemas.microsoft.com/office/drawing/2014/main" xmlns="" id="{06D3267A-5BCD-44BB-B8FA-490F4483F38B}"/>
                  </a:ext>
                </a:extLst>
              </p:cNvPr>
              <p:cNvSpPr/>
              <p:nvPr/>
            </p:nvSpPr>
            <p:spPr>
              <a:xfrm>
                <a:off x="9017286"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8" name="直接连接符 77">
                <a:extLst>
                  <a:ext uri="{FF2B5EF4-FFF2-40B4-BE49-F238E27FC236}">
                    <a16:creationId xmlns:a16="http://schemas.microsoft.com/office/drawing/2014/main" xmlns="" id="{0A30A085-B773-44B1-9B1E-A8864185992E}"/>
                  </a:ext>
                </a:extLst>
              </p:cNvPr>
              <p:cNvCxnSpPr>
                <a:cxnSpLocks/>
              </p:cNvCxnSpPr>
              <p:nvPr/>
            </p:nvCxnSpPr>
            <p:spPr>
              <a:xfrm>
                <a:off x="9378508"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2" name="文本框 31">
              <a:extLst>
                <a:ext uri="{FF2B5EF4-FFF2-40B4-BE49-F238E27FC236}">
                  <a16:creationId xmlns:a16="http://schemas.microsoft.com/office/drawing/2014/main" xmlns="" id="{58631A06-882D-4605-8984-B7F72DFD0B28}"/>
                </a:ext>
              </a:extLst>
            </p:cNvPr>
            <p:cNvSpPr txBox="1"/>
            <p:nvPr/>
          </p:nvSpPr>
          <p:spPr>
            <a:xfrm>
              <a:off x="8275304" y="2493827"/>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sp>
        <p:nvSpPr>
          <p:cNvPr id="27" name="矩形 26">
            <a:extLst>
              <a:ext uri="{FF2B5EF4-FFF2-40B4-BE49-F238E27FC236}">
                <a16:creationId xmlns:a16="http://schemas.microsoft.com/office/drawing/2014/main" xmlns="" id="{E7192CD2-35AA-4083-B2BD-691BA9EBBF7A}"/>
              </a:ext>
            </a:extLst>
          </p:cNvPr>
          <p:cNvSpPr/>
          <p:nvPr/>
        </p:nvSpPr>
        <p:spPr>
          <a:xfrm>
            <a:off x="0" y="-754379"/>
            <a:ext cx="861567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矩形 27">
            <a:extLst>
              <a:ext uri="{FF2B5EF4-FFF2-40B4-BE49-F238E27FC236}">
                <a16:creationId xmlns:a16="http://schemas.microsoft.com/office/drawing/2014/main" xmlns="" id="{377581AA-FB66-40FA-8792-A003836A451E}"/>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xmlns="" id="{AB151C16-B75E-4A25-B120-4A64A9CB1BF1}"/>
              </a:ext>
            </a:extLst>
          </p:cNvPr>
          <p:cNvSpPr txBox="1"/>
          <p:nvPr/>
        </p:nvSpPr>
        <p:spPr>
          <a:xfrm>
            <a:off x="706117" y="-596146"/>
            <a:ext cx="7909561" cy="369332"/>
          </a:xfrm>
          <a:prstGeom prst="rect">
            <a:avLst/>
          </a:prstGeom>
          <a:noFill/>
        </p:spPr>
        <p:txBody>
          <a:bodyPr wrap="square" rtlCol="0">
            <a:spAutoFit/>
          </a:bodyPr>
          <a:lstStyle/>
          <a:p>
            <a:r>
              <a:rPr lang="en-US" altLang="zh-CN" spc="100" dirty="0">
                <a:solidFill>
                  <a:schemeClr val="tx1">
                    <a:lumMod val="65000"/>
                    <a:lumOff val="35000"/>
                  </a:schemeClr>
                </a:solidFill>
              </a:rPr>
              <a:t>PPT</a:t>
            </a:r>
            <a:r>
              <a:rPr lang="zh-CN" altLang="en-US" spc="100" dirty="0">
                <a:solidFill>
                  <a:schemeClr val="tx1">
                    <a:lumMod val="65000"/>
                    <a:lumOff val="35000"/>
                  </a:schemeClr>
                </a:solidFill>
              </a:rPr>
              <a:t>最忌讳从</a:t>
            </a:r>
            <a:r>
              <a:rPr lang="en-US" altLang="zh-CN" spc="100" dirty="0">
                <a:solidFill>
                  <a:schemeClr val="tx1">
                    <a:lumMod val="65000"/>
                    <a:lumOff val="35000"/>
                  </a:schemeClr>
                </a:solidFill>
              </a:rPr>
              <a:t>word</a:t>
            </a:r>
            <a:r>
              <a:rPr lang="zh-CN" altLang="en-US" spc="100" dirty="0">
                <a:solidFill>
                  <a:schemeClr val="tx1">
                    <a:lumMod val="65000"/>
                    <a:lumOff val="35000"/>
                  </a:schemeClr>
                </a:solidFill>
              </a:rPr>
              <a:t>直接粘贴过来</a:t>
            </a:r>
            <a:r>
              <a:rPr lang="zh-CN" altLang="en-US" spc="100" dirty="0">
                <a:solidFill>
                  <a:schemeClr val="tx1">
                    <a:lumMod val="65000"/>
                    <a:lumOff val="35000"/>
                  </a:schemeClr>
                </a:solidFill>
                <a:sym typeface="Wingdings" panose="05000000000000000000" pitchFamily="2" charset="2"/>
              </a:rPr>
              <a:t>，    一定要记得提炼核心内容再输入哦</a:t>
            </a:r>
            <a:endParaRPr lang="zh-CN" altLang="en-US" spc="100" dirty="0">
              <a:solidFill>
                <a:schemeClr val="tx1">
                  <a:lumMod val="65000"/>
                  <a:lumOff val="35000"/>
                </a:schemeClr>
              </a:solidFill>
            </a:endParaRPr>
          </a:p>
        </p:txBody>
      </p:sp>
      <p:pic>
        <p:nvPicPr>
          <p:cNvPr id="31" name="图片 30">
            <a:extLst>
              <a:ext uri="{FF2B5EF4-FFF2-40B4-BE49-F238E27FC236}">
                <a16:creationId xmlns:a16="http://schemas.microsoft.com/office/drawing/2014/main" xmlns="" id="{5BA4A84C-5B78-49AA-9198-A7A24155712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4358078" y="-564159"/>
            <a:ext cx="434341" cy="334747"/>
          </a:xfrm>
          <a:prstGeom prst="rect">
            <a:avLst/>
          </a:prstGeom>
        </p:spPr>
      </p:pic>
      <p:pic>
        <p:nvPicPr>
          <p:cNvPr id="33" name="图片 32">
            <a:extLst>
              <a:ext uri="{FF2B5EF4-FFF2-40B4-BE49-F238E27FC236}">
                <a16:creationId xmlns:a16="http://schemas.microsoft.com/office/drawing/2014/main" xmlns="" id="{EAE56C6D-2EC4-4057-916F-8CD1CC8FB43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3" name="组合 12">
            <a:extLst>
              <a:ext uri="{FF2B5EF4-FFF2-40B4-BE49-F238E27FC236}">
                <a16:creationId xmlns:a16="http://schemas.microsoft.com/office/drawing/2014/main" xmlns="" id="{770A6300-A5DC-48A0-8A85-B32E23C6C5FE}"/>
              </a:ext>
            </a:extLst>
          </p:cNvPr>
          <p:cNvGrpSpPr/>
          <p:nvPr/>
        </p:nvGrpSpPr>
        <p:grpSpPr>
          <a:xfrm>
            <a:off x="3931920" y="3427859"/>
            <a:ext cx="702421" cy="842692"/>
            <a:chOff x="4155323" y="3427859"/>
            <a:chExt cx="479018" cy="842692"/>
          </a:xfrm>
        </p:grpSpPr>
        <p:grpSp>
          <p:nvGrpSpPr>
            <p:cNvPr id="12" name="组合 11">
              <a:extLst>
                <a:ext uri="{FF2B5EF4-FFF2-40B4-BE49-F238E27FC236}">
                  <a16:creationId xmlns:a16="http://schemas.microsoft.com/office/drawing/2014/main" xmlns="" id="{93E530D4-91FE-403A-85D0-70F7629F7DF7}"/>
                </a:ext>
              </a:extLst>
            </p:cNvPr>
            <p:cNvGrpSpPr/>
            <p:nvPr/>
          </p:nvGrpSpPr>
          <p:grpSpPr>
            <a:xfrm rot="16200000">
              <a:off x="3973486" y="3609696"/>
              <a:ext cx="842692" cy="479018"/>
              <a:chOff x="6675543" y="1128196"/>
              <a:chExt cx="1839990" cy="1045920"/>
            </a:xfrm>
          </p:grpSpPr>
          <p:sp>
            <p:nvSpPr>
              <p:cNvPr id="36" name="等腰三角形 35">
                <a:extLst>
                  <a:ext uri="{FF2B5EF4-FFF2-40B4-BE49-F238E27FC236}">
                    <a16:creationId xmlns:a16="http://schemas.microsoft.com/office/drawing/2014/main" xmlns="" id="{8BA09C82-3EEA-4116-8F5A-C100930B6C6A}"/>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等腰三角形 36">
                <a:extLst>
                  <a:ext uri="{FF2B5EF4-FFF2-40B4-BE49-F238E27FC236}">
                    <a16:creationId xmlns:a16="http://schemas.microsoft.com/office/drawing/2014/main" xmlns="" id="{AB986C26-FA4E-4E29-99B7-1EE2C1174FA1}"/>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a:extLst>
                <a:ext uri="{FF2B5EF4-FFF2-40B4-BE49-F238E27FC236}">
                  <a16:creationId xmlns:a16="http://schemas.microsoft.com/office/drawing/2014/main" xmlns="" id="{C14195F2-7906-4688-959F-E06A94C8E0E5}"/>
                </a:ext>
              </a:extLst>
            </p:cNvPr>
            <p:cNvGrpSpPr/>
            <p:nvPr/>
          </p:nvGrpSpPr>
          <p:grpSpPr>
            <a:xfrm rot="16200000">
              <a:off x="3973486" y="3609696"/>
              <a:ext cx="842692" cy="479018"/>
              <a:chOff x="6675543" y="1128196"/>
              <a:chExt cx="1839990" cy="1045920"/>
            </a:xfrm>
          </p:grpSpPr>
          <p:sp>
            <p:nvSpPr>
              <p:cNvPr id="52" name="等腰三角形 51">
                <a:extLst>
                  <a:ext uri="{FF2B5EF4-FFF2-40B4-BE49-F238E27FC236}">
                    <a16:creationId xmlns:a16="http://schemas.microsoft.com/office/drawing/2014/main" xmlns="" id="{338BE244-25B9-4B57-B873-21DECAFB4DCC}"/>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等腰三角形 52">
                <a:extLst>
                  <a:ext uri="{FF2B5EF4-FFF2-40B4-BE49-F238E27FC236}">
                    <a16:creationId xmlns:a16="http://schemas.microsoft.com/office/drawing/2014/main" xmlns="" id="{79C2CF48-3298-4744-823E-66B83756E5B5}"/>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4" name="组合 53">
              <a:extLst>
                <a:ext uri="{FF2B5EF4-FFF2-40B4-BE49-F238E27FC236}">
                  <a16:creationId xmlns:a16="http://schemas.microsoft.com/office/drawing/2014/main" xmlns="" id="{0479787E-1001-43FF-9BE1-10B7850B5D54}"/>
                </a:ext>
              </a:extLst>
            </p:cNvPr>
            <p:cNvGrpSpPr/>
            <p:nvPr/>
          </p:nvGrpSpPr>
          <p:grpSpPr>
            <a:xfrm rot="16200000">
              <a:off x="3973486" y="3609696"/>
              <a:ext cx="842692" cy="479018"/>
              <a:chOff x="6675543" y="1128196"/>
              <a:chExt cx="1839990" cy="1045920"/>
            </a:xfrm>
          </p:grpSpPr>
          <p:sp>
            <p:nvSpPr>
              <p:cNvPr id="55" name="等腰三角形 54">
                <a:extLst>
                  <a:ext uri="{FF2B5EF4-FFF2-40B4-BE49-F238E27FC236}">
                    <a16:creationId xmlns:a16="http://schemas.microsoft.com/office/drawing/2014/main" xmlns="" id="{56DFEE1F-E9A7-428B-AF50-AE27B5D34E94}"/>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等腰三角形 55">
                <a:extLst>
                  <a:ext uri="{FF2B5EF4-FFF2-40B4-BE49-F238E27FC236}">
                    <a16:creationId xmlns:a16="http://schemas.microsoft.com/office/drawing/2014/main" xmlns="" id="{6E4D260A-5D08-49A7-B901-B1C0325EA894}"/>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57" name="组合 56">
            <a:extLst>
              <a:ext uri="{FF2B5EF4-FFF2-40B4-BE49-F238E27FC236}">
                <a16:creationId xmlns:a16="http://schemas.microsoft.com/office/drawing/2014/main" xmlns="" id="{93DFB96C-6437-4C54-8212-6EA724C83CAB}"/>
              </a:ext>
            </a:extLst>
          </p:cNvPr>
          <p:cNvGrpSpPr/>
          <p:nvPr/>
        </p:nvGrpSpPr>
        <p:grpSpPr>
          <a:xfrm>
            <a:off x="7385272" y="3427859"/>
            <a:ext cx="702421" cy="842692"/>
            <a:chOff x="4155323" y="3427859"/>
            <a:chExt cx="479018" cy="842692"/>
          </a:xfrm>
        </p:grpSpPr>
        <p:grpSp>
          <p:nvGrpSpPr>
            <p:cNvPr id="58" name="组合 57">
              <a:extLst>
                <a:ext uri="{FF2B5EF4-FFF2-40B4-BE49-F238E27FC236}">
                  <a16:creationId xmlns:a16="http://schemas.microsoft.com/office/drawing/2014/main" xmlns="" id="{AF40C1EA-E99B-48F9-9373-F329D556DC93}"/>
                </a:ext>
              </a:extLst>
            </p:cNvPr>
            <p:cNvGrpSpPr/>
            <p:nvPr/>
          </p:nvGrpSpPr>
          <p:grpSpPr>
            <a:xfrm rot="16200000">
              <a:off x="3973486" y="3609696"/>
              <a:ext cx="842692" cy="479018"/>
              <a:chOff x="6675543" y="1128196"/>
              <a:chExt cx="1839990" cy="1045920"/>
            </a:xfrm>
          </p:grpSpPr>
          <p:sp>
            <p:nvSpPr>
              <p:cNvPr id="65" name="等腰三角形 64">
                <a:extLst>
                  <a:ext uri="{FF2B5EF4-FFF2-40B4-BE49-F238E27FC236}">
                    <a16:creationId xmlns:a16="http://schemas.microsoft.com/office/drawing/2014/main" xmlns="" id="{6E03BF6B-3E83-467B-AB99-CBD67E869F23}"/>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等腰三角形 65">
                <a:extLst>
                  <a:ext uri="{FF2B5EF4-FFF2-40B4-BE49-F238E27FC236}">
                    <a16:creationId xmlns:a16="http://schemas.microsoft.com/office/drawing/2014/main" xmlns="" id="{C1E31438-0ED0-45FB-B7A7-B675147E5CC0}"/>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a:extLst>
                <a:ext uri="{FF2B5EF4-FFF2-40B4-BE49-F238E27FC236}">
                  <a16:creationId xmlns:a16="http://schemas.microsoft.com/office/drawing/2014/main" xmlns="" id="{464B1109-85F1-4C24-9682-33459C90F527}"/>
                </a:ext>
              </a:extLst>
            </p:cNvPr>
            <p:cNvGrpSpPr/>
            <p:nvPr/>
          </p:nvGrpSpPr>
          <p:grpSpPr>
            <a:xfrm rot="16200000">
              <a:off x="3973486" y="3609696"/>
              <a:ext cx="842692" cy="479018"/>
              <a:chOff x="6675543" y="1128196"/>
              <a:chExt cx="1839990" cy="1045920"/>
            </a:xfrm>
          </p:grpSpPr>
          <p:sp>
            <p:nvSpPr>
              <p:cNvPr id="63" name="等腰三角形 62">
                <a:extLst>
                  <a:ext uri="{FF2B5EF4-FFF2-40B4-BE49-F238E27FC236}">
                    <a16:creationId xmlns:a16="http://schemas.microsoft.com/office/drawing/2014/main" xmlns="" id="{671A9034-84DD-4C80-88D3-7E062831D220}"/>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等腰三角形 63">
                <a:extLst>
                  <a:ext uri="{FF2B5EF4-FFF2-40B4-BE49-F238E27FC236}">
                    <a16:creationId xmlns:a16="http://schemas.microsoft.com/office/drawing/2014/main" xmlns="" id="{76903C33-930E-4349-93B6-B024FF642487}"/>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a:extLst>
                <a:ext uri="{FF2B5EF4-FFF2-40B4-BE49-F238E27FC236}">
                  <a16:creationId xmlns:a16="http://schemas.microsoft.com/office/drawing/2014/main" xmlns="" id="{E69BF0C7-C6D7-48BE-92C4-7BF3617708F3}"/>
                </a:ext>
              </a:extLst>
            </p:cNvPr>
            <p:cNvGrpSpPr/>
            <p:nvPr/>
          </p:nvGrpSpPr>
          <p:grpSpPr>
            <a:xfrm rot="16200000">
              <a:off x="3973486" y="3609696"/>
              <a:ext cx="842692" cy="479018"/>
              <a:chOff x="6675543" y="1128196"/>
              <a:chExt cx="1839990" cy="1045920"/>
            </a:xfrm>
          </p:grpSpPr>
          <p:sp>
            <p:nvSpPr>
              <p:cNvPr id="61" name="等腰三角形 60">
                <a:extLst>
                  <a:ext uri="{FF2B5EF4-FFF2-40B4-BE49-F238E27FC236}">
                    <a16:creationId xmlns:a16="http://schemas.microsoft.com/office/drawing/2014/main" xmlns="" id="{5B76D634-1053-4B43-8D1A-0E464318036D}"/>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等腰三角形 61">
                <a:extLst>
                  <a:ext uri="{FF2B5EF4-FFF2-40B4-BE49-F238E27FC236}">
                    <a16:creationId xmlns:a16="http://schemas.microsoft.com/office/drawing/2014/main" xmlns="" id="{3231E991-8C09-4330-B50D-FFB852CC7616}"/>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402585269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xmlns="" id="{BC1DA2F8-006E-456C-AD07-D99E65EB71B5}"/>
              </a:ext>
            </a:extLst>
          </p:cNvPr>
          <p:cNvGrpSpPr/>
          <p:nvPr/>
        </p:nvGrpSpPr>
        <p:grpSpPr>
          <a:xfrm>
            <a:off x="796325" y="1324106"/>
            <a:ext cx="3263207" cy="4664648"/>
            <a:chOff x="796325" y="1324106"/>
            <a:chExt cx="3263207" cy="4664648"/>
          </a:xfrm>
        </p:grpSpPr>
        <p:sp>
          <p:nvSpPr>
            <p:cNvPr id="13" name="任意多边形: 形状 12">
              <a:extLst>
                <a:ext uri="{FF2B5EF4-FFF2-40B4-BE49-F238E27FC236}">
                  <a16:creationId xmlns:a16="http://schemas.microsoft.com/office/drawing/2014/main" xmlns="" id="{9BB09BE5-BAED-4475-B5C4-8C160E5C32BC}"/>
                </a:ext>
              </a:extLst>
            </p:cNvPr>
            <p:cNvSpPr/>
            <p:nvPr userDrawn="1"/>
          </p:nvSpPr>
          <p:spPr>
            <a:xfrm>
              <a:off x="796325" y="1324106"/>
              <a:ext cx="3263207" cy="254925"/>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xmlns="" id="{F1A1EAFE-DB0C-44EA-A7FB-22B860295BB7}"/>
                </a:ext>
              </a:extLst>
            </p:cNvPr>
            <p:cNvSpPr/>
            <p:nvPr userDrawn="1"/>
          </p:nvSpPr>
          <p:spPr>
            <a:xfrm>
              <a:off x="796325" y="1475601"/>
              <a:ext cx="3263207" cy="4513153"/>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xmlns="" id="{BBB0AAB0-0BC6-4A4C-B6B2-778D41555462}"/>
              </a:ext>
            </a:extLst>
          </p:cNvPr>
          <p:cNvGrpSpPr/>
          <p:nvPr/>
        </p:nvGrpSpPr>
        <p:grpSpPr>
          <a:xfrm>
            <a:off x="4464397" y="1324106"/>
            <a:ext cx="3263207" cy="4664648"/>
            <a:chOff x="604944" y="1682498"/>
            <a:chExt cx="2546928" cy="4215374"/>
          </a:xfrm>
          <a:effectLst>
            <a:outerShdw blurRad="63500" algn="ctr" rotWithShape="0">
              <a:prstClr val="black">
                <a:alpha val="5000"/>
              </a:prstClr>
            </a:outerShdw>
          </a:effectLst>
        </p:grpSpPr>
        <p:sp>
          <p:nvSpPr>
            <p:cNvPr id="19" name="任意多边形: 形状 18">
              <a:extLst>
                <a:ext uri="{FF2B5EF4-FFF2-40B4-BE49-F238E27FC236}">
                  <a16:creationId xmlns:a16="http://schemas.microsoft.com/office/drawing/2014/main" xmlns="" id="{E1CC5BD3-455C-4DC7-97E2-6DF68B1FCC8B}"/>
                </a:ext>
              </a:extLst>
            </p:cNvPr>
            <p:cNvSpPr/>
            <p:nvPr userDrawn="1"/>
          </p:nvSpPr>
          <p:spPr>
            <a:xfrm>
              <a:off x="604944" y="1682498"/>
              <a:ext cx="2546928"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a16="http://schemas.microsoft.com/office/drawing/2014/main" xmlns="" id="{81D1B528-0A36-4694-91C6-ADFAB570BEB1}"/>
                </a:ext>
              </a:extLst>
            </p:cNvPr>
            <p:cNvSpPr/>
            <p:nvPr userDrawn="1"/>
          </p:nvSpPr>
          <p:spPr>
            <a:xfrm>
              <a:off x="604944" y="1819402"/>
              <a:ext cx="2546928"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a16="http://schemas.microsoft.com/office/drawing/2014/main" xmlns="" id="{87EADFB6-E753-4266-B36C-CD41451FDFCF}"/>
              </a:ext>
            </a:extLst>
          </p:cNvPr>
          <p:cNvGrpSpPr/>
          <p:nvPr/>
        </p:nvGrpSpPr>
        <p:grpSpPr>
          <a:xfrm>
            <a:off x="8132469" y="1324106"/>
            <a:ext cx="3263207" cy="4664648"/>
            <a:chOff x="604944" y="1682498"/>
            <a:chExt cx="2546928" cy="4215374"/>
          </a:xfrm>
          <a:effectLst>
            <a:outerShdw blurRad="63500" algn="ctr" rotWithShape="0">
              <a:prstClr val="black">
                <a:alpha val="5000"/>
              </a:prstClr>
            </a:outerShdw>
          </a:effectLst>
        </p:grpSpPr>
        <p:sp>
          <p:nvSpPr>
            <p:cNvPr id="25" name="任意多边形: 形状 24">
              <a:extLst>
                <a:ext uri="{FF2B5EF4-FFF2-40B4-BE49-F238E27FC236}">
                  <a16:creationId xmlns:a16="http://schemas.microsoft.com/office/drawing/2014/main" xmlns="" id="{DF0BF903-817D-4256-8693-D740AE227D07}"/>
                </a:ext>
              </a:extLst>
            </p:cNvPr>
            <p:cNvSpPr/>
            <p:nvPr userDrawn="1"/>
          </p:nvSpPr>
          <p:spPr>
            <a:xfrm>
              <a:off x="604944" y="1682498"/>
              <a:ext cx="2546928"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xmlns="" id="{8CC4D62C-5BE0-48CB-BD18-688B44CD6E56}"/>
                </a:ext>
              </a:extLst>
            </p:cNvPr>
            <p:cNvSpPr/>
            <p:nvPr userDrawn="1"/>
          </p:nvSpPr>
          <p:spPr>
            <a:xfrm>
              <a:off x="604944" y="1819402"/>
              <a:ext cx="2546928"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标题 2">
            <a:extLst>
              <a:ext uri="{FF2B5EF4-FFF2-40B4-BE49-F238E27FC236}">
                <a16:creationId xmlns:a16="http://schemas.microsoft.com/office/drawing/2014/main" xmlns="" id="{B7214959-E7CB-44AF-B6A0-31A8BC83FB02}"/>
              </a:ext>
            </a:extLst>
          </p:cNvPr>
          <p:cNvSpPr>
            <a:spLocks noGrp="1"/>
          </p:cNvSpPr>
          <p:nvPr>
            <p:ph type="title"/>
          </p:nvPr>
        </p:nvSpPr>
        <p:spPr/>
        <p:txBody>
          <a:bodyPr/>
          <a:lstStyle/>
          <a:p>
            <a:r>
              <a:rPr lang="zh-CN" altLang="en-US" dirty="0">
                <a:solidFill>
                  <a:schemeClr val="tx1">
                    <a:lumMod val="85000"/>
                    <a:lumOff val="15000"/>
                  </a:schemeClr>
                </a:solidFill>
              </a:rPr>
              <a:t>光速搞定并列式三段文字排版</a:t>
            </a:r>
          </a:p>
        </p:txBody>
      </p:sp>
      <p:grpSp>
        <p:nvGrpSpPr>
          <p:cNvPr id="8" name="组合 7">
            <a:extLst>
              <a:ext uri="{FF2B5EF4-FFF2-40B4-BE49-F238E27FC236}">
                <a16:creationId xmlns:a16="http://schemas.microsoft.com/office/drawing/2014/main" xmlns="" id="{62DD86A7-0990-4955-94BD-F654EDB50234}"/>
              </a:ext>
            </a:extLst>
          </p:cNvPr>
          <p:cNvGrpSpPr/>
          <p:nvPr/>
        </p:nvGrpSpPr>
        <p:grpSpPr>
          <a:xfrm>
            <a:off x="974341" y="1917843"/>
            <a:ext cx="2899819" cy="3607994"/>
            <a:chOff x="974341" y="1917843"/>
            <a:chExt cx="2899819" cy="3607994"/>
          </a:xfrm>
        </p:grpSpPr>
        <p:sp>
          <p:nvSpPr>
            <p:cNvPr id="4" name="文本框 3">
              <a:extLst>
                <a:ext uri="{FF2B5EF4-FFF2-40B4-BE49-F238E27FC236}">
                  <a16:creationId xmlns:a16="http://schemas.microsoft.com/office/drawing/2014/main" xmlns="" id="{DB71E3E9-0DBC-45AC-8929-F9E1B7D09876}"/>
                </a:ext>
              </a:extLst>
            </p:cNvPr>
            <p:cNvSpPr txBox="1"/>
            <p:nvPr/>
          </p:nvSpPr>
          <p:spPr>
            <a:xfrm>
              <a:off x="1704823"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5" name="文本框 4">
              <a:extLst>
                <a:ext uri="{FF2B5EF4-FFF2-40B4-BE49-F238E27FC236}">
                  <a16:creationId xmlns:a16="http://schemas.microsoft.com/office/drawing/2014/main" xmlns="" id="{85D27FB6-D43F-42EE-9FAC-81ED89CE0102}"/>
                </a:ext>
              </a:extLst>
            </p:cNvPr>
            <p:cNvSpPr txBox="1"/>
            <p:nvPr/>
          </p:nvSpPr>
          <p:spPr>
            <a:xfrm>
              <a:off x="974341"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7" name="矩形 6">
              <a:extLst>
                <a:ext uri="{FF2B5EF4-FFF2-40B4-BE49-F238E27FC236}">
                  <a16:creationId xmlns:a16="http://schemas.microsoft.com/office/drawing/2014/main" xmlns="" id="{8323A603-4C23-4F9A-8C0C-8024E6FBAAF0}"/>
                </a:ext>
              </a:extLst>
            </p:cNvPr>
            <p:cNvSpPr/>
            <p:nvPr/>
          </p:nvSpPr>
          <p:spPr>
            <a:xfrm>
              <a:off x="2239513"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grpSp>
        <p:nvGrpSpPr>
          <p:cNvPr id="9" name="组合 8">
            <a:extLst>
              <a:ext uri="{FF2B5EF4-FFF2-40B4-BE49-F238E27FC236}">
                <a16:creationId xmlns:a16="http://schemas.microsoft.com/office/drawing/2014/main" xmlns="" id="{FF9E2DDF-B015-40E2-ABA6-BEA3D47A50DD}"/>
              </a:ext>
            </a:extLst>
          </p:cNvPr>
          <p:cNvGrpSpPr/>
          <p:nvPr/>
        </p:nvGrpSpPr>
        <p:grpSpPr>
          <a:xfrm>
            <a:off x="4646090" y="1917843"/>
            <a:ext cx="2899819" cy="3607994"/>
            <a:chOff x="4646090" y="1917843"/>
            <a:chExt cx="2899819" cy="3607994"/>
          </a:xfrm>
        </p:grpSpPr>
        <p:sp>
          <p:nvSpPr>
            <p:cNvPr id="16" name="文本框 15">
              <a:extLst>
                <a:ext uri="{FF2B5EF4-FFF2-40B4-BE49-F238E27FC236}">
                  <a16:creationId xmlns:a16="http://schemas.microsoft.com/office/drawing/2014/main" xmlns="" id="{83F47976-0FB8-4C1E-9720-C01C6BC8E6E9}"/>
                </a:ext>
              </a:extLst>
            </p:cNvPr>
            <p:cNvSpPr txBox="1"/>
            <p:nvPr/>
          </p:nvSpPr>
          <p:spPr>
            <a:xfrm>
              <a:off x="5376572"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7" name="文本框 16">
              <a:extLst>
                <a:ext uri="{FF2B5EF4-FFF2-40B4-BE49-F238E27FC236}">
                  <a16:creationId xmlns:a16="http://schemas.microsoft.com/office/drawing/2014/main" xmlns="" id="{2C427A9B-0D0F-4E1D-84AC-B9294E5B5283}"/>
                </a:ext>
              </a:extLst>
            </p:cNvPr>
            <p:cNvSpPr txBox="1"/>
            <p:nvPr/>
          </p:nvSpPr>
          <p:spPr>
            <a:xfrm>
              <a:off x="4646090"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18" name="矩形 17">
              <a:extLst>
                <a:ext uri="{FF2B5EF4-FFF2-40B4-BE49-F238E27FC236}">
                  <a16:creationId xmlns:a16="http://schemas.microsoft.com/office/drawing/2014/main" xmlns="" id="{0671FE7F-0669-4C03-A869-60E84A712677}"/>
                </a:ext>
              </a:extLst>
            </p:cNvPr>
            <p:cNvSpPr/>
            <p:nvPr/>
          </p:nvSpPr>
          <p:spPr>
            <a:xfrm>
              <a:off x="5911262"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grpSp>
        <p:nvGrpSpPr>
          <p:cNvPr id="10" name="组合 9">
            <a:extLst>
              <a:ext uri="{FF2B5EF4-FFF2-40B4-BE49-F238E27FC236}">
                <a16:creationId xmlns:a16="http://schemas.microsoft.com/office/drawing/2014/main" xmlns="" id="{8BE93F43-AC16-4179-9F3B-F9FEF00BF912}"/>
              </a:ext>
            </a:extLst>
          </p:cNvPr>
          <p:cNvGrpSpPr/>
          <p:nvPr/>
        </p:nvGrpSpPr>
        <p:grpSpPr>
          <a:xfrm>
            <a:off x="8317842" y="1917843"/>
            <a:ext cx="2899819" cy="3607994"/>
            <a:chOff x="8317842" y="1917843"/>
            <a:chExt cx="2899819" cy="3607994"/>
          </a:xfrm>
        </p:grpSpPr>
        <p:sp>
          <p:nvSpPr>
            <p:cNvPr id="20" name="文本框 19">
              <a:extLst>
                <a:ext uri="{FF2B5EF4-FFF2-40B4-BE49-F238E27FC236}">
                  <a16:creationId xmlns:a16="http://schemas.microsoft.com/office/drawing/2014/main" xmlns="" id="{F9FC7D20-3976-450E-B76A-C984CB2F455F}"/>
                </a:ext>
              </a:extLst>
            </p:cNvPr>
            <p:cNvSpPr txBox="1"/>
            <p:nvPr/>
          </p:nvSpPr>
          <p:spPr>
            <a:xfrm>
              <a:off x="9048324"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1" name="文本框 20">
              <a:extLst>
                <a:ext uri="{FF2B5EF4-FFF2-40B4-BE49-F238E27FC236}">
                  <a16:creationId xmlns:a16="http://schemas.microsoft.com/office/drawing/2014/main" xmlns="" id="{B8D120BD-141B-4946-B3B6-0BF94209BC36}"/>
                </a:ext>
              </a:extLst>
            </p:cNvPr>
            <p:cNvSpPr txBox="1"/>
            <p:nvPr/>
          </p:nvSpPr>
          <p:spPr>
            <a:xfrm>
              <a:off x="8317842"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22" name="矩形 21">
              <a:extLst>
                <a:ext uri="{FF2B5EF4-FFF2-40B4-BE49-F238E27FC236}">
                  <a16:creationId xmlns:a16="http://schemas.microsoft.com/office/drawing/2014/main" xmlns="" id="{29E122F2-6B76-4CDC-8391-BA479D2B9013}"/>
                </a:ext>
              </a:extLst>
            </p:cNvPr>
            <p:cNvSpPr/>
            <p:nvPr/>
          </p:nvSpPr>
          <p:spPr>
            <a:xfrm>
              <a:off x="9583014"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sp>
        <p:nvSpPr>
          <p:cNvPr id="27" name="矩形 26">
            <a:extLst>
              <a:ext uri="{FF2B5EF4-FFF2-40B4-BE49-F238E27FC236}">
                <a16:creationId xmlns:a16="http://schemas.microsoft.com/office/drawing/2014/main" xmlns="" id="{A2C86B65-BE4C-42DE-9830-F5DA4011CFA7}"/>
              </a:ext>
            </a:extLst>
          </p:cNvPr>
          <p:cNvSpPr/>
          <p:nvPr/>
        </p:nvSpPr>
        <p:spPr>
          <a:xfrm>
            <a:off x="0" y="-754379"/>
            <a:ext cx="802769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矩形 27">
            <a:extLst>
              <a:ext uri="{FF2B5EF4-FFF2-40B4-BE49-F238E27FC236}">
                <a16:creationId xmlns:a16="http://schemas.microsoft.com/office/drawing/2014/main" xmlns="" id="{13A261A7-03AE-41FA-8D73-7398263D31F9}"/>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xmlns="" id="{D4524F4C-7BEE-4F24-9CEE-08D8598FC167}"/>
              </a:ext>
            </a:extLst>
          </p:cNvPr>
          <p:cNvSpPr txBox="1"/>
          <p:nvPr/>
        </p:nvSpPr>
        <p:spPr>
          <a:xfrm>
            <a:off x="584196" y="-584630"/>
            <a:ext cx="7443497" cy="369332"/>
          </a:xfrm>
          <a:prstGeom prst="rect">
            <a:avLst/>
          </a:prstGeom>
          <a:noFill/>
        </p:spPr>
        <p:txBody>
          <a:bodyPr wrap="square" rtlCol="0">
            <a:spAutoFit/>
          </a:bodyPr>
          <a:lstStyle/>
          <a:p>
            <a:pPr algn="ctr"/>
            <a:r>
              <a:rPr lang="zh-CN" altLang="en-US" spc="100" dirty="0"/>
              <a:t>如果文字内容较多，可以适当拉长拉宽衬底色块，以保统一证视觉</a:t>
            </a:r>
          </a:p>
        </p:txBody>
      </p:sp>
      <p:pic>
        <p:nvPicPr>
          <p:cNvPr id="30" name="图片 29">
            <a:extLst>
              <a:ext uri="{FF2B5EF4-FFF2-40B4-BE49-F238E27FC236}">
                <a16:creationId xmlns:a16="http://schemas.microsoft.com/office/drawing/2014/main" xmlns="" id="{0E7EA182-5D08-44E5-8E6C-E51846B29E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3819" y="-658905"/>
            <a:ext cx="441818" cy="441814"/>
          </a:xfrm>
          <a:prstGeom prst="rect">
            <a:avLst/>
          </a:prstGeom>
        </p:spPr>
      </p:pic>
      <p:grpSp>
        <p:nvGrpSpPr>
          <p:cNvPr id="2" name="组合 1">
            <a:extLst>
              <a:ext uri="{FF2B5EF4-FFF2-40B4-BE49-F238E27FC236}">
                <a16:creationId xmlns:a16="http://schemas.microsoft.com/office/drawing/2014/main" xmlns="" id="{B23D2A56-8A93-4518-B0F4-51DB61E7D977}"/>
              </a:ext>
            </a:extLst>
          </p:cNvPr>
          <p:cNvGrpSpPr/>
          <p:nvPr/>
        </p:nvGrpSpPr>
        <p:grpSpPr>
          <a:xfrm>
            <a:off x="3638176" y="3267128"/>
            <a:ext cx="1247578" cy="516764"/>
            <a:chOff x="3638176" y="3267128"/>
            <a:chExt cx="1247578" cy="516764"/>
          </a:xfrm>
        </p:grpSpPr>
        <p:grpSp>
          <p:nvGrpSpPr>
            <p:cNvPr id="32" name="组合 31">
              <a:extLst>
                <a:ext uri="{FF2B5EF4-FFF2-40B4-BE49-F238E27FC236}">
                  <a16:creationId xmlns:a16="http://schemas.microsoft.com/office/drawing/2014/main" xmlns="" id="{FC26C71A-64D3-41A7-99C6-E655325FE9B4}"/>
                </a:ext>
              </a:extLst>
            </p:cNvPr>
            <p:cNvGrpSpPr/>
            <p:nvPr/>
          </p:nvGrpSpPr>
          <p:grpSpPr>
            <a:xfrm>
              <a:off x="3940611" y="3392400"/>
              <a:ext cx="642708" cy="266219"/>
              <a:chOff x="5393803" y="2488556"/>
              <a:chExt cx="642708" cy="266219"/>
            </a:xfrm>
          </p:grpSpPr>
          <p:sp>
            <p:nvSpPr>
              <p:cNvPr id="42" name="泪滴形 41">
                <a:extLst>
                  <a:ext uri="{FF2B5EF4-FFF2-40B4-BE49-F238E27FC236}">
                    <a16:creationId xmlns:a16="http://schemas.microsoft.com/office/drawing/2014/main" xmlns="" id="{D515973B-F13A-46EE-9794-C53B30130F04}"/>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泪滴形 42">
                <a:extLst>
                  <a:ext uri="{FF2B5EF4-FFF2-40B4-BE49-F238E27FC236}">
                    <a16:creationId xmlns:a16="http://schemas.microsoft.com/office/drawing/2014/main" xmlns="" id="{C99BF5ED-F3D4-465A-918E-486C9E9422EF}"/>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xmlns="" id="{91E74D90-6EAF-44CF-A33F-61A2593D87EE}"/>
                </a:ext>
              </a:extLst>
            </p:cNvPr>
            <p:cNvGrpSpPr/>
            <p:nvPr/>
          </p:nvGrpSpPr>
          <p:grpSpPr>
            <a:xfrm>
              <a:off x="3638176" y="3267128"/>
              <a:ext cx="1247578" cy="516764"/>
              <a:chOff x="5393803" y="2488556"/>
              <a:chExt cx="642708" cy="266219"/>
            </a:xfrm>
          </p:grpSpPr>
          <p:sp>
            <p:nvSpPr>
              <p:cNvPr id="40" name="泪滴形 39">
                <a:extLst>
                  <a:ext uri="{FF2B5EF4-FFF2-40B4-BE49-F238E27FC236}">
                    <a16:creationId xmlns:a16="http://schemas.microsoft.com/office/drawing/2014/main" xmlns="" id="{7589EED8-143D-48EE-B04E-40885E256283}"/>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泪滴形 40">
                <a:extLst>
                  <a:ext uri="{FF2B5EF4-FFF2-40B4-BE49-F238E27FC236}">
                    <a16:creationId xmlns:a16="http://schemas.microsoft.com/office/drawing/2014/main" xmlns="" id="{DDCC6849-A769-4DCA-B288-B77424427D1E}"/>
                  </a:ext>
                </a:extLst>
              </p:cNvPr>
              <p:cNvSpPr/>
              <p:nvPr/>
            </p:nvSpPr>
            <p:spPr>
              <a:xfrm rot="18900000" flipH="1">
                <a:off x="5770293" y="2488556"/>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 name="泪滴形 37">
              <a:extLst>
                <a:ext uri="{FF2B5EF4-FFF2-40B4-BE49-F238E27FC236}">
                  <a16:creationId xmlns:a16="http://schemas.microsoft.com/office/drawing/2014/main" xmlns="" id="{C9AFEB9E-9F2C-43D8-9532-581EE7A54A5E}"/>
                </a:ext>
              </a:extLst>
            </p:cNvPr>
            <p:cNvSpPr/>
            <p:nvPr/>
          </p:nvSpPr>
          <p:spPr>
            <a:xfrm rot="2700000">
              <a:off x="3729528" y="3304968"/>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泪滴形 38">
              <a:extLst>
                <a:ext uri="{FF2B5EF4-FFF2-40B4-BE49-F238E27FC236}">
                  <a16:creationId xmlns:a16="http://schemas.microsoft.com/office/drawing/2014/main" xmlns="" id="{E43764BB-BA67-4DB2-8232-152CAFE061DE}"/>
                </a:ext>
              </a:extLst>
            </p:cNvPr>
            <p:cNvSpPr/>
            <p:nvPr/>
          </p:nvSpPr>
          <p:spPr>
            <a:xfrm rot="18900000" flipH="1">
              <a:off x="4353318" y="3304966"/>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 name="组合 34">
              <a:extLst>
                <a:ext uri="{FF2B5EF4-FFF2-40B4-BE49-F238E27FC236}">
                  <a16:creationId xmlns:a16="http://schemas.microsoft.com/office/drawing/2014/main" xmlns="" id="{43364AD0-8AC7-415D-A03E-C594035EFE5E}"/>
                </a:ext>
              </a:extLst>
            </p:cNvPr>
            <p:cNvGrpSpPr/>
            <p:nvPr/>
          </p:nvGrpSpPr>
          <p:grpSpPr>
            <a:xfrm>
              <a:off x="3807501" y="3337265"/>
              <a:ext cx="908928" cy="376490"/>
              <a:chOff x="5393803" y="2488556"/>
              <a:chExt cx="642708" cy="266219"/>
            </a:xfrm>
          </p:grpSpPr>
          <p:sp>
            <p:nvSpPr>
              <p:cNvPr id="36" name="泪滴形 35">
                <a:extLst>
                  <a:ext uri="{FF2B5EF4-FFF2-40B4-BE49-F238E27FC236}">
                    <a16:creationId xmlns:a16="http://schemas.microsoft.com/office/drawing/2014/main" xmlns="" id="{88C882A6-7430-4BF5-8A7A-29EB18953D17}"/>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泪滴形 36">
                <a:extLst>
                  <a:ext uri="{FF2B5EF4-FFF2-40B4-BE49-F238E27FC236}">
                    <a16:creationId xmlns:a16="http://schemas.microsoft.com/office/drawing/2014/main" xmlns="" id="{718FCD67-B8D8-488B-B9E1-AF6ADBC01B3F}"/>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4" name="组合 43">
            <a:extLst>
              <a:ext uri="{FF2B5EF4-FFF2-40B4-BE49-F238E27FC236}">
                <a16:creationId xmlns:a16="http://schemas.microsoft.com/office/drawing/2014/main" xmlns="" id="{A4DEA7FF-AC55-4682-BE3B-A4AAB1846AF5}"/>
              </a:ext>
            </a:extLst>
          </p:cNvPr>
          <p:cNvGrpSpPr/>
          <p:nvPr/>
        </p:nvGrpSpPr>
        <p:grpSpPr>
          <a:xfrm>
            <a:off x="7326985" y="3267128"/>
            <a:ext cx="1247578" cy="516764"/>
            <a:chOff x="3638180" y="3267129"/>
            <a:chExt cx="1247580" cy="516764"/>
          </a:xfrm>
        </p:grpSpPr>
        <p:grpSp>
          <p:nvGrpSpPr>
            <p:cNvPr id="45" name="组合 44">
              <a:extLst>
                <a:ext uri="{FF2B5EF4-FFF2-40B4-BE49-F238E27FC236}">
                  <a16:creationId xmlns:a16="http://schemas.microsoft.com/office/drawing/2014/main" xmlns="" id="{FD3F3FFF-A17B-427C-92F2-E729CD72F661}"/>
                </a:ext>
              </a:extLst>
            </p:cNvPr>
            <p:cNvGrpSpPr/>
            <p:nvPr/>
          </p:nvGrpSpPr>
          <p:grpSpPr>
            <a:xfrm>
              <a:off x="3940616" y="3392401"/>
              <a:ext cx="642708" cy="266219"/>
              <a:chOff x="5393803" y="2488556"/>
              <a:chExt cx="642708" cy="266219"/>
            </a:xfrm>
          </p:grpSpPr>
          <p:sp>
            <p:nvSpPr>
              <p:cNvPr id="54" name="泪滴形 53">
                <a:extLst>
                  <a:ext uri="{FF2B5EF4-FFF2-40B4-BE49-F238E27FC236}">
                    <a16:creationId xmlns:a16="http://schemas.microsoft.com/office/drawing/2014/main" xmlns="" id="{D9241674-FBF5-4C6F-8E6E-C657CD37BCAE}"/>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泪滴形 54">
                <a:extLst>
                  <a:ext uri="{FF2B5EF4-FFF2-40B4-BE49-F238E27FC236}">
                    <a16:creationId xmlns:a16="http://schemas.microsoft.com/office/drawing/2014/main" xmlns="" id="{2BB96553-295F-4EA8-A8A2-DAA7D9C2A312}"/>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xmlns="" id="{419642F9-05A0-4AD6-9332-22C54B7B3A52}"/>
                </a:ext>
              </a:extLst>
            </p:cNvPr>
            <p:cNvGrpSpPr/>
            <p:nvPr/>
          </p:nvGrpSpPr>
          <p:grpSpPr>
            <a:xfrm>
              <a:off x="3638180" y="3267129"/>
              <a:ext cx="1247580" cy="516764"/>
              <a:chOff x="5393803" y="2488553"/>
              <a:chExt cx="642715" cy="266222"/>
            </a:xfrm>
          </p:grpSpPr>
          <p:sp>
            <p:nvSpPr>
              <p:cNvPr id="52" name="泪滴形 51">
                <a:extLst>
                  <a:ext uri="{FF2B5EF4-FFF2-40B4-BE49-F238E27FC236}">
                    <a16:creationId xmlns:a16="http://schemas.microsoft.com/office/drawing/2014/main" xmlns="" id="{8E697131-4D61-4666-B816-F72E9AA572FE}"/>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泪滴形 52">
                <a:extLst>
                  <a:ext uri="{FF2B5EF4-FFF2-40B4-BE49-F238E27FC236}">
                    <a16:creationId xmlns:a16="http://schemas.microsoft.com/office/drawing/2014/main" xmlns="" id="{153386EE-C61F-4CEF-8284-77F473DACE84}"/>
                  </a:ext>
                </a:extLst>
              </p:cNvPr>
              <p:cNvSpPr/>
              <p:nvPr/>
            </p:nvSpPr>
            <p:spPr>
              <a:xfrm rot="18900000" flipH="1">
                <a:off x="5770300" y="2488553"/>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7" name="泪滴形 46">
              <a:extLst>
                <a:ext uri="{FF2B5EF4-FFF2-40B4-BE49-F238E27FC236}">
                  <a16:creationId xmlns:a16="http://schemas.microsoft.com/office/drawing/2014/main" xmlns="" id="{55246D6C-2A7D-4106-BD97-EE3D773B90C1}"/>
                </a:ext>
              </a:extLst>
            </p:cNvPr>
            <p:cNvSpPr/>
            <p:nvPr/>
          </p:nvSpPr>
          <p:spPr>
            <a:xfrm rot="2700000">
              <a:off x="3729533" y="3304971"/>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泪滴形 47">
              <a:extLst>
                <a:ext uri="{FF2B5EF4-FFF2-40B4-BE49-F238E27FC236}">
                  <a16:creationId xmlns:a16="http://schemas.microsoft.com/office/drawing/2014/main" xmlns="" id="{A61D9418-9019-43A1-8F9B-3A30ABB125DE}"/>
                </a:ext>
              </a:extLst>
            </p:cNvPr>
            <p:cNvSpPr/>
            <p:nvPr/>
          </p:nvSpPr>
          <p:spPr>
            <a:xfrm rot="18900000" flipH="1">
              <a:off x="4353321" y="3304963"/>
              <a:ext cx="441083"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9" name="组合 48">
              <a:extLst>
                <a:ext uri="{FF2B5EF4-FFF2-40B4-BE49-F238E27FC236}">
                  <a16:creationId xmlns:a16="http://schemas.microsoft.com/office/drawing/2014/main" xmlns="" id="{25AD6E79-2B49-4121-B41F-459E4DF163D9}"/>
                </a:ext>
              </a:extLst>
            </p:cNvPr>
            <p:cNvGrpSpPr/>
            <p:nvPr/>
          </p:nvGrpSpPr>
          <p:grpSpPr>
            <a:xfrm>
              <a:off x="3807501" y="3337265"/>
              <a:ext cx="908928" cy="376489"/>
              <a:chOff x="5393803" y="2488556"/>
              <a:chExt cx="642708" cy="266219"/>
            </a:xfrm>
          </p:grpSpPr>
          <p:sp>
            <p:nvSpPr>
              <p:cNvPr id="50" name="泪滴形 49">
                <a:extLst>
                  <a:ext uri="{FF2B5EF4-FFF2-40B4-BE49-F238E27FC236}">
                    <a16:creationId xmlns:a16="http://schemas.microsoft.com/office/drawing/2014/main" xmlns="" id="{A8D2C9B4-E3A1-4160-BE28-AE8C8F792B4B}"/>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xmlns="" id="{34CA52B9-2F43-4B05-A867-9EAB94282454}"/>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6" name="矩形 55">
            <a:extLst>
              <a:ext uri="{FF2B5EF4-FFF2-40B4-BE49-F238E27FC236}">
                <a16:creationId xmlns:a16="http://schemas.microsoft.com/office/drawing/2014/main" xmlns="" id="{0972CF22-6E73-48DF-918A-2654CE860D26}"/>
              </a:ext>
            </a:extLst>
          </p:cNvPr>
          <p:cNvSpPr/>
          <p:nvPr/>
        </p:nvSpPr>
        <p:spPr>
          <a:xfrm>
            <a:off x="0" y="6904333"/>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7" name="矩形 56">
            <a:extLst>
              <a:ext uri="{FF2B5EF4-FFF2-40B4-BE49-F238E27FC236}">
                <a16:creationId xmlns:a16="http://schemas.microsoft.com/office/drawing/2014/main" xmlns="" id="{C3C5007A-C629-4BCC-9BD0-21FF7CF3102B}"/>
              </a:ext>
            </a:extLst>
          </p:cNvPr>
          <p:cNvSpPr/>
          <p:nvPr/>
        </p:nvSpPr>
        <p:spPr>
          <a:xfrm flipH="1">
            <a:off x="0" y="6904333"/>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a:extLst>
              <a:ext uri="{FF2B5EF4-FFF2-40B4-BE49-F238E27FC236}">
                <a16:creationId xmlns:a16="http://schemas.microsoft.com/office/drawing/2014/main" xmlns="" id="{06B5B74C-A4FE-4FF9-96FE-B99063B01D07}"/>
              </a:ext>
            </a:extLst>
          </p:cNvPr>
          <p:cNvSpPr txBox="1"/>
          <p:nvPr/>
        </p:nvSpPr>
        <p:spPr>
          <a:xfrm>
            <a:off x="706118" y="706256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中间的图形表示关联，如果不需要可以直接删除</a:t>
            </a:r>
            <a:endParaRPr lang="zh-CN" altLang="en-US" spc="100" dirty="0">
              <a:solidFill>
                <a:schemeClr val="tx1">
                  <a:lumMod val="65000"/>
                  <a:lumOff val="35000"/>
                </a:schemeClr>
              </a:solidFill>
            </a:endParaRPr>
          </a:p>
        </p:txBody>
      </p:sp>
      <p:pic>
        <p:nvPicPr>
          <p:cNvPr id="59" name="图片 58">
            <a:extLst>
              <a:ext uri="{FF2B5EF4-FFF2-40B4-BE49-F238E27FC236}">
                <a16:creationId xmlns:a16="http://schemas.microsoft.com/office/drawing/2014/main" xmlns="" id="{0163CEE8-745F-4C79-9D64-28115B586E7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999807"/>
            <a:ext cx="441818" cy="441814"/>
          </a:xfrm>
          <a:prstGeom prst="rect">
            <a:avLst/>
          </a:prstGeom>
        </p:spPr>
      </p:pic>
      <p:pic>
        <p:nvPicPr>
          <p:cNvPr id="60" name="图片 59">
            <a:extLst>
              <a:ext uri="{FF2B5EF4-FFF2-40B4-BE49-F238E27FC236}">
                <a16:creationId xmlns:a16="http://schemas.microsoft.com/office/drawing/2014/main" xmlns="" id="{AC2F2054-3F03-473C-8507-0316FB7D76C1}"/>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7106909"/>
            <a:ext cx="285750" cy="287020"/>
          </a:xfrm>
          <a:prstGeom prst="rect">
            <a:avLst/>
          </a:prstGeom>
        </p:spPr>
      </p:pic>
    </p:spTree>
    <p:extLst>
      <p:ext uri="{BB962C8B-B14F-4D97-AF65-F5344CB8AC3E}">
        <p14:creationId xmlns:p14="http://schemas.microsoft.com/office/powerpoint/2010/main" val="406612689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E39D452-4F3D-4521-8C90-DDD3FC5FB2FB}"/>
              </a:ext>
            </a:extLst>
          </p:cNvPr>
          <p:cNvSpPr>
            <a:spLocks noGrp="1"/>
          </p:cNvSpPr>
          <p:nvPr>
            <p:ph type="title"/>
          </p:nvPr>
        </p:nvSpPr>
        <p:spPr/>
        <p:txBody>
          <a:bodyPr/>
          <a:lstStyle/>
          <a:p>
            <a:r>
              <a:rPr lang="zh-CN" altLang="en-US" dirty="0">
                <a:solidFill>
                  <a:schemeClr val="tx1">
                    <a:lumMod val="85000"/>
                    <a:lumOff val="15000"/>
                  </a:schemeClr>
                </a:solidFill>
              </a:rPr>
              <a:t>光速搞定四段文字排版</a:t>
            </a:r>
          </a:p>
        </p:txBody>
      </p:sp>
      <p:cxnSp>
        <p:nvCxnSpPr>
          <p:cNvPr id="19" name="直接连接符 18">
            <a:extLst>
              <a:ext uri="{FF2B5EF4-FFF2-40B4-BE49-F238E27FC236}">
                <a16:creationId xmlns:a16="http://schemas.microsoft.com/office/drawing/2014/main" xmlns="" id="{7A06D583-DBF6-440C-9FF6-12F153B4D9E1}"/>
              </a:ext>
            </a:extLst>
          </p:cNvPr>
          <p:cNvCxnSpPr/>
          <p:nvPr/>
        </p:nvCxnSpPr>
        <p:spPr>
          <a:xfrm>
            <a:off x="3255825"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xmlns="" id="{CE0E178C-C9EB-4A9B-AB47-CBC5F3827417}"/>
              </a:ext>
            </a:extLst>
          </p:cNvPr>
          <p:cNvCxnSpPr/>
          <p:nvPr/>
        </p:nvCxnSpPr>
        <p:spPr>
          <a:xfrm>
            <a:off x="6078931"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xmlns="" id="{D4304D1E-50A7-4D06-8A9D-8EBCE159D0BA}"/>
              </a:ext>
            </a:extLst>
          </p:cNvPr>
          <p:cNvCxnSpPr/>
          <p:nvPr/>
        </p:nvCxnSpPr>
        <p:spPr>
          <a:xfrm>
            <a:off x="8942934"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文本框 4">
            <a:extLst>
              <a:ext uri="{FF2B5EF4-FFF2-40B4-BE49-F238E27FC236}">
                <a16:creationId xmlns:a16="http://schemas.microsoft.com/office/drawing/2014/main" xmlns="" id="{CB7E98F7-F85C-4D93-9A5D-BF9DCC98579B}"/>
              </a:ext>
            </a:extLst>
          </p:cNvPr>
          <p:cNvSpPr txBox="1"/>
          <p:nvPr/>
        </p:nvSpPr>
        <p:spPr>
          <a:xfrm>
            <a:off x="655018"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2" name="文本框 21">
            <a:extLst>
              <a:ext uri="{FF2B5EF4-FFF2-40B4-BE49-F238E27FC236}">
                <a16:creationId xmlns:a16="http://schemas.microsoft.com/office/drawing/2014/main" xmlns="" id="{6FF69FF2-3233-4BD4-A56C-C0E72ACB643C}"/>
              </a:ext>
            </a:extLst>
          </p:cNvPr>
          <p:cNvSpPr txBox="1"/>
          <p:nvPr/>
        </p:nvSpPr>
        <p:spPr>
          <a:xfrm>
            <a:off x="595405"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nvGrpSpPr>
          <p:cNvPr id="7" name="组合 6">
            <a:extLst>
              <a:ext uri="{FF2B5EF4-FFF2-40B4-BE49-F238E27FC236}">
                <a16:creationId xmlns:a16="http://schemas.microsoft.com/office/drawing/2014/main" xmlns="" id="{56811B56-D83D-4E9F-AE65-C08BA86BB67F}"/>
              </a:ext>
            </a:extLst>
          </p:cNvPr>
          <p:cNvGrpSpPr/>
          <p:nvPr/>
        </p:nvGrpSpPr>
        <p:grpSpPr>
          <a:xfrm>
            <a:off x="674029" y="2120147"/>
            <a:ext cx="1690377" cy="72000"/>
            <a:chOff x="673780" y="2120147"/>
            <a:chExt cx="1690377" cy="72000"/>
          </a:xfrm>
        </p:grpSpPr>
        <p:sp>
          <p:nvSpPr>
            <p:cNvPr id="27" name="矩形 26">
              <a:extLst>
                <a:ext uri="{FF2B5EF4-FFF2-40B4-BE49-F238E27FC236}">
                  <a16:creationId xmlns:a16="http://schemas.microsoft.com/office/drawing/2014/main" xmlns="" id="{6B89DFAA-CE49-4397-A2B8-D3AEF116D19D}"/>
                </a:ext>
              </a:extLst>
            </p:cNvPr>
            <p:cNvSpPr/>
            <p:nvPr/>
          </p:nvSpPr>
          <p:spPr>
            <a:xfrm>
              <a:off x="67378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8" name="直接连接符 27">
              <a:extLst>
                <a:ext uri="{FF2B5EF4-FFF2-40B4-BE49-F238E27FC236}">
                  <a16:creationId xmlns:a16="http://schemas.microsoft.com/office/drawing/2014/main" xmlns="" id="{40952CB1-BBC0-4D61-8E9D-1576FC8B62A9}"/>
                </a:ext>
              </a:extLst>
            </p:cNvPr>
            <p:cNvCxnSpPr>
              <a:cxnSpLocks/>
            </p:cNvCxnSpPr>
            <p:nvPr/>
          </p:nvCxnSpPr>
          <p:spPr>
            <a:xfrm>
              <a:off x="1035002"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xmlns="" id="{F17CAC66-6CBA-41AC-BA73-33D40224B511}"/>
              </a:ext>
            </a:extLst>
          </p:cNvPr>
          <p:cNvGrpSpPr/>
          <p:nvPr/>
        </p:nvGrpSpPr>
        <p:grpSpPr>
          <a:xfrm>
            <a:off x="3393229" y="1565844"/>
            <a:ext cx="2507399" cy="4266601"/>
            <a:chOff x="3406287" y="1565844"/>
            <a:chExt cx="2507399" cy="4266601"/>
          </a:xfrm>
        </p:grpSpPr>
        <p:sp>
          <p:nvSpPr>
            <p:cNvPr id="9" name="文本框 8">
              <a:extLst>
                <a:ext uri="{FF2B5EF4-FFF2-40B4-BE49-F238E27FC236}">
                  <a16:creationId xmlns:a16="http://schemas.microsoft.com/office/drawing/2014/main" xmlns="" id="{C5354D8A-F99D-4A43-8EF3-66D3496F67FB}"/>
                </a:ext>
              </a:extLst>
            </p:cNvPr>
            <p:cNvSpPr txBox="1"/>
            <p:nvPr/>
          </p:nvSpPr>
          <p:spPr>
            <a:xfrm>
              <a:off x="3503613"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6" name="组合 5">
              <a:extLst>
                <a:ext uri="{FF2B5EF4-FFF2-40B4-BE49-F238E27FC236}">
                  <a16:creationId xmlns:a16="http://schemas.microsoft.com/office/drawing/2014/main" xmlns="" id="{D82E4B3F-3A02-401E-8282-E65C0F0933B2}"/>
                </a:ext>
              </a:extLst>
            </p:cNvPr>
            <p:cNvGrpSpPr/>
            <p:nvPr/>
          </p:nvGrpSpPr>
          <p:grpSpPr>
            <a:xfrm>
              <a:off x="3521396" y="2120147"/>
              <a:ext cx="1690377" cy="72000"/>
              <a:chOff x="3521396" y="2120147"/>
              <a:chExt cx="1690377" cy="72000"/>
            </a:xfrm>
          </p:grpSpPr>
          <p:sp>
            <p:nvSpPr>
              <p:cNvPr id="30" name="矩形 29">
                <a:extLst>
                  <a:ext uri="{FF2B5EF4-FFF2-40B4-BE49-F238E27FC236}">
                    <a16:creationId xmlns:a16="http://schemas.microsoft.com/office/drawing/2014/main" xmlns="" id="{31636826-EC3C-4A5D-8156-01D012702720}"/>
                  </a:ext>
                </a:extLst>
              </p:cNvPr>
              <p:cNvSpPr/>
              <p:nvPr/>
            </p:nvSpPr>
            <p:spPr>
              <a:xfrm>
                <a:off x="3521396"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 name="直接连接符 30">
                <a:extLst>
                  <a:ext uri="{FF2B5EF4-FFF2-40B4-BE49-F238E27FC236}">
                    <a16:creationId xmlns:a16="http://schemas.microsoft.com/office/drawing/2014/main" xmlns="" id="{EB01547E-EE4B-4F9E-9408-9185A3B46F97}"/>
                  </a:ext>
                </a:extLst>
              </p:cNvPr>
              <p:cNvCxnSpPr>
                <a:cxnSpLocks/>
              </p:cNvCxnSpPr>
              <p:nvPr/>
            </p:nvCxnSpPr>
            <p:spPr>
              <a:xfrm>
                <a:off x="3882618"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 name="文本框 25">
              <a:extLst>
                <a:ext uri="{FF2B5EF4-FFF2-40B4-BE49-F238E27FC236}">
                  <a16:creationId xmlns:a16="http://schemas.microsoft.com/office/drawing/2014/main" xmlns="" id="{F9B09022-17ED-4E6A-9DF4-197186A1A317}"/>
                </a:ext>
              </a:extLst>
            </p:cNvPr>
            <p:cNvSpPr txBox="1"/>
            <p:nvPr/>
          </p:nvSpPr>
          <p:spPr>
            <a:xfrm>
              <a:off x="3406287"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1" name="组合 10">
            <a:extLst>
              <a:ext uri="{FF2B5EF4-FFF2-40B4-BE49-F238E27FC236}">
                <a16:creationId xmlns:a16="http://schemas.microsoft.com/office/drawing/2014/main" xmlns="" id="{C21EF43A-A921-4D29-A39D-E4CE97964208}"/>
              </a:ext>
            </a:extLst>
          </p:cNvPr>
          <p:cNvGrpSpPr/>
          <p:nvPr/>
        </p:nvGrpSpPr>
        <p:grpSpPr>
          <a:xfrm>
            <a:off x="6257231" y="1565844"/>
            <a:ext cx="2507399" cy="4266601"/>
            <a:chOff x="6270289" y="1565844"/>
            <a:chExt cx="2507399" cy="4266601"/>
          </a:xfrm>
        </p:grpSpPr>
        <p:sp>
          <p:nvSpPr>
            <p:cNvPr id="13" name="文本框 12">
              <a:extLst>
                <a:ext uri="{FF2B5EF4-FFF2-40B4-BE49-F238E27FC236}">
                  <a16:creationId xmlns:a16="http://schemas.microsoft.com/office/drawing/2014/main" xmlns="" id="{367272A3-51C4-4076-90AB-663AFBB69FDF}"/>
                </a:ext>
              </a:extLst>
            </p:cNvPr>
            <p:cNvSpPr txBox="1"/>
            <p:nvPr/>
          </p:nvSpPr>
          <p:spPr>
            <a:xfrm>
              <a:off x="6345044"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4" name="组合 3">
              <a:extLst>
                <a:ext uri="{FF2B5EF4-FFF2-40B4-BE49-F238E27FC236}">
                  <a16:creationId xmlns:a16="http://schemas.microsoft.com/office/drawing/2014/main" xmlns="" id="{2D8F3592-3152-44AC-A600-7DAC31883F69}"/>
                </a:ext>
              </a:extLst>
            </p:cNvPr>
            <p:cNvGrpSpPr/>
            <p:nvPr/>
          </p:nvGrpSpPr>
          <p:grpSpPr>
            <a:xfrm>
              <a:off x="6368194" y="2120147"/>
              <a:ext cx="1690377" cy="72000"/>
              <a:chOff x="6368194" y="2120147"/>
              <a:chExt cx="1690377" cy="72000"/>
            </a:xfrm>
          </p:grpSpPr>
          <p:sp>
            <p:nvSpPr>
              <p:cNvPr id="33" name="矩形 32">
                <a:extLst>
                  <a:ext uri="{FF2B5EF4-FFF2-40B4-BE49-F238E27FC236}">
                    <a16:creationId xmlns:a16="http://schemas.microsoft.com/office/drawing/2014/main" xmlns="" id="{B5F9B774-8258-48F7-9595-B90DCBCCABCE}"/>
                  </a:ext>
                </a:extLst>
              </p:cNvPr>
              <p:cNvSpPr/>
              <p:nvPr/>
            </p:nvSpPr>
            <p:spPr>
              <a:xfrm>
                <a:off x="6368194"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直接连接符 33">
                <a:extLst>
                  <a:ext uri="{FF2B5EF4-FFF2-40B4-BE49-F238E27FC236}">
                    <a16:creationId xmlns:a16="http://schemas.microsoft.com/office/drawing/2014/main" xmlns="" id="{EFE91ACC-759C-4EA3-B03A-46E6053F3929}"/>
                  </a:ext>
                </a:extLst>
              </p:cNvPr>
              <p:cNvCxnSpPr>
                <a:cxnSpLocks/>
              </p:cNvCxnSpPr>
              <p:nvPr/>
            </p:nvCxnSpPr>
            <p:spPr>
              <a:xfrm>
                <a:off x="6729416"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9" name="文本框 28">
              <a:extLst>
                <a:ext uri="{FF2B5EF4-FFF2-40B4-BE49-F238E27FC236}">
                  <a16:creationId xmlns:a16="http://schemas.microsoft.com/office/drawing/2014/main" xmlns="" id="{BCE40FFA-85F9-4EAB-883E-EFD3A1CE3017}"/>
                </a:ext>
              </a:extLst>
            </p:cNvPr>
            <p:cNvSpPr txBox="1"/>
            <p:nvPr/>
          </p:nvSpPr>
          <p:spPr>
            <a:xfrm>
              <a:off x="6270289"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2" name="组合 11">
            <a:extLst>
              <a:ext uri="{FF2B5EF4-FFF2-40B4-BE49-F238E27FC236}">
                <a16:creationId xmlns:a16="http://schemas.microsoft.com/office/drawing/2014/main" xmlns="" id="{12C0DAFF-A320-48E7-9295-90D83B2AFC64}"/>
              </a:ext>
            </a:extLst>
          </p:cNvPr>
          <p:cNvGrpSpPr/>
          <p:nvPr/>
        </p:nvGrpSpPr>
        <p:grpSpPr>
          <a:xfrm>
            <a:off x="9089197" y="1565844"/>
            <a:ext cx="2507399" cy="4266601"/>
            <a:chOff x="9233039" y="1565844"/>
            <a:chExt cx="2507399" cy="4266601"/>
          </a:xfrm>
        </p:grpSpPr>
        <p:sp>
          <p:nvSpPr>
            <p:cNvPr id="17" name="文本框 16">
              <a:extLst>
                <a:ext uri="{FF2B5EF4-FFF2-40B4-BE49-F238E27FC236}">
                  <a16:creationId xmlns:a16="http://schemas.microsoft.com/office/drawing/2014/main" xmlns="" id="{4DB56954-2930-4445-825A-DA61C1289E50}"/>
                </a:ext>
              </a:extLst>
            </p:cNvPr>
            <p:cNvSpPr txBox="1"/>
            <p:nvPr/>
          </p:nvSpPr>
          <p:spPr>
            <a:xfrm>
              <a:off x="9330281"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3" name="组合 2">
              <a:extLst>
                <a:ext uri="{FF2B5EF4-FFF2-40B4-BE49-F238E27FC236}">
                  <a16:creationId xmlns:a16="http://schemas.microsoft.com/office/drawing/2014/main" xmlns="" id="{847BC9CD-4A25-468F-94A0-60EF25014BA1}"/>
                </a:ext>
              </a:extLst>
            </p:cNvPr>
            <p:cNvGrpSpPr/>
            <p:nvPr/>
          </p:nvGrpSpPr>
          <p:grpSpPr>
            <a:xfrm>
              <a:off x="9341711" y="2120147"/>
              <a:ext cx="1690377" cy="72000"/>
              <a:chOff x="9353141" y="2120147"/>
              <a:chExt cx="1690377" cy="72000"/>
            </a:xfrm>
          </p:grpSpPr>
          <p:sp>
            <p:nvSpPr>
              <p:cNvPr id="39" name="矩形 38">
                <a:extLst>
                  <a:ext uri="{FF2B5EF4-FFF2-40B4-BE49-F238E27FC236}">
                    <a16:creationId xmlns:a16="http://schemas.microsoft.com/office/drawing/2014/main" xmlns="" id="{3254AA8F-D887-4818-96AF-CE28966C066E}"/>
                  </a:ext>
                </a:extLst>
              </p:cNvPr>
              <p:cNvSpPr/>
              <p:nvPr/>
            </p:nvSpPr>
            <p:spPr>
              <a:xfrm>
                <a:off x="9353141"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0" name="直接连接符 39">
                <a:extLst>
                  <a:ext uri="{FF2B5EF4-FFF2-40B4-BE49-F238E27FC236}">
                    <a16:creationId xmlns:a16="http://schemas.microsoft.com/office/drawing/2014/main" xmlns="" id="{CA5BAD14-5258-4182-86C0-D147CED1C3F6}"/>
                  </a:ext>
                </a:extLst>
              </p:cNvPr>
              <p:cNvCxnSpPr>
                <a:cxnSpLocks/>
              </p:cNvCxnSpPr>
              <p:nvPr/>
            </p:nvCxnSpPr>
            <p:spPr>
              <a:xfrm>
                <a:off x="9714363"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2" name="文本框 31">
              <a:extLst>
                <a:ext uri="{FF2B5EF4-FFF2-40B4-BE49-F238E27FC236}">
                  <a16:creationId xmlns:a16="http://schemas.microsoft.com/office/drawing/2014/main" xmlns="" id="{864CE4CA-4FA1-4E58-B90F-19305EE89C25}"/>
                </a:ext>
              </a:extLst>
            </p:cNvPr>
            <p:cNvSpPr txBox="1"/>
            <p:nvPr/>
          </p:nvSpPr>
          <p:spPr>
            <a:xfrm>
              <a:off x="9233039"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spTree>
    <p:extLst>
      <p:ext uri="{BB962C8B-B14F-4D97-AF65-F5344CB8AC3E}">
        <p14:creationId xmlns:p14="http://schemas.microsoft.com/office/powerpoint/2010/main" val="213834551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a:extLst>
              <a:ext uri="{FF2B5EF4-FFF2-40B4-BE49-F238E27FC236}">
                <a16:creationId xmlns:a16="http://schemas.microsoft.com/office/drawing/2014/main" xmlns="" id="{4DE966BA-3966-48E0-AA1C-8BD26C9F5FE3}"/>
              </a:ext>
            </a:extLst>
          </p:cNvPr>
          <p:cNvGrpSpPr/>
          <p:nvPr/>
        </p:nvGrpSpPr>
        <p:grpSpPr>
          <a:xfrm>
            <a:off x="685867" y="909473"/>
            <a:ext cx="5226204" cy="2519528"/>
            <a:chOff x="685867" y="909473"/>
            <a:chExt cx="5226204" cy="2519528"/>
          </a:xfrm>
        </p:grpSpPr>
        <p:sp>
          <p:nvSpPr>
            <p:cNvPr id="26" name="任意多边形: 形状 25">
              <a:extLst>
                <a:ext uri="{FF2B5EF4-FFF2-40B4-BE49-F238E27FC236}">
                  <a16:creationId xmlns:a16="http://schemas.microsoft.com/office/drawing/2014/main" xmlns="" id="{9595E729-FB85-406E-A2AC-DD8603087C9E}"/>
                </a:ext>
              </a:extLst>
            </p:cNvPr>
            <p:cNvSpPr/>
            <p:nvPr userDrawn="1"/>
          </p:nvSpPr>
          <p:spPr>
            <a:xfrm>
              <a:off x="685867" y="909473"/>
              <a:ext cx="5226204" cy="137693"/>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xmlns="" id="{65087D55-574D-485D-B691-8D5BD9F89FB6}"/>
                </a:ext>
              </a:extLst>
            </p:cNvPr>
            <p:cNvSpPr/>
            <p:nvPr userDrawn="1"/>
          </p:nvSpPr>
          <p:spPr>
            <a:xfrm>
              <a:off x="685867" y="991300"/>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5198609 w 5226204"/>
                <a:gd name="connsiteY3" fmla="*/ 1641 h 2437701"/>
                <a:gd name="connsiteX4" fmla="*/ 5226204 w 5226204"/>
                <a:gd name="connsiteY4" fmla="*/ 0 h 2437701"/>
                <a:gd name="connsiteX5" fmla="*/ 5226204 w 5226204"/>
                <a:gd name="connsiteY5" fmla="*/ 2223173 h 2437701"/>
                <a:gd name="connsiteX6" fmla="*/ 5185112 w 5226204"/>
                <a:gd name="connsiteY6" fmla="*/ 2245477 h 2437701"/>
                <a:gd name="connsiteX7" fmla="*/ 5036899 w 5226204"/>
                <a:gd name="connsiteY7" fmla="*/ 2425462 h 2437701"/>
                <a:gd name="connsiteX8" fmla="*/ 5033100 w 5226204"/>
                <a:gd name="connsiteY8" fmla="*/ 2437701 h 2437701"/>
                <a:gd name="connsiteX9" fmla="*/ 0 w 5226204"/>
                <a:gd name="connsiteY9" fmla="*/ 243770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7"/>
                    <a:pt x="1572196" y="55866"/>
                    <a:pt x="2613102" y="55866"/>
                  </a:cubicBezTo>
                  <a:cubicBezTo>
                    <a:pt x="3654008" y="55866"/>
                    <a:pt x="4584054" y="34757"/>
                    <a:pt x="5198609" y="1641"/>
                  </a:cubicBezTo>
                  <a:lnTo>
                    <a:pt x="5226204" y="0"/>
                  </a:lnTo>
                  <a:lnTo>
                    <a:pt x="5226204" y="2223173"/>
                  </a:lnTo>
                  <a:lnTo>
                    <a:pt x="5185112" y="2245477"/>
                  </a:lnTo>
                  <a:cubicBezTo>
                    <a:pt x="5119822" y="2289586"/>
                    <a:pt x="5067950" y="2352049"/>
                    <a:pt x="5036899" y="2425462"/>
                  </a:cubicBezTo>
                  <a:lnTo>
                    <a:pt x="5033100" y="2437701"/>
                  </a:lnTo>
                  <a:lnTo>
                    <a:pt x="0" y="2437701"/>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xmlns="" id="{5A5672B1-621B-4CBF-AF39-69CCB87DFEA6}"/>
              </a:ext>
            </a:extLst>
          </p:cNvPr>
          <p:cNvGrpSpPr/>
          <p:nvPr/>
        </p:nvGrpSpPr>
        <p:grpSpPr>
          <a:xfrm>
            <a:off x="6279929" y="909473"/>
            <a:ext cx="5226204" cy="2519528"/>
            <a:chOff x="6279929" y="909473"/>
            <a:chExt cx="5226204" cy="2519528"/>
          </a:xfrm>
        </p:grpSpPr>
        <p:sp>
          <p:nvSpPr>
            <p:cNvPr id="31" name="任意多边形: 形状 30">
              <a:extLst>
                <a:ext uri="{FF2B5EF4-FFF2-40B4-BE49-F238E27FC236}">
                  <a16:creationId xmlns:a16="http://schemas.microsoft.com/office/drawing/2014/main" xmlns="" id="{F886C1AC-BB24-44F3-8C31-00A17134144B}"/>
                </a:ext>
              </a:extLst>
            </p:cNvPr>
            <p:cNvSpPr/>
            <p:nvPr userDrawn="1"/>
          </p:nvSpPr>
          <p:spPr>
            <a:xfrm>
              <a:off x="6279929" y="909473"/>
              <a:ext cx="5226204" cy="137693"/>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a16="http://schemas.microsoft.com/office/drawing/2014/main" xmlns="" id="{3E96C3EF-1070-4D75-90E6-DDD6C88B1F07}"/>
                </a:ext>
              </a:extLst>
            </p:cNvPr>
            <p:cNvSpPr/>
            <p:nvPr userDrawn="1"/>
          </p:nvSpPr>
          <p:spPr>
            <a:xfrm>
              <a:off x="6279929" y="991300"/>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5198609 w 5226204"/>
                <a:gd name="connsiteY3" fmla="*/ 1641 h 2437701"/>
                <a:gd name="connsiteX4" fmla="*/ 5226204 w 5226204"/>
                <a:gd name="connsiteY4" fmla="*/ 0 h 2437701"/>
                <a:gd name="connsiteX5" fmla="*/ 5226204 w 5226204"/>
                <a:gd name="connsiteY5" fmla="*/ 2437701 h 2437701"/>
                <a:gd name="connsiteX6" fmla="*/ 200509 w 5226204"/>
                <a:gd name="connsiteY6" fmla="*/ 2437701 h 2437701"/>
                <a:gd name="connsiteX7" fmla="*/ 196710 w 5226204"/>
                <a:gd name="connsiteY7" fmla="*/ 2425462 h 2437701"/>
                <a:gd name="connsiteX8" fmla="*/ 48496 w 5226204"/>
                <a:gd name="connsiteY8" fmla="*/ 2245477 h 2437701"/>
                <a:gd name="connsiteX9" fmla="*/ 0 w 5226204"/>
                <a:gd name="connsiteY9" fmla="*/ 2219155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7"/>
                    <a:pt x="1572196" y="55866"/>
                    <a:pt x="2613102" y="55866"/>
                  </a:cubicBezTo>
                  <a:cubicBezTo>
                    <a:pt x="3654008" y="55866"/>
                    <a:pt x="4584054" y="34757"/>
                    <a:pt x="5198609" y="1641"/>
                  </a:cubicBezTo>
                  <a:lnTo>
                    <a:pt x="5226204" y="0"/>
                  </a:lnTo>
                  <a:lnTo>
                    <a:pt x="5226204" y="2437701"/>
                  </a:lnTo>
                  <a:lnTo>
                    <a:pt x="200509" y="2437701"/>
                  </a:lnTo>
                  <a:lnTo>
                    <a:pt x="196710" y="2425462"/>
                  </a:lnTo>
                  <a:cubicBezTo>
                    <a:pt x="165658" y="2352049"/>
                    <a:pt x="113786" y="2289586"/>
                    <a:pt x="48496" y="2245477"/>
                  </a:cubicBezTo>
                  <a:lnTo>
                    <a:pt x="0" y="2219155"/>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xmlns="" id="{805BB699-D90A-4736-800B-9185F6CE13AA}"/>
              </a:ext>
            </a:extLst>
          </p:cNvPr>
          <p:cNvGrpSpPr/>
          <p:nvPr/>
        </p:nvGrpSpPr>
        <p:grpSpPr>
          <a:xfrm>
            <a:off x="685867" y="3722990"/>
            <a:ext cx="5226204" cy="2519528"/>
            <a:chOff x="685867" y="3722990"/>
            <a:chExt cx="5226204" cy="2519528"/>
          </a:xfrm>
        </p:grpSpPr>
        <p:sp>
          <p:nvSpPr>
            <p:cNvPr id="34" name="任意多边形: 形状 33">
              <a:extLst>
                <a:ext uri="{FF2B5EF4-FFF2-40B4-BE49-F238E27FC236}">
                  <a16:creationId xmlns:a16="http://schemas.microsoft.com/office/drawing/2014/main" xmlns="" id="{028CDA86-4FBE-441F-A8F2-79CCC1628FA9}"/>
                </a:ext>
              </a:extLst>
            </p:cNvPr>
            <p:cNvSpPr/>
            <p:nvPr userDrawn="1"/>
          </p:nvSpPr>
          <p:spPr>
            <a:xfrm>
              <a:off x="685868" y="3722990"/>
              <a:ext cx="5076717" cy="137693"/>
            </a:xfrm>
            <a:custGeom>
              <a:avLst/>
              <a:gdLst>
                <a:gd name="connsiteX0" fmla="*/ 0 w 5076717"/>
                <a:gd name="connsiteY0" fmla="*/ 0 h 137693"/>
                <a:gd name="connsiteX1" fmla="*/ 5030726 w 5076717"/>
                <a:gd name="connsiteY1" fmla="*/ 0 h 137693"/>
                <a:gd name="connsiteX2" fmla="*/ 5033197 w 5076717"/>
                <a:gd name="connsiteY2" fmla="*/ 12240 h 137693"/>
                <a:gd name="connsiteX3" fmla="*/ 5070914 w 5076717"/>
                <a:gd name="connsiteY3" fmla="*/ 81729 h 137693"/>
                <a:gd name="connsiteX4" fmla="*/ 5076717 w 5076717"/>
                <a:gd name="connsiteY4" fmla="*/ 88761 h 137693"/>
                <a:gd name="connsiteX5" fmla="*/ 4681736 w 5076717"/>
                <a:gd name="connsiteY5" fmla="*/ 105912 h 137693"/>
                <a:gd name="connsiteX6" fmla="*/ 2613102 w 5076717"/>
                <a:gd name="connsiteY6" fmla="*/ 137693 h 137693"/>
                <a:gd name="connsiteX7" fmla="*/ 27595 w 5076717"/>
                <a:gd name="connsiteY7" fmla="*/ 83469 h 137693"/>
                <a:gd name="connsiteX8" fmla="*/ 0 w 5076717"/>
                <a:gd name="connsiteY8" fmla="*/ 81827 h 13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717" h="137693">
                  <a:moveTo>
                    <a:pt x="0" y="0"/>
                  </a:moveTo>
                  <a:lnTo>
                    <a:pt x="5030726" y="0"/>
                  </a:lnTo>
                  <a:lnTo>
                    <a:pt x="5033197" y="12240"/>
                  </a:lnTo>
                  <a:cubicBezTo>
                    <a:pt x="5043547" y="36711"/>
                    <a:pt x="5056211" y="59966"/>
                    <a:pt x="5070914" y="81729"/>
                  </a:cubicBezTo>
                  <a:lnTo>
                    <a:pt x="5076717" y="88761"/>
                  </a:lnTo>
                  <a:lnTo>
                    <a:pt x="4681736" y="105912"/>
                  </a:lnTo>
                  <a:cubicBezTo>
                    <a:pt x="4112102" y="125820"/>
                    <a:pt x="3393782" y="137693"/>
                    <a:pt x="2613102" y="137693"/>
                  </a:cubicBezTo>
                  <a:cubicBezTo>
                    <a:pt x="1572196" y="137693"/>
                    <a:pt x="642150" y="116585"/>
                    <a:pt x="27595" y="83469"/>
                  </a:cubicBezTo>
                  <a:lnTo>
                    <a:pt x="0" y="81827"/>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xmlns="" id="{16CE04A5-1FF2-4A77-BD01-B38E57BA6846}"/>
                </a:ext>
              </a:extLst>
            </p:cNvPr>
            <p:cNvSpPr/>
            <p:nvPr userDrawn="1"/>
          </p:nvSpPr>
          <p:spPr>
            <a:xfrm>
              <a:off x="685867" y="3804817"/>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4953762 w 5226204"/>
                <a:gd name="connsiteY3" fmla="*/ 13479 h 2437701"/>
                <a:gd name="connsiteX4" fmla="*/ 5080753 w 5226204"/>
                <a:gd name="connsiteY4" fmla="*/ 7340 h 2437701"/>
                <a:gd name="connsiteX5" fmla="*/ 5124569 w 5226204"/>
                <a:gd name="connsiteY5" fmla="*/ 60445 h 2437701"/>
                <a:gd name="connsiteX6" fmla="*/ 5185112 w 5226204"/>
                <a:gd name="connsiteY6" fmla="*/ 110398 h 2437701"/>
                <a:gd name="connsiteX7" fmla="*/ 5226204 w 5226204"/>
                <a:gd name="connsiteY7" fmla="*/ 132702 h 2437701"/>
                <a:gd name="connsiteX8" fmla="*/ 5226204 w 5226204"/>
                <a:gd name="connsiteY8" fmla="*/ 2437701 h 2437701"/>
                <a:gd name="connsiteX9" fmla="*/ 0 w 5226204"/>
                <a:gd name="connsiteY9" fmla="*/ 243770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8"/>
                    <a:pt x="1572196" y="55866"/>
                    <a:pt x="2613102" y="55866"/>
                  </a:cubicBezTo>
                  <a:cubicBezTo>
                    <a:pt x="3523895" y="55866"/>
                    <a:pt x="4349811" y="39705"/>
                    <a:pt x="4953762" y="13479"/>
                  </a:cubicBezTo>
                  <a:lnTo>
                    <a:pt x="5080753" y="7340"/>
                  </a:lnTo>
                  <a:lnTo>
                    <a:pt x="5124569" y="60445"/>
                  </a:lnTo>
                  <a:cubicBezTo>
                    <a:pt x="5143077" y="78953"/>
                    <a:pt x="5163349" y="95695"/>
                    <a:pt x="5185112" y="110398"/>
                  </a:cubicBezTo>
                  <a:lnTo>
                    <a:pt x="5226204" y="132702"/>
                  </a:lnTo>
                  <a:lnTo>
                    <a:pt x="5226204" y="2437701"/>
                  </a:lnTo>
                  <a:lnTo>
                    <a:pt x="0" y="2437701"/>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a:extLst>
              <a:ext uri="{FF2B5EF4-FFF2-40B4-BE49-F238E27FC236}">
                <a16:creationId xmlns:a16="http://schemas.microsoft.com/office/drawing/2014/main" xmlns="" id="{BC24DE21-98CD-4030-99B0-27D8F764DCF9}"/>
              </a:ext>
            </a:extLst>
          </p:cNvPr>
          <p:cNvGrpSpPr/>
          <p:nvPr/>
        </p:nvGrpSpPr>
        <p:grpSpPr>
          <a:xfrm>
            <a:off x="6279929" y="3722990"/>
            <a:ext cx="5226204" cy="2519528"/>
            <a:chOff x="6279929" y="3722990"/>
            <a:chExt cx="5226204" cy="2519528"/>
          </a:xfrm>
        </p:grpSpPr>
        <p:sp>
          <p:nvSpPr>
            <p:cNvPr id="41" name="任意多边形: 形状 40">
              <a:extLst>
                <a:ext uri="{FF2B5EF4-FFF2-40B4-BE49-F238E27FC236}">
                  <a16:creationId xmlns:a16="http://schemas.microsoft.com/office/drawing/2014/main" xmlns="" id="{BDD87DE1-E4D1-4BD5-B2D2-8EB937912F8C}"/>
                </a:ext>
              </a:extLst>
            </p:cNvPr>
            <p:cNvSpPr/>
            <p:nvPr userDrawn="1"/>
          </p:nvSpPr>
          <p:spPr>
            <a:xfrm>
              <a:off x="6429417" y="3722990"/>
              <a:ext cx="5076716" cy="137693"/>
            </a:xfrm>
            <a:custGeom>
              <a:avLst/>
              <a:gdLst>
                <a:gd name="connsiteX0" fmla="*/ 45991 w 5076716"/>
                <a:gd name="connsiteY0" fmla="*/ 0 h 137693"/>
                <a:gd name="connsiteX1" fmla="*/ 5076716 w 5076716"/>
                <a:gd name="connsiteY1" fmla="*/ 0 h 137693"/>
                <a:gd name="connsiteX2" fmla="*/ 5076716 w 5076716"/>
                <a:gd name="connsiteY2" fmla="*/ 81827 h 137693"/>
                <a:gd name="connsiteX3" fmla="*/ 5049121 w 5076716"/>
                <a:gd name="connsiteY3" fmla="*/ 83469 h 137693"/>
                <a:gd name="connsiteX4" fmla="*/ 2463614 w 5076716"/>
                <a:gd name="connsiteY4" fmla="*/ 137693 h 137693"/>
                <a:gd name="connsiteX5" fmla="*/ 394981 w 5076716"/>
                <a:gd name="connsiteY5" fmla="*/ 105912 h 137693"/>
                <a:gd name="connsiteX6" fmla="*/ 0 w 5076716"/>
                <a:gd name="connsiteY6" fmla="*/ 88761 h 137693"/>
                <a:gd name="connsiteX7" fmla="*/ 5802 w 5076716"/>
                <a:gd name="connsiteY7" fmla="*/ 81729 h 137693"/>
                <a:gd name="connsiteX8" fmla="*/ 43519 w 5076716"/>
                <a:gd name="connsiteY8" fmla="*/ 12240 h 13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716" h="137693">
                  <a:moveTo>
                    <a:pt x="45991" y="0"/>
                  </a:moveTo>
                  <a:lnTo>
                    <a:pt x="5076716" y="0"/>
                  </a:lnTo>
                  <a:lnTo>
                    <a:pt x="5076716" y="81827"/>
                  </a:lnTo>
                  <a:lnTo>
                    <a:pt x="5049121" y="83469"/>
                  </a:lnTo>
                  <a:cubicBezTo>
                    <a:pt x="4434566" y="116585"/>
                    <a:pt x="3504520" y="137693"/>
                    <a:pt x="2463614" y="137693"/>
                  </a:cubicBezTo>
                  <a:cubicBezTo>
                    <a:pt x="1682935" y="137693"/>
                    <a:pt x="964614" y="125820"/>
                    <a:pt x="394981" y="105912"/>
                  </a:cubicBezTo>
                  <a:lnTo>
                    <a:pt x="0" y="88761"/>
                  </a:lnTo>
                  <a:lnTo>
                    <a:pt x="5802" y="81729"/>
                  </a:lnTo>
                  <a:cubicBezTo>
                    <a:pt x="20505" y="59966"/>
                    <a:pt x="33169" y="36711"/>
                    <a:pt x="43519" y="12240"/>
                  </a:cubicBez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xmlns="" id="{92118CAD-803D-416C-9AE6-6729A70009F2}"/>
                </a:ext>
              </a:extLst>
            </p:cNvPr>
            <p:cNvSpPr/>
            <p:nvPr userDrawn="1"/>
          </p:nvSpPr>
          <p:spPr>
            <a:xfrm>
              <a:off x="6279929" y="3804817"/>
              <a:ext cx="5226204" cy="2437701"/>
            </a:xfrm>
            <a:custGeom>
              <a:avLst/>
              <a:gdLst>
                <a:gd name="connsiteX0" fmla="*/ 5226204 w 5226204"/>
                <a:gd name="connsiteY0" fmla="*/ 0 h 2437701"/>
                <a:gd name="connsiteX1" fmla="*/ 5226204 w 5226204"/>
                <a:gd name="connsiteY1" fmla="*/ 2437701 h 2437701"/>
                <a:gd name="connsiteX2" fmla="*/ 0 w 5226204"/>
                <a:gd name="connsiteY2" fmla="*/ 2437701 h 2437701"/>
                <a:gd name="connsiteX3" fmla="*/ 0 w 5226204"/>
                <a:gd name="connsiteY3" fmla="*/ 136721 h 2437701"/>
                <a:gd name="connsiteX4" fmla="*/ 48496 w 5226204"/>
                <a:gd name="connsiteY4" fmla="*/ 110398 h 2437701"/>
                <a:gd name="connsiteX5" fmla="*/ 109040 w 5226204"/>
                <a:gd name="connsiteY5" fmla="*/ 60445 h 2437701"/>
                <a:gd name="connsiteX6" fmla="*/ 152572 w 5226204"/>
                <a:gd name="connsiteY6" fmla="*/ 7684 h 2437701"/>
                <a:gd name="connsiteX7" fmla="*/ 272442 w 5226204"/>
                <a:gd name="connsiteY7" fmla="*/ 13479 h 2437701"/>
                <a:gd name="connsiteX8" fmla="*/ 2613102 w 5226204"/>
                <a:gd name="connsiteY8" fmla="*/ 55866 h 2437701"/>
                <a:gd name="connsiteX9" fmla="*/ 5198609 w 5226204"/>
                <a:gd name="connsiteY9" fmla="*/ 164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5226204" y="0"/>
                  </a:moveTo>
                  <a:lnTo>
                    <a:pt x="5226204" y="2437701"/>
                  </a:lnTo>
                  <a:lnTo>
                    <a:pt x="0" y="2437701"/>
                  </a:lnTo>
                  <a:lnTo>
                    <a:pt x="0" y="136721"/>
                  </a:lnTo>
                  <a:lnTo>
                    <a:pt x="48496" y="110398"/>
                  </a:lnTo>
                  <a:cubicBezTo>
                    <a:pt x="70260" y="95695"/>
                    <a:pt x="90532" y="78953"/>
                    <a:pt x="109040" y="60445"/>
                  </a:cubicBezTo>
                  <a:lnTo>
                    <a:pt x="152572" y="7684"/>
                  </a:lnTo>
                  <a:lnTo>
                    <a:pt x="272442" y="13479"/>
                  </a:lnTo>
                  <a:cubicBezTo>
                    <a:pt x="876394" y="39705"/>
                    <a:pt x="1702310" y="55866"/>
                    <a:pt x="2613102" y="55866"/>
                  </a:cubicBezTo>
                  <a:cubicBezTo>
                    <a:pt x="3654008" y="55866"/>
                    <a:pt x="4584054" y="34758"/>
                    <a:pt x="5198609" y="1641"/>
                  </a:cubicBez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标题 2">
            <a:extLst>
              <a:ext uri="{FF2B5EF4-FFF2-40B4-BE49-F238E27FC236}">
                <a16:creationId xmlns:a16="http://schemas.microsoft.com/office/drawing/2014/main" xmlns="" id="{71DB7163-8445-4F19-BC8A-F57B230AA861}"/>
              </a:ext>
            </a:extLst>
          </p:cNvPr>
          <p:cNvSpPr>
            <a:spLocks noGrp="1"/>
          </p:cNvSpPr>
          <p:nvPr>
            <p:ph type="title"/>
          </p:nvPr>
        </p:nvSpPr>
        <p:spPr/>
        <p:txBody>
          <a:bodyPr/>
          <a:lstStyle/>
          <a:p>
            <a:r>
              <a:rPr lang="zh-CN" altLang="en-US" dirty="0">
                <a:solidFill>
                  <a:schemeClr val="tx1">
                    <a:lumMod val="85000"/>
                    <a:lumOff val="15000"/>
                  </a:schemeClr>
                </a:solidFill>
              </a:rPr>
              <a:t>光速搞定四段文字排版</a:t>
            </a:r>
          </a:p>
        </p:txBody>
      </p:sp>
      <p:sp>
        <p:nvSpPr>
          <p:cNvPr id="4" name="文本框 3">
            <a:extLst>
              <a:ext uri="{FF2B5EF4-FFF2-40B4-BE49-F238E27FC236}">
                <a16:creationId xmlns:a16="http://schemas.microsoft.com/office/drawing/2014/main" xmlns="" id="{59734F61-51CA-4E77-BB9B-9C23A12D973E}"/>
              </a:ext>
            </a:extLst>
          </p:cNvPr>
          <p:cNvSpPr txBox="1"/>
          <p:nvPr/>
        </p:nvSpPr>
        <p:spPr>
          <a:xfrm>
            <a:off x="965852" y="11108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5" name="文本框 4">
            <a:extLst>
              <a:ext uri="{FF2B5EF4-FFF2-40B4-BE49-F238E27FC236}">
                <a16:creationId xmlns:a16="http://schemas.microsoft.com/office/drawing/2014/main" xmlns="" id="{FBAD6844-B6C4-4A54-A427-5A2BE11400A1}"/>
              </a:ext>
            </a:extLst>
          </p:cNvPr>
          <p:cNvSpPr txBox="1"/>
          <p:nvPr/>
        </p:nvSpPr>
        <p:spPr>
          <a:xfrm>
            <a:off x="884716" y="1619003"/>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grpSp>
        <p:nvGrpSpPr>
          <p:cNvPr id="2" name="组合 1">
            <a:extLst>
              <a:ext uri="{FF2B5EF4-FFF2-40B4-BE49-F238E27FC236}">
                <a16:creationId xmlns:a16="http://schemas.microsoft.com/office/drawing/2014/main" xmlns="" id="{EA510990-2D59-422E-887A-14FD3FFBC4F0}"/>
              </a:ext>
            </a:extLst>
          </p:cNvPr>
          <p:cNvGrpSpPr/>
          <p:nvPr/>
        </p:nvGrpSpPr>
        <p:grpSpPr>
          <a:xfrm>
            <a:off x="999266" y="1547003"/>
            <a:ext cx="1160412" cy="45719"/>
            <a:chOff x="999266" y="1547003"/>
            <a:chExt cx="1160412" cy="45719"/>
          </a:xfrm>
        </p:grpSpPr>
        <p:sp>
          <p:nvSpPr>
            <p:cNvPr id="7" name="矩形 6">
              <a:extLst>
                <a:ext uri="{FF2B5EF4-FFF2-40B4-BE49-F238E27FC236}">
                  <a16:creationId xmlns:a16="http://schemas.microsoft.com/office/drawing/2014/main" xmlns="" id="{242226BE-BA73-4FF0-B0DB-1E3B1E78FDBD}"/>
                </a:ext>
              </a:extLst>
            </p:cNvPr>
            <p:cNvSpPr/>
            <p:nvPr/>
          </p:nvSpPr>
          <p:spPr>
            <a:xfrm>
              <a:off x="999266" y="1547003"/>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a:extLst>
                <a:ext uri="{FF2B5EF4-FFF2-40B4-BE49-F238E27FC236}">
                  <a16:creationId xmlns:a16="http://schemas.microsoft.com/office/drawing/2014/main" xmlns="" id="{95597872-1ACC-4664-8642-19B3F8BEF27E}"/>
                </a:ext>
              </a:extLst>
            </p:cNvPr>
            <p:cNvCxnSpPr>
              <a:cxnSpLocks/>
            </p:cNvCxnSpPr>
            <p:nvPr/>
          </p:nvCxnSpPr>
          <p:spPr>
            <a:xfrm>
              <a:off x="1231214" y="1569862"/>
              <a:ext cx="928464"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文本框 10">
            <a:extLst>
              <a:ext uri="{FF2B5EF4-FFF2-40B4-BE49-F238E27FC236}">
                <a16:creationId xmlns:a16="http://schemas.microsoft.com/office/drawing/2014/main" xmlns="" id="{69271B4C-F4BD-401E-9F01-823E2D853A9E}"/>
              </a:ext>
            </a:extLst>
          </p:cNvPr>
          <p:cNvSpPr txBox="1"/>
          <p:nvPr/>
        </p:nvSpPr>
        <p:spPr>
          <a:xfrm>
            <a:off x="6590129" y="11108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2" name="文本框 11">
            <a:extLst>
              <a:ext uri="{FF2B5EF4-FFF2-40B4-BE49-F238E27FC236}">
                <a16:creationId xmlns:a16="http://schemas.microsoft.com/office/drawing/2014/main" xmlns="" id="{735A8C5F-1320-459F-B38E-27FA6A24D828}"/>
              </a:ext>
            </a:extLst>
          </p:cNvPr>
          <p:cNvSpPr txBox="1"/>
          <p:nvPr/>
        </p:nvSpPr>
        <p:spPr>
          <a:xfrm>
            <a:off x="6519271" y="1619003"/>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17" name="文本框 16">
            <a:extLst>
              <a:ext uri="{FF2B5EF4-FFF2-40B4-BE49-F238E27FC236}">
                <a16:creationId xmlns:a16="http://schemas.microsoft.com/office/drawing/2014/main" xmlns="" id="{F91F0480-AA08-4EC0-B637-F291BB1E7202}"/>
              </a:ext>
            </a:extLst>
          </p:cNvPr>
          <p:cNvSpPr txBox="1"/>
          <p:nvPr/>
        </p:nvSpPr>
        <p:spPr>
          <a:xfrm>
            <a:off x="6590129" y="3962778"/>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8" name="文本框 17">
            <a:extLst>
              <a:ext uri="{FF2B5EF4-FFF2-40B4-BE49-F238E27FC236}">
                <a16:creationId xmlns:a16="http://schemas.microsoft.com/office/drawing/2014/main" xmlns="" id="{F179D9E8-E657-43ED-8342-DEC573F510B0}"/>
              </a:ext>
            </a:extLst>
          </p:cNvPr>
          <p:cNvSpPr txBox="1"/>
          <p:nvPr/>
        </p:nvSpPr>
        <p:spPr>
          <a:xfrm>
            <a:off x="6519271" y="4470888"/>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23" name="文本框 22">
            <a:extLst>
              <a:ext uri="{FF2B5EF4-FFF2-40B4-BE49-F238E27FC236}">
                <a16:creationId xmlns:a16="http://schemas.microsoft.com/office/drawing/2014/main" xmlns="" id="{A1C6C6A6-7A43-4707-B15B-3901CF8C7829}"/>
              </a:ext>
            </a:extLst>
          </p:cNvPr>
          <p:cNvSpPr txBox="1"/>
          <p:nvPr/>
        </p:nvSpPr>
        <p:spPr>
          <a:xfrm>
            <a:off x="965852" y="3962778"/>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24" name="文本框 23">
            <a:extLst>
              <a:ext uri="{FF2B5EF4-FFF2-40B4-BE49-F238E27FC236}">
                <a16:creationId xmlns:a16="http://schemas.microsoft.com/office/drawing/2014/main" xmlns="" id="{7725C5D3-21E7-4D39-9C17-A9859059779D}"/>
              </a:ext>
            </a:extLst>
          </p:cNvPr>
          <p:cNvSpPr txBox="1"/>
          <p:nvPr/>
        </p:nvSpPr>
        <p:spPr>
          <a:xfrm>
            <a:off x="884716" y="4470888"/>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grpSp>
        <p:nvGrpSpPr>
          <p:cNvPr id="9" name="组合 8">
            <a:extLst>
              <a:ext uri="{FF2B5EF4-FFF2-40B4-BE49-F238E27FC236}">
                <a16:creationId xmlns:a16="http://schemas.microsoft.com/office/drawing/2014/main" xmlns="" id="{18CB5AED-6629-483D-9B23-C4B480D5E07B}"/>
              </a:ext>
            </a:extLst>
          </p:cNvPr>
          <p:cNvGrpSpPr/>
          <p:nvPr/>
        </p:nvGrpSpPr>
        <p:grpSpPr>
          <a:xfrm>
            <a:off x="6638897" y="1547003"/>
            <a:ext cx="1160412" cy="45719"/>
            <a:chOff x="6638897" y="1547003"/>
            <a:chExt cx="1160412" cy="45719"/>
          </a:xfrm>
        </p:grpSpPr>
        <p:sp>
          <p:nvSpPr>
            <p:cNvPr id="29" name="矩形 28">
              <a:extLst>
                <a:ext uri="{FF2B5EF4-FFF2-40B4-BE49-F238E27FC236}">
                  <a16:creationId xmlns:a16="http://schemas.microsoft.com/office/drawing/2014/main" xmlns="" id="{92F857A5-BBDA-4842-80F1-1B815685B36A}"/>
                </a:ext>
              </a:extLst>
            </p:cNvPr>
            <p:cNvSpPr/>
            <p:nvPr/>
          </p:nvSpPr>
          <p:spPr>
            <a:xfrm>
              <a:off x="6638897" y="1547003"/>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a:extLst>
                <a:ext uri="{FF2B5EF4-FFF2-40B4-BE49-F238E27FC236}">
                  <a16:creationId xmlns:a16="http://schemas.microsoft.com/office/drawing/2014/main" xmlns="" id="{0BA59DE4-82AE-4215-A647-0929EE642597}"/>
                </a:ext>
              </a:extLst>
            </p:cNvPr>
            <p:cNvCxnSpPr>
              <a:cxnSpLocks/>
            </p:cNvCxnSpPr>
            <p:nvPr/>
          </p:nvCxnSpPr>
          <p:spPr>
            <a:xfrm>
              <a:off x="6870845" y="1569862"/>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xmlns="" id="{66F96807-C1F7-4FA3-9857-BA0A4F5976EF}"/>
              </a:ext>
            </a:extLst>
          </p:cNvPr>
          <p:cNvGrpSpPr/>
          <p:nvPr/>
        </p:nvGrpSpPr>
        <p:grpSpPr>
          <a:xfrm>
            <a:off x="6638897" y="4391122"/>
            <a:ext cx="1160412" cy="45719"/>
            <a:chOff x="6638897" y="4391122"/>
            <a:chExt cx="1160412" cy="45719"/>
          </a:xfrm>
        </p:grpSpPr>
        <p:sp>
          <p:nvSpPr>
            <p:cNvPr id="35" name="矩形 34">
              <a:extLst>
                <a:ext uri="{FF2B5EF4-FFF2-40B4-BE49-F238E27FC236}">
                  <a16:creationId xmlns:a16="http://schemas.microsoft.com/office/drawing/2014/main" xmlns="" id="{13BCACDF-86A3-4DD0-96D8-AC7D54E929B2}"/>
                </a:ext>
              </a:extLst>
            </p:cNvPr>
            <p:cNvSpPr/>
            <p:nvPr/>
          </p:nvSpPr>
          <p:spPr>
            <a:xfrm>
              <a:off x="6638897" y="4391122"/>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6" name="直接连接符 35">
              <a:extLst>
                <a:ext uri="{FF2B5EF4-FFF2-40B4-BE49-F238E27FC236}">
                  <a16:creationId xmlns:a16="http://schemas.microsoft.com/office/drawing/2014/main" xmlns="" id="{6C58A027-37B6-41C2-BCEF-C89BA0A51B23}"/>
                </a:ext>
              </a:extLst>
            </p:cNvPr>
            <p:cNvCxnSpPr>
              <a:cxnSpLocks/>
            </p:cNvCxnSpPr>
            <p:nvPr/>
          </p:nvCxnSpPr>
          <p:spPr>
            <a:xfrm>
              <a:off x="6870845" y="4413981"/>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xmlns="" id="{AC2638E0-2855-4C8A-B0AC-8A0E737535B7}"/>
              </a:ext>
            </a:extLst>
          </p:cNvPr>
          <p:cNvGrpSpPr/>
          <p:nvPr/>
        </p:nvGrpSpPr>
        <p:grpSpPr>
          <a:xfrm>
            <a:off x="999266" y="4391122"/>
            <a:ext cx="1160412" cy="45719"/>
            <a:chOff x="999266" y="4391122"/>
            <a:chExt cx="1160412" cy="45719"/>
          </a:xfrm>
        </p:grpSpPr>
        <p:sp>
          <p:nvSpPr>
            <p:cNvPr id="38" name="矩形 37">
              <a:extLst>
                <a:ext uri="{FF2B5EF4-FFF2-40B4-BE49-F238E27FC236}">
                  <a16:creationId xmlns:a16="http://schemas.microsoft.com/office/drawing/2014/main" xmlns="" id="{9B720360-A3AA-4BD1-90B2-27A5E91195FA}"/>
                </a:ext>
              </a:extLst>
            </p:cNvPr>
            <p:cNvSpPr/>
            <p:nvPr/>
          </p:nvSpPr>
          <p:spPr>
            <a:xfrm>
              <a:off x="999266" y="4391122"/>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9" name="直接连接符 38">
              <a:extLst>
                <a:ext uri="{FF2B5EF4-FFF2-40B4-BE49-F238E27FC236}">
                  <a16:creationId xmlns:a16="http://schemas.microsoft.com/office/drawing/2014/main" xmlns="" id="{2C110D18-27E0-4FB3-B9AD-91E1B61BB6B2}"/>
                </a:ext>
              </a:extLst>
            </p:cNvPr>
            <p:cNvCxnSpPr>
              <a:cxnSpLocks/>
            </p:cNvCxnSpPr>
            <p:nvPr/>
          </p:nvCxnSpPr>
          <p:spPr>
            <a:xfrm>
              <a:off x="1231214" y="4413981"/>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3" name="组合 42">
            <a:extLst>
              <a:ext uri="{FF2B5EF4-FFF2-40B4-BE49-F238E27FC236}">
                <a16:creationId xmlns:a16="http://schemas.microsoft.com/office/drawing/2014/main" xmlns="" id="{21B77BAB-09D4-435D-ACD5-BE1ED1E0BD29}"/>
              </a:ext>
            </a:extLst>
          </p:cNvPr>
          <p:cNvGrpSpPr/>
          <p:nvPr/>
        </p:nvGrpSpPr>
        <p:grpSpPr>
          <a:xfrm>
            <a:off x="5728809" y="3214596"/>
            <a:ext cx="734382" cy="734382"/>
            <a:chOff x="5728809" y="3061809"/>
            <a:chExt cx="734382" cy="734382"/>
          </a:xfrm>
        </p:grpSpPr>
        <p:grpSp>
          <p:nvGrpSpPr>
            <p:cNvPr id="44" name="组合 43">
              <a:extLst>
                <a:ext uri="{FF2B5EF4-FFF2-40B4-BE49-F238E27FC236}">
                  <a16:creationId xmlns:a16="http://schemas.microsoft.com/office/drawing/2014/main" xmlns="" id="{ECDC5FD8-8831-4125-ADB8-905B58711608}"/>
                </a:ext>
              </a:extLst>
            </p:cNvPr>
            <p:cNvGrpSpPr/>
            <p:nvPr userDrawn="1"/>
          </p:nvGrpSpPr>
          <p:grpSpPr>
            <a:xfrm rot="2700000">
              <a:off x="5728809" y="3276904"/>
              <a:ext cx="734382" cy="304192"/>
              <a:chOff x="5472211" y="3170619"/>
              <a:chExt cx="1247578" cy="516764"/>
            </a:xfrm>
          </p:grpSpPr>
          <p:grpSp>
            <p:nvGrpSpPr>
              <p:cNvPr id="58" name="组合 57">
                <a:extLst>
                  <a:ext uri="{FF2B5EF4-FFF2-40B4-BE49-F238E27FC236}">
                    <a16:creationId xmlns:a16="http://schemas.microsoft.com/office/drawing/2014/main" xmlns="" id="{02914BB0-CF6E-4606-A09C-EC94A7B248C7}"/>
                  </a:ext>
                </a:extLst>
              </p:cNvPr>
              <p:cNvGrpSpPr/>
              <p:nvPr/>
            </p:nvGrpSpPr>
            <p:grpSpPr>
              <a:xfrm>
                <a:off x="5774646" y="3295891"/>
                <a:ext cx="642708" cy="266219"/>
                <a:chOff x="5393803" y="2488556"/>
                <a:chExt cx="642708" cy="266219"/>
              </a:xfrm>
            </p:grpSpPr>
            <p:sp>
              <p:nvSpPr>
                <p:cNvPr id="68" name="泪滴形 67">
                  <a:extLst>
                    <a:ext uri="{FF2B5EF4-FFF2-40B4-BE49-F238E27FC236}">
                      <a16:creationId xmlns:a16="http://schemas.microsoft.com/office/drawing/2014/main" xmlns="" id="{75D6284E-C85E-4A61-9B15-E8BE3519490F}"/>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泪滴形 68">
                  <a:extLst>
                    <a:ext uri="{FF2B5EF4-FFF2-40B4-BE49-F238E27FC236}">
                      <a16:creationId xmlns:a16="http://schemas.microsoft.com/office/drawing/2014/main" xmlns="" id="{034E7089-E15A-4235-85EF-AB58B85A2991}"/>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a:extLst>
                  <a:ext uri="{FF2B5EF4-FFF2-40B4-BE49-F238E27FC236}">
                    <a16:creationId xmlns:a16="http://schemas.microsoft.com/office/drawing/2014/main" xmlns="" id="{76468458-952F-4A17-8ECD-77EF64C65C11}"/>
                  </a:ext>
                </a:extLst>
              </p:cNvPr>
              <p:cNvGrpSpPr/>
              <p:nvPr/>
            </p:nvGrpSpPr>
            <p:grpSpPr>
              <a:xfrm>
                <a:off x="5472211" y="3170619"/>
                <a:ext cx="1247578" cy="516764"/>
                <a:chOff x="5393803" y="2488556"/>
                <a:chExt cx="642708" cy="266219"/>
              </a:xfrm>
            </p:grpSpPr>
            <p:sp>
              <p:nvSpPr>
                <p:cNvPr id="66" name="泪滴形 65">
                  <a:extLst>
                    <a:ext uri="{FF2B5EF4-FFF2-40B4-BE49-F238E27FC236}">
                      <a16:creationId xmlns:a16="http://schemas.microsoft.com/office/drawing/2014/main" xmlns="" id="{6A8164A6-08D8-49A1-97D8-10C5ABB38AFC}"/>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泪滴形 66">
                  <a:extLst>
                    <a:ext uri="{FF2B5EF4-FFF2-40B4-BE49-F238E27FC236}">
                      <a16:creationId xmlns:a16="http://schemas.microsoft.com/office/drawing/2014/main" xmlns="" id="{660D507B-6FB1-4159-B42B-210674A3E5C8}"/>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a:extLst>
                  <a:ext uri="{FF2B5EF4-FFF2-40B4-BE49-F238E27FC236}">
                    <a16:creationId xmlns:a16="http://schemas.microsoft.com/office/drawing/2014/main" xmlns="" id="{964F10F0-343C-4C4A-9F5F-1D693334C017}"/>
                  </a:ext>
                </a:extLst>
              </p:cNvPr>
              <p:cNvGrpSpPr/>
              <p:nvPr/>
            </p:nvGrpSpPr>
            <p:grpSpPr>
              <a:xfrm>
                <a:off x="5563562" y="3208458"/>
                <a:ext cx="1064876" cy="441086"/>
                <a:chOff x="5393803" y="2488556"/>
                <a:chExt cx="642708" cy="266219"/>
              </a:xfrm>
            </p:grpSpPr>
            <p:sp>
              <p:nvSpPr>
                <p:cNvPr id="64" name="泪滴形 63">
                  <a:extLst>
                    <a:ext uri="{FF2B5EF4-FFF2-40B4-BE49-F238E27FC236}">
                      <a16:creationId xmlns:a16="http://schemas.microsoft.com/office/drawing/2014/main" xmlns="" id="{88C72B37-F095-4F50-A9FB-F3BDE98A08A9}"/>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泪滴形 64">
                  <a:extLst>
                    <a:ext uri="{FF2B5EF4-FFF2-40B4-BE49-F238E27FC236}">
                      <a16:creationId xmlns:a16="http://schemas.microsoft.com/office/drawing/2014/main" xmlns="" id="{B98DDC32-0D61-4709-9ACD-445C6923D2DF}"/>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a:extLst>
                  <a:ext uri="{FF2B5EF4-FFF2-40B4-BE49-F238E27FC236}">
                    <a16:creationId xmlns:a16="http://schemas.microsoft.com/office/drawing/2014/main" xmlns="" id="{EC8C10F8-1120-4629-A1C7-288FA0C0D1F8}"/>
                  </a:ext>
                </a:extLst>
              </p:cNvPr>
              <p:cNvGrpSpPr/>
              <p:nvPr/>
            </p:nvGrpSpPr>
            <p:grpSpPr>
              <a:xfrm>
                <a:off x="5641536" y="3240756"/>
                <a:ext cx="908928" cy="376490"/>
                <a:chOff x="5393803" y="2488556"/>
                <a:chExt cx="642708" cy="266219"/>
              </a:xfrm>
            </p:grpSpPr>
            <p:sp>
              <p:nvSpPr>
                <p:cNvPr id="62" name="泪滴形 61">
                  <a:extLst>
                    <a:ext uri="{FF2B5EF4-FFF2-40B4-BE49-F238E27FC236}">
                      <a16:creationId xmlns:a16="http://schemas.microsoft.com/office/drawing/2014/main" xmlns="" id="{E55B61D5-81F0-4C54-8130-F56EAFFEEC16}"/>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泪滴形 62">
                  <a:extLst>
                    <a:ext uri="{FF2B5EF4-FFF2-40B4-BE49-F238E27FC236}">
                      <a16:creationId xmlns:a16="http://schemas.microsoft.com/office/drawing/2014/main" xmlns="" id="{0C24370E-6B06-48D5-8300-6F30734B36CB}"/>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5" name="组合 44">
              <a:extLst>
                <a:ext uri="{FF2B5EF4-FFF2-40B4-BE49-F238E27FC236}">
                  <a16:creationId xmlns:a16="http://schemas.microsoft.com/office/drawing/2014/main" xmlns="" id="{313460D9-B9D5-4CFF-8E4A-0FDABD9776E4}"/>
                </a:ext>
              </a:extLst>
            </p:cNvPr>
            <p:cNvGrpSpPr/>
            <p:nvPr userDrawn="1"/>
          </p:nvGrpSpPr>
          <p:grpSpPr>
            <a:xfrm rot="18900000" flipH="1">
              <a:off x="5728809" y="3276904"/>
              <a:ext cx="734382" cy="304192"/>
              <a:chOff x="5472211" y="3170619"/>
              <a:chExt cx="1247578" cy="516764"/>
            </a:xfrm>
          </p:grpSpPr>
          <p:grpSp>
            <p:nvGrpSpPr>
              <p:cNvPr id="46" name="组合 45">
                <a:extLst>
                  <a:ext uri="{FF2B5EF4-FFF2-40B4-BE49-F238E27FC236}">
                    <a16:creationId xmlns:a16="http://schemas.microsoft.com/office/drawing/2014/main" xmlns="" id="{A6DE81E8-1978-4C3B-A86C-20A156DB4A1C}"/>
                  </a:ext>
                </a:extLst>
              </p:cNvPr>
              <p:cNvGrpSpPr/>
              <p:nvPr/>
            </p:nvGrpSpPr>
            <p:grpSpPr>
              <a:xfrm>
                <a:off x="5774646" y="3295891"/>
                <a:ext cx="642708" cy="266219"/>
                <a:chOff x="5393803" y="2488556"/>
                <a:chExt cx="642708" cy="266219"/>
              </a:xfrm>
            </p:grpSpPr>
            <p:sp>
              <p:nvSpPr>
                <p:cNvPr id="56" name="泪滴形 55">
                  <a:extLst>
                    <a:ext uri="{FF2B5EF4-FFF2-40B4-BE49-F238E27FC236}">
                      <a16:creationId xmlns:a16="http://schemas.microsoft.com/office/drawing/2014/main" xmlns="" id="{3663DE64-E764-47C3-9CE4-D1620A0E34E3}"/>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泪滴形 56">
                  <a:extLst>
                    <a:ext uri="{FF2B5EF4-FFF2-40B4-BE49-F238E27FC236}">
                      <a16:creationId xmlns:a16="http://schemas.microsoft.com/office/drawing/2014/main" xmlns="" id="{EEFFC10B-9E0B-48D6-9CE1-FF837F7EE720}"/>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a:extLst>
                  <a:ext uri="{FF2B5EF4-FFF2-40B4-BE49-F238E27FC236}">
                    <a16:creationId xmlns:a16="http://schemas.microsoft.com/office/drawing/2014/main" xmlns="" id="{E9953439-B6DF-448A-A4AE-EF89D04BB72A}"/>
                  </a:ext>
                </a:extLst>
              </p:cNvPr>
              <p:cNvGrpSpPr/>
              <p:nvPr/>
            </p:nvGrpSpPr>
            <p:grpSpPr>
              <a:xfrm>
                <a:off x="5472211" y="3170619"/>
                <a:ext cx="1247578" cy="516764"/>
                <a:chOff x="5393803" y="2488556"/>
                <a:chExt cx="642708" cy="266219"/>
              </a:xfrm>
            </p:grpSpPr>
            <p:sp>
              <p:nvSpPr>
                <p:cNvPr id="54" name="泪滴形 53">
                  <a:extLst>
                    <a:ext uri="{FF2B5EF4-FFF2-40B4-BE49-F238E27FC236}">
                      <a16:creationId xmlns:a16="http://schemas.microsoft.com/office/drawing/2014/main" xmlns="" id="{BBB51D88-8033-4042-94FF-F6B67A0E97C0}"/>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泪滴形 54">
                  <a:extLst>
                    <a:ext uri="{FF2B5EF4-FFF2-40B4-BE49-F238E27FC236}">
                      <a16:creationId xmlns:a16="http://schemas.microsoft.com/office/drawing/2014/main" xmlns="" id="{466E16AC-1D80-4E96-8A55-6AF2192ABA11}"/>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组合 47">
                <a:extLst>
                  <a:ext uri="{FF2B5EF4-FFF2-40B4-BE49-F238E27FC236}">
                    <a16:creationId xmlns:a16="http://schemas.microsoft.com/office/drawing/2014/main" xmlns="" id="{7822AA9E-7B68-4EAA-8BEC-E3D2ACCB25C7}"/>
                  </a:ext>
                </a:extLst>
              </p:cNvPr>
              <p:cNvGrpSpPr/>
              <p:nvPr/>
            </p:nvGrpSpPr>
            <p:grpSpPr>
              <a:xfrm>
                <a:off x="5563562" y="3208458"/>
                <a:ext cx="1064876" cy="441086"/>
                <a:chOff x="5393803" y="2488556"/>
                <a:chExt cx="642708" cy="266219"/>
              </a:xfrm>
            </p:grpSpPr>
            <p:sp>
              <p:nvSpPr>
                <p:cNvPr id="52" name="泪滴形 51">
                  <a:extLst>
                    <a:ext uri="{FF2B5EF4-FFF2-40B4-BE49-F238E27FC236}">
                      <a16:creationId xmlns:a16="http://schemas.microsoft.com/office/drawing/2014/main" xmlns="" id="{19BB3B9D-D347-44E7-A4B6-58F7B14930BC}"/>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泪滴形 52">
                  <a:extLst>
                    <a:ext uri="{FF2B5EF4-FFF2-40B4-BE49-F238E27FC236}">
                      <a16:creationId xmlns:a16="http://schemas.microsoft.com/office/drawing/2014/main" xmlns="" id="{2BB18000-E788-4410-A93C-FDEBB9DD8328}"/>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a:extLst>
                  <a:ext uri="{FF2B5EF4-FFF2-40B4-BE49-F238E27FC236}">
                    <a16:creationId xmlns:a16="http://schemas.microsoft.com/office/drawing/2014/main" xmlns="" id="{F9C694FD-8B3A-4956-A0DB-85EF8FB7E37E}"/>
                  </a:ext>
                </a:extLst>
              </p:cNvPr>
              <p:cNvGrpSpPr/>
              <p:nvPr/>
            </p:nvGrpSpPr>
            <p:grpSpPr>
              <a:xfrm>
                <a:off x="5641536" y="3240756"/>
                <a:ext cx="908928" cy="376490"/>
                <a:chOff x="5393803" y="2488556"/>
                <a:chExt cx="642708" cy="266219"/>
              </a:xfrm>
            </p:grpSpPr>
            <p:sp>
              <p:nvSpPr>
                <p:cNvPr id="50" name="泪滴形 49">
                  <a:extLst>
                    <a:ext uri="{FF2B5EF4-FFF2-40B4-BE49-F238E27FC236}">
                      <a16:creationId xmlns:a16="http://schemas.microsoft.com/office/drawing/2014/main" xmlns="" id="{9C3BA726-B6CB-4FA7-9B37-738F68E42C88}"/>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xmlns="" id="{446A8918-9518-4FA6-977A-6D4AE6BBBDB8}"/>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70" name="矩形 69">
            <a:extLst>
              <a:ext uri="{FF2B5EF4-FFF2-40B4-BE49-F238E27FC236}">
                <a16:creationId xmlns:a16="http://schemas.microsoft.com/office/drawing/2014/main" xmlns="" id="{873F0E8E-256D-4746-9615-1682F055AB60}"/>
              </a:ext>
            </a:extLst>
          </p:cNvPr>
          <p:cNvSpPr/>
          <p:nvPr/>
        </p:nvSpPr>
        <p:spPr>
          <a:xfrm>
            <a:off x="0" y="-754379"/>
            <a:ext cx="861567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1" name="矩形 70">
            <a:extLst>
              <a:ext uri="{FF2B5EF4-FFF2-40B4-BE49-F238E27FC236}">
                <a16:creationId xmlns:a16="http://schemas.microsoft.com/office/drawing/2014/main" xmlns="" id="{B0C16957-A58F-42E8-A94D-056B3E55CE78}"/>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文本框 71">
            <a:extLst>
              <a:ext uri="{FF2B5EF4-FFF2-40B4-BE49-F238E27FC236}">
                <a16:creationId xmlns:a16="http://schemas.microsoft.com/office/drawing/2014/main" xmlns="" id="{294E4C4F-3DBE-4600-B9B3-B1809BAF068F}"/>
              </a:ext>
            </a:extLst>
          </p:cNvPr>
          <p:cNvSpPr txBox="1"/>
          <p:nvPr/>
        </p:nvSpPr>
        <p:spPr>
          <a:xfrm>
            <a:off x="706117" y="-596146"/>
            <a:ext cx="7909561" cy="369332"/>
          </a:xfrm>
          <a:prstGeom prst="rect">
            <a:avLst/>
          </a:prstGeom>
          <a:noFill/>
        </p:spPr>
        <p:txBody>
          <a:bodyPr wrap="square" rtlCol="0">
            <a:spAutoFit/>
          </a:bodyPr>
          <a:lstStyle/>
          <a:p>
            <a:r>
              <a:rPr lang="en-US" altLang="zh-CN" spc="100" dirty="0">
                <a:solidFill>
                  <a:schemeClr val="tx1">
                    <a:lumMod val="65000"/>
                    <a:lumOff val="35000"/>
                  </a:schemeClr>
                </a:solidFill>
              </a:rPr>
              <a:t>PPT</a:t>
            </a:r>
            <a:r>
              <a:rPr lang="zh-CN" altLang="en-US" spc="100" dirty="0">
                <a:solidFill>
                  <a:schemeClr val="tx1">
                    <a:lumMod val="65000"/>
                    <a:lumOff val="35000"/>
                  </a:schemeClr>
                </a:solidFill>
              </a:rPr>
              <a:t>最忌讳从</a:t>
            </a:r>
            <a:r>
              <a:rPr lang="en-US" altLang="zh-CN" spc="100" dirty="0">
                <a:solidFill>
                  <a:schemeClr val="tx1">
                    <a:lumMod val="65000"/>
                    <a:lumOff val="35000"/>
                  </a:schemeClr>
                </a:solidFill>
              </a:rPr>
              <a:t>word</a:t>
            </a:r>
            <a:r>
              <a:rPr lang="zh-CN" altLang="en-US" spc="100" dirty="0">
                <a:solidFill>
                  <a:schemeClr val="tx1">
                    <a:lumMod val="65000"/>
                    <a:lumOff val="35000"/>
                  </a:schemeClr>
                </a:solidFill>
              </a:rPr>
              <a:t>直接粘贴过来</a:t>
            </a:r>
            <a:r>
              <a:rPr lang="zh-CN" altLang="en-US" spc="100" dirty="0">
                <a:solidFill>
                  <a:schemeClr val="tx1">
                    <a:lumMod val="65000"/>
                    <a:lumOff val="35000"/>
                  </a:schemeClr>
                </a:solidFill>
                <a:sym typeface="Wingdings" panose="05000000000000000000" pitchFamily="2" charset="2"/>
              </a:rPr>
              <a:t>，    一定要记得提炼核心内容再输入哦</a:t>
            </a:r>
            <a:endParaRPr lang="zh-CN" altLang="en-US" spc="100" dirty="0">
              <a:solidFill>
                <a:schemeClr val="tx1">
                  <a:lumMod val="65000"/>
                  <a:lumOff val="35000"/>
                </a:schemeClr>
              </a:solidFill>
            </a:endParaRPr>
          </a:p>
        </p:txBody>
      </p:sp>
      <p:pic>
        <p:nvPicPr>
          <p:cNvPr id="73" name="图片 72">
            <a:extLst>
              <a:ext uri="{FF2B5EF4-FFF2-40B4-BE49-F238E27FC236}">
                <a16:creationId xmlns:a16="http://schemas.microsoft.com/office/drawing/2014/main" xmlns="" id="{226734A4-8769-4894-98C1-C4D7BDA7C362}"/>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4358078" y="-564159"/>
            <a:ext cx="434341" cy="334747"/>
          </a:xfrm>
          <a:prstGeom prst="rect">
            <a:avLst/>
          </a:prstGeom>
        </p:spPr>
      </p:pic>
      <p:pic>
        <p:nvPicPr>
          <p:cNvPr id="74" name="图片 73">
            <a:extLst>
              <a:ext uri="{FF2B5EF4-FFF2-40B4-BE49-F238E27FC236}">
                <a16:creationId xmlns:a16="http://schemas.microsoft.com/office/drawing/2014/main" xmlns="" id="{E04B6285-56DD-4A43-9298-82A44CA24F1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38651912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0108ECA-5604-40AC-AD19-6304A113983B}"/>
              </a:ext>
            </a:extLst>
          </p:cNvPr>
          <p:cNvSpPr>
            <a:spLocks noGrp="1"/>
          </p:cNvSpPr>
          <p:nvPr>
            <p:ph type="title"/>
          </p:nvPr>
        </p:nvSpPr>
        <p:spPr/>
        <p:txBody>
          <a:bodyPr/>
          <a:lstStyle/>
          <a:p>
            <a:r>
              <a:rPr lang="zh-CN" altLang="en-US" dirty="0">
                <a:solidFill>
                  <a:schemeClr val="tx1">
                    <a:lumMod val="85000"/>
                    <a:lumOff val="15000"/>
                  </a:schemeClr>
                </a:solidFill>
                <a:latin typeface="+mj-ea"/>
              </a:rPr>
              <a:t>光速搞定五段文字排版（灵活使用）</a:t>
            </a:r>
          </a:p>
        </p:txBody>
      </p:sp>
      <p:sp>
        <p:nvSpPr>
          <p:cNvPr id="80" name="任意多边形: 形状 79">
            <a:extLst>
              <a:ext uri="{FF2B5EF4-FFF2-40B4-BE49-F238E27FC236}">
                <a16:creationId xmlns:a16="http://schemas.microsoft.com/office/drawing/2014/main" xmlns="" id="{089A088E-4DD7-4840-938C-D3DC1E6524A1}"/>
              </a:ext>
            </a:extLst>
          </p:cNvPr>
          <p:cNvSpPr/>
          <p:nvPr/>
        </p:nvSpPr>
        <p:spPr>
          <a:xfrm>
            <a:off x="482448" y="1814402"/>
            <a:ext cx="2127062" cy="3188823"/>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76631"/>
              <a:gd name="connsiteX1" fmla="*/ 108000 w 1998219"/>
              <a:gd name="connsiteY1" fmla="*/ 0 h 3176631"/>
              <a:gd name="connsiteX2" fmla="*/ 1890219 w 1998219"/>
              <a:gd name="connsiteY2" fmla="*/ 0 h 3176631"/>
              <a:gd name="connsiteX3" fmla="*/ 1961895 w 1998219"/>
              <a:gd name="connsiteY3" fmla="*/ 0 h 3176631"/>
              <a:gd name="connsiteX4" fmla="*/ 1997895 w 1998219"/>
              <a:gd name="connsiteY4" fmla="*/ 36301 h 3176631"/>
              <a:gd name="connsiteX5" fmla="*/ 1997895 w 1998219"/>
              <a:gd name="connsiteY5" fmla="*/ 106397 h 3176631"/>
              <a:gd name="connsiteX6" fmla="*/ 1998219 w 1998219"/>
              <a:gd name="connsiteY6" fmla="*/ 108000 h 3176631"/>
              <a:gd name="connsiteX7" fmla="*/ 1998219 w 1998219"/>
              <a:gd name="connsiteY7" fmla="*/ 2666163 h 3176631"/>
              <a:gd name="connsiteX8" fmla="*/ 1997895 w 1998219"/>
              <a:gd name="connsiteY8" fmla="*/ 2667767 h 3176631"/>
              <a:gd name="connsiteX9" fmla="*/ 1997895 w 1998219"/>
              <a:gd name="connsiteY9" fmla="*/ 2737861 h 3176631"/>
              <a:gd name="connsiteX10" fmla="*/ 1961895 w 1998219"/>
              <a:gd name="connsiteY10" fmla="*/ 2774162 h 3176631"/>
              <a:gd name="connsiteX11" fmla="*/ 1890224 w 1998219"/>
              <a:gd name="connsiteY11" fmla="*/ 2774162 h 3176631"/>
              <a:gd name="connsiteX12" fmla="*/ 1890219 w 1998219"/>
              <a:gd name="connsiteY12" fmla="*/ 2774163 h 3176631"/>
              <a:gd name="connsiteX13" fmla="*/ 1411028 w 1998219"/>
              <a:gd name="connsiteY13" fmla="*/ 2774163 h 3176631"/>
              <a:gd name="connsiteX14" fmla="*/ 1302145 w 1998219"/>
              <a:gd name="connsiteY14" fmla="*/ 3176631 h 3176631"/>
              <a:gd name="connsiteX15" fmla="*/ 1105021 w 1998219"/>
              <a:gd name="connsiteY15" fmla="*/ 2774163 h 3176631"/>
              <a:gd name="connsiteX16" fmla="*/ 108000 w 1998219"/>
              <a:gd name="connsiteY16" fmla="*/ 2774163 h 3176631"/>
              <a:gd name="connsiteX17" fmla="*/ 107995 w 1998219"/>
              <a:gd name="connsiteY17" fmla="*/ 2774162 h 3176631"/>
              <a:gd name="connsiteX18" fmla="*/ 36000 w 1998219"/>
              <a:gd name="connsiteY18" fmla="*/ 2774162 h 3176631"/>
              <a:gd name="connsiteX19" fmla="*/ 0 w 1998219"/>
              <a:gd name="connsiteY19" fmla="*/ 2737861 h 3176631"/>
              <a:gd name="connsiteX20" fmla="*/ 0 w 1998219"/>
              <a:gd name="connsiteY20" fmla="*/ 2666163 h 3176631"/>
              <a:gd name="connsiteX21" fmla="*/ 0 w 1998219"/>
              <a:gd name="connsiteY21" fmla="*/ 108000 h 3176631"/>
              <a:gd name="connsiteX22" fmla="*/ 0 w 1998219"/>
              <a:gd name="connsiteY22" fmla="*/ 36301 h 3176631"/>
              <a:gd name="connsiteX23" fmla="*/ 36000 w 1998219"/>
              <a:gd name="connsiteY23" fmla="*/ 0 h 3176631"/>
              <a:gd name="connsiteX0" fmla="*/ 36000 w 1998219"/>
              <a:gd name="connsiteY0" fmla="*/ 0 h 3188823"/>
              <a:gd name="connsiteX1" fmla="*/ 108000 w 1998219"/>
              <a:gd name="connsiteY1" fmla="*/ 0 h 3188823"/>
              <a:gd name="connsiteX2" fmla="*/ 1890219 w 1998219"/>
              <a:gd name="connsiteY2" fmla="*/ 0 h 3188823"/>
              <a:gd name="connsiteX3" fmla="*/ 1961895 w 1998219"/>
              <a:gd name="connsiteY3" fmla="*/ 0 h 3188823"/>
              <a:gd name="connsiteX4" fmla="*/ 1997895 w 1998219"/>
              <a:gd name="connsiteY4" fmla="*/ 36301 h 3188823"/>
              <a:gd name="connsiteX5" fmla="*/ 1997895 w 1998219"/>
              <a:gd name="connsiteY5" fmla="*/ 106397 h 3188823"/>
              <a:gd name="connsiteX6" fmla="*/ 1998219 w 1998219"/>
              <a:gd name="connsiteY6" fmla="*/ 108000 h 3188823"/>
              <a:gd name="connsiteX7" fmla="*/ 1998219 w 1998219"/>
              <a:gd name="connsiteY7" fmla="*/ 2666163 h 3188823"/>
              <a:gd name="connsiteX8" fmla="*/ 1997895 w 1998219"/>
              <a:gd name="connsiteY8" fmla="*/ 2667767 h 3188823"/>
              <a:gd name="connsiteX9" fmla="*/ 1997895 w 1998219"/>
              <a:gd name="connsiteY9" fmla="*/ 2737861 h 3188823"/>
              <a:gd name="connsiteX10" fmla="*/ 1961895 w 1998219"/>
              <a:gd name="connsiteY10" fmla="*/ 2774162 h 3188823"/>
              <a:gd name="connsiteX11" fmla="*/ 1890224 w 1998219"/>
              <a:gd name="connsiteY11" fmla="*/ 2774162 h 3188823"/>
              <a:gd name="connsiteX12" fmla="*/ 1890219 w 1998219"/>
              <a:gd name="connsiteY12" fmla="*/ 2774163 h 3188823"/>
              <a:gd name="connsiteX13" fmla="*/ 1411028 w 1998219"/>
              <a:gd name="connsiteY13" fmla="*/ 2774163 h 3188823"/>
              <a:gd name="connsiteX14" fmla="*/ 1330779 w 1998219"/>
              <a:gd name="connsiteY14" fmla="*/ 3188823 h 3188823"/>
              <a:gd name="connsiteX15" fmla="*/ 1105021 w 1998219"/>
              <a:gd name="connsiteY15" fmla="*/ 2774163 h 3188823"/>
              <a:gd name="connsiteX16" fmla="*/ 108000 w 1998219"/>
              <a:gd name="connsiteY16" fmla="*/ 2774163 h 3188823"/>
              <a:gd name="connsiteX17" fmla="*/ 107995 w 1998219"/>
              <a:gd name="connsiteY17" fmla="*/ 2774162 h 3188823"/>
              <a:gd name="connsiteX18" fmla="*/ 36000 w 1998219"/>
              <a:gd name="connsiteY18" fmla="*/ 2774162 h 3188823"/>
              <a:gd name="connsiteX19" fmla="*/ 0 w 1998219"/>
              <a:gd name="connsiteY19" fmla="*/ 2737861 h 3188823"/>
              <a:gd name="connsiteX20" fmla="*/ 0 w 1998219"/>
              <a:gd name="connsiteY20" fmla="*/ 2666163 h 3188823"/>
              <a:gd name="connsiteX21" fmla="*/ 0 w 1998219"/>
              <a:gd name="connsiteY21" fmla="*/ 108000 h 3188823"/>
              <a:gd name="connsiteX22" fmla="*/ 0 w 1998219"/>
              <a:gd name="connsiteY22" fmla="*/ 36301 h 3188823"/>
              <a:gd name="connsiteX23" fmla="*/ 36000 w 1998219"/>
              <a:gd name="connsiteY23" fmla="*/ 0 h 31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88823">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30779" y="3188823"/>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1" name="任意多边形: 形状 80">
            <a:extLst>
              <a:ext uri="{FF2B5EF4-FFF2-40B4-BE49-F238E27FC236}">
                <a16:creationId xmlns:a16="http://schemas.microsoft.com/office/drawing/2014/main" xmlns="" id="{9C9D65AE-E8CB-461E-9472-8F8CB38617BA}"/>
              </a:ext>
            </a:extLst>
          </p:cNvPr>
          <p:cNvSpPr/>
          <p:nvPr/>
        </p:nvSpPr>
        <p:spPr>
          <a:xfrm>
            <a:off x="2760240" y="1420046"/>
            <a:ext cx="2127062" cy="315224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76593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5224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76593" y="315224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3" name="任意多边形: 形状 92">
            <a:extLst>
              <a:ext uri="{FF2B5EF4-FFF2-40B4-BE49-F238E27FC236}">
                <a16:creationId xmlns:a16="http://schemas.microsoft.com/office/drawing/2014/main" xmlns="" id="{D79725DA-270E-4510-98AC-40CE46C8665F}"/>
              </a:ext>
            </a:extLst>
          </p:cNvPr>
          <p:cNvSpPr/>
          <p:nvPr/>
        </p:nvSpPr>
        <p:spPr>
          <a:xfrm>
            <a:off x="5038032" y="1025559"/>
            <a:ext cx="2127062" cy="3394055"/>
          </a:xfrm>
          <a:custGeom>
            <a:avLst/>
            <a:gdLst>
              <a:gd name="connsiteX0" fmla="*/ 36000 w 1998220"/>
              <a:gd name="connsiteY0" fmla="*/ 0 h 3383895"/>
              <a:gd name="connsiteX1" fmla="*/ 36001 w 1998220"/>
              <a:gd name="connsiteY1" fmla="*/ 0 h 3383895"/>
              <a:gd name="connsiteX2" fmla="*/ 108001 w 1998220"/>
              <a:gd name="connsiteY2" fmla="*/ 0 h 3383895"/>
              <a:gd name="connsiteX3" fmla="*/ 1890220 w 1998220"/>
              <a:gd name="connsiteY3" fmla="*/ 0 h 3383895"/>
              <a:gd name="connsiteX4" fmla="*/ 1961896 w 1998220"/>
              <a:gd name="connsiteY4" fmla="*/ 0 h 3383895"/>
              <a:gd name="connsiteX5" fmla="*/ 1962219 w 1998220"/>
              <a:gd name="connsiteY5" fmla="*/ 0 h 3383895"/>
              <a:gd name="connsiteX6" fmla="*/ 1998219 w 1998220"/>
              <a:gd name="connsiteY6" fmla="*/ 36000 h 3383895"/>
              <a:gd name="connsiteX7" fmla="*/ 1998219 w 1998220"/>
              <a:gd name="connsiteY7" fmla="*/ 107995 h 3383895"/>
              <a:gd name="connsiteX8" fmla="*/ 1998220 w 1998220"/>
              <a:gd name="connsiteY8" fmla="*/ 108000 h 3383895"/>
              <a:gd name="connsiteX9" fmla="*/ 1998220 w 1998220"/>
              <a:gd name="connsiteY9" fmla="*/ 2666163 h 3383895"/>
              <a:gd name="connsiteX10" fmla="*/ 1998219 w 1998220"/>
              <a:gd name="connsiteY10" fmla="*/ 2666168 h 3383895"/>
              <a:gd name="connsiteX11" fmla="*/ 1998219 w 1998220"/>
              <a:gd name="connsiteY11" fmla="*/ 2996244 h 3383895"/>
              <a:gd name="connsiteX12" fmla="*/ 1962219 w 1998220"/>
              <a:gd name="connsiteY12" fmla="*/ 3032244 h 3383895"/>
              <a:gd name="connsiteX13" fmla="*/ 1248598 w 1998220"/>
              <a:gd name="connsiteY13" fmla="*/ 3032244 h 3383895"/>
              <a:gd name="connsiteX14" fmla="*/ 1027275 w 1998220"/>
              <a:gd name="connsiteY14" fmla="*/ 3383895 h 3383895"/>
              <a:gd name="connsiteX15" fmla="*/ 944668 w 1998220"/>
              <a:gd name="connsiteY15" fmla="*/ 3032244 h 3383895"/>
              <a:gd name="connsiteX16" fmla="*/ 36000 w 1998220"/>
              <a:gd name="connsiteY16" fmla="*/ 3032244 h 3383895"/>
              <a:gd name="connsiteX17" fmla="*/ 0 w 1998220"/>
              <a:gd name="connsiteY17" fmla="*/ 2996244 h 3383895"/>
              <a:gd name="connsiteX18" fmla="*/ 0 w 1998220"/>
              <a:gd name="connsiteY18" fmla="*/ 36000 h 3383895"/>
              <a:gd name="connsiteX19" fmla="*/ 36000 w 1998220"/>
              <a:gd name="connsiteY19" fmla="*/ 0 h 3383895"/>
              <a:gd name="connsiteX0" fmla="*/ 36000 w 1998220"/>
              <a:gd name="connsiteY0" fmla="*/ 0 h 3383895"/>
              <a:gd name="connsiteX1" fmla="*/ 36001 w 1998220"/>
              <a:gd name="connsiteY1" fmla="*/ 0 h 3383895"/>
              <a:gd name="connsiteX2" fmla="*/ 108001 w 1998220"/>
              <a:gd name="connsiteY2" fmla="*/ 0 h 3383895"/>
              <a:gd name="connsiteX3" fmla="*/ 1890220 w 1998220"/>
              <a:gd name="connsiteY3" fmla="*/ 0 h 3383895"/>
              <a:gd name="connsiteX4" fmla="*/ 1961896 w 1998220"/>
              <a:gd name="connsiteY4" fmla="*/ 0 h 3383895"/>
              <a:gd name="connsiteX5" fmla="*/ 1962219 w 1998220"/>
              <a:gd name="connsiteY5" fmla="*/ 0 h 3383895"/>
              <a:gd name="connsiteX6" fmla="*/ 1998219 w 1998220"/>
              <a:gd name="connsiteY6" fmla="*/ 36000 h 3383895"/>
              <a:gd name="connsiteX7" fmla="*/ 1998219 w 1998220"/>
              <a:gd name="connsiteY7" fmla="*/ 107995 h 3383895"/>
              <a:gd name="connsiteX8" fmla="*/ 1998220 w 1998220"/>
              <a:gd name="connsiteY8" fmla="*/ 108000 h 3383895"/>
              <a:gd name="connsiteX9" fmla="*/ 1998220 w 1998220"/>
              <a:gd name="connsiteY9" fmla="*/ 2666163 h 3383895"/>
              <a:gd name="connsiteX10" fmla="*/ 1998219 w 1998220"/>
              <a:gd name="connsiteY10" fmla="*/ 2666168 h 3383895"/>
              <a:gd name="connsiteX11" fmla="*/ 1998219 w 1998220"/>
              <a:gd name="connsiteY11" fmla="*/ 2996244 h 3383895"/>
              <a:gd name="connsiteX12" fmla="*/ 1962219 w 1998220"/>
              <a:gd name="connsiteY12" fmla="*/ 3032244 h 3383895"/>
              <a:gd name="connsiteX13" fmla="*/ 1248598 w 1998220"/>
              <a:gd name="connsiteY13" fmla="*/ 3032244 h 3383895"/>
              <a:gd name="connsiteX14" fmla="*/ 1027275 w 1998220"/>
              <a:gd name="connsiteY14" fmla="*/ 3383895 h 3383895"/>
              <a:gd name="connsiteX15" fmla="*/ 944668 w 1998220"/>
              <a:gd name="connsiteY15" fmla="*/ 3032244 h 3383895"/>
              <a:gd name="connsiteX16" fmla="*/ 36000 w 1998220"/>
              <a:gd name="connsiteY16" fmla="*/ 3032244 h 3383895"/>
              <a:gd name="connsiteX17" fmla="*/ 0 w 1998220"/>
              <a:gd name="connsiteY17" fmla="*/ 2996244 h 3383895"/>
              <a:gd name="connsiteX18" fmla="*/ 0 w 1998220"/>
              <a:gd name="connsiteY18" fmla="*/ 36000 h 3383895"/>
              <a:gd name="connsiteX19" fmla="*/ 36000 w 1998220"/>
              <a:gd name="connsiteY19" fmla="*/ 0 h 3383895"/>
              <a:gd name="connsiteX0" fmla="*/ 36000 w 1998220"/>
              <a:gd name="connsiteY0" fmla="*/ 0 h 3394055"/>
              <a:gd name="connsiteX1" fmla="*/ 36001 w 1998220"/>
              <a:gd name="connsiteY1" fmla="*/ 0 h 3394055"/>
              <a:gd name="connsiteX2" fmla="*/ 108001 w 1998220"/>
              <a:gd name="connsiteY2" fmla="*/ 0 h 3394055"/>
              <a:gd name="connsiteX3" fmla="*/ 1890220 w 1998220"/>
              <a:gd name="connsiteY3" fmla="*/ 0 h 3394055"/>
              <a:gd name="connsiteX4" fmla="*/ 1961896 w 1998220"/>
              <a:gd name="connsiteY4" fmla="*/ 0 h 3394055"/>
              <a:gd name="connsiteX5" fmla="*/ 1962219 w 1998220"/>
              <a:gd name="connsiteY5" fmla="*/ 0 h 3394055"/>
              <a:gd name="connsiteX6" fmla="*/ 1998219 w 1998220"/>
              <a:gd name="connsiteY6" fmla="*/ 36000 h 3394055"/>
              <a:gd name="connsiteX7" fmla="*/ 1998219 w 1998220"/>
              <a:gd name="connsiteY7" fmla="*/ 107995 h 3394055"/>
              <a:gd name="connsiteX8" fmla="*/ 1998220 w 1998220"/>
              <a:gd name="connsiteY8" fmla="*/ 108000 h 3394055"/>
              <a:gd name="connsiteX9" fmla="*/ 1998220 w 1998220"/>
              <a:gd name="connsiteY9" fmla="*/ 2666163 h 3394055"/>
              <a:gd name="connsiteX10" fmla="*/ 1998219 w 1998220"/>
              <a:gd name="connsiteY10" fmla="*/ 2666168 h 3394055"/>
              <a:gd name="connsiteX11" fmla="*/ 1998219 w 1998220"/>
              <a:gd name="connsiteY11" fmla="*/ 2996244 h 3394055"/>
              <a:gd name="connsiteX12" fmla="*/ 1962219 w 1998220"/>
              <a:gd name="connsiteY12" fmla="*/ 3032244 h 3394055"/>
              <a:gd name="connsiteX13" fmla="*/ 1248598 w 1998220"/>
              <a:gd name="connsiteY13" fmla="*/ 3032244 h 3394055"/>
              <a:gd name="connsiteX14" fmla="*/ 998641 w 1998220"/>
              <a:gd name="connsiteY14" fmla="*/ 3394055 h 3394055"/>
              <a:gd name="connsiteX15" fmla="*/ 944668 w 1998220"/>
              <a:gd name="connsiteY15" fmla="*/ 3032244 h 3394055"/>
              <a:gd name="connsiteX16" fmla="*/ 36000 w 1998220"/>
              <a:gd name="connsiteY16" fmla="*/ 3032244 h 3394055"/>
              <a:gd name="connsiteX17" fmla="*/ 0 w 1998220"/>
              <a:gd name="connsiteY17" fmla="*/ 2996244 h 3394055"/>
              <a:gd name="connsiteX18" fmla="*/ 0 w 1998220"/>
              <a:gd name="connsiteY18" fmla="*/ 36000 h 3394055"/>
              <a:gd name="connsiteX19" fmla="*/ 36000 w 1998220"/>
              <a:gd name="connsiteY19" fmla="*/ 0 h 339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8220" h="3394055">
                <a:moveTo>
                  <a:pt x="36000" y="0"/>
                </a:moveTo>
                <a:lnTo>
                  <a:pt x="36001" y="0"/>
                </a:lnTo>
                <a:lnTo>
                  <a:pt x="108001" y="0"/>
                </a:lnTo>
                <a:lnTo>
                  <a:pt x="1890220" y="0"/>
                </a:lnTo>
                <a:lnTo>
                  <a:pt x="1961896" y="0"/>
                </a:lnTo>
                <a:lnTo>
                  <a:pt x="1962219" y="0"/>
                </a:lnTo>
                <a:cubicBezTo>
                  <a:pt x="1982091" y="0"/>
                  <a:pt x="1998219" y="16128"/>
                  <a:pt x="1998219" y="36000"/>
                </a:cubicBezTo>
                <a:lnTo>
                  <a:pt x="1998219" y="107995"/>
                </a:lnTo>
                <a:cubicBezTo>
                  <a:pt x="1998219" y="107997"/>
                  <a:pt x="1998220" y="107998"/>
                  <a:pt x="1998220" y="108000"/>
                </a:cubicBezTo>
                <a:lnTo>
                  <a:pt x="1998220" y="2666163"/>
                </a:lnTo>
                <a:cubicBezTo>
                  <a:pt x="1998220" y="2666165"/>
                  <a:pt x="1998219" y="2666166"/>
                  <a:pt x="1998219" y="2666168"/>
                </a:cubicBezTo>
                <a:lnTo>
                  <a:pt x="1998219" y="2996244"/>
                </a:lnTo>
                <a:cubicBezTo>
                  <a:pt x="1998219" y="3016116"/>
                  <a:pt x="1982091" y="3032244"/>
                  <a:pt x="1962219" y="3032244"/>
                </a:cubicBezTo>
                <a:lnTo>
                  <a:pt x="1248598" y="3032244"/>
                </a:lnTo>
                <a:lnTo>
                  <a:pt x="998641" y="3394055"/>
                </a:lnTo>
                <a:lnTo>
                  <a:pt x="944668" y="3032244"/>
                </a:lnTo>
                <a:lnTo>
                  <a:pt x="36000" y="3032244"/>
                </a:lnTo>
                <a:cubicBezTo>
                  <a:pt x="16128" y="3032244"/>
                  <a:pt x="0" y="3016116"/>
                  <a:pt x="0" y="2996244"/>
                </a:cubicBezTo>
                <a:lnTo>
                  <a:pt x="0" y="36000"/>
                </a:lnTo>
                <a:cubicBezTo>
                  <a:pt x="0" y="16128"/>
                  <a:pt x="16128" y="0"/>
                  <a:pt x="36000" y="0"/>
                </a:cubicBezTo>
                <a:close/>
              </a:path>
            </a:pathLst>
          </a:cu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3" name="任意多边形: 形状 82">
            <a:extLst>
              <a:ext uri="{FF2B5EF4-FFF2-40B4-BE49-F238E27FC236}">
                <a16:creationId xmlns:a16="http://schemas.microsoft.com/office/drawing/2014/main" xmlns="" id="{17A7AFEE-0550-432A-B55F-2626BDA91EE2}"/>
              </a:ext>
            </a:extLst>
          </p:cNvPr>
          <p:cNvSpPr/>
          <p:nvPr/>
        </p:nvSpPr>
        <p:spPr>
          <a:xfrm flipH="1">
            <a:off x="7315824" y="1420046"/>
            <a:ext cx="2127062" cy="315224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28870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57504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57504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5224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57504" y="315224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4" name="任意多边形: 形状 83">
            <a:extLst>
              <a:ext uri="{FF2B5EF4-FFF2-40B4-BE49-F238E27FC236}">
                <a16:creationId xmlns:a16="http://schemas.microsoft.com/office/drawing/2014/main" xmlns="" id="{15B218E2-630C-4CD5-B68F-5C76E0B581FC}"/>
              </a:ext>
            </a:extLst>
          </p:cNvPr>
          <p:cNvSpPr/>
          <p:nvPr/>
        </p:nvSpPr>
        <p:spPr>
          <a:xfrm flipH="1">
            <a:off x="9593616" y="1814402"/>
            <a:ext cx="2127062" cy="316240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62407"/>
              <a:gd name="connsiteX1" fmla="*/ 108000 w 1998219"/>
              <a:gd name="connsiteY1" fmla="*/ 0 h 3162407"/>
              <a:gd name="connsiteX2" fmla="*/ 1890219 w 1998219"/>
              <a:gd name="connsiteY2" fmla="*/ 0 h 3162407"/>
              <a:gd name="connsiteX3" fmla="*/ 1961895 w 1998219"/>
              <a:gd name="connsiteY3" fmla="*/ 0 h 3162407"/>
              <a:gd name="connsiteX4" fmla="*/ 1997895 w 1998219"/>
              <a:gd name="connsiteY4" fmla="*/ 36301 h 3162407"/>
              <a:gd name="connsiteX5" fmla="*/ 1997895 w 1998219"/>
              <a:gd name="connsiteY5" fmla="*/ 106397 h 3162407"/>
              <a:gd name="connsiteX6" fmla="*/ 1998219 w 1998219"/>
              <a:gd name="connsiteY6" fmla="*/ 108000 h 3162407"/>
              <a:gd name="connsiteX7" fmla="*/ 1998219 w 1998219"/>
              <a:gd name="connsiteY7" fmla="*/ 2666163 h 3162407"/>
              <a:gd name="connsiteX8" fmla="*/ 1997895 w 1998219"/>
              <a:gd name="connsiteY8" fmla="*/ 2667767 h 3162407"/>
              <a:gd name="connsiteX9" fmla="*/ 1997895 w 1998219"/>
              <a:gd name="connsiteY9" fmla="*/ 2737861 h 3162407"/>
              <a:gd name="connsiteX10" fmla="*/ 1961895 w 1998219"/>
              <a:gd name="connsiteY10" fmla="*/ 2774162 h 3162407"/>
              <a:gd name="connsiteX11" fmla="*/ 1890224 w 1998219"/>
              <a:gd name="connsiteY11" fmla="*/ 2774162 h 3162407"/>
              <a:gd name="connsiteX12" fmla="*/ 1890219 w 1998219"/>
              <a:gd name="connsiteY12" fmla="*/ 2774163 h 3162407"/>
              <a:gd name="connsiteX13" fmla="*/ 1411028 w 1998219"/>
              <a:gd name="connsiteY13" fmla="*/ 2774163 h 3162407"/>
              <a:gd name="connsiteX14" fmla="*/ 1328870 w 1998219"/>
              <a:gd name="connsiteY14" fmla="*/ 3162407 h 3162407"/>
              <a:gd name="connsiteX15" fmla="*/ 1105021 w 1998219"/>
              <a:gd name="connsiteY15" fmla="*/ 2774163 h 3162407"/>
              <a:gd name="connsiteX16" fmla="*/ 108000 w 1998219"/>
              <a:gd name="connsiteY16" fmla="*/ 2774163 h 3162407"/>
              <a:gd name="connsiteX17" fmla="*/ 107995 w 1998219"/>
              <a:gd name="connsiteY17" fmla="*/ 2774162 h 3162407"/>
              <a:gd name="connsiteX18" fmla="*/ 36000 w 1998219"/>
              <a:gd name="connsiteY18" fmla="*/ 2774162 h 3162407"/>
              <a:gd name="connsiteX19" fmla="*/ 0 w 1998219"/>
              <a:gd name="connsiteY19" fmla="*/ 2737861 h 3162407"/>
              <a:gd name="connsiteX20" fmla="*/ 0 w 1998219"/>
              <a:gd name="connsiteY20" fmla="*/ 2666163 h 3162407"/>
              <a:gd name="connsiteX21" fmla="*/ 0 w 1998219"/>
              <a:gd name="connsiteY21" fmla="*/ 108000 h 3162407"/>
              <a:gd name="connsiteX22" fmla="*/ 0 w 1998219"/>
              <a:gd name="connsiteY22" fmla="*/ 36301 h 3162407"/>
              <a:gd name="connsiteX23" fmla="*/ 36000 w 1998219"/>
              <a:gd name="connsiteY23" fmla="*/ 0 h 3162407"/>
              <a:gd name="connsiteX0" fmla="*/ 36000 w 1998219"/>
              <a:gd name="connsiteY0" fmla="*/ 0 h 3162407"/>
              <a:gd name="connsiteX1" fmla="*/ 108000 w 1998219"/>
              <a:gd name="connsiteY1" fmla="*/ 0 h 3162407"/>
              <a:gd name="connsiteX2" fmla="*/ 1890219 w 1998219"/>
              <a:gd name="connsiteY2" fmla="*/ 0 h 3162407"/>
              <a:gd name="connsiteX3" fmla="*/ 1961895 w 1998219"/>
              <a:gd name="connsiteY3" fmla="*/ 0 h 3162407"/>
              <a:gd name="connsiteX4" fmla="*/ 1997895 w 1998219"/>
              <a:gd name="connsiteY4" fmla="*/ 36301 h 3162407"/>
              <a:gd name="connsiteX5" fmla="*/ 1997895 w 1998219"/>
              <a:gd name="connsiteY5" fmla="*/ 106397 h 3162407"/>
              <a:gd name="connsiteX6" fmla="*/ 1998219 w 1998219"/>
              <a:gd name="connsiteY6" fmla="*/ 108000 h 3162407"/>
              <a:gd name="connsiteX7" fmla="*/ 1998219 w 1998219"/>
              <a:gd name="connsiteY7" fmla="*/ 2666163 h 3162407"/>
              <a:gd name="connsiteX8" fmla="*/ 1997895 w 1998219"/>
              <a:gd name="connsiteY8" fmla="*/ 2667767 h 3162407"/>
              <a:gd name="connsiteX9" fmla="*/ 1997895 w 1998219"/>
              <a:gd name="connsiteY9" fmla="*/ 2737861 h 3162407"/>
              <a:gd name="connsiteX10" fmla="*/ 1961895 w 1998219"/>
              <a:gd name="connsiteY10" fmla="*/ 2774162 h 3162407"/>
              <a:gd name="connsiteX11" fmla="*/ 1890224 w 1998219"/>
              <a:gd name="connsiteY11" fmla="*/ 2774162 h 3162407"/>
              <a:gd name="connsiteX12" fmla="*/ 1890219 w 1998219"/>
              <a:gd name="connsiteY12" fmla="*/ 2774163 h 3162407"/>
              <a:gd name="connsiteX13" fmla="*/ 1411028 w 1998219"/>
              <a:gd name="connsiteY13" fmla="*/ 2774163 h 3162407"/>
              <a:gd name="connsiteX14" fmla="*/ 1300236 w 1998219"/>
              <a:gd name="connsiteY14" fmla="*/ 3162407 h 3162407"/>
              <a:gd name="connsiteX15" fmla="*/ 1105021 w 1998219"/>
              <a:gd name="connsiteY15" fmla="*/ 2774163 h 3162407"/>
              <a:gd name="connsiteX16" fmla="*/ 108000 w 1998219"/>
              <a:gd name="connsiteY16" fmla="*/ 2774163 h 3162407"/>
              <a:gd name="connsiteX17" fmla="*/ 107995 w 1998219"/>
              <a:gd name="connsiteY17" fmla="*/ 2774162 h 3162407"/>
              <a:gd name="connsiteX18" fmla="*/ 36000 w 1998219"/>
              <a:gd name="connsiteY18" fmla="*/ 2774162 h 3162407"/>
              <a:gd name="connsiteX19" fmla="*/ 0 w 1998219"/>
              <a:gd name="connsiteY19" fmla="*/ 2737861 h 3162407"/>
              <a:gd name="connsiteX20" fmla="*/ 0 w 1998219"/>
              <a:gd name="connsiteY20" fmla="*/ 2666163 h 3162407"/>
              <a:gd name="connsiteX21" fmla="*/ 0 w 1998219"/>
              <a:gd name="connsiteY21" fmla="*/ 108000 h 3162407"/>
              <a:gd name="connsiteX22" fmla="*/ 0 w 1998219"/>
              <a:gd name="connsiteY22" fmla="*/ 36301 h 3162407"/>
              <a:gd name="connsiteX23" fmla="*/ 36000 w 1998219"/>
              <a:gd name="connsiteY23" fmla="*/ 0 h 316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6240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00236" y="316240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5" name="文本框 84">
            <a:extLst>
              <a:ext uri="{FF2B5EF4-FFF2-40B4-BE49-F238E27FC236}">
                <a16:creationId xmlns:a16="http://schemas.microsoft.com/office/drawing/2014/main" xmlns="" id="{CB4512E2-7E54-47F9-A9DB-74D794FD7AA8}"/>
              </a:ext>
            </a:extLst>
          </p:cNvPr>
          <p:cNvSpPr txBox="1"/>
          <p:nvPr/>
        </p:nvSpPr>
        <p:spPr>
          <a:xfrm>
            <a:off x="1191421" y="52691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6" name="文本框 85">
            <a:extLst>
              <a:ext uri="{FF2B5EF4-FFF2-40B4-BE49-F238E27FC236}">
                <a16:creationId xmlns:a16="http://schemas.microsoft.com/office/drawing/2014/main" xmlns="" id="{7A013031-54DA-49F5-A5F1-70B6B7B1EE35}"/>
              </a:ext>
            </a:extLst>
          </p:cNvPr>
          <p:cNvSpPr txBox="1"/>
          <p:nvPr/>
        </p:nvSpPr>
        <p:spPr>
          <a:xfrm>
            <a:off x="3276844" y="4803757"/>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7" name="文本框 86">
            <a:extLst>
              <a:ext uri="{FF2B5EF4-FFF2-40B4-BE49-F238E27FC236}">
                <a16:creationId xmlns:a16="http://schemas.microsoft.com/office/drawing/2014/main" xmlns="" id="{46582514-E686-4F66-B593-A6E7DE958C47}"/>
              </a:ext>
            </a:extLst>
          </p:cNvPr>
          <p:cNvSpPr txBox="1"/>
          <p:nvPr/>
        </p:nvSpPr>
        <p:spPr>
          <a:xfrm>
            <a:off x="5469139" y="4657613"/>
            <a:ext cx="3209639" cy="400110"/>
          </a:xfrm>
          <a:prstGeom prst="rect">
            <a:avLst/>
          </a:prstGeom>
          <a:noFill/>
        </p:spPr>
        <p:txBody>
          <a:bodyPr wrap="square" lIns="0" rtlCol="0">
            <a:spAutoFit/>
          </a:bodyPr>
          <a:lstStyle/>
          <a:p>
            <a:pPr lvl="0"/>
            <a:r>
              <a:rPr lang="zh-CN" altLang="en-US" sz="2000" spc="100" dirty="0">
                <a:solidFill>
                  <a:schemeClr val="accent5"/>
                </a:solidFill>
                <a:latin typeface="方正大标宋简体"/>
                <a:ea typeface="方正大标宋简体"/>
              </a:rPr>
              <a:t>输入副标题</a:t>
            </a:r>
          </a:p>
        </p:txBody>
      </p:sp>
      <p:sp>
        <p:nvSpPr>
          <p:cNvPr id="88" name="文本框 87">
            <a:extLst>
              <a:ext uri="{FF2B5EF4-FFF2-40B4-BE49-F238E27FC236}">
                <a16:creationId xmlns:a16="http://schemas.microsoft.com/office/drawing/2014/main" xmlns="" id="{8807DB5D-7B2F-4725-8C62-2E69318C4CE0}"/>
              </a:ext>
            </a:extLst>
          </p:cNvPr>
          <p:cNvSpPr txBox="1"/>
          <p:nvPr/>
        </p:nvSpPr>
        <p:spPr>
          <a:xfrm>
            <a:off x="7576120" y="4803757"/>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9" name="文本框 88">
            <a:extLst>
              <a:ext uri="{FF2B5EF4-FFF2-40B4-BE49-F238E27FC236}">
                <a16:creationId xmlns:a16="http://schemas.microsoft.com/office/drawing/2014/main" xmlns="" id="{1DA12849-2AAA-4438-8B4F-54C4DB941524}"/>
              </a:ext>
            </a:extLst>
          </p:cNvPr>
          <p:cNvSpPr txBox="1"/>
          <p:nvPr/>
        </p:nvSpPr>
        <p:spPr>
          <a:xfrm>
            <a:off x="9714357" y="52691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11" name="矩形 110">
            <a:extLst>
              <a:ext uri="{FF2B5EF4-FFF2-40B4-BE49-F238E27FC236}">
                <a16:creationId xmlns:a16="http://schemas.microsoft.com/office/drawing/2014/main" xmlns="" id="{1D783EE8-0285-4621-BEAA-6C32CC059872}"/>
              </a:ext>
            </a:extLst>
          </p:cNvPr>
          <p:cNvSpPr/>
          <p:nvPr/>
        </p:nvSpPr>
        <p:spPr>
          <a:xfrm>
            <a:off x="602793" y="185218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2" name="矩形 111">
            <a:extLst>
              <a:ext uri="{FF2B5EF4-FFF2-40B4-BE49-F238E27FC236}">
                <a16:creationId xmlns:a16="http://schemas.microsoft.com/office/drawing/2014/main" xmlns="" id="{ED5138FA-5F6F-477F-AE24-5657B098B91A}"/>
              </a:ext>
            </a:extLst>
          </p:cNvPr>
          <p:cNvSpPr/>
          <p:nvPr/>
        </p:nvSpPr>
        <p:spPr>
          <a:xfrm>
            <a:off x="2880585" y="1475365"/>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3" name="矩形 112">
            <a:extLst>
              <a:ext uri="{FF2B5EF4-FFF2-40B4-BE49-F238E27FC236}">
                <a16:creationId xmlns:a16="http://schemas.microsoft.com/office/drawing/2014/main" xmlns="" id="{B94DD45E-B201-4AF9-8DF7-171413FA98B7}"/>
              </a:ext>
            </a:extLst>
          </p:cNvPr>
          <p:cNvSpPr/>
          <p:nvPr/>
        </p:nvSpPr>
        <p:spPr>
          <a:xfrm>
            <a:off x="5152814" y="115439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4" name="矩形 113">
            <a:extLst>
              <a:ext uri="{FF2B5EF4-FFF2-40B4-BE49-F238E27FC236}">
                <a16:creationId xmlns:a16="http://schemas.microsoft.com/office/drawing/2014/main" xmlns="" id="{DF0B2F72-4ED4-460C-A892-38B5CA840AED}"/>
              </a:ext>
            </a:extLst>
          </p:cNvPr>
          <p:cNvSpPr/>
          <p:nvPr/>
        </p:nvSpPr>
        <p:spPr>
          <a:xfrm>
            <a:off x="7425044" y="1475365"/>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5" name="矩形 114">
            <a:extLst>
              <a:ext uri="{FF2B5EF4-FFF2-40B4-BE49-F238E27FC236}">
                <a16:creationId xmlns:a16="http://schemas.microsoft.com/office/drawing/2014/main" xmlns="" id="{1C9C5154-4A29-4C8D-8A10-F8D334F03548}"/>
              </a:ext>
            </a:extLst>
          </p:cNvPr>
          <p:cNvSpPr/>
          <p:nvPr/>
        </p:nvSpPr>
        <p:spPr>
          <a:xfrm>
            <a:off x="9714357" y="185218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grpSp>
        <p:nvGrpSpPr>
          <p:cNvPr id="3" name="组合 2">
            <a:extLst>
              <a:ext uri="{FF2B5EF4-FFF2-40B4-BE49-F238E27FC236}">
                <a16:creationId xmlns:a16="http://schemas.microsoft.com/office/drawing/2014/main" xmlns="" id="{FAB88028-A59A-49BE-9F5C-91285958FCD0}"/>
              </a:ext>
            </a:extLst>
          </p:cNvPr>
          <p:cNvGrpSpPr/>
          <p:nvPr/>
        </p:nvGrpSpPr>
        <p:grpSpPr>
          <a:xfrm>
            <a:off x="-45719" y="4519515"/>
            <a:ext cx="12249912" cy="2052720"/>
            <a:chOff x="-45719" y="4519515"/>
            <a:chExt cx="12249912" cy="2052720"/>
          </a:xfrm>
        </p:grpSpPr>
        <p:sp>
          <p:nvSpPr>
            <p:cNvPr id="125" name="任意多边形: 形状 124">
              <a:extLst>
                <a:ext uri="{FF2B5EF4-FFF2-40B4-BE49-F238E27FC236}">
                  <a16:creationId xmlns:a16="http://schemas.microsoft.com/office/drawing/2014/main" xmlns="" id="{EE2A8E03-8A9F-4B47-A47E-E5A7F8F7843F}"/>
                </a:ext>
              </a:extLst>
            </p:cNvPr>
            <p:cNvSpPr/>
            <p:nvPr/>
          </p:nvSpPr>
          <p:spPr>
            <a:xfrm>
              <a:off x="-10857" y="4583442"/>
              <a:ext cx="12215050" cy="992344"/>
            </a:xfrm>
            <a:custGeom>
              <a:avLst/>
              <a:gdLst>
                <a:gd name="connsiteX0" fmla="*/ 6437798 w 12205260"/>
                <a:gd name="connsiteY0" fmla="*/ 625 h 994108"/>
                <a:gd name="connsiteX1" fmla="*/ 12205260 w 12205260"/>
                <a:gd name="connsiteY1" fmla="*/ 915149 h 994108"/>
                <a:gd name="connsiteX2" fmla="*/ 0 w 12205260"/>
                <a:gd name="connsiteY2" fmla="*/ 994108 h 994108"/>
                <a:gd name="connsiteX3" fmla="*/ 0 w 12205260"/>
                <a:gd name="connsiteY3" fmla="*/ 985923 h 994108"/>
                <a:gd name="connsiteX4" fmla="*/ 210129 w 12205260"/>
                <a:gd name="connsiteY4" fmla="*/ 946045 h 994108"/>
                <a:gd name="connsiteX5" fmla="*/ 6003283 w 12205260"/>
                <a:gd name="connsiteY5" fmla="*/ 5132 h 994108"/>
                <a:gd name="connsiteX6" fmla="*/ 6437798 w 12205260"/>
                <a:gd name="connsiteY6" fmla="*/ 625 h 994108"/>
                <a:gd name="connsiteX0" fmla="*/ 210129 w 12205260"/>
                <a:gd name="connsiteY0" fmla="*/ 946045 h 1037485"/>
                <a:gd name="connsiteX1" fmla="*/ 6003283 w 12205260"/>
                <a:gd name="connsiteY1" fmla="*/ 5132 h 1037485"/>
                <a:gd name="connsiteX2" fmla="*/ 6437798 w 12205260"/>
                <a:gd name="connsiteY2" fmla="*/ 625 h 1037485"/>
                <a:gd name="connsiteX3" fmla="*/ 12205260 w 12205260"/>
                <a:gd name="connsiteY3" fmla="*/ 915149 h 1037485"/>
                <a:gd name="connsiteX4" fmla="*/ 0 w 12205260"/>
                <a:gd name="connsiteY4" fmla="*/ 994108 h 1037485"/>
                <a:gd name="connsiteX5" fmla="*/ 0 w 12205260"/>
                <a:gd name="connsiteY5" fmla="*/ 985923 h 1037485"/>
                <a:gd name="connsiteX6" fmla="*/ 301569 w 12205260"/>
                <a:gd name="connsiteY6" fmla="*/ 1037485 h 1037485"/>
                <a:gd name="connsiteX0" fmla="*/ 210129 w 12205260"/>
                <a:gd name="connsiteY0" fmla="*/ 946045 h 994108"/>
                <a:gd name="connsiteX1" fmla="*/ 6003283 w 12205260"/>
                <a:gd name="connsiteY1" fmla="*/ 5132 h 994108"/>
                <a:gd name="connsiteX2" fmla="*/ 6437798 w 12205260"/>
                <a:gd name="connsiteY2" fmla="*/ 625 h 994108"/>
                <a:gd name="connsiteX3" fmla="*/ 12205260 w 12205260"/>
                <a:gd name="connsiteY3" fmla="*/ 915149 h 994108"/>
                <a:gd name="connsiteX4" fmla="*/ 0 w 12205260"/>
                <a:gd name="connsiteY4" fmla="*/ 994108 h 994108"/>
                <a:gd name="connsiteX5" fmla="*/ 0 w 12205260"/>
                <a:gd name="connsiteY5" fmla="*/ 985923 h 994108"/>
                <a:gd name="connsiteX0" fmla="*/ 210129 w 12205260"/>
                <a:gd name="connsiteY0" fmla="*/ 946045 h 994108"/>
                <a:gd name="connsiteX1" fmla="*/ 6003283 w 12205260"/>
                <a:gd name="connsiteY1" fmla="*/ 5132 h 994108"/>
                <a:gd name="connsiteX2" fmla="*/ 6437798 w 12205260"/>
                <a:gd name="connsiteY2" fmla="*/ 625 h 994108"/>
                <a:gd name="connsiteX3" fmla="*/ 12205260 w 12205260"/>
                <a:gd name="connsiteY3" fmla="*/ 915149 h 994108"/>
                <a:gd name="connsiteX4" fmla="*/ 0 w 12205260"/>
                <a:gd name="connsiteY4" fmla="*/ 994108 h 994108"/>
                <a:gd name="connsiteX0" fmla="*/ 0 w 11995131"/>
                <a:gd name="connsiteY0" fmla="*/ 946045 h 946045"/>
                <a:gd name="connsiteX1" fmla="*/ 5793154 w 11995131"/>
                <a:gd name="connsiteY1" fmla="*/ 5132 h 946045"/>
                <a:gd name="connsiteX2" fmla="*/ 6227669 w 11995131"/>
                <a:gd name="connsiteY2" fmla="*/ 625 h 946045"/>
                <a:gd name="connsiteX3" fmla="*/ 11995131 w 11995131"/>
                <a:gd name="connsiteY3" fmla="*/ 915149 h 946045"/>
                <a:gd name="connsiteX0" fmla="*/ 0 w 12215050"/>
                <a:gd name="connsiteY0" fmla="*/ 992344 h 992344"/>
                <a:gd name="connsiteX1" fmla="*/ 6013073 w 12215050"/>
                <a:gd name="connsiteY1" fmla="*/ 5132 h 992344"/>
                <a:gd name="connsiteX2" fmla="*/ 6447588 w 12215050"/>
                <a:gd name="connsiteY2" fmla="*/ 625 h 992344"/>
                <a:gd name="connsiteX3" fmla="*/ 12215050 w 12215050"/>
                <a:gd name="connsiteY3" fmla="*/ 915149 h 992344"/>
              </a:gdLst>
              <a:ahLst/>
              <a:cxnLst>
                <a:cxn ang="0">
                  <a:pos x="connsiteX0" y="connsiteY0"/>
                </a:cxn>
                <a:cxn ang="0">
                  <a:pos x="connsiteX1" y="connsiteY1"/>
                </a:cxn>
                <a:cxn ang="0">
                  <a:pos x="connsiteX2" y="connsiteY2"/>
                </a:cxn>
                <a:cxn ang="0">
                  <a:pos x="connsiteX3" y="connsiteY3"/>
                </a:cxn>
              </a:cxnLst>
              <a:rect l="l" t="t" r="r" b="b"/>
              <a:pathLst>
                <a:path w="12215050" h="992344">
                  <a:moveTo>
                    <a:pt x="0" y="992344"/>
                  </a:moveTo>
                  <a:cubicBezTo>
                    <a:pt x="1354541" y="723049"/>
                    <a:pt x="4099025" y="17515"/>
                    <a:pt x="6013073" y="5132"/>
                  </a:cubicBezTo>
                  <a:cubicBezTo>
                    <a:pt x="6157052" y="432"/>
                    <a:pt x="6302009" y="-956"/>
                    <a:pt x="6447588" y="625"/>
                  </a:cubicBezTo>
                  <a:cubicBezTo>
                    <a:pt x="8631269" y="24333"/>
                    <a:pt x="10954819" y="715959"/>
                    <a:pt x="12215050" y="915149"/>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a:extLst>
                <a:ext uri="{FF2B5EF4-FFF2-40B4-BE49-F238E27FC236}">
                  <a16:creationId xmlns:a16="http://schemas.microsoft.com/office/drawing/2014/main" xmlns="" id="{B29BE647-3EAE-46A1-A68B-5037764C54D8}"/>
                </a:ext>
              </a:extLst>
            </p:cNvPr>
            <p:cNvGrpSpPr>
              <a:grpSpLocks/>
            </p:cNvGrpSpPr>
            <p:nvPr/>
          </p:nvGrpSpPr>
          <p:grpSpPr>
            <a:xfrm>
              <a:off x="1866648" y="5092345"/>
              <a:ext cx="138098" cy="138098"/>
              <a:chOff x="3505200" y="2171700"/>
              <a:chExt cx="400050" cy="400050"/>
            </a:xfrm>
          </p:grpSpPr>
          <p:sp>
            <p:nvSpPr>
              <p:cNvPr id="60" name="椭圆 59">
                <a:extLst>
                  <a:ext uri="{FF2B5EF4-FFF2-40B4-BE49-F238E27FC236}">
                    <a16:creationId xmlns:a16="http://schemas.microsoft.com/office/drawing/2014/main" xmlns="" id="{7ADB6A05-0F42-4E1E-953C-3614C36F709B}"/>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a:extLst>
                  <a:ext uri="{FF2B5EF4-FFF2-40B4-BE49-F238E27FC236}">
                    <a16:creationId xmlns:a16="http://schemas.microsoft.com/office/drawing/2014/main" xmlns="" id="{62103998-E360-455F-B133-0CFDD718F801}"/>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a:extLst>
                <a:ext uri="{FF2B5EF4-FFF2-40B4-BE49-F238E27FC236}">
                  <a16:creationId xmlns:a16="http://schemas.microsoft.com/office/drawing/2014/main" xmlns="" id="{43B981C5-BF6A-4114-BD02-C4B424A4B4F3}"/>
                </a:ext>
              </a:extLst>
            </p:cNvPr>
            <p:cNvGrpSpPr>
              <a:grpSpLocks/>
            </p:cNvGrpSpPr>
            <p:nvPr/>
          </p:nvGrpSpPr>
          <p:grpSpPr>
            <a:xfrm>
              <a:off x="4220381" y="4652553"/>
              <a:ext cx="138098" cy="138098"/>
              <a:chOff x="3505200" y="2171700"/>
              <a:chExt cx="400050" cy="400050"/>
            </a:xfrm>
          </p:grpSpPr>
          <p:sp>
            <p:nvSpPr>
              <p:cNvPr id="63" name="椭圆 62">
                <a:extLst>
                  <a:ext uri="{FF2B5EF4-FFF2-40B4-BE49-F238E27FC236}">
                    <a16:creationId xmlns:a16="http://schemas.microsoft.com/office/drawing/2014/main" xmlns="" id="{BB34BFA1-9056-406B-B5A0-2F1B57934C4E}"/>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a16="http://schemas.microsoft.com/office/drawing/2014/main" xmlns="" id="{88637D92-9B00-4BA2-9F29-B086E848C9AA}"/>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a16="http://schemas.microsoft.com/office/drawing/2014/main" xmlns="" id="{39FA6674-278E-4A5D-9D02-E96275ADBE10}"/>
                </a:ext>
              </a:extLst>
            </p:cNvPr>
            <p:cNvGrpSpPr>
              <a:grpSpLocks/>
            </p:cNvGrpSpPr>
            <p:nvPr/>
          </p:nvGrpSpPr>
          <p:grpSpPr>
            <a:xfrm>
              <a:off x="10273634" y="5052662"/>
              <a:ext cx="138098" cy="138098"/>
              <a:chOff x="3505200" y="2171700"/>
              <a:chExt cx="400050" cy="400050"/>
            </a:xfrm>
          </p:grpSpPr>
          <p:sp>
            <p:nvSpPr>
              <p:cNvPr id="69" name="椭圆 68">
                <a:extLst>
                  <a:ext uri="{FF2B5EF4-FFF2-40B4-BE49-F238E27FC236}">
                    <a16:creationId xmlns:a16="http://schemas.microsoft.com/office/drawing/2014/main" xmlns="" id="{607FF849-3DFA-4168-B113-71462C974417}"/>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xmlns="" id="{F277E29E-3107-44DA-9E60-E0C56574A47B}"/>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a:extLst>
                <a:ext uri="{FF2B5EF4-FFF2-40B4-BE49-F238E27FC236}">
                  <a16:creationId xmlns:a16="http://schemas.microsoft.com/office/drawing/2014/main" xmlns="" id="{ED7B56BB-A296-4545-B6D0-57C10C7AE32B}"/>
                </a:ext>
              </a:extLst>
            </p:cNvPr>
            <p:cNvGrpSpPr>
              <a:grpSpLocks/>
            </p:cNvGrpSpPr>
            <p:nvPr/>
          </p:nvGrpSpPr>
          <p:grpSpPr>
            <a:xfrm>
              <a:off x="7919355" y="4618325"/>
              <a:ext cx="138098" cy="138098"/>
              <a:chOff x="3505200" y="2171700"/>
              <a:chExt cx="400050" cy="400050"/>
            </a:xfrm>
          </p:grpSpPr>
          <p:sp>
            <p:nvSpPr>
              <p:cNvPr id="72" name="椭圆 71">
                <a:extLst>
                  <a:ext uri="{FF2B5EF4-FFF2-40B4-BE49-F238E27FC236}">
                    <a16:creationId xmlns:a16="http://schemas.microsoft.com/office/drawing/2014/main" xmlns="" id="{B7CC0BCB-C885-4FAF-B594-8A38921A6675}"/>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xmlns="" id="{A60FBE9E-AD54-4AD4-9820-55906544DDE0}"/>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a:extLst>
                <a:ext uri="{FF2B5EF4-FFF2-40B4-BE49-F238E27FC236}">
                  <a16:creationId xmlns:a16="http://schemas.microsoft.com/office/drawing/2014/main" xmlns="" id="{F243338F-994E-40B5-9052-B95A81BD1207}"/>
                </a:ext>
              </a:extLst>
            </p:cNvPr>
            <p:cNvGrpSpPr>
              <a:grpSpLocks/>
            </p:cNvGrpSpPr>
            <p:nvPr/>
          </p:nvGrpSpPr>
          <p:grpSpPr>
            <a:xfrm>
              <a:off x="6038519" y="4519515"/>
              <a:ext cx="138098" cy="138098"/>
              <a:chOff x="3505200" y="2171700"/>
              <a:chExt cx="400050" cy="400050"/>
            </a:xfrm>
          </p:grpSpPr>
          <p:sp>
            <p:nvSpPr>
              <p:cNvPr id="75" name="椭圆 74">
                <a:extLst>
                  <a:ext uri="{FF2B5EF4-FFF2-40B4-BE49-F238E27FC236}">
                    <a16:creationId xmlns:a16="http://schemas.microsoft.com/office/drawing/2014/main" xmlns="" id="{2A405DED-2F01-49E7-90FA-60237AEF67FA}"/>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xmlns="" id="{B48F1FD9-CFF2-4703-B770-5E52278A6AD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4" name="任意多边形: 形状 123">
              <a:extLst>
                <a:ext uri="{FF2B5EF4-FFF2-40B4-BE49-F238E27FC236}">
                  <a16:creationId xmlns:a16="http://schemas.microsoft.com/office/drawing/2014/main" xmlns="" id="{E40B43DF-A346-4044-9D3A-F49586C68962}"/>
                </a:ext>
              </a:extLst>
            </p:cNvPr>
            <p:cNvSpPr/>
            <p:nvPr/>
          </p:nvSpPr>
          <p:spPr>
            <a:xfrm>
              <a:off x="-1067" y="5586312"/>
              <a:ext cx="12205260" cy="985923"/>
            </a:xfrm>
            <a:custGeom>
              <a:avLst/>
              <a:gdLst>
                <a:gd name="connsiteX0" fmla="*/ 6437798 w 12205260"/>
                <a:gd name="connsiteY0" fmla="*/ 625 h 994108"/>
                <a:gd name="connsiteX1" fmla="*/ 12205260 w 12205260"/>
                <a:gd name="connsiteY1" fmla="*/ 915149 h 994108"/>
                <a:gd name="connsiteX2" fmla="*/ 0 w 12205260"/>
                <a:gd name="connsiteY2" fmla="*/ 994108 h 994108"/>
                <a:gd name="connsiteX3" fmla="*/ 0 w 12205260"/>
                <a:gd name="connsiteY3" fmla="*/ 985923 h 994108"/>
                <a:gd name="connsiteX4" fmla="*/ 210129 w 12205260"/>
                <a:gd name="connsiteY4" fmla="*/ 946045 h 994108"/>
                <a:gd name="connsiteX5" fmla="*/ 6003283 w 12205260"/>
                <a:gd name="connsiteY5" fmla="*/ 5132 h 994108"/>
                <a:gd name="connsiteX6" fmla="*/ 6437798 w 12205260"/>
                <a:gd name="connsiteY6" fmla="*/ 625 h 994108"/>
                <a:gd name="connsiteX0" fmla="*/ 0 w 12205260"/>
                <a:gd name="connsiteY0" fmla="*/ 985923 h 1077363"/>
                <a:gd name="connsiteX1" fmla="*/ 210129 w 12205260"/>
                <a:gd name="connsiteY1" fmla="*/ 946045 h 1077363"/>
                <a:gd name="connsiteX2" fmla="*/ 6003283 w 12205260"/>
                <a:gd name="connsiteY2" fmla="*/ 5132 h 1077363"/>
                <a:gd name="connsiteX3" fmla="*/ 6437798 w 12205260"/>
                <a:gd name="connsiteY3" fmla="*/ 625 h 1077363"/>
                <a:gd name="connsiteX4" fmla="*/ 12205260 w 12205260"/>
                <a:gd name="connsiteY4" fmla="*/ 915149 h 1077363"/>
                <a:gd name="connsiteX5" fmla="*/ 0 w 12205260"/>
                <a:gd name="connsiteY5" fmla="*/ 994108 h 1077363"/>
                <a:gd name="connsiteX6" fmla="*/ 91440 w 12205260"/>
                <a:gd name="connsiteY6" fmla="*/ 1077363 h 1077363"/>
                <a:gd name="connsiteX0" fmla="*/ 0 w 12205260"/>
                <a:gd name="connsiteY0" fmla="*/ 985923 h 994108"/>
                <a:gd name="connsiteX1" fmla="*/ 210129 w 12205260"/>
                <a:gd name="connsiteY1" fmla="*/ 946045 h 994108"/>
                <a:gd name="connsiteX2" fmla="*/ 6003283 w 12205260"/>
                <a:gd name="connsiteY2" fmla="*/ 5132 h 994108"/>
                <a:gd name="connsiteX3" fmla="*/ 6437798 w 12205260"/>
                <a:gd name="connsiteY3" fmla="*/ 625 h 994108"/>
                <a:gd name="connsiteX4" fmla="*/ 12205260 w 12205260"/>
                <a:gd name="connsiteY4" fmla="*/ 915149 h 994108"/>
                <a:gd name="connsiteX5" fmla="*/ 0 w 12205260"/>
                <a:gd name="connsiteY5" fmla="*/ 994108 h 994108"/>
                <a:gd name="connsiteX0" fmla="*/ 0 w 12205260"/>
                <a:gd name="connsiteY0" fmla="*/ 985923 h 985923"/>
                <a:gd name="connsiteX1" fmla="*/ 210129 w 12205260"/>
                <a:gd name="connsiteY1" fmla="*/ 946045 h 985923"/>
                <a:gd name="connsiteX2" fmla="*/ 6003283 w 12205260"/>
                <a:gd name="connsiteY2" fmla="*/ 5132 h 985923"/>
                <a:gd name="connsiteX3" fmla="*/ 6437798 w 12205260"/>
                <a:gd name="connsiteY3" fmla="*/ 625 h 985923"/>
                <a:gd name="connsiteX4" fmla="*/ 12205260 w 12205260"/>
                <a:gd name="connsiteY4" fmla="*/ 915149 h 98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260" h="985923">
                  <a:moveTo>
                    <a:pt x="0" y="985923"/>
                  </a:moveTo>
                  <a:lnTo>
                    <a:pt x="210129" y="946045"/>
                  </a:lnTo>
                  <a:cubicBezTo>
                    <a:pt x="1564670" y="676750"/>
                    <a:pt x="4089235" y="17515"/>
                    <a:pt x="6003283" y="5132"/>
                  </a:cubicBezTo>
                  <a:cubicBezTo>
                    <a:pt x="6147262" y="432"/>
                    <a:pt x="6292219" y="-956"/>
                    <a:pt x="6437798" y="625"/>
                  </a:cubicBezTo>
                  <a:cubicBezTo>
                    <a:pt x="8621479" y="24333"/>
                    <a:pt x="10945029" y="715959"/>
                    <a:pt x="12205260" y="915149"/>
                  </a:cubicBezTo>
                </a:path>
              </a:pathLst>
            </a:custGeom>
            <a:noFill/>
            <a:ln w="6350">
              <a:headEnd type="non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形状 97">
              <a:extLst>
                <a:ext uri="{FF2B5EF4-FFF2-40B4-BE49-F238E27FC236}">
                  <a16:creationId xmlns:a16="http://schemas.microsoft.com/office/drawing/2014/main" xmlns="" id="{9326AB3C-756B-48AE-B133-46D882C4CD28}"/>
                </a:ext>
              </a:extLst>
            </p:cNvPr>
            <p:cNvSpPr/>
            <p:nvPr/>
          </p:nvSpPr>
          <p:spPr>
            <a:xfrm>
              <a:off x="-45719" y="5216718"/>
              <a:ext cx="11046298" cy="994397"/>
            </a:xfrm>
            <a:custGeom>
              <a:avLst/>
              <a:gdLst>
                <a:gd name="connsiteX0" fmla="*/ 6482450 w 11046298"/>
                <a:gd name="connsiteY0" fmla="*/ 625 h 994397"/>
                <a:gd name="connsiteX1" fmla="*/ 11037702 w 11046298"/>
                <a:gd name="connsiteY1" fmla="*/ 672748 h 994397"/>
                <a:gd name="connsiteX2" fmla="*/ 11046298 w 11046298"/>
                <a:gd name="connsiteY2" fmla="*/ 674606 h 994397"/>
                <a:gd name="connsiteX3" fmla="*/ 11046298 w 11046298"/>
                <a:gd name="connsiteY3" fmla="*/ 922936 h 994397"/>
                <a:gd name="connsiteX4" fmla="*/ 0 w 11046298"/>
                <a:gd name="connsiteY4" fmla="*/ 994397 h 994397"/>
                <a:gd name="connsiteX5" fmla="*/ 6047935 w 11046298"/>
                <a:gd name="connsiteY5" fmla="*/ 5132 h 994397"/>
                <a:gd name="connsiteX6" fmla="*/ 6482450 w 11046298"/>
                <a:gd name="connsiteY6" fmla="*/ 625 h 994397"/>
                <a:gd name="connsiteX0" fmla="*/ 11046298 w 11137738"/>
                <a:gd name="connsiteY0" fmla="*/ 922936 h 1014376"/>
                <a:gd name="connsiteX1" fmla="*/ 0 w 11137738"/>
                <a:gd name="connsiteY1" fmla="*/ 994397 h 1014376"/>
                <a:gd name="connsiteX2" fmla="*/ 6047935 w 11137738"/>
                <a:gd name="connsiteY2" fmla="*/ 5132 h 1014376"/>
                <a:gd name="connsiteX3" fmla="*/ 6482450 w 11137738"/>
                <a:gd name="connsiteY3" fmla="*/ 625 h 1014376"/>
                <a:gd name="connsiteX4" fmla="*/ 11037702 w 11137738"/>
                <a:gd name="connsiteY4" fmla="*/ 672748 h 1014376"/>
                <a:gd name="connsiteX5" fmla="*/ 11046298 w 11137738"/>
                <a:gd name="connsiteY5" fmla="*/ 674606 h 1014376"/>
                <a:gd name="connsiteX6" fmla="*/ 11137738 w 11137738"/>
                <a:gd name="connsiteY6" fmla="*/ 1014376 h 1014376"/>
                <a:gd name="connsiteX0" fmla="*/ 11046298 w 11046298"/>
                <a:gd name="connsiteY0" fmla="*/ 922936 h 994397"/>
                <a:gd name="connsiteX1" fmla="*/ 0 w 11046298"/>
                <a:gd name="connsiteY1" fmla="*/ 994397 h 994397"/>
                <a:gd name="connsiteX2" fmla="*/ 6047935 w 11046298"/>
                <a:gd name="connsiteY2" fmla="*/ 5132 h 994397"/>
                <a:gd name="connsiteX3" fmla="*/ 6482450 w 11046298"/>
                <a:gd name="connsiteY3" fmla="*/ 625 h 994397"/>
                <a:gd name="connsiteX4" fmla="*/ 11037702 w 11046298"/>
                <a:gd name="connsiteY4" fmla="*/ 672748 h 994397"/>
                <a:gd name="connsiteX5" fmla="*/ 11046298 w 11046298"/>
                <a:gd name="connsiteY5" fmla="*/ 674606 h 994397"/>
                <a:gd name="connsiteX0" fmla="*/ 0 w 11046298"/>
                <a:gd name="connsiteY0" fmla="*/ 994397 h 994397"/>
                <a:gd name="connsiteX1" fmla="*/ 6047935 w 11046298"/>
                <a:gd name="connsiteY1" fmla="*/ 5132 h 994397"/>
                <a:gd name="connsiteX2" fmla="*/ 6482450 w 11046298"/>
                <a:gd name="connsiteY2" fmla="*/ 625 h 994397"/>
                <a:gd name="connsiteX3" fmla="*/ 11037702 w 11046298"/>
                <a:gd name="connsiteY3" fmla="*/ 672748 h 994397"/>
                <a:gd name="connsiteX4" fmla="*/ 11046298 w 11046298"/>
                <a:gd name="connsiteY4" fmla="*/ 674606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6298" h="994397">
                  <a:moveTo>
                    <a:pt x="0" y="994397"/>
                  </a:moveTo>
                  <a:cubicBezTo>
                    <a:pt x="1270000" y="767523"/>
                    <a:pt x="4006283" y="18340"/>
                    <a:pt x="6047935" y="5132"/>
                  </a:cubicBezTo>
                  <a:cubicBezTo>
                    <a:pt x="6191914" y="432"/>
                    <a:pt x="6336871" y="-957"/>
                    <a:pt x="6482450" y="625"/>
                  </a:cubicBezTo>
                  <a:cubicBezTo>
                    <a:pt x="8083816" y="18011"/>
                    <a:pt x="9760401" y="394588"/>
                    <a:pt x="11037702" y="672748"/>
                  </a:cubicBezTo>
                  <a:lnTo>
                    <a:pt x="11046298" y="674606"/>
                  </a:lnTo>
                </a:path>
              </a:pathLst>
            </a:custGeom>
            <a:noFill/>
            <a:ln w="6350">
              <a:gradFill>
                <a:gsLst>
                  <a:gs pos="72000">
                    <a:schemeClr val="accent1">
                      <a:alpha val="0"/>
                    </a:schemeClr>
                  </a:gs>
                  <a:gs pos="100000">
                    <a:schemeClr val="accent1"/>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形状 102">
              <a:extLst>
                <a:ext uri="{FF2B5EF4-FFF2-40B4-BE49-F238E27FC236}">
                  <a16:creationId xmlns:a16="http://schemas.microsoft.com/office/drawing/2014/main" xmlns="" id="{E0602C86-F63D-4B7F-AC61-E663A8AA5E00}"/>
                </a:ext>
              </a:extLst>
            </p:cNvPr>
            <p:cNvSpPr/>
            <p:nvPr/>
          </p:nvSpPr>
          <p:spPr>
            <a:xfrm>
              <a:off x="-45718" y="5378095"/>
              <a:ext cx="6047935" cy="989265"/>
            </a:xfrm>
            <a:custGeom>
              <a:avLst/>
              <a:gdLst>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204317"/>
                <a:gd name="connsiteY0" fmla="*/ 0 h 989938"/>
                <a:gd name="connsiteX1" fmla="*/ 6112877 w 6204317"/>
                <a:gd name="connsiteY1" fmla="*/ 950392 h 989938"/>
                <a:gd name="connsiteX2" fmla="*/ 0 w 6204317"/>
                <a:gd name="connsiteY2" fmla="*/ 989938 h 989938"/>
                <a:gd name="connsiteX3" fmla="*/ 6047935 w 6204317"/>
                <a:gd name="connsiteY3" fmla="*/ 673 h 989938"/>
                <a:gd name="connsiteX4" fmla="*/ 6204317 w 6204317"/>
                <a:gd name="connsiteY4" fmla="*/ 91440 h 989938"/>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112877"/>
                <a:gd name="connsiteY0" fmla="*/ 949719 h 989265"/>
                <a:gd name="connsiteX1" fmla="*/ 0 w 6112877"/>
                <a:gd name="connsiteY1" fmla="*/ 989265 h 989265"/>
                <a:gd name="connsiteX2" fmla="*/ 6047935 w 6112877"/>
                <a:gd name="connsiteY2" fmla="*/ 0 h 989265"/>
                <a:gd name="connsiteX0" fmla="*/ 0 w 6047935"/>
                <a:gd name="connsiteY0" fmla="*/ 989265 h 989265"/>
                <a:gd name="connsiteX1" fmla="*/ 6047935 w 6047935"/>
                <a:gd name="connsiteY1" fmla="*/ 0 h 989265"/>
              </a:gdLst>
              <a:ahLst/>
              <a:cxnLst>
                <a:cxn ang="0">
                  <a:pos x="connsiteX0" y="connsiteY0"/>
                </a:cxn>
                <a:cxn ang="0">
                  <a:pos x="connsiteX1" y="connsiteY1"/>
                </a:cxn>
              </a:cxnLst>
              <a:rect l="l" t="t" r="r" b="b"/>
              <a:pathLst>
                <a:path w="6047935" h="989265">
                  <a:moveTo>
                    <a:pt x="0" y="989265"/>
                  </a:moveTo>
                  <a:cubicBezTo>
                    <a:pt x="1270000" y="762391"/>
                    <a:pt x="4006283" y="13208"/>
                    <a:pt x="6047935" y="0"/>
                  </a:cubicBezTo>
                </a:path>
              </a:pathLst>
            </a:custGeom>
            <a:noFill/>
            <a:ln>
              <a:gradFill>
                <a:gsLst>
                  <a:gs pos="0">
                    <a:schemeClr val="accent1">
                      <a:alpha val="74000"/>
                    </a:schemeClr>
                  </a:gs>
                  <a:gs pos="68000">
                    <a:schemeClr val="accent1">
                      <a:alpha val="0"/>
                    </a:schemeClr>
                  </a:gs>
                </a:gsLst>
                <a:lin ang="5400000" scaled="1"/>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形状 106">
              <a:extLst>
                <a:ext uri="{FF2B5EF4-FFF2-40B4-BE49-F238E27FC236}">
                  <a16:creationId xmlns:a16="http://schemas.microsoft.com/office/drawing/2014/main" xmlns="" id="{4BF60C74-4130-4656-A885-9D681CEE97DF}"/>
                </a:ext>
              </a:extLst>
            </p:cNvPr>
            <p:cNvSpPr/>
            <p:nvPr/>
          </p:nvSpPr>
          <p:spPr>
            <a:xfrm>
              <a:off x="-45718" y="5458831"/>
              <a:ext cx="9140909" cy="994397"/>
            </a:xfrm>
            <a:custGeom>
              <a:avLst/>
              <a:gdLst>
                <a:gd name="connsiteX0" fmla="*/ 6482450 w 9140909"/>
                <a:gd name="connsiteY0" fmla="*/ 625 h 994397"/>
                <a:gd name="connsiteX1" fmla="*/ 8668191 w 9140909"/>
                <a:gd name="connsiteY1" fmla="*/ 203996 h 994397"/>
                <a:gd name="connsiteX2" fmla="*/ 9140909 w 9140909"/>
                <a:gd name="connsiteY2" fmla="*/ 287384 h 994397"/>
                <a:gd name="connsiteX3" fmla="*/ 9140909 w 9140909"/>
                <a:gd name="connsiteY3" fmla="*/ 935262 h 994397"/>
                <a:gd name="connsiteX4" fmla="*/ 0 w 9140909"/>
                <a:gd name="connsiteY4" fmla="*/ 994397 h 994397"/>
                <a:gd name="connsiteX5" fmla="*/ 6047935 w 9140909"/>
                <a:gd name="connsiteY5" fmla="*/ 5132 h 994397"/>
                <a:gd name="connsiteX6" fmla="*/ 6482450 w 9140909"/>
                <a:gd name="connsiteY6" fmla="*/ 625 h 994397"/>
                <a:gd name="connsiteX0" fmla="*/ 9140909 w 9232349"/>
                <a:gd name="connsiteY0" fmla="*/ 935262 h 1026702"/>
                <a:gd name="connsiteX1" fmla="*/ 0 w 9232349"/>
                <a:gd name="connsiteY1" fmla="*/ 994397 h 1026702"/>
                <a:gd name="connsiteX2" fmla="*/ 6047935 w 9232349"/>
                <a:gd name="connsiteY2" fmla="*/ 5132 h 1026702"/>
                <a:gd name="connsiteX3" fmla="*/ 6482450 w 9232349"/>
                <a:gd name="connsiteY3" fmla="*/ 625 h 1026702"/>
                <a:gd name="connsiteX4" fmla="*/ 8668191 w 9232349"/>
                <a:gd name="connsiteY4" fmla="*/ 203996 h 1026702"/>
                <a:gd name="connsiteX5" fmla="*/ 9140909 w 9232349"/>
                <a:gd name="connsiteY5" fmla="*/ 287384 h 1026702"/>
                <a:gd name="connsiteX6" fmla="*/ 9232349 w 9232349"/>
                <a:gd name="connsiteY6" fmla="*/ 1026702 h 1026702"/>
                <a:gd name="connsiteX0" fmla="*/ 9140909 w 9140909"/>
                <a:gd name="connsiteY0" fmla="*/ 935262 h 994397"/>
                <a:gd name="connsiteX1" fmla="*/ 0 w 9140909"/>
                <a:gd name="connsiteY1" fmla="*/ 994397 h 994397"/>
                <a:gd name="connsiteX2" fmla="*/ 6047935 w 9140909"/>
                <a:gd name="connsiteY2" fmla="*/ 5132 h 994397"/>
                <a:gd name="connsiteX3" fmla="*/ 6482450 w 9140909"/>
                <a:gd name="connsiteY3" fmla="*/ 625 h 994397"/>
                <a:gd name="connsiteX4" fmla="*/ 8668191 w 9140909"/>
                <a:gd name="connsiteY4" fmla="*/ 203996 h 994397"/>
                <a:gd name="connsiteX5" fmla="*/ 9140909 w 9140909"/>
                <a:gd name="connsiteY5" fmla="*/ 287384 h 994397"/>
                <a:gd name="connsiteX0" fmla="*/ 0 w 9140909"/>
                <a:gd name="connsiteY0" fmla="*/ 994397 h 994397"/>
                <a:gd name="connsiteX1" fmla="*/ 6047935 w 9140909"/>
                <a:gd name="connsiteY1" fmla="*/ 5132 h 994397"/>
                <a:gd name="connsiteX2" fmla="*/ 6482450 w 9140909"/>
                <a:gd name="connsiteY2" fmla="*/ 625 h 994397"/>
                <a:gd name="connsiteX3" fmla="*/ 8668191 w 9140909"/>
                <a:gd name="connsiteY3" fmla="*/ 203996 h 994397"/>
                <a:gd name="connsiteX4" fmla="*/ 9140909 w 9140909"/>
                <a:gd name="connsiteY4" fmla="*/ 287384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0909" h="994397">
                  <a:moveTo>
                    <a:pt x="0" y="994397"/>
                  </a:moveTo>
                  <a:cubicBezTo>
                    <a:pt x="1270000" y="767523"/>
                    <a:pt x="4006283" y="18340"/>
                    <a:pt x="6047935" y="5132"/>
                  </a:cubicBezTo>
                  <a:cubicBezTo>
                    <a:pt x="6191914" y="432"/>
                    <a:pt x="6336871" y="-957"/>
                    <a:pt x="6482450" y="625"/>
                  </a:cubicBezTo>
                  <a:cubicBezTo>
                    <a:pt x="7210344" y="8527"/>
                    <a:pt x="7953778" y="90643"/>
                    <a:pt x="8668191" y="203996"/>
                  </a:cubicBezTo>
                  <a:lnTo>
                    <a:pt x="9140909" y="287384"/>
                  </a:lnTo>
                </a:path>
              </a:pathLst>
            </a:custGeom>
            <a:noFill/>
            <a:ln w="6350">
              <a:gradFill>
                <a:gsLst>
                  <a:gs pos="26000">
                    <a:schemeClr val="accent1">
                      <a:alpha val="0"/>
                    </a:schemeClr>
                  </a:gs>
                  <a:gs pos="100000">
                    <a:schemeClr val="accent1"/>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形状 107">
              <a:extLst>
                <a:ext uri="{FF2B5EF4-FFF2-40B4-BE49-F238E27FC236}">
                  <a16:creationId xmlns:a16="http://schemas.microsoft.com/office/drawing/2014/main" xmlns="" id="{0432A607-3610-4B8E-ADA6-BC22C36053CE}"/>
                </a:ext>
              </a:extLst>
            </p:cNvPr>
            <p:cNvSpPr/>
            <p:nvPr/>
          </p:nvSpPr>
          <p:spPr>
            <a:xfrm>
              <a:off x="-45719" y="4709210"/>
              <a:ext cx="11046298" cy="994397"/>
            </a:xfrm>
            <a:custGeom>
              <a:avLst/>
              <a:gdLst>
                <a:gd name="connsiteX0" fmla="*/ 6482450 w 11046298"/>
                <a:gd name="connsiteY0" fmla="*/ 625 h 994397"/>
                <a:gd name="connsiteX1" fmla="*/ 11037702 w 11046298"/>
                <a:gd name="connsiteY1" fmla="*/ 672748 h 994397"/>
                <a:gd name="connsiteX2" fmla="*/ 11046298 w 11046298"/>
                <a:gd name="connsiteY2" fmla="*/ 674606 h 994397"/>
                <a:gd name="connsiteX3" fmla="*/ 11046298 w 11046298"/>
                <a:gd name="connsiteY3" fmla="*/ 922936 h 994397"/>
                <a:gd name="connsiteX4" fmla="*/ 0 w 11046298"/>
                <a:gd name="connsiteY4" fmla="*/ 994397 h 994397"/>
                <a:gd name="connsiteX5" fmla="*/ 6047935 w 11046298"/>
                <a:gd name="connsiteY5" fmla="*/ 5132 h 994397"/>
                <a:gd name="connsiteX6" fmla="*/ 6482450 w 11046298"/>
                <a:gd name="connsiteY6" fmla="*/ 625 h 994397"/>
                <a:gd name="connsiteX0" fmla="*/ 11046298 w 11137738"/>
                <a:gd name="connsiteY0" fmla="*/ 922936 h 1014376"/>
                <a:gd name="connsiteX1" fmla="*/ 0 w 11137738"/>
                <a:gd name="connsiteY1" fmla="*/ 994397 h 1014376"/>
                <a:gd name="connsiteX2" fmla="*/ 6047935 w 11137738"/>
                <a:gd name="connsiteY2" fmla="*/ 5132 h 1014376"/>
                <a:gd name="connsiteX3" fmla="*/ 6482450 w 11137738"/>
                <a:gd name="connsiteY3" fmla="*/ 625 h 1014376"/>
                <a:gd name="connsiteX4" fmla="*/ 11037702 w 11137738"/>
                <a:gd name="connsiteY4" fmla="*/ 672748 h 1014376"/>
                <a:gd name="connsiteX5" fmla="*/ 11046298 w 11137738"/>
                <a:gd name="connsiteY5" fmla="*/ 674606 h 1014376"/>
                <a:gd name="connsiteX6" fmla="*/ 11137738 w 11137738"/>
                <a:gd name="connsiteY6" fmla="*/ 1014376 h 1014376"/>
                <a:gd name="connsiteX0" fmla="*/ 11046298 w 11046298"/>
                <a:gd name="connsiteY0" fmla="*/ 922936 h 994397"/>
                <a:gd name="connsiteX1" fmla="*/ 0 w 11046298"/>
                <a:gd name="connsiteY1" fmla="*/ 994397 h 994397"/>
                <a:gd name="connsiteX2" fmla="*/ 6047935 w 11046298"/>
                <a:gd name="connsiteY2" fmla="*/ 5132 h 994397"/>
                <a:gd name="connsiteX3" fmla="*/ 6482450 w 11046298"/>
                <a:gd name="connsiteY3" fmla="*/ 625 h 994397"/>
                <a:gd name="connsiteX4" fmla="*/ 11037702 w 11046298"/>
                <a:gd name="connsiteY4" fmla="*/ 672748 h 994397"/>
                <a:gd name="connsiteX5" fmla="*/ 11046298 w 11046298"/>
                <a:gd name="connsiteY5" fmla="*/ 674606 h 994397"/>
                <a:gd name="connsiteX0" fmla="*/ 0 w 11046298"/>
                <a:gd name="connsiteY0" fmla="*/ 994397 h 994397"/>
                <a:gd name="connsiteX1" fmla="*/ 6047935 w 11046298"/>
                <a:gd name="connsiteY1" fmla="*/ 5132 h 994397"/>
                <a:gd name="connsiteX2" fmla="*/ 6482450 w 11046298"/>
                <a:gd name="connsiteY2" fmla="*/ 625 h 994397"/>
                <a:gd name="connsiteX3" fmla="*/ 11037702 w 11046298"/>
                <a:gd name="connsiteY3" fmla="*/ 672748 h 994397"/>
                <a:gd name="connsiteX4" fmla="*/ 11046298 w 11046298"/>
                <a:gd name="connsiteY4" fmla="*/ 674606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6298" h="994397">
                  <a:moveTo>
                    <a:pt x="0" y="994397"/>
                  </a:moveTo>
                  <a:cubicBezTo>
                    <a:pt x="1270000" y="767523"/>
                    <a:pt x="4006283" y="18340"/>
                    <a:pt x="6047935" y="5132"/>
                  </a:cubicBezTo>
                  <a:cubicBezTo>
                    <a:pt x="6191914" y="432"/>
                    <a:pt x="6336871" y="-957"/>
                    <a:pt x="6482450" y="625"/>
                  </a:cubicBezTo>
                  <a:cubicBezTo>
                    <a:pt x="8083816" y="18011"/>
                    <a:pt x="9760401" y="394588"/>
                    <a:pt x="11037702" y="672748"/>
                  </a:cubicBezTo>
                  <a:lnTo>
                    <a:pt x="11046298" y="674606"/>
                  </a:lnTo>
                </a:path>
              </a:pathLst>
            </a:custGeom>
            <a:noFill/>
            <a:ln w="6350">
              <a:gradFill>
                <a:gsLst>
                  <a:gs pos="22000">
                    <a:schemeClr val="accent1">
                      <a:alpha val="0"/>
                    </a:schemeClr>
                  </a:gs>
                  <a:gs pos="100000">
                    <a:schemeClr val="accent1">
                      <a:alpha val="39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形状 108">
              <a:extLst>
                <a:ext uri="{FF2B5EF4-FFF2-40B4-BE49-F238E27FC236}">
                  <a16:creationId xmlns:a16="http://schemas.microsoft.com/office/drawing/2014/main" xmlns="" id="{E15118E9-5819-41F6-88F2-AE4AB002ACBD}"/>
                </a:ext>
              </a:extLst>
            </p:cNvPr>
            <p:cNvSpPr/>
            <p:nvPr/>
          </p:nvSpPr>
          <p:spPr>
            <a:xfrm>
              <a:off x="-45718" y="4870587"/>
              <a:ext cx="6047935" cy="989265"/>
            </a:xfrm>
            <a:custGeom>
              <a:avLst/>
              <a:gdLst>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204317"/>
                <a:gd name="connsiteY0" fmla="*/ 0 h 989938"/>
                <a:gd name="connsiteX1" fmla="*/ 6112877 w 6204317"/>
                <a:gd name="connsiteY1" fmla="*/ 950392 h 989938"/>
                <a:gd name="connsiteX2" fmla="*/ 0 w 6204317"/>
                <a:gd name="connsiteY2" fmla="*/ 989938 h 989938"/>
                <a:gd name="connsiteX3" fmla="*/ 6047935 w 6204317"/>
                <a:gd name="connsiteY3" fmla="*/ 673 h 989938"/>
                <a:gd name="connsiteX4" fmla="*/ 6204317 w 6204317"/>
                <a:gd name="connsiteY4" fmla="*/ 91440 h 989938"/>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112877"/>
                <a:gd name="connsiteY0" fmla="*/ 949719 h 989265"/>
                <a:gd name="connsiteX1" fmla="*/ 0 w 6112877"/>
                <a:gd name="connsiteY1" fmla="*/ 989265 h 989265"/>
                <a:gd name="connsiteX2" fmla="*/ 6047935 w 6112877"/>
                <a:gd name="connsiteY2" fmla="*/ 0 h 989265"/>
                <a:gd name="connsiteX0" fmla="*/ 0 w 6047935"/>
                <a:gd name="connsiteY0" fmla="*/ 989265 h 989265"/>
                <a:gd name="connsiteX1" fmla="*/ 6047935 w 6047935"/>
                <a:gd name="connsiteY1" fmla="*/ 0 h 989265"/>
              </a:gdLst>
              <a:ahLst/>
              <a:cxnLst>
                <a:cxn ang="0">
                  <a:pos x="connsiteX0" y="connsiteY0"/>
                </a:cxn>
                <a:cxn ang="0">
                  <a:pos x="connsiteX1" y="connsiteY1"/>
                </a:cxn>
              </a:cxnLst>
              <a:rect l="l" t="t" r="r" b="b"/>
              <a:pathLst>
                <a:path w="6047935" h="989265">
                  <a:moveTo>
                    <a:pt x="0" y="989265"/>
                  </a:moveTo>
                  <a:cubicBezTo>
                    <a:pt x="1270000" y="762391"/>
                    <a:pt x="4006283" y="13208"/>
                    <a:pt x="6047935" y="0"/>
                  </a:cubicBezTo>
                </a:path>
              </a:pathLst>
            </a:custGeom>
            <a:noFill/>
            <a:ln>
              <a:gradFill>
                <a:gsLst>
                  <a:gs pos="0">
                    <a:schemeClr val="accent1">
                      <a:alpha val="35000"/>
                    </a:schemeClr>
                  </a:gs>
                  <a:gs pos="68000">
                    <a:schemeClr val="accent1">
                      <a:alpha val="0"/>
                    </a:schemeClr>
                  </a:gs>
                </a:gsLst>
                <a:lin ang="5400000" scaled="1"/>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形状 109">
              <a:extLst>
                <a:ext uri="{FF2B5EF4-FFF2-40B4-BE49-F238E27FC236}">
                  <a16:creationId xmlns:a16="http://schemas.microsoft.com/office/drawing/2014/main" xmlns="" id="{C001DDF9-0C51-42EC-A3C9-A4B212365F21}"/>
                </a:ext>
              </a:extLst>
            </p:cNvPr>
            <p:cNvSpPr/>
            <p:nvPr/>
          </p:nvSpPr>
          <p:spPr>
            <a:xfrm>
              <a:off x="-45718" y="4951323"/>
              <a:ext cx="9140909" cy="994397"/>
            </a:xfrm>
            <a:custGeom>
              <a:avLst/>
              <a:gdLst>
                <a:gd name="connsiteX0" fmla="*/ 6482450 w 9140909"/>
                <a:gd name="connsiteY0" fmla="*/ 625 h 994397"/>
                <a:gd name="connsiteX1" fmla="*/ 8668191 w 9140909"/>
                <a:gd name="connsiteY1" fmla="*/ 203996 h 994397"/>
                <a:gd name="connsiteX2" fmla="*/ 9140909 w 9140909"/>
                <a:gd name="connsiteY2" fmla="*/ 287384 h 994397"/>
                <a:gd name="connsiteX3" fmla="*/ 9140909 w 9140909"/>
                <a:gd name="connsiteY3" fmla="*/ 935262 h 994397"/>
                <a:gd name="connsiteX4" fmla="*/ 0 w 9140909"/>
                <a:gd name="connsiteY4" fmla="*/ 994397 h 994397"/>
                <a:gd name="connsiteX5" fmla="*/ 6047935 w 9140909"/>
                <a:gd name="connsiteY5" fmla="*/ 5132 h 994397"/>
                <a:gd name="connsiteX6" fmla="*/ 6482450 w 9140909"/>
                <a:gd name="connsiteY6" fmla="*/ 625 h 994397"/>
                <a:gd name="connsiteX0" fmla="*/ 9140909 w 9232349"/>
                <a:gd name="connsiteY0" fmla="*/ 935262 h 1026702"/>
                <a:gd name="connsiteX1" fmla="*/ 0 w 9232349"/>
                <a:gd name="connsiteY1" fmla="*/ 994397 h 1026702"/>
                <a:gd name="connsiteX2" fmla="*/ 6047935 w 9232349"/>
                <a:gd name="connsiteY2" fmla="*/ 5132 h 1026702"/>
                <a:gd name="connsiteX3" fmla="*/ 6482450 w 9232349"/>
                <a:gd name="connsiteY3" fmla="*/ 625 h 1026702"/>
                <a:gd name="connsiteX4" fmla="*/ 8668191 w 9232349"/>
                <a:gd name="connsiteY4" fmla="*/ 203996 h 1026702"/>
                <a:gd name="connsiteX5" fmla="*/ 9140909 w 9232349"/>
                <a:gd name="connsiteY5" fmla="*/ 287384 h 1026702"/>
                <a:gd name="connsiteX6" fmla="*/ 9232349 w 9232349"/>
                <a:gd name="connsiteY6" fmla="*/ 1026702 h 1026702"/>
                <a:gd name="connsiteX0" fmla="*/ 9140909 w 9140909"/>
                <a:gd name="connsiteY0" fmla="*/ 935262 h 994397"/>
                <a:gd name="connsiteX1" fmla="*/ 0 w 9140909"/>
                <a:gd name="connsiteY1" fmla="*/ 994397 h 994397"/>
                <a:gd name="connsiteX2" fmla="*/ 6047935 w 9140909"/>
                <a:gd name="connsiteY2" fmla="*/ 5132 h 994397"/>
                <a:gd name="connsiteX3" fmla="*/ 6482450 w 9140909"/>
                <a:gd name="connsiteY3" fmla="*/ 625 h 994397"/>
                <a:gd name="connsiteX4" fmla="*/ 8668191 w 9140909"/>
                <a:gd name="connsiteY4" fmla="*/ 203996 h 994397"/>
                <a:gd name="connsiteX5" fmla="*/ 9140909 w 9140909"/>
                <a:gd name="connsiteY5" fmla="*/ 287384 h 994397"/>
                <a:gd name="connsiteX0" fmla="*/ 0 w 9140909"/>
                <a:gd name="connsiteY0" fmla="*/ 994397 h 994397"/>
                <a:gd name="connsiteX1" fmla="*/ 6047935 w 9140909"/>
                <a:gd name="connsiteY1" fmla="*/ 5132 h 994397"/>
                <a:gd name="connsiteX2" fmla="*/ 6482450 w 9140909"/>
                <a:gd name="connsiteY2" fmla="*/ 625 h 994397"/>
                <a:gd name="connsiteX3" fmla="*/ 8668191 w 9140909"/>
                <a:gd name="connsiteY3" fmla="*/ 203996 h 994397"/>
                <a:gd name="connsiteX4" fmla="*/ 9140909 w 9140909"/>
                <a:gd name="connsiteY4" fmla="*/ 287384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0909" h="994397">
                  <a:moveTo>
                    <a:pt x="0" y="994397"/>
                  </a:moveTo>
                  <a:cubicBezTo>
                    <a:pt x="1270000" y="767523"/>
                    <a:pt x="4006283" y="18340"/>
                    <a:pt x="6047935" y="5132"/>
                  </a:cubicBezTo>
                  <a:cubicBezTo>
                    <a:pt x="6191914" y="432"/>
                    <a:pt x="6336871" y="-957"/>
                    <a:pt x="6482450" y="625"/>
                  </a:cubicBezTo>
                  <a:cubicBezTo>
                    <a:pt x="7210344" y="8527"/>
                    <a:pt x="7953778" y="90643"/>
                    <a:pt x="8668191" y="203996"/>
                  </a:cubicBezTo>
                  <a:lnTo>
                    <a:pt x="9140909" y="287384"/>
                  </a:lnTo>
                </a:path>
              </a:pathLst>
            </a:custGeom>
            <a:noFill/>
            <a:ln w="6350">
              <a:gradFill>
                <a:gsLst>
                  <a:gs pos="0">
                    <a:schemeClr val="accent1">
                      <a:alpha val="0"/>
                    </a:schemeClr>
                  </a:gs>
                  <a:gs pos="100000">
                    <a:schemeClr val="accent1">
                      <a:alpha val="44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xmlns="" id="{F159F8C9-3555-4F7E-836C-98BD6D3B9134}"/>
                </a:ext>
              </a:extLst>
            </p:cNvPr>
            <p:cNvSpPr/>
            <p:nvPr/>
          </p:nvSpPr>
          <p:spPr>
            <a:xfrm>
              <a:off x="-45718" y="5154811"/>
              <a:ext cx="7709237" cy="994397"/>
            </a:xfrm>
            <a:custGeom>
              <a:avLst/>
              <a:gdLst>
                <a:gd name="connsiteX0" fmla="*/ 6482450 w 7709237"/>
                <a:gd name="connsiteY0" fmla="*/ 625 h 994397"/>
                <a:gd name="connsiteX1" fmla="*/ 7580376 w 7709237"/>
                <a:gd name="connsiteY1" fmla="*/ 62767 h 994397"/>
                <a:gd name="connsiteX2" fmla="*/ 7709237 w 7709237"/>
                <a:gd name="connsiteY2" fmla="*/ 77541 h 994397"/>
                <a:gd name="connsiteX3" fmla="*/ 7709237 w 7709237"/>
                <a:gd name="connsiteY3" fmla="*/ 398118 h 994397"/>
                <a:gd name="connsiteX4" fmla="*/ 0 w 7709237"/>
                <a:gd name="connsiteY4" fmla="*/ 994397 h 994397"/>
                <a:gd name="connsiteX5" fmla="*/ 6047935 w 7709237"/>
                <a:gd name="connsiteY5" fmla="*/ 5132 h 994397"/>
                <a:gd name="connsiteX6" fmla="*/ 6482450 w 7709237"/>
                <a:gd name="connsiteY6" fmla="*/ 625 h 994397"/>
                <a:gd name="connsiteX0" fmla="*/ 7709237 w 7800677"/>
                <a:gd name="connsiteY0" fmla="*/ 398118 h 994397"/>
                <a:gd name="connsiteX1" fmla="*/ 0 w 7800677"/>
                <a:gd name="connsiteY1" fmla="*/ 994397 h 994397"/>
                <a:gd name="connsiteX2" fmla="*/ 6047935 w 7800677"/>
                <a:gd name="connsiteY2" fmla="*/ 5132 h 994397"/>
                <a:gd name="connsiteX3" fmla="*/ 6482450 w 7800677"/>
                <a:gd name="connsiteY3" fmla="*/ 625 h 994397"/>
                <a:gd name="connsiteX4" fmla="*/ 7580376 w 7800677"/>
                <a:gd name="connsiteY4" fmla="*/ 62767 h 994397"/>
                <a:gd name="connsiteX5" fmla="*/ 7709237 w 7800677"/>
                <a:gd name="connsiteY5" fmla="*/ 77541 h 994397"/>
                <a:gd name="connsiteX6" fmla="*/ 7800677 w 7800677"/>
                <a:gd name="connsiteY6" fmla="*/ 489558 h 994397"/>
                <a:gd name="connsiteX0" fmla="*/ 7709237 w 7709237"/>
                <a:gd name="connsiteY0" fmla="*/ 398118 h 994397"/>
                <a:gd name="connsiteX1" fmla="*/ 0 w 7709237"/>
                <a:gd name="connsiteY1" fmla="*/ 994397 h 994397"/>
                <a:gd name="connsiteX2" fmla="*/ 6047935 w 7709237"/>
                <a:gd name="connsiteY2" fmla="*/ 5132 h 994397"/>
                <a:gd name="connsiteX3" fmla="*/ 6482450 w 7709237"/>
                <a:gd name="connsiteY3" fmla="*/ 625 h 994397"/>
                <a:gd name="connsiteX4" fmla="*/ 7580376 w 7709237"/>
                <a:gd name="connsiteY4" fmla="*/ 62767 h 994397"/>
                <a:gd name="connsiteX5" fmla="*/ 7709237 w 7709237"/>
                <a:gd name="connsiteY5" fmla="*/ 77541 h 994397"/>
                <a:gd name="connsiteX0" fmla="*/ 0 w 7709237"/>
                <a:gd name="connsiteY0" fmla="*/ 994397 h 994397"/>
                <a:gd name="connsiteX1" fmla="*/ 6047935 w 7709237"/>
                <a:gd name="connsiteY1" fmla="*/ 5132 h 994397"/>
                <a:gd name="connsiteX2" fmla="*/ 6482450 w 7709237"/>
                <a:gd name="connsiteY2" fmla="*/ 625 h 994397"/>
                <a:gd name="connsiteX3" fmla="*/ 7580376 w 7709237"/>
                <a:gd name="connsiteY3" fmla="*/ 62767 h 994397"/>
                <a:gd name="connsiteX4" fmla="*/ 7709237 w 7709237"/>
                <a:gd name="connsiteY4" fmla="*/ 77541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9237" h="994397">
                  <a:moveTo>
                    <a:pt x="0" y="994397"/>
                  </a:moveTo>
                  <a:cubicBezTo>
                    <a:pt x="1270000" y="767523"/>
                    <a:pt x="4006283" y="18340"/>
                    <a:pt x="6047935" y="5132"/>
                  </a:cubicBezTo>
                  <a:cubicBezTo>
                    <a:pt x="6191914" y="432"/>
                    <a:pt x="6336871" y="-957"/>
                    <a:pt x="6482450" y="625"/>
                  </a:cubicBezTo>
                  <a:cubicBezTo>
                    <a:pt x="6846397" y="4576"/>
                    <a:pt x="7214229" y="27081"/>
                    <a:pt x="7580376" y="62767"/>
                  </a:cubicBezTo>
                  <a:lnTo>
                    <a:pt x="7709237" y="77541"/>
                  </a:lnTo>
                </a:path>
              </a:pathLst>
            </a:custGeom>
            <a:noFill/>
            <a:ln w="6350">
              <a:gradFill>
                <a:gsLst>
                  <a:gs pos="26000">
                    <a:schemeClr val="accent1">
                      <a:alpha val="0"/>
                    </a:schemeClr>
                  </a:gs>
                  <a:gs pos="100000">
                    <a:schemeClr val="accent1">
                      <a:alpha val="84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6347903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0108ECA-5604-40AC-AD19-6304A113983B}"/>
              </a:ext>
            </a:extLst>
          </p:cNvPr>
          <p:cNvSpPr>
            <a:spLocks noGrp="1"/>
          </p:cNvSpPr>
          <p:nvPr>
            <p:ph type="title"/>
          </p:nvPr>
        </p:nvSpPr>
        <p:spPr/>
        <p:txBody>
          <a:bodyPr/>
          <a:lstStyle/>
          <a:p>
            <a:r>
              <a:rPr lang="zh-CN" altLang="en-US" dirty="0">
                <a:solidFill>
                  <a:schemeClr val="tx1">
                    <a:lumMod val="85000"/>
                    <a:lumOff val="15000"/>
                  </a:schemeClr>
                </a:solidFill>
                <a:latin typeface="+mj-ea"/>
              </a:rPr>
              <a:t>光速搞定多段文字排版（灵活使用）</a:t>
            </a:r>
          </a:p>
        </p:txBody>
      </p:sp>
      <p:sp>
        <p:nvSpPr>
          <p:cNvPr id="4" name="椭圆 3">
            <a:extLst>
              <a:ext uri="{FF2B5EF4-FFF2-40B4-BE49-F238E27FC236}">
                <a16:creationId xmlns:a16="http://schemas.microsoft.com/office/drawing/2014/main" xmlns="" id="{3B719C6B-477E-487C-94CC-8E25E2C9C108}"/>
              </a:ext>
            </a:extLst>
          </p:cNvPr>
          <p:cNvSpPr/>
          <p:nvPr/>
        </p:nvSpPr>
        <p:spPr>
          <a:xfrm>
            <a:off x="3751169" y="1494802"/>
            <a:ext cx="4689662" cy="4689661"/>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6350">
            <a:solidFill>
              <a:schemeClr val="accent1">
                <a:shade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xmlns="" id="{0F4EA788-D957-45ED-A64D-A1F23744469D}"/>
              </a:ext>
            </a:extLst>
          </p:cNvPr>
          <p:cNvSpPr/>
          <p:nvPr/>
        </p:nvSpPr>
        <p:spPr>
          <a:xfrm>
            <a:off x="3734943" y="1478576"/>
            <a:ext cx="4722114" cy="4722113"/>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椭圆 33">
            <a:extLst>
              <a:ext uri="{FF2B5EF4-FFF2-40B4-BE49-F238E27FC236}">
                <a16:creationId xmlns:a16="http://schemas.microsoft.com/office/drawing/2014/main" xmlns="" id="{38ABE46A-70AC-4517-BFAA-9F3BC91A4B48}"/>
              </a:ext>
            </a:extLst>
          </p:cNvPr>
          <p:cNvSpPr/>
          <p:nvPr/>
        </p:nvSpPr>
        <p:spPr>
          <a:xfrm>
            <a:off x="4045661" y="1821931"/>
            <a:ext cx="4100678" cy="4100678"/>
          </a:xfrm>
          <a:prstGeom prst="ellipse">
            <a:avLst/>
          </a:prstGeom>
          <a:solidFill>
            <a:schemeClr val="accent5">
              <a:alpha val="5000"/>
            </a:schemeClr>
          </a:solidFill>
          <a:ln w="6350" cmpd="thickThi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a:extLst>
              <a:ext uri="{FF2B5EF4-FFF2-40B4-BE49-F238E27FC236}">
                <a16:creationId xmlns:a16="http://schemas.microsoft.com/office/drawing/2014/main" xmlns="" id="{5B69293B-643D-45D1-B135-A2BE73AD5CBB}"/>
              </a:ext>
            </a:extLst>
          </p:cNvPr>
          <p:cNvSpPr txBox="1"/>
          <p:nvPr/>
        </p:nvSpPr>
        <p:spPr>
          <a:xfrm>
            <a:off x="1506228" y="1393552"/>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要灵活修改使用版式，可修改为四段内容排版。记得要提炼核心内容哦。</a:t>
            </a:r>
          </a:p>
        </p:txBody>
      </p:sp>
      <p:grpSp>
        <p:nvGrpSpPr>
          <p:cNvPr id="27" name="组合 26">
            <a:extLst>
              <a:ext uri="{FF2B5EF4-FFF2-40B4-BE49-F238E27FC236}">
                <a16:creationId xmlns:a16="http://schemas.microsoft.com/office/drawing/2014/main" xmlns="" id="{1D0586EE-2BEF-4509-B78E-C0921DF67FBF}"/>
              </a:ext>
            </a:extLst>
          </p:cNvPr>
          <p:cNvGrpSpPr>
            <a:grpSpLocks/>
          </p:cNvGrpSpPr>
          <p:nvPr/>
        </p:nvGrpSpPr>
        <p:grpSpPr>
          <a:xfrm>
            <a:off x="8285589" y="4453186"/>
            <a:ext cx="138098" cy="138098"/>
            <a:chOff x="3505200" y="2171700"/>
            <a:chExt cx="400050" cy="400050"/>
          </a:xfrm>
        </p:grpSpPr>
        <p:sp>
          <p:nvSpPr>
            <p:cNvPr id="28" name="椭圆 27">
              <a:extLst>
                <a:ext uri="{FF2B5EF4-FFF2-40B4-BE49-F238E27FC236}">
                  <a16:creationId xmlns:a16="http://schemas.microsoft.com/office/drawing/2014/main" xmlns="" id="{A2E90541-79D3-49C1-AC62-A662A5E7DFED}"/>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xmlns="" id="{A8A43A3C-C41F-4BF7-9D00-A73F703AC157}"/>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文本框 56">
            <a:extLst>
              <a:ext uri="{FF2B5EF4-FFF2-40B4-BE49-F238E27FC236}">
                <a16:creationId xmlns:a16="http://schemas.microsoft.com/office/drawing/2014/main" xmlns="" id="{BFDA001D-4B86-4160-A03C-E6181BEDD405}"/>
              </a:ext>
            </a:extLst>
          </p:cNvPr>
          <p:cNvSpPr txBox="1"/>
          <p:nvPr/>
        </p:nvSpPr>
        <p:spPr>
          <a:xfrm>
            <a:off x="758651" y="4079765"/>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要灵活修改使用版式，可修改为五段内容排版。记得要提炼核心内容哦。</a:t>
            </a:r>
          </a:p>
        </p:txBody>
      </p:sp>
      <p:sp>
        <p:nvSpPr>
          <p:cNvPr id="58" name="文本框 57">
            <a:extLst>
              <a:ext uri="{FF2B5EF4-FFF2-40B4-BE49-F238E27FC236}">
                <a16:creationId xmlns:a16="http://schemas.microsoft.com/office/drawing/2014/main" xmlns="" id="{6870B6E4-9FD0-4F22-8E12-8F1B83A66C83}"/>
              </a:ext>
            </a:extLst>
          </p:cNvPr>
          <p:cNvSpPr txBox="1"/>
          <p:nvPr/>
        </p:nvSpPr>
        <p:spPr>
          <a:xfrm>
            <a:off x="1443273" y="5381187"/>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要灵活修改使用版式，如果用来演示记得要提炼核心内容哦切忌大段的文字。</a:t>
            </a:r>
          </a:p>
        </p:txBody>
      </p:sp>
      <p:sp>
        <p:nvSpPr>
          <p:cNvPr id="59" name="文本框 58">
            <a:extLst>
              <a:ext uri="{FF2B5EF4-FFF2-40B4-BE49-F238E27FC236}">
                <a16:creationId xmlns:a16="http://schemas.microsoft.com/office/drawing/2014/main" xmlns="" id="{775F17CF-6103-4E4C-B45A-6289389A5C66}"/>
              </a:ext>
            </a:extLst>
          </p:cNvPr>
          <p:cNvSpPr txBox="1"/>
          <p:nvPr/>
        </p:nvSpPr>
        <p:spPr>
          <a:xfrm>
            <a:off x="8454922" y="2753830"/>
            <a:ext cx="3194369" cy="1023037"/>
          </a:xfrm>
          <a:prstGeom prst="rect">
            <a:avLst/>
          </a:prstGeom>
          <a:noFill/>
        </p:spPr>
        <p:txBody>
          <a:bodyPr wrap="square" rtlCol="0">
            <a:spAutoFit/>
          </a:bodyPr>
          <a:lstStyle/>
          <a:p>
            <a:pPr>
              <a:lnSpc>
                <a:spcPct val="130000"/>
              </a:lnSpc>
            </a:pPr>
            <a:r>
              <a:rPr lang="zh-CN" altLang="en-US" sz="1600" b="1" spc="100" dirty="0">
                <a:solidFill>
                  <a:schemeClr val="accent1"/>
                </a:solidFill>
                <a:latin typeface="+mn-ea"/>
              </a:rPr>
              <a:t>让观众记住你的</a:t>
            </a:r>
            <a:r>
              <a:rPr lang="en-US" altLang="zh-CN" sz="1600" b="1" spc="100" dirty="0">
                <a:solidFill>
                  <a:schemeClr val="accent1"/>
                </a:solidFill>
                <a:latin typeface="+mn-ea"/>
              </a:rPr>
              <a:t>PPT</a:t>
            </a:r>
            <a:r>
              <a:rPr lang="zh-CN" altLang="en-US" sz="1600" b="1" spc="100" dirty="0">
                <a:solidFill>
                  <a:schemeClr val="accent1"/>
                </a:solidFill>
                <a:latin typeface="+mn-ea"/>
              </a:rPr>
              <a:t>最好的办法就是在一页</a:t>
            </a:r>
            <a:r>
              <a:rPr lang="en-US" altLang="zh-CN" sz="1600" b="1" spc="100" dirty="0">
                <a:solidFill>
                  <a:schemeClr val="accent1"/>
                </a:solidFill>
                <a:latin typeface="+mn-ea"/>
              </a:rPr>
              <a:t>PPT</a:t>
            </a:r>
            <a:r>
              <a:rPr lang="zh-CN" altLang="en-US" sz="1600" b="1" spc="100" dirty="0">
                <a:solidFill>
                  <a:schemeClr val="accent1"/>
                </a:solidFill>
                <a:latin typeface="+mn-ea"/>
              </a:rPr>
              <a:t>上只需设置一个重点。</a:t>
            </a:r>
          </a:p>
        </p:txBody>
      </p:sp>
      <p:sp>
        <p:nvSpPr>
          <p:cNvPr id="60" name="文本框 59">
            <a:extLst>
              <a:ext uri="{FF2B5EF4-FFF2-40B4-BE49-F238E27FC236}">
                <a16:creationId xmlns:a16="http://schemas.microsoft.com/office/drawing/2014/main" xmlns="" id="{DED320A6-2C19-4943-8A1A-2FCA91F657DD}"/>
              </a:ext>
            </a:extLst>
          </p:cNvPr>
          <p:cNvSpPr txBox="1"/>
          <p:nvPr/>
        </p:nvSpPr>
        <p:spPr>
          <a:xfrm>
            <a:off x="8129721" y="1459095"/>
            <a:ext cx="3194369" cy="1023037"/>
          </a:xfrm>
          <a:prstGeom prst="rect">
            <a:avLst/>
          </a:prstGeom>
          <a:noFill/>
        </p:spPr>
        <p:txBody>
          <a:bodyPr wrap="square" rtlCol="0">
            <a:spAutoFit/>
          </a:bodyPr>
          <a:lstStyle/>
          <a:p>
            <a:pPr>
              <a:lnSpc>
                <a:spcPct val="130000"/>
              </a:lnSpc>
            </a:pPr>
            <a:r>
              <a:rPr lang="zh-CN" altLang="en-US" sz="1600" spc="100" dirty="0">
                <a:latin typeface="+mn-ea"/>
              </a:rPr>
              <a:t>内容太多则无法吸引观众的注意力，聚焦一个重点引导观众的视线。</a:t>
            </a:r>
          </a:p>
        </p:txBody>
      </p:sp>
      <p:sp>
        <p:nvSpPr>
          <p:cNvPr id="61" name="文本框 60">
            <a:extLst>
              <a:ext uri="{FF2B5EF4-FFF2-40B4-BE49-F238E27FC236}">
                <a16:creationId xmlns:a16="http://schemas.microsoft.com/office/drawing/2014/main" xmlns="" id="{A1DD686B-29B1-4FE2-9DD4-76AF950D2CC2}"/>
              </a:ext>
            </a:extLst>
          </p:cNvPr>
          <p:cNvSpPr txBox="1"/>
          <p:nvPr/>
        </p:nvSpPr>
        <p:spPr>
          <a:xfrm>
            <a:off x="8543164" y="4079765"/>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要灵活修改使用版式，可修改为五段内容排版。记得要提炼核心内容哦。</a:t>
            </a:r>
          </a:p>
        </p:txBody>
      </p:sp>
      <p:sp>
        <p:nvSpPr>
          <p:cNvPr id="62" name="文本框 61">
            <a:extLst>
              <a:ext uri="{FF2B5EF4-FFF2-40B4-BE49-F238E27FC236}">
                <a16:creationId xmlns:a16="http://schemas.microsoft.com/office/drawing/2014/main" xmlns="" id="{D0AC5964-85CC-46A9-BF18-2E270B22B452}"/>
              </a:ext>
            </a:extLst>
          </p:cNvPr>
          <p:cNvSpPr txBox="1"/>
          <p:nvPr/>
        </p:nvSpPr>
        <p:spPr>
          <a:xfrm>
            <a:off x="8129720" y="5319377"/>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要灵活修改使用版式，可修改为六段内容排版。记得要提炼核心内容哦。</a:t>
            </a:r>
          </a:p>
        </p:txBody>
      </p:sp>
      <p:sp>
        <p:nvSpPr>
          <p:cNvPr id="64" name="îṣlidé">
            <a:extLst>
              <a:ext uri="{FF2B5EF4-FFF2-40B4-BE49-F238E27FC236}">
                <a16:creationId xmlns:a16="http://schemas.microsoft.com/office/drawing/2014/main" xmlns="" id="{09A5A96D-BEE7-4BDB-B37C-DFB6E6270F37}"/>
              </a:ext>
            </a:extLst>
          </p:cNvPr>
          <p:cNvSpPr/>
          <p:nvPr/>
        </p:nvSpPr>
        <p:spPr>
          <a:xfrm>
            <a:off x="4666074" y="2409706"/>
            <a:ext cx="2859852" cy="2859852"/>
          </a:xfrm>
          <a:prstGeom prst="ellipse">
            <a:avLst/>
          </a:prstGeom>
          <a:gradFill>
            <a:gsLst>
              <a:gs pos="38000">
                <a:schemeClr val="accent5">
                  <a:alpha val="0"/>
                </a:schemeClr>
              </a:gs>
              <a:gs pos="100000">
                <a:schemeClr val="accent5">
                  <a:alpha val="20000"/>
                </a:schemeClr>
              </a:gs>
            </a:gsLst>
            <a:path path="circle">
              <a:fillToRect l="50000" t="50000" r="50000" b="50000"/>
            </a:path>
          </a:gradFill>
          <a:ln w="3175" cap="flat" cmpd="sng" algn="ctr">
            <a:solidFill>
              <a:schemeClr val="accent5"/>
            </a:solidFill>
            <a:prstDash val="solid"/>
            <a:miter lim="800000"/>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5" name="内圆">
            <a:extLst>
              <a:ext uri="{FF2B5EF4-FFF2-40B4-BE49-F238E27FC236}">
                <a16:creationId xmlns:a16="http://schemas.microsoft.com/office/drawing/2014/main" xmlns="" id="{35BED39A-642D-45F4-809D-8B265F72150C}"/>
              </a:ext>
            </a:extLst>
          </p:cNvPr>
          <p:cNvSpPr/>
          <p:nvPr/>
        </p:nvSpPr>
        <p:spPr>
          <a:xfrm flipH="1">
            <a:off x="5212590" y="2956221"/>
            <a:ext cx="1766821" cy="1766822"/>
          </a:xfrm>
          <a:prstGeom prst="ellipse">
            <a:avLst/>
          </a:prstGeom>
          <a:gradFill>
            <a:gsLst>
              <a:gs pos="100000">
                <a:schemeClr val="accent5">
                  <a:alpha val="16000"/>
                </a:schemeClr>
              </a:gs>
              <a:gs pos="0">
                <a:schemeClr val="accent5">
                  <a:alpha val="48000"/>
                </a:schemeClr>
              </a:gs>
            </a:gsLst>
            <a:lin ang="2700000" scaled="0"/>
          </a:gradFill>
          <a:ln w="8890" cap="flat" cmpd="sng" algn="ctr">
            <a:no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lang="zh-CN" altLang="en-US" sz="2000" dirty="0">
              <a:solidFill>
                <a:schemeClr val="accent1"/>
              </a:solidFill>
              <a:latin typeface="+mj-ea"/>
              <a:ea typeface="+mj-ea"/>
            </a:endParaRPr>
          </a:p>
        </p:txBody>
      </p:sp>
      <p:sp>
        <p:nvSpPr>
          <p:cNvPr id="68" name="椭圆 33">
            <a:extLst>
              <a:ext uri="{FF2B5EF4-FFF2-40B4-BE49-F238E27FC236}">
                <a16:creationId xmlns:a16="http://schemas.microsoft.com/office/drawing/2014/main" xmlns="" id="{A34DC179-4FBC-4A17-87E8-CD9D5A99D361}"/>
              </a:ext>
            </a:extLst>
          </p:cNvPr>
          <p:cNvSpPr/>
          <p:nvPr/>
        </p:nvSpPr>
        <p:spPr>
          <a:xfrm>
            <a:off x="4045661" y="1821931"/>
            <a:ext cx="4100678" cy="4100678"/>
          </a:xfrm>
          <a:prstGeom prst="arc">
            <a:avLst>
              <a:gd name="adj1" fmla="val 6884472"/>
              <a:gd name="adj2" fmla="val 13103333"/>
            </a:avLst>
          </a:prstGeom>
          <a:solidFill>
            <a:schemeClr val="accent1">
              <a:alpha val="0"/>
            </a:schemeClr>
          </a:solidFill>
          <a:ln w="6350" cmpd="thickThin">
            <a:gradFill>
              <a:gsLst>
                <a:gs pos="0">
                  <a:schemeClr val="accent5"/>
                </a:gs>
                <a:gs pos="10000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a:extLst>
              <a:ext uri="{FF2B5EF4-FFF2-40B4-BE49-F238E27FC236}">
                <a16:creationId xmlns:a16="http://schemas.microsoft.com/office/drawing/2014/main" xmlns="" id="{6DC598EA-5D1A-4FA8-BE7F-33EC26EA1B58}"/>
              </a:ext>
            </a:extLst>
          </p:cNvPr>
          <p:cNvSpPr txBox="1"/>
          <p:nvPr/>
        </p:nvSpPr>
        <p:spPr>
          <a:xfrm>
            <a:off x="588742" y="2753830"/>
            <a:ext cx="3192233" cy="1023037"/>
          </a:xfrm>
          <a:prstGeom prst="rect">
            <a:avLst/>
          </a:prstGeom>
          <a:noFill/>
        </p:spPr>
        <p:txBody>
          <a:bodyPr wrap="square" rtlCol="0">
            <a:spAutoFit/>
          </a:bodyPr>
          <a:lstStyle/>
          <a:p>
            <a:pPr>
              <a:lnSpc>
                <a:spcPct val="130000"/>
              </a:lnSpc>
            </a:pPr>
            <a:r>
              <a:rPr lang="zh-CN" altLang="en-US" sz="1600" spc="100" dirty="0">
                <a:latin typeface="+mn-ea"/>
              </a:rPr>
              <a:t>让观众记住你的</a:t>
            </a:r>
            <a:r>
              <a:rPr lang="en-US" altLang="zh-CN" sz="1600" spc="100" dirty="0">
                <a:latin typeface="+mn-ea"/>
              </a:rPr>
              <a:t>PPT</a:t>
            </a:r>
            <a:r>
              <a:rPr lang="zh-CN" altLang="en-US" sz="1600" spc="100" dirty="0">
                <a:latin typeface="+mn-ea"/>
              </a:rPr>
              <a:t>最好的办法就是只在一页</a:t>
            </a:r>
            <a:r>
              <a:rPr lang="en-US" altLang="zh-CN" sz="1600" spc="100" dirty="0">
                <a:latin typeface="+mn-ea"/>
              </a:rPr>
              <a:t>PPT</a:t>
            </a:r>
            <a:r>
              <a:rPr lang="zh-CN" altLang="en-US" sz="1600" spc="100" dirty="0">
                <a:latin typeface="+mn-ea"/>
              </a:rPr>
              <a:t>上设置一个重点。</a:t>
            </a:r>
          </a:p>
        </p:txBody>
      </p:sp>
      <p:grpSp>
        <p:nvGrpSpPr>
          <p:cNvPr id="8" name="组合 7">
            <a:extLst>
              <a:ext uri="{FF2B5EF4-FFF2-40B4-BE49-F238E27FC236}">
                <a16:creationId xmlns:a16="http://schemas.microsoft.com/office/drawing/2014/main" xmlns="" id="{729FB590-4930-4708-A8A1-FCB2FA9F8416}"/>
              </a:ext>
            </a:extLst>
          </p:cNvPr>
          <p:cNvGrpSpPr>
            <a:grpSpLocks/>
          </p:cNvGrpSpPr>
          <p:nvPr/>
        </p:nvGrpSpPr>
        <p:grpSpPr>
          <a:xfrm>
            <a:off x="7387828" y="1836022"/>
            <a:ext cx="138098" cy="138098"/>
            <a:chOff x="3505200" y="2171700"/>
            <a:chExt cx="400050" cy="400050"/>
          </a:xfrm>
        </p:grpSpPr>
        <p:sp>
          <p:nvSpPr>
            <p:cNvPr id="18" name="椭圆 17">
              <a:extLst>
                <a:ext uri="{FF2B5EF4-FFF2-40B4-BE49-F238E27FC236}">
                  <a16:creationId xmlns:a16="http://schemas.microsoft.com/office/drawing/2014/main" xmlns="" id="{6BDA6708-F0AA-4322-9FFB-418715ADC109}"/>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xmlns="" id="{C9012828-63D8-43D6-BEB8-ED4B775DF96D}"/>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xmlns="" id="{95B58930-800F-4C56-9748-87796120A036}"/>
              </a:ext>
            </a:extLst>
          </p:cNvPr>
          <p:cNvGrpSpPr>
            <a:grpSpLocks/>
          </p:cNvGrpSpPr>
          <p:nvPr/>
        </p:nvGrpSpPr>
        <p:grpSpPr>
          <a:xfrm>
            <a:off x="4677581" y="1836022"/>
            <a:ext cx="138098" cy="138098"/>
            <a:chOff x="3505200" y="2171700"/>
            <a:chExt cx="400050" cy="400050"/>
          </a:xfrm>
        </p:grpSpPr>
        <p:sp>
          <p:nvSpPr>
            <p:cNvPr id="16" name="椭圆 15">
              <a:extLst>
                <a:ext uri="{FF2B5EF4-FFF2-40B4-BE49-F238E27FC236}">
                  <a16:creationId xmlns:a16="http://schemas.microsoft.com/office/drawing/2014/main" xmlns="" id="{3B34FB2D-C3E0-4739-9033-3BAB5CEF3AA3}"/>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xmlns="" id="{B819401F-0BE5-406B-A75D-5C49D61EC90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 name="组合 5">
            <a:extLst>
              <a:ext uri="{FF2B5EF4-FFF2-40B4-BE49-F238E27FC236}">
                <a16:creationId xmlns:a16="http://schemas.microsoft.com/office/drawing/2014/main" xmlns="" id="{9AA41FDD-C84C-4222-BC6C-EBED9F032E79}"/>
              </a:ext>
            </a:extLst>
          </p:cNvPr>
          <p:cNvGrpSpPr>
            <a:grpSpLocks/>
          </p:cNvGrpSpPr>
          <p:nvPr/>
        </p:nvGrpSpPr>
        <p:grpSpPr>
          <a:xfrm flipV="1">
            <a:off x="3728153" y="3213574"/>
            <a:ext cx="138098" cy="138098"/>
            <a:chOff x="3505200" y="2171700"/>
            <a:chExt cx="400050" cy="400050"/>
          </a:xfrm>
        </p:grpSpPr>
        <p:sp>
          <p:nvSpPr>
            <p:cNvPr id="22" name="椭圆 21">
              <a:extLst>
                <a:ext uri="{FF2B5EF4-FFF2-40B4-BE49-F238E27FC236}">
                  <a16:creationId xmlns:a16="http://schemas.microsoft.com/office/drawing/2014/main" xmlns="" id="{E8450374-6F37-40CA-B7AC-E5C6F47522E6}"/>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xmlns="" id="{66218D5F-5B68-4D82-8567-BC2408A7F5E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a:extLst>
              <a:ext uri="{FF2B5EF4-FFF2-40B4-BE49-F238E27FC236}">
                <a16:creationId xmlns:a16="http://schemas.microsoft.com/office/drawing/2014/main" xmlns="" id="{722CF832-BD8B-4329-973B-2D429B9A4FA7}"/>
              </a:ext>
            </a:extLst>
          </p:cNvPr>
          <p:cNvGrpSpPr>
            <a:grpSpLocks/>
          </p:cNvGrpSpPr>
          <p:nvPr/>
        </p:nvGrpSpPr>
        <p:grpSpPr>
          <a:xfrm>
            <a:off x="3768314" y="4453186"/>
            <a:ext cx="138098" cy="138098"/>
            <a:chOff x="3505200" y="2171700"/>
            <a:chExt cx="400050" cy="400050"/>
          </a:xfrm>
        </p:grpSpPr>
        <p:sp>
          <p:nvSpPr>
            <p:cNvPr id="31" name="椭圆 30">
              <a:extLst>
                <a:ext uri="{FF2B5EF4-FFF2-40B4-BE49-F238E27FC236}">
                  <a16:creationId xmlns:a16="http://schemas.microsoft.com/office/drawing/2014/main" xmlns="" id="{3D586FEF-647D-4CCD-960D-1BD9764A58F3}"/>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a:extLst>
                <a:ext uri="{FF2B5EF4-FFF2-40B4-BE49-F238E27FC236}">
                  <a16:creationId xmlns:a16="http://schemas.microsoft.com/office/drawing/2014/main" xmlns="" id="{50F9D286-C293-4823-96E7-63FC2753B375}"/>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a:extLst>
              <a:ext uri="{FF2B5EF4-FFF2-40B4-BE49-F238E27FC236}">
                <a16:creationId xmlns:a16="http://schemas.microsoft.com/office/drawing/2014/main" xmlns="" id="{B8C4B1BD-2533-4F8C-992F-9071F51CC628}"/>
              </a:ext>
            </a:extLst>
          </p:cNvPr>
          <p:cNvGrpSpPr>
            <a:grpSpLocks/>
          </p:cNvGrpSpPr>
          <p:nvPr/>
        </p:nvGrpSpPr>
        <p:grpSpPr>
          <a:xfrm>
            <a:off x="4658298" y="5692798"/>
            <a:ext cx="138098" cy="138098"/>
            <a:chOff x="3505200" y="2171700"/>
            <a:chExt cx="400050" cy="400050"/>
          </a:xfrm>
        </p:grpSpPr>
        <p:sp>
          <p:nvSpPr>
            <p:cNvPr id="39" name="椭圆 38">
              <a:extLst>
                <a:ext uri="{FF2B5EF4-FFF2-40B4-BE49-F238E27FC236}">
                  <a16:creationId xmlns:a16="http://schemas.microsoft.com/office/drawing/2014/main" xmlns="" id="{829316E4-D0D3-40C9-AE51-212052D66D3E}"/>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a16="http://schemas.microsoft.com/office/drawing/2014/main" xmlns="" id="{3F5F9DB4-D795-435E-8767-E585231B8E75}"/>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a:extLst>
              <a:ext uri="{FF2B5EF4-FFF2-40B4-BE49-F238E27FC236}">
                <a16:creationId xmlns:a16="http://schemas.microsoft.com/office/drawing/2014/main" xmlns="" id="{B4C9AFEF-362D-4288-B2F5-773DC0C6A134}"/>
              </a:ext>
            </a:extLst>
          </p:cNvPr>
          <p:cNvGrpSpPr>
            <a:grpSpLocks/>
          </p:cNvGrpSpPr>
          <p:nvPr/>
        </p:nvGrpSpPr>
        <p:grpSpPr>
          <a:xfrm>
            <a:off x="7408149" y="5692798"/>
            <a:ext cx="138098" cy="138098"/>
            <a:chOff x="3505200" y="2171700"/>
            <a:chExt cx="400050" cy="400050"/>
          </a:xfrm>
        </p:grpSpPr>
        <p:sp>
          <p:nvSpPr>
            <p:cNvPr id="45" name="椭圆 44">
              <a:extLst>
                <a:ext uri="{FF2B5EF4-FFF2-40B4-BE49-F238E27FC236}">
                  <a16:creationId xmlns:a16="http://schemas.microsoft.com/office/drawing/2014/main" xmlns="" id="{B2A22A6C-528A-4BA1-B5F7-03796A376182}"/>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a:extLst>
                <a:ext uri="{FF2B5EF4-FFF2-40B4-BE49-F238E27FC236}">
                  <a16:creationId xmlns:a16="http://schemas.microsoft.com/office/drawing/2014/main" xmlns="" id="{2D7E5504-5E78-4B81-8CC1-7D7FDE81E019}"/>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中心原点">
            <a:extLst>
              <a:ext uri="{FF2B5EF4-FFF2-40B4-BE49-F238E27FC236}">
                <a16:creationId xmlns:a16="http://schemas.microsoft.com/office/drawing/2014/main" xmlns="" id="{EB5F4C5A-BD77-4BBD-BF85-312143D95F69}"/>
              </a:ext>
            </a:extLst>
          </p:cNvPr>
          <p:cNvSpPr/>
          <p:nvPr/>
        </p:nvSpPr>
        <p:spPr>
          <a:xfrm flipV="1">
            <a:off x="6060863" y="3804494"/>
            <a:ext cx="70276" cy="7027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33">
            <a:extLst>
              <a:ext uri="{FF2B5EF4-FFF2-40B4-BE49-F238E27FC236}">
                <a16:creationId xmlns:a16="http://schemas.microsoft.com/office/drawing/2014/main" xmlns="" id="{B2768336-ABE2-46AE-B600-FED2F2E9DEF4}"/>
              </a:ext>
            </a:extLst>
          </p:cNvPr>
          <p:cNvSpPr/>
          <p:nvPr/>
        </p:nvSpPr>
        <p:spPr>
          <a:xfrm>
            <a:off x="4045661" y="1821931"/>
            <a:ext cx="4100678" cy="4100678"/>
          </a:xfrm>
          <a:prstGeom prst="arc">
            <a:avLst>
              <a:gd name="adj1" fmla="val 2650247"/>
              <a:gd name="adj2" fmla="val 6208880"/>
            </a:avLst>
          </a:prstGeom>
          <a:solidFill>
            <a:schemeClr val="accent1">
              <a:alpha val="0"/>
            </a:schemeClr>
          </a:solidFill>
          <a:ln w="6350" cmpd="thickThin">
            <a:gradFill>
              <a:gsLst>
                <a:gs pos="0">
                  <a:schemeClr val="accent5"/>
                </a:gs>
                <a:gs pos="99000">
                  <a:schemeClr val="accent5">
                    <a:alpha val="0"/>
                  </a:schemeClr>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3">
            <a:extLst>
              <a:ext uri="{FF2B5EF4-FFF2-40B4-BE49-F238E27FC236}">
                <a16:creationId xmlns:a16="http://schemas.microsoft.com/office/drawing/2014/main" xmlns="" id="{5513DF12-EE58-4316-9565-67B7EE35634A}"/>
              </a:ext>
            </a:extLst>
          </p:cNvPr>
          <p:cNvSpPr/>
          <p:nvPr/>
        </p:nvSpPr>
        <p:spPr>
          <a:xfrm>
            <a:off x="4045661" y="1821931"/>
            <a:ext cx="4100678" cy="4100678"/>
          </a:xfrm>
          <a:prstGeom prst="arc">
            <a:avLst>
              <a:gd name="adj1" fmla="val 13061606"/>
              <a:gd name="adj2" fmla="val 20498067"/>
            </a:avLst>
          </a:prstGeom>
          <a:solidFill>
            <a:schemeClr val="accent1">
              <a:alpha val="0"/>
            </a:schemeClr>
          </a:solidFill>
          <a:ln w="6350" cmpd="thickThin">
            <a:gradFill>
              <a:gsLst>
                <a:gs pos="100000">
                  <a:schemeClr val="accent5"/>
                </a:gs>
                <a:gs pos="0">
                  <a:schemeClr val="accent5">
                    <a:alpha val="0"/>
                  </a:schemeClr>
                </a:gs>
              </a:gsLst>
              <a:lin ang="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hidden="1">
            <a:extLst>
              <a:ext uri="{FF2B5EF4-FFF2-40B4-BE49-F238E27FC236}">
                <a16:creationId xmlns:a16="http://schemas.microsoft.com/office/drawing/2014/main" xmlns="" id="{29DE5B62-02BC-42B1-901A-698F22AAE24E}"/>
              </a:ext>
            </a:extLst>
          </p:cNvPr>
          <p:cNvSpPr txBox="1"/>
          <p:nvPr/>
        </p:nvSpPr>
        <p:spPr>
          <a:xfrm>
            <a:off x="5340622" y="3578022"/>
            <a:ext cx="1510756" cy="523220"/>
          </a:xfrm>
          <a:prstGeom prst="rect">
            <a:avLst/>
          </a:prstGeom>
          <a:noFill/>
        </p:spPr>
        <p:txBody>
          <a:bodyPr wrap="square" rtlCol="0">
            <a:spAutoFit/>
          </a:bodyPr>
          <a:lstStyle/>
          <a:p>
            <a:pPr algn="ctr"/>
            <a:r>
              <a:rPr lang="zh-CN" altLang="en-US" sz="2800" dirty="0">
                <a:solidFill>
                  <a:schemeClr val="accent1"/>
                </a:solidFill>
                <a:latin typeface="+mj-ea"/>
                <a:ea typeface="+mj-ea"/>
              </a:rPr>
              <a:t>关键词</a:t>
            </a:r>
          </a:p>
        </p:txBody>
      </p:sp>
      <p:grpSp>
        <p:nvGrpSpPr>
          <p:cNvPr id="11" name="组合 10">
            <a:extLst>
              <a:ext uri="{FF2B5EF4-FFF2-40B4-BE49-F238E27FC236}">
                <a16:creationId xmlns:a16="http://schemas.microsoft.com/office/drawing/2014/main" xmlns="" id="{6E0306C5-D001-42ED-B6A9-8BEC66B305E2}"/>
              </a:ext>
            </a:extLst>
          </p:cNvPr>
          <p:cNvGrpSpPr>
            <a:grpSpLocks/>
          </p:cNvGrpSpPr>
          <p:nvPr/>
        </p:nvGrpSpPr>
        <p:grpSpPr>
          <a:xfrm flipV="1">
            <a:off x="8325749" y="3213574"/>
            <a:ext cx="138098" cy="138098"/>
            <a:chOff x="3505200" y="2171700"/>
            <a:chExt cx="400050" cy="400050"/>
          </a:xfrm>
        </p:grpSpPr>
        <p:sp>
          <p:nvSpPr>
            <p:cNvPr id="12" name="椭圆 11">
              <a:extLst>
                <a:ext uri="{FF2B5EF4-FFF2-40B4-BE49-F238E27FC236}">
                  <a16:creationId xmlns:a16="http://schemas.microsoft.com/office/drawing/2014/main" xmlns="" id="{24A05E9D-5B55-4E57-AA2D-C6A334D34348}"/>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xmlns="" id="{423C9FD8-AFE1-48FF-B47F-B1319EFA5BE8}"/>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椭圆 50">
            <a:extLst>
              <a:ext uri="{FF2B5EF4-FFF2-40B4-BE49-F238E27FC236}">
                <a16:creationId xmlns:a16="http://schemas.microsoft.com/office/drawing/2014/main" xmlns="" id="{D7E12033-3FB7-4D4A-BDCE-C6AAF4741ED1}"/>
              </a:ext>
            </a:extLst>
          </p:cNvPr>
          <p:cNvSpPr/>
          <p:nvPr/>
        </p:nvSpPr>
        <p:spPr>
          <a:xfrm flipV="1">
            <a:off x="6020546" y="3764177"/>
            <a:ext cx="150910" cy="150910"/>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弧形 49">
            <a:extLst>
              <a:ext uri="{FF2B5EF4-FFF2-40B4-BE49-F238E27FC236}">
                <a16:creationId xmlns:a16="http://schemas.microsoft.com/office/drawing/2014/main" xmlns="" id="{1BFAB2BD-637F-49EE-ABC0-1F52F60BCC57}"/>
              </a:ext>
            </a:extLst>
          </p:cNvPr>
          <p:cNvSpPr/>
          <p:nvPr/>
        </p:nvSpPr>
        <p:spPr>
          <a:xfrm>
            <a:off x="3734943" y="1478576"/>
            <a:ext cx="4722114" cy="4722113"/>
          </a:xfrm>
          <a:prstGeom prst="arc">
            <a:avLst>
              <a:gd name="adj1" fmla="val 19842070"/>
              <a:gd name="adj2" fmla="val 253302"/>
            </a:avLst>
          </a:prstGeom>
          <a:gradFill>
            <a:gsLst>
              <a:gs pos="0">
                <a:schemeClr val="accent5"/>
              </a:gs>
              <a:gs pos="100000">
                <a:schemeClr val="accent5">
                  <a:alpha val="10000"/>
                </a:schemeClr>
              </a:gs>
            </a:gsLst>
            <a:lin ang="6000000" scaled="0"/>
          </a:gra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椭圆 33">
            <a:extLst>
              <a:ext uri="{FF2B5EF4-FFF2-40B4-BE49-F238E27FC236}">
                <a16:creationId xmlns:a16="http://schemas.microsoft.com/office/drawing/2014/main" xmlns="" id="{F43EB579-10CA-4E4B-9903-FA846704921D}"/>
              </a:ext>
            </a:extLst>
          </p:cNvPr>
          <p:cNvSpPr/>
          <p:nvPr/>
        </p:nvSpPr>
        <p:spPr>
          <a:xfrm>
            <a:off x="4045661" y="1821931"/>
            <a:ext cx="4100678" cy="4100678"/>
          </a:xfrm>
          <a:prstGeom prst="arc">
            <a:avLst>
              <a:gd name="adj1" fmla="val 554874"/>
              <a:gd name="adj2" fmla="val 6655797"/>
            </a:avLst>
          </a:prstGeom>
          <a:solidFill>
            <a:schemeClr val="accent1">
              <a:alpha val="0"/>
            </a:schemeClr>
          </a:solidFill>
          <a:ln w="6350" cmpd="thickThin">
            <a:gradFill>
              <a:gsLst>
                <a:gs pos="100000">
                  <a:schemeClr val="accent5"/>
                </a:gs>
                <a:gs pos="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8782045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任意多边形: 形状 52">
            <a:extLst>
              <a:ext uri="{FF2B5EF4-FFF2-40B4-BE49-F238E27FC236}">
                <a16:creationId xmlns:a16="http://schemas.microsoft.com/office/drawing/2014/main" xmlns="" id="{E0485F3D-1A25-4199-B225-B07A59674390}"/>
              </a:ext>
            </a:extLst>
          </p:cNvPr>
          <p:cNvSpPr>
            <a:spLocks/>
          </p:cNvSpPr>
          <p:nvPr/>
        </p:nvSpPr>
        <p:spPr>
          <a:xfrm>
            <a:off x="479425" y="836614"/>
            <a:ext cx="11233150" cy="5472112"/>
          </a:xfrm>
          <a:custGeom>
            <a:avLst/>
            <a:gdLst>
              <a:gd name="connsiteX0" fmla="*/ 5022681 w 11233150"/>
              <a:gd name="connsiteY0" fmla="*/ 0 h 5954802"/>
              <a:gd name="connsiteX1" fmla="*/ 11233150 w 11233150"/>
              <a:gd name="connsiteY1" fmla="*/ 0 h 5954802"/>
              <a:gd name="connsiteX2" fmla="*/ 11233150 w 11233150"/>
              <a:gd name="connsiteY2" fmla="*/ 5954802 h 5954802"/>
              <a:gd name="connsiteX3" fmla="*/ 0 w 11233150"/>
              <a:gd name="connsiteY3" fmla="*/ 5954802 h 5954802"/>
              <a:gd name="connsiteX4" fmla="*/ 0 w 11233150"/>
              <a:gd name="connsiteY4" fmla="*/ 472507 h 5954802"/>
              <a:gd name="connsiteX5" fmla="*/ 4673545 w 11233150"/>
              <a:gd name="connsiteY5" fmla="*/ 472507 h 595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3150" h="5954802">
                <a:moveTo>
                  <a:pt x="5022681" y="0"/>
                </a:moveTo>
                <a:lnTo>
                  <a:pt x="11233150" y="0"/>
                </a:lnTo>
                <a:lnTo>
                  <a:pt x="11233150" y="5954802"/>
                </a:lnTo>
                <a:lnTo>
                  <a:pt x="0" y="5954802"/>
                </a:lnTo>
                <a:lnTo>
                  <a:pt x="0" y="472507"/>
                </a:lnTo>
                <a:lnTo>
                  <a:pt x="4673545" y="472507"/>
                </a:lnTo>
                <a:close/>
              </a:path>
            </a:pathLst>
          </a:custGeom>
          <a:pattFill prst="ltDnDiag">
            <a:fgClr>
              <a:schemeClr val="accent2">
                <a:lumMod val="10000"/>
                <a:lumOff val="90000"/>
              </a:schemeClr>
            </a:fgClr>
            <a:bgClr>
              <a:schemeClr val="bg1"/>
            </a:bgClr>
          </a:patt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xmlns="" id="{4EC8B60C-A23F-4637-88D2-05D19B749E54}"/>
              </a:ext>
            </a:extLst>
          </p:cNvPr>
          <p:cNvSpPr>
            <a:spLocks/>
          </p:cNvSpPr>
          <p:nvPr/>
        </p:nvSpPr>
        <p:spPr>
          <a:xfrm>
            <a:off x="479425" y="836614"/>
            <a:ext cx="11233150" cy="5472112"/>
          </a:xfrm>
          <a:custGeom>
            <a:avLst/>
            <a:gdLst>
              <a:gd name="connsiteX0" fmla="*/ 5022681 w 11233150"/>
              <a:gd name="connsiteY0" fmla="*/ 0 h 5954802"/>
              <a:gd name="connsiteX1" fmla="*/ 11233150 w 11233150"/>
              <a:gd name="connsiteY1" fmla="*/ 0 h 5954802"/>
              <a:gd name="connsiteX2" fmla="*/ 11233150 w 11233150"/>
              <a:gd name="connsiteY2" fmla="*/ 5954802 h 5954802"/>
              <a:gd name="connsiteX3" fmla="*/ 0 w 11233150"/>
              <a:gd name="connsiteY3" fmla="*/ 5954802 h 5954802"/>
              <a:gd name="connsiteX4" fmla="*/ 0 w 11233150"/>
              <a:gd name="connsiteY4" fmla="*/ 472507 h 5954802"/>
              <a:gd name="connsiteX5" fmla="*/ 4673545 w 11233150"/>
              <a:gd name="connsiteY5" fmla="*/ 472507 h 595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3150" h="5954802">
                <a:moveTo>
                  <a:pt x="5022681" y="0"/>
                </a:moveTo>
                <a:lnTo>
                  <a:pt x="11233150" y="0"/>
                </a:lnTo>
                <a:lnTo>
                  <a:pt x="11233150" y="5954802"/>
                </a:lnTo>
                <a:lnTo>
                  <a:pt x="0" y="5954802"/>
                </a:lnTo>
                <a:lnTo>
                  <a:pt x="0" y="472507"/>
                </a:lnTo>
                <a:lnTo>
                  <a:pt x="4673545" y="472507"/>
                </a:lnTo>
                <a:close/>
              </a:path>
            </a:pathLst>
          </a:cu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40108ECA-5604-40AC-AD19-6304A113983B}"/>
              </a:ext>
            </a:extLst>
          </p:cNvPr>
          <p:cNvSpPr>
            <a:spLocks noGrp="1"/>
          </p:cNvSpPr>
          <p:nvPr>
            <p:ph type="title"/>
          </p:nvPr>
        </p:nvSpPr>
        <p:spPr>
          <a:prstGeom prst="rect">
            <a:avLst/>
          </a:prstGeom>
        </p:spPr>
        <p:txBody>
          <a:bodyPr/>
          <a:lstStyle/>
          <a:p>
            <a:r>
              <a:rPr lang="en-US" altLang="zh-CN" dirty="0">
                <a:solidFill>
                  <a:schemeClr val="tx1">
                    <a:lumMod val="85000"/>
                    <a:lumOff val="15000"/>
                  </a:schemeClr>
                </a:solidFill>
                <a:latin typeface="+mj-ea"/>
              </a:rPr>
              <a:t>PPT</a:t>
            </a:r>
            <a:r>
              <a:rPr lang="zh-CN" altLang="en-US" dirty="0">
                <a:solidFill>
                  <a:schemeClr val="tx1">
                    <a:lumMod val="85000"/>
                    <a:lumOff val="15000"/>
                  </a:schemeClr>
                </a:solidFill>
                <a:latin typeface="+mj-ea"/>
              </a:rPr>
              <a:t>结果审核中，请稍等</a:t>
            </a:r>
            <a:r>
              <a:rPr lang="en-US" altLang="zh-CN" dirty="0">
                <a:solidFill>
                  <a:schemeClr val="tx1">
                    <a:lumMod val="85000"/>
                    <a:lumOff val="15000"/>
                  </a:schemeClr>
                </a:solidFill>
                <a:latin typeface="+mj-ea"/>
              </a:rPr>
              <a:t>……</a:t>
            </a:r>
            <a:endParaRPr lang="zh-CN" altLang="en-US" dirty="0">
              <a:solidFill>
                <a:schemeClr val="tx1">
                  <a:lumMod val="85000"/>
                  <a:lumOff val="15000"/>
                </a:schemeClr>
              </a:solidFill>
              <a:latin typeface="+mj-ea"/>
            </a:endParaRPr>
          </a:p>
        </p:txBody>
      </p:sp>
      <p:sp>
        <p:nvSpPr>
          <p:cNvPr id="4" name="椭圆 3">
            <a:extLst>
              <a:ext uri="{FF2B5EF4-FFF2-40B4-BE49-F238E27FC236}">
                <a16:creationId xmlns:a16="http://schemas.microsoft.com/office/drawing/2014/main" xmlns="" id="{3B719C6B-477E-487C-94CC-8E25E2C9C108}"/>
              </a:ext>
            </a:extLst>
          </p:cNvPr>
          <p:cNvSpPr/>
          <p:nvPr/>
        </p:nvSpPr>
        <p:spPr>
          <a:xfrm>
            <a:off x="1134177" y="1723206"/>
            <a:ext cx="3608078" cy="3608076"/>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63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xmlns="" id="{0F4EA788-D957-45ED-A64D-A1F23744469D}"/>
              </a:ext>
            </a:extLst>
          </p:cNvPr>
          <p:cNvSpPr/>
          <p:nvPr/>
        </p:nvSpPr>
        <p:spPr>
          <a:xfrm>
            <a:off x="1121693" y="1710722"/>
            <a:ext cx="3633046" cy="3633044"/>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椭圆 33">
            <a:extLst>
              <a:ext uri="{FF2B5EF4-FFF2-40B4-BE49-F238E27FC236}">
                <a16:creationId xmlns:a16="http://schemas.microsoft.com/office/drawing/2014/main" xmlns="" id="{38ABE46A-70AC-4517-BFAA-9F3BC91A4B48}"/>
              </a:ext>
            </a:extLst>
          </p:cNvPr>
          <p:cNvSpPr/>
          <p:nvPr/>
        </p:nvSpPr>
        <p:spPr>
          <a:xfrm>
            <a:off x="1360750" y="1974888"/>
            <a:ext cx="3154933" cy="3154932"/>
          </a:xfrm>
          <a:prstGeom prst="ellipse">
            <a:avLst/>
          </a:prstGeom>
          <a:solidFill>
            <a:schemeClr val="accent5">
              <a:alpha val="5000"/>
            </a:schemeClr>
          </a:solidFill>
          <a:ln w="6350" cmpd="thickThi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内第二圆">
            <a:extLst>
              <a:ext uri="{FF2B5EF4-FFF2-40B4-BE49-F238E27FC236}">
                <a16:creationId xmlns:a16="http://schemas.microsoft.com/office/drawing/2014/main" xmlns="" id="{09A5A96D-BEE7-4BDB-B37C-DFB6E6270F37}"/>
              </a:ext>
            </a:extLst>
          </p:cNvPr>
          <p:cNvSpPr/>
          <p:nvPr/>
        </p:nvSpPr>
        <p:spPr>
          <a:xfrm>
            <a:off x="1838076" y="2427104"/>
            <a:ext cx="2200280" cy="2200279"/>
          </a:xfrm>
          <a:prstGeom prst="ellipse">
            <a:avLst/>
          </a:prstGeom>
          <a:gradFill>
            <a:gsLst>
              <a:gs pos="38000">
                <a:schemeClr val="accent5">
                  <a:alpha val="0"/>
                </a:schemeClr>
              </a:gs>
              <a:gs pos="100000">
                <a:schemeClr val="accent5">
                  <a:alpha val="20000"/>
                </a:schemeClr>
              </a:gs>
            </a:gsLst>
            <a:path path="circle">
              <a:fillToRect l="50000" t="50000" r="50000" b="50000"/>
            </a:path>
          </a:gradFill>
          <a:ln w="3175" cap="flat" cmpd="sng" algn="ctr">
            <a:solidFill>
              <a:schemeClr val="accent5"/>
            </a:solidFill>
            <a:prstDash val="solid"/>
            <a:miter lim="800000"/>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5" name="内圆">
            <a:extLst>
              <a:ext uri="{FF2B5EF4-FFF2-40B4-BE49-F238E27FC236}">
                <a16:creationId xmlns:a16="http://schemas.microsoft.com/office/drawing/2014/main" xmlns="" id="{35BED39A-642D-45F4-809D-8B265F72150C}"/>
              </a:ext>
            </a:extLst>
          </p:cNvPr>
          <p:cNvSpPr/>
          <p:nvPr/>
        </p:nvSpPr>
        <p:spPr>
          <a:xfrm flipH="1">
            <a:off x="2258548" y="2847575"/>
            <a:ext cx="1359337" cy="1359337"/>
          </a:xfrm>
          <a:prstGeom prst="ellipse">
            <a:avLst/>
          </a:prstGeom>
          <a:gradFill>
            <a:gsLst>
              <a:gs pos="100000">
                <a:schemeClr val="accent5">
                  <a:alpha val="16000"/>
                </a:schemeClr>
              </a:gs>
              <a:gs pos="0">
                <a:schemeClr val="accent5">
                  <a:alpha val="48000"/>
                </a:schemeClr>
              </a:gs>
            </a:gsLst>
            <a:lin ang="2700000" scaled="0"/>
          </a:gradFill>
          <a:ln w="8890" cap="flat" cmpd="sng" algn="ctr">
            <a:no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lang="zh-CN" altLang="en-US" sz="2000" dirty="0">
              <a:solidFill>
                <a:schemeClr val="accent1"/>
              </a:solidFill>
              <a:latin typeface="+mj-ea"/>
              <a:ea typeface="+mj-ea"/>
            </a:endParaRPr>
          </a:p>
        </p:txBody>
      </p:sp>
      <p:sp>
        <p:nvSpPr>
          <p:cNvPr id="68" name="椭圆 33">
            <a:extLst>
              <a:ext uri="{FF2B5EF4-FFF2-40B4-BE49-F238E27FC236}">
                <a16:creationId xmlns:a16="http://schemas.microsoft.com/office/drawing/2014/main" xmlns="" id="{A34DC179-4FBC-4A17-87E8-CD9D5A99D361}"/>
              </a:ext>
            </a:extLst>
          </p:cNvPr>
          <p:cNvSpPr/>
          <p:nvPr/>
        </p:nvSpPr>
        <p:spPr>
          <a:xfrm>
            <a:off x="1360750" y="1974888"/>
            <a:ext cx="3154933" cy="3154932"/>
          </a:xfrm>
          <a:prstGeom prst="ellipse">
            <a:avLst/>
          </a:prstGeom>
          <a:solidFill>
            <a:schemeClr val="accent1">
              <a:alpha val="0"/>
            </a:schemeClr>
          </a:solidFill>
          <a:ln w="3175" cmpd="thickThin">
            <a:gradFill>
              <a:gsLst>
                <a:gs pos="0">
                  <a:schemeClr val="accent5">
                    <a:alpha val="27000"/>
                  </a:schemeClr>
                </a:gs>
                <a:gs pos="10000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中心原点">
            <a:extLst>
              <a:ext uri="{FF2B5EF4-FFF2-40B4-BE49-F238E27FC236}">
                <a16:creationId xmlns:a16="http://schemas.microsoft.com/office/drawing/2014/main" xmlns="" id="{EB5F4C5A-BD77-4BBD-BF85-312143D95F69}"/>
              </a:ext>
            </a:extLst>
          </p:cNvPr>
          <p:cNvSpPr/>
          <p:nvPr/>
        </p:nvSpPr>
        <p:spPr>
          <a:xfrm flipV="1">
            <a:off x="2911183" y="3500210"/>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33">
            <a:extLst>
              <a:ext uri="{FF2B5EF4-FFF2-40B4-BE49-F238E27FC236}">
                <a16:creationId xmlns:a16="http://schemas.microsoft.com/office/drawing/2014/main" xmlns="" id="{B2768336-ABE2-46AE-B600-FED2F2E9DEF4}"/>
              </a:ext>
            </a:extLst>
          </p:cNvPr>
          <p:cNvSpPr/>
          <p:nvPr/>
        </p:nvSpPr>
        <p:spPr>
          <a:xfrm>
            <a:off x="1360750" y="1974888"/>
            <a:ext cx="3154933" cy="3154932"/>
          </a:xfrm>
          <a:prstGeom prst="arc">
            <a:avLst>
              <a:gd name="adj1" fmla="val 2650247"/>
              <a:gd name="adj2" fmla="val 6208880"/>
            </a:avLst>
          </a:prstGeom>
          <a:solidFill>
            <a:schemeClr val="accent1">
              <a:alpha val="0"/>
            </a:schemeClr>
          </a:solidFill>
          <a:ln w="3175" cmpd="thickThin">
            <a:gradFill>
              <a:gsLst>
                <a:gs pos="0">
                  <a:schemeClr val="accent5"/>
                </a:gs>
                <a:gs pos="99000">
                  <a:schemeClr val="accent5">
                    <a:alpha val="0"/>
                  </a:schemeClr>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3">
            <a:extLst>
              <a:ext uri="{FF2B5EF4-FFF2-40B4-BE49-F238E27FC236}">
                <a16:creationId xmlns:a16="http://schemas.microsoft.com/office/drawing/2014/main" xmlns="" id="{5513DF12-EE58-4316-9565-67B7EE35634A}"/>
              </a:ext>
            </a:extLst>
          </p:cNvPr>
          <p:cNvSpPr/>
          <p:nvPr/>
        </p:nvSpPr>
        <p:spPr>
          <a:xfrm>
            <a:off x="1360750" y="1974888"/>
            <a:ext cx="3154933" cy="3154932"/>
          </a:xfrm>
          <a:prstGeom prst="arc">
            <a:avLst>
              <a:gd name="adj1" fmla="val 13061606"/>
              <a:gd name="adj2" fmla="val 20498067"/>
            </a:avLst>
          </a:prstGeom>
          <a:solidFill>
            <a:schemeClr val="accent1">
              <a:alpha val="0"/>
            </a:schemeClr>
          </a:solidFill>
          <a:ln w="6350" cmpd="thickThin">
            <a:gradFill>
              <a:gsLst>
                <a:gs pos="100000">
                  <a:schemeClr val="accent5"/>
                </a:gs>
                <a:gs pos="0">
                  <a:schemeClr val="accent5">
                    <a:alpha val="0"/>
                  </a:schemeClr>
                </a:gs>
              </a:gsLst>
              <a:lin ang="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xmlns="" id="{D7E12033-3FB7-4D4A-BDCE-C6AAF4741ED1}"/>
              </a:ext>
            </a:extLst>
          </p:cNvPr>
          <p:cNvSpPr/>
          <p:nvPr/>
        </p:nvSpPr>
        <p:spPr>
          <a:xfrm flipV="1">
            <a:off x="2880164" y="3469191"/>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33">
            <a:extLst>
              <a:ext uri="{FF2B5EF4-FFF2-40B4-BE49-F238E27FC236}">
                <a16:creationId xmlns:a16="http://schemas.microsoft.com/office/drawing/2014/main" xmlns="" id="{F43EB579-10CA-4E4B-9903-FA846704921D}"/>
              </a:ext>
            </a:extLst>
          </p:cNvPr>
          <p:cNvSpPr/>
          <p:nvPr/>
        </p:nvSpPr>
        <p:spPr>
          <a:xfrm>
            <a:off x="1360750" y="1974888"/>
            <a:ext cx="3154933" cy="3154932"/>
          </a:xfrm>
          <a:prstGeom prst="arc">
            <a:avLst>
              <a:gd name="adj1" fmla="val 554874"/>
              <a:gd name="adj2" fmla="val 6655797"/>
            </a:avLst>
          </a:prstGeom>
          <a:solidFill>
            <a:schemeClr val="accent5">
              <a:alpha val="0"/>
            </a:schemeClr>
          </a:solidFill>
          <a:ln w="6350" cmpd="thickThin">
            <a:no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7" name="扫描仪（重要）">
            <a:extLst>
              <a:ext uri="{FF2B5EF4-FFF2-40B4-BE49-F238E27FC236}">
                <a16:creationId xmlns:a16="http://schemas.microsoft.com/office/drawing/2014/main" xmlns="" id="{900476C4-4284-44B4-823B-A709D3F7518C}"/>
              </a:ext>
            </a:extLst>
          </p:cNvPr>
          <p:cNvGrpSpPr/>
          <p:nvPr/>
        </p:nvGrpSpPr>
        <p:grpSpPr>
          <a:xfrm>
            <a:off x="1129474" y="1718503"/>
            <a:ext cx="3612781" cy="3612780"/>
            <a:chOff x="3745056" y="1488689"/>
            <a:chExt cx="4695774" cy="4695774"/>
          </a:xfrm>
        </p:grpSpPr>
        <p:grpSp>
          <p:nvGrpSpPr>
            <p:cNvPr id="55" name="组合 54">
              <a:extLst>
                <a:ext uri="{FF2B5EF4-FFF2-40B4-BE49-F238E27FC236}">
                  <a16:creationId xmlns:a16="http://schemas.microsoft.com/office/drawing/2014/main" xmlns="" id="{92F11823-C35C-42AE-A0B9-4EEB9CD67083}"/>
                </a:ext>
              </a:extLst>
            </p:cNvPr>
            <p:cNvGrpSpPr/>
            <p:nvPr/>
          </p:nvGrpSpPr>
          <p:grpSpPr>
            <a:xfrm>
              <a:off x="3745056" y="1488689"/>
              <a:ext cx="4695774" cy="4695774"/>
              <a:chOff x="3745056" y="1488689"/>
              <a:chExt cx="4695774" cy="4695774"/>
            </a:xfrm>
          </p:grpSpPr>
          <p:sp>
            <p:nvSpPr>
              <p:cNvPr id="50" name="弧形 49">
                <a:extLst>
                  <a:ext uri="{FF2B5EF4-FFF2-40B4-BE49-F238E27FC236}">
                    <a16:creationId xmlns:a16="http://schemas.microsoft.com/office/drawing/2014/main" xmlns="" id="{1BFAB2BD-637F-49EE-ABC0-1F52F60BCC57}"/>
                  </a:ext>
                </a:extLst>
              </p:cNvPr>
              <p:cNvSpPr/>
              <p:nvPr/>
            </p:nvSpPr>
            <p:spPr>
              <a:xfrm>
                <a:off x="3745056" y="1488689"/>
                <a:ext cx="4695774" cy="4695774"/>
              </a:xfrm>
              <a:prstGeom prst="arc">
                <a:avLst>
                  <a:gd name="adj1" fmla="val 17371123"/>
                  <a:gd name="adj2" fmla="val 7032456"/>
                </a:avLst>
              </a:prstGeom>
              <a:gradFill>
                <a:gsLst>
                  <a:gs pos="0">
                    <a:schemeClr val="accent5"/>
                  </a:gs>
                  <a:gs pos="54000">
                    <a:schemeClr val="accent5">
                      <a:alpha val="0"/>
                    </a:schemeClr>
                  </a:gs>
                </a:gsLst>
                <a:lin ang="576000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0" name="弧形 69">
                <a:extLst>
                  <a:ext uri="{FF2B5EF4-FFF2-40B4-BE49-F238E27FC236}">
                    <a16:creationId xmlns:a16="http://schemas.microsoft.com/office/drawing/2014/main" xmlns="" id="{B9464A36-FBB9-44A3-96EF-CC0AEBE13037}"/>
                  </a:ext>
                </a:extLst>
              </p:cNvPr>
              <p:cNvSpPr/>
              <p:nvPr/>
            </p:nvSpPr>
            <p:spPr>
              <a:xfrm flipH="1" flipV="1">
                <a:off x="3745056" y="1488689"/>
                <a:ext cx="4695774" cy="4695774"/>
              </a:xfrm>
              <a:prstGeom prst="arc">
                <a:avLst>
                  <a:gd name="adj1" fmla="val 17371123"/>
                  <a:gd name="adj2" fmla="val 7032456"/>
                </a:avLst>
              </a:prstGeom>
              <a:gradFill>
                <a:gsLst>
                  <a:gs pos="0">
                    <a:schemeClr val="accent5">
                      <a:alpha val="0"/>
                    </a:schemeClr>
                  </a:gs>
                  <a:gs pos="54000">
                    <a:schemeClr val="accent5">
                      <a:alpha val="0"/>
                    </a:schemeClr>
                  </a:gs>
                </a:gsLst>
                <a:lin ang="576000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线条">
              <a:extLst>
                <a:ext uri="{FF2B5EF4-FFF2-40B4-BE49-F238E27FC236}">
                  <a16:creationId xmlns:a16="http://schemas.microsoft.com/office/drawing/2014/main" xmlns="" id="{6645A89B-0ED5-48E0-9182-46C9AB5B1E08}"/>
                </a:ext>
              </a:extLst>
            </p:cNvPr>
            <p:cNvGrpSpPr/>
            <p:nvPr/>
          </p:nvGrpSpPr>
          <p:grpSpPr>
            <a:xfrm>
              <a:off x="5301376" y="1623616"/>
              <a:ext cx="1576031" cy="4451454"/>
              <a:chOff x="5301376" y="1623616"/>
              <a:chExt cx="1576031" cy="4451454"/>
            </a:xfrm>
          </p:grpSpPr>
          <p:cxnSp>
            <p:nvCxnSpPr>
              <p:cNvPr id="21" name="直接连接符 20">
                <a:extLst>
                  <a:ext uri="{FF2B5EF4-FFF2-40B4-BE49-F238E27FC236}">
                    <a16:creationId xmlns:a16="http://schemas.microsoft.com/office/drawing/2014/main" xmlns="" id="{76FB18E2-09E4-4BB0-82B8-41B7F09A4C57}"/>
                  </a:ext>
                </a:extLst>
              </p:cNvPr>
              <p:cNvCxnSpPr>
                <a:cxnSpLocks/>
                <a:endCxn id="50" idx="0"/>
              </p:cNvCxnSpPr>
              <p:nvPr/>
            </p:nvCxnSpPr>
            <p:spPr>
              <a:xfrm flipV="1">
                <a:off x="6092943" y="1623616"/>
                <a:ext cx="784464" cy="2212960"/>
              </a:xfrm>
              <a:prstGeom prst="line">
                <a:avLst/>
              </a:prstGeom>
              <a:ln w="3175">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xmlns="" id="{D54DD4D6-5694-449A-910A-F325254FE94D}"/>
                  </a:ext>
                </a:extLst>
              </p:cNvPr>
              <p:cNvCxnSpPr>
                <a:cxnSpLocks/>
              </p:cNvCxnSpPr>
              <p:nvPr/>
            </p:nvCxnSpPr>
            <p:spPr>
              <a:xfrm flipH="1">
                <a:off x="5301376" y="3862110"/>
                <a:ext cx="784464" cy="2212960"/>
              </a:xfrm>
              <a:prstGeom prst="line">
                <a:avLst/>
              </a:prstGeom>
              <a:ln w="12700">
                <a:solidFill>
                  <a:schemeClr val="accent5">
                    <a:alpha val="0"/>
                  </a:schemeClr>
                </a:solidFill>
              </a:ln>
            </p:spPr>
            <p:style>
              <a:lnRef idx="1">
                <a:schemeClr val="accent1"/>
              </a:lnRef>
              <a:fillRef idx="0">
                <a:schemeClr val="accent1"/>
              </a:fillRef>
              <a:effectRef idx="0">
                <a:schemeClr val="accent1"/>
              </a:effectRef>
              <a:fontRef idx="minor">
                <a:schemeClr val="tx1"/>
              </a:fontRef>
            </p:style>
          </p:cxnSp>
        </p:grpSp>
      </p:grpSp>
      <p:cxnSp>
        <p:nvCxnSpPr>
          <p:cNvPr id="10" name="直接连接符 9">
            <a:extLst>
              <a:ext uri="{FF2B5EF4-FFF2-40B4-BE49-F238E27FC236}">
                <a16:creationId xmlns:a16="http://schemas.microsoft.com/office/drawing/2014/main" xmlns="" id="{CA31EA71-FD10-42F1-85A2-EEC9D82F9E70}"/>
              </a:ext>
            </a:extLst>
          </p:cNvPr>
          <p:cNvCxnSpPr>
            <a:cxnSpLocks/>
          </p:cNvCxnSpPr>
          <p:nvPr/>
        </p:nvCxnSpPr>
        <p:spPr>
          <a:xfrm>
            <a:off x="2944458" y="1710722"/>
            <a:ext cx="0" cy="362056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xmlns="" id="{1BBB239C-CB81-4028-8FA6-47607462C701}"/>
              </a:ext>
            </a:extLst>
          </p:cNvPr>
          <p:cNvCxnSpPr>
            <a:cxnSpLocks/>
          </p:cNvCxnSpPr>
          <p:nvPr/>
        </p:nvCxnSpPr>
        <p:spPr>
          <a:xfrm rot="16200000">
            <a:off x="2944458" y="1710721"/>
            <a:ext cx="0" cy="362056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0" name="右侧文本">
            <a:extLst>
              <a:ext uri="{FF2B5EF4-FFF2-40B4-BE49-F238E27FC236}">
                <a16:creationId xmlns:a16="http://schemas.microsoft.com/office/drawing/2014/main" xmlns="" id="{22E67D74-06E6-4374-BE4D-4C83AB1342C1}"/>
              </a:ext>
            </a:extLst>
          </p:cNvPr>
          <p:cNvSpPr txBox="1"/>
          <p:nvPr/>
        </p:nvSpPr>
        <p:spPr>
          <a:xfrm>
            <a:off x="5646420" y="2961601"/>
            <a:ext cx="5986780" cy="1313565"/>
          </a:xfrm>
          <a:prstGeom prst="rect">
            <a:avLst/>
          </a:prstGeom>
          <a:noFill/>
        </p:spPr>
        <p:txBody>
          <a:bodyPr wrap="square" rtlCol="0">
            <a:spAutoFit/>
          </a:bodyPr>
          <a:lstStyle/>
          <a:p>
            <a:pPr>
              <a:lnSpc>
                <a:spcPct val="130000"/>
              </a:lnSpc>
            </a:pPr>
            <a:r>
              <a:rPr lang="zh-CN" altLang="en-US" sz="3200" spc="600" dirty="0">
                <a:solidFill>
                  <a:schemeClr val="tx1">
                    <a:lumMod val="85000"/>
                    <a:lumOff val="15000"/>
                  </a:schemeClr>
                </a:solidFill>
                <a:latin typeface="+mn-ea"/>
              </a:rPr>
              <a:t>您的</a:t>
            </a:r>
            <a:r>
              <a:rPr lang="en-US" altLang="zh-CN" sz="3200" spc="600" dirty="0">
                <a:solidFill>
                  <a:schemeClr val="tx1">
                    <a:lumMod val="85000"/>
                    <a:lumOff val="15000"/>
                  </a:schemeClr>
                </a:solidFill>
                <a:latin typeface="+mn-ea"/>
              </a:rPr>
              <a:t>PPT</a:t>
            </a:r>
            <a:r>
              <a:rPr lang="zh-CN" altLang="en-US" sz="3200" spc="600" dirty="0">
                <a:solidFill>
                  <a:schemeClr val="tx1">
                    <a:lumMod val="85000"/>
                    <a:lumOff val="15000"/>
                  </a:schemeClr>
                </a:solidFill>
                <a:latin typeface="+mn-ea"/>
              </a:rPr>
              <a:t>正在接受智能扫描</a:t>
            </a:r>
            <a:r>
              <a:rPr lang="zh-CN" altLang="en-US" sz="3200" b="1" spc="600" dirty="0">
                <a:solidFill>
                  <a:schemeClr val="tx1">
                    <a:lumMod val="85000"/>
                    <a:lumOff val="15000"/>
                  </a:schemeClr>
                </a:solidFill>
                <a:latin typeface="+mn-ea"/>
              </a:rPr>
              <a:t>审核中，请稍等</a:t>
            </a:r>
          </a:p>
        </p:txBody>
      </p:sp>
      <p:grpSp>
        <p:nvGrpSpPr>
          <p:cNvPr id="9" name="目标">
            <a:extLst>
              <a:ext uri="{FF2B5EF4-FFF2-40B4-BE49-F238E27FC236}">
                <a16:creationId xmlns:a16="http://schemas.microsoft.com/office/drawing/2014/main" xmlns="" id="{AC137753-6E70-4383-987E-A100708F5E5C}"/>
              </a:ext>
            </a:extLst>
          </p:cNvPr>
          <p:cNvGrpSpPr/>
          <p:nvPr/>
        </p:nvGrpSpPr>
        <p:grpSpPr>
          <a:xfrm>
            <a:off x="1297488" y="2192627"/>
            <a:ext cx="2933103" cy="2741490"/>
            <a:chOff x="1297488" y="2192627"/>
            <a:chExt cx="2933103" cy="2741490"/>
          </a:xfrm>
        </p:grpSpPr>
        <p:sp>
          <p:nvSpPr>
            <p:cNvPr id="75" name="椭圆 74">
              <a:extLst>
                <a:ext uri="{FF2B5EF4-FFF2-40B4-BE49-F238E27FC236}">
                  <a16:creationId xmlns:a16="http://schemas.microsoft.com/office/drawing/2014/main" xmlns="" id="{8D742E52-CDEA-4FC9-BEE7-E2A3478EEF52}"/>
                </a:ext>
              </a:extLst>
            </p:cNvPr>
            <p:cNvSpPr/>
            <p:nvPr/>
          </p:nvSpPr>
          <p:spPr>
            <a:xfrm>
              <a:off x="1932504" y="4326123"/>
              <a:ext cx="72000" cy="72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xmlns="" id="{6A3F1EA7-7F1C-44F9-A7AF-72639789A8A0}"/>
                </a:ext>
              </a:extLst>
            </p:cNvPr>
            <p:cNvSpPr/>
            <p:nvPr/>
          </p:nvSpPr>
          <p:spPr>
            <a:xfrm>
              <a:off x="1627600" y="3043873"/>
              <a:ext cx="72000" cy="72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xmlns="" id="{371DCC6D-C503-41E3-8C36-C821B028195B}"/>
                </a:ext>
              </a:extLst>
            </p:cNvPr>
            <p:cNvSpPr/>
            <p:nvPr/>
          </p:nvSpPr>
          <p:spPr>
            <a:xfrm>
              <a:off x="3503407" y="4141154"/>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xmlns="" id="{12F62D1A-ADC6-47B8-80C2-76A3503AB9A6}"/>
                </a:ext>
              </a:extLst>
            </p:cNvPr>
            <p:cNvSpPr/>
            <p:nvPr/>
          </p:nvSpPr>
          <p:spPr>
            <a:xfrm>
              <a:off x="3503407" y="4898117"/>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xmlns="" id="{199A7E02-5906-4D80-B86E-5F9C6181C677}"/>
                </a:ext>
              </a:extLst>
            </p:cNvPr>
            <p:cNvSpPr/>
            <p:nvPr/>
          </p:nvSpPr>
          <p:spPr>
            <a:xfrm>
              <a:off x="3157933" y="2192627"/>
              <a:ext cx="90000" cy="9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xmlns="" id="{2C7950FF-A7F2-45B1-A75D-FA50C3ED2627}"/>
                </a:ext>
              </a:extLst>
            </p:cNvPr>
            <p:cNvSpPr/>
            <p:nvPr/>
          </p:nvSpPr>
          <p:spPr>
            <a:xfrm>
              <a:off x="2039164" y="2502987"/>
              <a:ext cx="144000" cy="14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xmlns="" id="{F2F2F18C-13FB-4758-A5F6-B8C6F284515C}"/>
                </a:ext>
              </a:extLst>
            </p:cNvPr>
            <p:cNvSpPr/>
            <p:nvPr/>
          </p:nvSpPr>
          <p:spPr>
            <a:xfrm>
              <a:off x="1297488" y="3886532"/>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xmlns="" id="{B177F6CD-9CB6-4889-8E56-8FBEEDDFB517}"/>
                </a:ext>
              </a:extLst>
            </p:cNvPr>
            <p:cNvSpPr/>
            <p:nvPr/>
          </p:nvSpPr>
          <p:spPr>
            <a:xfrm>
              <a:off x="4194591" y="2863941"/>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等腰三角形 25">
            <a:extLst>
              <a:ext uri="{FF2B5EF4-FFF2-40B4-BE49-F238E27FC236}">
                <a16:creationId xmlns:a16="http://schemas.microsoft.com/office/drawing/2014/main" xmlns="" id="{D1910EC2-8F8B-4A5B-BD1C-043448067615}"/>
              </a:ext>
            </a:extLst>
          </p:cNvPr>
          <p:cNvSpPr/>
          <p:nvPr/>
        </p:nvSpPr>
        <p:spPr>
          <a:xfrm rot="5400000" flipH="1">
            <a:off x="5236113" y="3599695"/>
            <a:ext cx="128430" cy="11071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98" name="文本框 97">
            <a:extLst>
              <a:ext uri="{FF2B5EF4-FFF2-40B4-BE49-F238E27FC236}">
                <a16:creationId xmlns:a16="http://schemas.microsoft.com/office/drawing/2014/main" xmlns="" id="{6551898F-05B8-4174-95BF-547D787D7DAF}"/>
              </a:ext>
            </a:extLst>
          </p:cNvPr>
          <p:cNvSpPr txBox="1"/>
          <p:nvPr/>
        </p:nvSpPr>
        <p:spPr>
          <a:xfrm>
            <a:off x="9040875" y="3599366"/>
            <a:ext cx="1967449" cy="646331"/>
          </a:xfrm>
          <a:prstGeom prst="rect">
            <a:avLst/>
          </a:prstGeom>
          <a:noFill/>
        </p:spPr>
        <p:txBody>
          <a:bodyPr wrap="square" rtlCol="0">
            <a:spAutoFit/>
          </a:bodyPr>
          <a:lstStyle/>
          <a:p>
            <a:r>
              <a:rPr lang="en-US" altLang="zh-CN" sz="3600" dirty="0"/>
              <a:t>……</a:t>
            </a:r>
            <a:endParaRPr lang="zh-CN" altLang="en-US" sz="3600" dirty="0"/>
          </a:p>
        </p:txBody>
      </p:sp>
      <p:sp>
        <p:nvSpPr>
          <p:cNvPr id="99" name="文本框 98">
            <a:extLst>
              <a:ext uri="{FF2B5EF4-FFF2-40B4-BE49-F238E27FC236}">
                <a16:creationId xmlns:a16="http://schemas.microsoft.com/office/drawing/2014/main" xmlns="" id="{57FDE80D-3A11-48E3-9F0B-42681C545DBF}"/>
              </a:ext>
            </a:extLst>
          </p:cNvPr>
          <p:cNvSpPr txBox="1"/>
          <p:nvPr/>
        </p:nvSpPr>
        <p:spPr>
          <a:xfrm>
            <a:off x="9040875" y="3599366"/>
            <a:ext cx="1967449" cy="646331"/>
          </a:xfrm>
          <a:prstGeom prst="rect">
            <a:avLst/>
          </a:prstGeom>
          <a:noFill/>
        </p:spPr>
        <p:txBody>
          <a:bodyPr wrap="square" rtlCol="0">
            <a:spAutoFit/>
          </a:bodyPr>
          <a:lstStyle/>
          <a:p>
            <a:r>
              <a:rPr lang="en-US" altLang="zh-CN" sz="3600" dirty="0"/>
              <a:t>……</a:t>
            </a:r>
            <a:endParaRPr lang="zh-CN" altLang="en-US" sz="3600" dirty="0"/>
          </a:p>
        </p:txBody>
      </p:sp>
      <p:grpSp>
        <p:nvGrpSpPr>
          <p:cNvPr id="24" name="科技元素">
            <a:extLst>
              <a:ext uri="{FF2B5EF4-FFF2-40B4-BE49-F238E27FC236}">
                <a16:creationId xmlns:a16="http://schemas.microsoft.com/office/drawing/2014/main" xmlns="" id="{695474A5-3091-42A1-8137-B9985DABC939}"/>
              </a:ext>
            </a:extLst>
          </p:cNvPr>
          <p:cNvGrpSpPr/>
          <p:nvPr/>
        </p:nvGrpSpPr>
        <p:grpSpPr>
          <a:xfrm>
            <a:off x="4895976" y="907617"/>
            <a:ext cx="451990" cy="270482"/>
            <a:chOff x="4749529" y="468630"/>
            <a:chExt cx="631955" cy="405344"/>
          </a:xfrm>
        </p:grpSpPr>
        <p:cxnSp>
          <p:nvCxnSpPr>
            <p:cNvPr id="12" name="直接连接符 11">
              <a:extLst>
                <a:ext uri="{FF2B5EF4-FFF2-40B4-BE49-F238E27FC236}">
                  <a16:creationId xmlns:a16="http://schemas.microsoft.com/office/drawing/2014/main" xmlns="" id="{29EB3F38-9AE7-4ABC-861B-6B902829E3AE}"/>
                </a:ext>
              </a:extLst>
            </p:cNvPr>
            <p:cNvCxnSpPr>
              <a:cxnSpLocks/>
            </p:cNvCxnSpPr>
            <p:nvPr/>
          </p:nvCxnSpPr>
          <p:spPr>
            <a:xfrm flipV="1">
              <a:off x="4749529"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xmlns="" id="{86CF85FA-A4B2-44B6-A66D-E34428840B2D}"/>
                </a:ext>
              </a:extLst>
            </p:cNvPr>
            <p:cNvCxnSpPr>
              <a:cxnSpLocks/>
            </p:cNvCxnSpPr>
            <p:nvPr/>
          </p:nvCxnSpPr>
          <p:spPr>
            <a:xfrm flipV="1">
              <a:off x="4908260"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xmlns="" id="{38163C75-725E-45D5-B438-04F55056CB42}"/>
                </a:ext>
              </a:extLst>
            </p:cNvPr>
            <p:cNvCxnSpPr>
              <a:cxnSpLocks/>
            </p:cNvCxnSpPr>
            <p:nvPr/>
          </p:nvCxnSpPr>
          <p:spPr>
            <a:xfrm flipV="1">
              <a:off x="5066990"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8" name="下方线条">
            <a:extLst>
              <a:ext uri="{FF2B5EF4-FFF2-40B4-BE49-F238E27FC236}">
                <a16:creationId xmlns:a16="http://schemas.microsoft.com/office/drawing/2014/main" xmlns="" id="{EE6B18F6-1CA4-466B-A924-D0728AEEDFF4}"/>
              </a:ext>
            </a:extLst>
          </p:cNvPr>
          <p:cNvGrpSpPr/>
          <p:nvPr/>
        </p:nvGrpSpPr>
        <p:grpSpPr>
          <a:xfrm>
            <a:off x="485422" y="5925058"/>
            <a:ext cx="11258478" cy="385431"/>
            <a:chOff x="485422" y="5925058"/>
            <a:chExt cx="11258478" cy="385431"/>
          </a:xfrm>
        </p:grpSpPr>
        <p:sp>
          <p:nvSpPr>
            <p:cNvPr id="30" name="任意多边形: 形状 29">
              <a:extLst>
                <a:ext uri="{FF2B5EF4-FFF2-40B4-BE49-F238E27FC236}">
                  <a16:creationId xmlns:a16="http://schemas.microsoft.com/office/drawing/2014/main" xmlns="" id="{5E6514AE-1275-4EFF-88E0-9454A27F720C}"/>
                </a:ext>
              </a:extLst>
            </p:cNvPr>
            <p:cNvSpPr/>
            <p:nvPr/>
          </p:nvSpPr>
          <p:spPr>
            <a:xfrm>
              <a:off x="485422" y="5983111"/>
              <a:ext cx="11221156" cy="327378"/>
            </a:xfrm>
            <a:custGeom>
              <a:avLst/>
              <a:gdLst>
                <a:gd name="connsiteX0" fmla="*/ 0 w 11221156"/>
                <a:gd name="connsiteY0" fmla="*/ 316089 h 327378"/>
                <a:gd name="connsiteX1" fmla="*/ 767645 w 11221156"/>
                <a:gd name="connsiteY1" fmla="*/ 316089 h 327378"/>
                <a:gd name="connsiteX2" fmla="*/ 993422 w 11221156"/>
                <a:gd name="connsiteY2" fmla="*/ 56445 h 327378"/>
                <a:gd name="connsiteX3" fmla="*/ 5825067 w 11221156"/>
                <a:gd name="connsiteY3" fmla="*/ 56445 h 327378"/>
                <a:gd name="connsiteX4" fmla="*/ 6265334 w 11221156"/>
                <a:gd name="connsiteY4" fmla="*/ 327378 h 327378"/>
                <a:gd name="connsiteX5" fmla="*/ 9866489 w 11221156"/>
                <a:gd name="connsiteY5" fmla="*/ 327378 h 327378"/>
                <a:gd name="connsiteX6" fmla="*/ 10193867 w 11221156"/>
                <a:gd name="connsiteY6" fmla="*/ 0 h 327378"/>
                <a:gd name="connsiteX7" fmla="*/ 11221156 w 11221156"/>
                <a:gd name="connsiteY7" fmla="*/ 0 h 327378"/>
                <a:gd name="connsiteX8" fmla="*/ 11221156 w 11221156"/>
                <a:gd name="connsiteY8" fmla="*/ 22578 h 32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1156" h="327378">
                  <a:moveTo>
                    <a:pt x="0" y="316089"/>
                  </a:moveTo>
                  <a:lnTo>
                    <a:pt x="767645" y="316089"/>
                  </a:lnTo>
                  <a:lnTo>
                    <a:pt x="993422" y="56445"/>
                  </a:lnTo>
                  <a:lnTo>
                    <a:pt x="5825067" y="56445"/>
                  </a:lnTo>
                  <a:lnTo>
                    <a:pt x="6265334" y="327378"/>
                  </a:lnTo>
                  <a:lnTo>
                    <a:pt x="9866489" y="327378"/>
                  </a:lnTo>
                  <a:lnTo>
                    <a:pt x="10193867" y="0"/>
                  </a:lnTo>
                  <a:lnTo>
                    <a:pt x="11221156" y="0"/>
                  </a:lnTo>
                  <a:lnTo>
                    <a:pt x="11221156" y="22578"/>
                  </a:lnTo>
                </a:path>
              </a:pathLst>
            </a:custGeom>
            <a:noFill/>
            <a:ln>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a:extLst>
                <a:ext uri="{FF2B5EF4-FFF2-40B4-BE49-F238E27FC236}">
                  <a16:creationId xmlns:a16="http://schemas.microsoft.com/office/drawing/2014/main" xmlns="" id="{FFB03A15-BBB2-4E63-84E4-D1C28FFD66CB}"/>
                </a:ext>
              </a:extLst>
            </p:cNvPr>
            <p:cNvGrpSpPr/>
            <p:nvPr/>
          </p:nvGrpSpPr>
          <p:grpSpPr>
            <a:xfrm>
              <a:off x="11627795" y="5925058"/>
              <a:ext cx="116105" cy="116105"/>
              <a:chOff x="11627795" y="5925058"/>
              <a:chExt cx="116105" cy="116105"/>
            </a:xfrm>
          </p:grpSpPr>
          <p:sp>
            <p:nvSpPr>
              <p:cNvPr id="71" name="中心原点">
                <a:extLst>
                  <a:ext uri="{FF2B5EF4-FFF2-40B4-BE49-F238E27FC236}">
                    <a16:creationId xmlns:a16="http://schemas.microsoft.com/office/drawing/2014/main" xmlns="" id="{C313670C-8292-4853-B0C1-034EC9CC3B28}"/>
                  </a:ext>
                </a:extLst>
              </p:cNvPr>
              <p:cNvSpPr/>
              <p:nvPr/>
            </p:nvSpPr>
            <p:spPr>
              <a:xfrm flipV="1">
                <a:off x="11658814" y="5956077"/>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xmlns="" id="{D5C0AA5C-8BD7-419A-A8FA-F32F3CACD5DE}"/>
                  </a:ext>
                </a:extLst>
              </p:cNvPr>
              <p:cNvSpPr/>
              <p:nvPr/>
            </p:nvSpPr>
            <p:spPr>
              <a:xfrm flipV="1">
                <a:off x="11627795" y="5925058"/>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2" name="任意多边形: 形状 81">
            <a:extLst>
              <a:ext uri="{FF2B5EF4-FFF2-40B4-BE49-F238E27FC236}">
                <a16:creationId xmlns:a16="http://schemas.microsoft.com/office/drawing/2014/main" xmlns="" id="{0621B76C-33F0-45C3-9473-FC128179CF4A}"/>
              </a:ext>
            </a:extLst>
          </p:cNvPr>
          <p:cNvSpPr>
            <a:spLocks/>
          </p:cNvSpPr>
          <p:nvPr/>
        </p:nvSpPr>
        <p:spPr>
          <a:xfrm>
            <a:off x="11550400" y="836615"/>
            <a:ext cx="162176" cy="180655"/>
          </a:xfrm>
          <a:custGeom>
            <a:avLst/>
            <a:gdLst>
              <a:gd name="connsiteX0" fmla="*/ 0 w 312601"/>
              <a:gd name="connsiteY0" fmla="*/ 0 h 348221"/>
              <a:gd name="connsiteX1" fmla="*/ 312601 w 312601"/>
              <a:gd name="connsiteY1" fmla="*/ 0 h 348221"/>
              <a:gd name="connsiteX2" fmla="*/ 312601 w 312601"/>
              <a:gd name="connsiteY2" fmla="*/ 348221 h 348221"/>
            </a:gdLst>
            <a:ahLst/>
            <a:cxnLst>
              <a:cxn ang="0">
                <a:pos x="connsiteX0" y="connsiteY0"/>
              </a:cxn>
              <a:cxn ang="0">
                <a:pos x="connsiteX1" y="connsiteY1"/>
              </a:cxn>
              <a:cxn ang="0">
                <a:pos x="connsiteX2" y="connsiteY2"/>
              </a:cxn>
            </a:cxnLst>
            <a:rect l="l" t="t" r="r" b="b"/>
            <a:pathLst>
              <a:path w="312601" h="348221">
                <a:moveTo>
                  <a:pt x="0" y="0"/>
                </a:moveTo>
                <a:lnTo>
                  <a:pt x="312601" y="0"/>
                </a:lnTo>
                <a:lnTo>
                  <a:pt x="312601" y="34822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上方科技线条">
            <a:extLst>
              <a:ext uri="{FF2B5EF4-FFF2-40B4-BE49-F238E27FC236}">
                <a16:creationId xmlns:a16="http://schemas.microsoft.com/office/drawing/2014/main" xmlns="" id="{A3514E3A-AD25-4632-B86F-7DD2F700C1EE}"/>
              </a:ext>
            </a:extLst>
          </p:cNvPr>
          <p:cNvGrpSpPr/>
          <p:nvPr/>
        </p:nvGrpSpPr>
        <p:grpSpPr>
          <a:xfrm>
            <a:off x="5557042" y="917053"/>
            <a:ext cx="5993358" cy="116105"/>
            <a:chOff x="5557042" y="917053"/>
            <a:chExt cx="5993358" cy="116105"/>
          </a:xfrm>
        </p:grpSpPr>
        <p:cxnSp>
          <p:nvCxnSpPr>
            <p:cNvPr id="17" name="直接连接符 16">
              <a:extLst>
                <a:ext uri="{FF2B5EF4-FFF2-40B4-BE49-F238E27FC236}">
                  <a16:creationId xmlns:a16="http://schemas.microsoft.com/office/drawing/2014/main" xmlns="" id="{E38CB470-E58A-4A11-B48F-B9351B074AA5}"/>
                </a:ext>
              </a:extLst>
            </p:cNvPr>
            <p:cNvCxnSpPr>
              <a:cxnSpLocks/>
            </p:cNvCxnSpPr>
            <p:nvPr/>
          </p:nvCxnSpPr>
          <p:spPr>
            <a:xfrm>
              <a:off x="5646420" y="975106"/>
              <a:ext cx="5903980" cy="0"/>
            </a:xfrm>
            <a:prstGeom prst="line">
              <a:avLst/>
            </a:prstGeom>
            <a:ln>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grpSp>
          <p:nvGrpSpPr>
            <p:cNvPr id="83" name="组合 82">
              <a:extLst>
                <a:ext uri="{FF2B5EF4-FFF2-40B4-BE49-F238E27FC236}">
                  <a16:creationId xmlns:a16="http://schemas.microsoft.com/office/drawing/2014/main" xmlns="" id="{250451BF-3889-4A0D-A8A6-BCBB0BD8CE6D}"/>
                </a:ext>
              </a:extLst>
            </p:cNvPr>
            <p:cNvGrpSpPr/>
            <p:nvPr/>
          </p:nvGrpSpPr>
          <p:grpSpPr>
            <a:xfrm>
              <a:off x="5557042" y="917053"/>
              <a:ext cx="116105" cy="116105"/>
              <a:chOff x="11627795" y="5925058"/>
              <a:chExt cx="116105" cy="116105"/>
            </a:xfrm>
          </p:grpSpPr>
          <p:sp>
            <p:nvSpPr>
              <p:cNvPr id="84" name="中心原点">
                <a:extLst>
                  <a:ext uri="{FF2B5EF4-FFF2-40B4-BE49-F238E27FC236}">
                    <a16:creationId xmlns:a16="http://schemas.microsoft.com/office/drawing/2014/main" xmlns="" id="{91097251-8FCB-46A3-B6B1-EC0B5F148FB5}"/>
                  </a:ext>
                </a:extLst>
              </p:cNvPr>
              <p:cNvSpPr/>
              <p:nvPr/>
            </p:nvSpPr>
            <p:spPr>
              <a:xfrm flipV="1">
                <a:off x="11658814" y="5956077"/>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xmlns="" id="{CC1EA3C7-7987-4105-848C-74D1839A17CF}"/>
                  </a:ext>
                </a:extLst>
              </p:cNvPr>
              <p:cNvSpPr/>
              <p:nvPr/>
            </p:nvSpPr>
            <p:spPr>
              <a:xfrm flipV="1">
                <a:off x="11627795" y="5925058"/>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 name="顶部提示条">
            <a:extLst>
              <a:ext uri="{FF2B5EF4-FFF2-40B4-BE49-F238E27FC236}">
                <a16:creationId xmlns:a16="http://schemas.microsoft.com/office/drawing/2014/main" xmlns="" id="{AF833866-BDD2-402A-8077-3EA5340B2CA9}"/>
              </a:ext>
            </a:extLst>
          </p:cNvPr>
          <p:cNvGrpSpPr/>
          <p:nvPr/>
        </p:nvGrpSpPr>
        <p:grpSpPr>
          <a:xfrm>
            <a:off x="0" y="-754379"/>
            <a:ext cx="12192000" cy="685799"/>
            <a:chOff x="0" y="-754379"/>
            <a:chExt cx="11008324" cy="685799"/>
          </a:xfrm>
        </p:grpSpPr>
        <p:sp>
          <p:nvSpPr>
            <p:cNvPr id="54" name="矩形 53">
              <a:extLst>
                <a:ext uri="{FF2B5EF4-FFF2-40B4-BE49-F238E27FC236}">
                  <a16:creationId xmlns:a16="http://schemas.microsoft.com/office/drawing/2014/main" xmlns="" id="{7E43F435-3FB6-4A6F-BC7F-212EC9B83AB2}"/>
                </a:ext>
              </a:extLst>
            </p:cNvPr>
            <p:cNvSpPr/>
            <p:nvPr/>
          </p:nvSpPr>
          <p:spPr>
            <a:xfrm>
              <a:off x="0" y="-754379"/>
              <a:ext cx="1100832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9" name="矩形 58">
              <a:extLst>
                <a:ext uri="{FF2B5EF4-FFF2-40B4-BE49-F238E27FC236}">
                  <a16:creationId xmlns:a16="http://schemas.microsoft.com/office/drawing/2014/main" xmlns="" id="{AE931A5C-FBDF-4E32-B9B7-36714B0DCA57}"/>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文本框 59">
              <a:extLst>
                <a:ext uri="{FF2B5EF4-FFF2-40B4-BE49-F238E27FC236}">
                  <a16:creationId xmlns:a16="http://schemas.microsoft.com/office/drawing/2014/main" xmlns="" id="{EEE1F888-8C10-46FB-B418-46523AB315A2}"/>
                </a:ext>
              </a:extLst>
            </p:cNvPr>
            <p:cNvSpPr txBox="1"/>
            <p:nvPr/>
          </p:nvSpPr>
          <p:spPr>
            <a:xfrm>
              <a:off x="519811" y="-596146"/>
              <a:ext cx="10461730"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此页</a:t>
              </a:r>
              <a:r>
                <a:rPr lang="en-US" altLang="zh-CN" spc="100" dirty="0">
                  <a:solidFill>
                    <a:schemeClr val="tx1">
                      <a:lumMod val="65000"/>
                      <a:lumOff val="35000"/>
                    </a:schemeClr>
                  </a:solidFill>
                  <a:sym typeface="Wingdings" panose="05000000000000000000" pitchFamily="2" charset="2"/>
                </a:rPr>
                <a:t>PPT</a:t>
              </a:r>
              <a:r>
                <a:rPr lang="zh-CN" altLang="en-US" spc="100" dirty="0">
                  <a:solidFill>
                    <a:schemeClr val="tx1">
                      <a:lumMod val="65000"/>
                      <a:lumOff val="35000"/>
                    </a:schemeClr>
                  </a:solidFill>
                  <a:sym typeface="Wingdings" panose="05000000000000000000" pitchFamily="2" charset="2"/>
                </a:rPr>
                <a:t>匹配关键词： 搜索、研究、调查、科技、大数据、互联网</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医疗等等   （可配合地图使用效果更佳）</a:t>
              </a:r>
              <a:endParaRPr lang="zh-CN" altLang="en-US" spc="100" dirty="0">
                <a:solidFill>
                  <a:schemeClr val="tx1">
                    <a:lumMod val="65000"/>
                    <a:lumOff val="35000"/>
                  </a:schemeClr>
                </a:solidFill>
              </a:endParaRPr>
            </a:p>
          </p:txBody>
        </p:sp>
        <p:pic>
          <p:nvPicPr>
            <p:cNvPr id="61" name="图片 60">
              <a:extLst>
                <a:ext uri="{FF2B5EF4-FFF2-40B4-BE49-F238E27FC236}">
                  <a16:creationId xmlns:a16="http://schemas.microsoft.com/office/drawing/2014/main" xmlns="" id="{806524A9-D0C1-4795-B28E-9CE4C97FE0E7}"/>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7973480" y="-576003"/>
              <a:ext cx="434341" cy="334747"/>
            </a:xfrm>
            <a:prstGeom prst="rect">
              <a:avLst/>
            </a:prstGeom>
          </p:spPr>
        </p:pic>
        <p:pic>
          <p:nvPicPr>
            <p:cNvPr id="62" name="图片 61">
              <a:extLst>
                <a:ext uri="{FF2B5EF4-FFF2-40B4-BE49-F238E27FC236}">
                  <a16:creationId xmlns:a16="http://schemas.microsoft.com/office/drawing/2014/main" xmlns="" id="{AFCE52ED-4653-42F7-A136-00C098DF6C3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8343" y="-658905"/>
              <a:ext cx="441818" cy="441814"/>
            </a:xfrm>
            <a:prstGeom prst="rect">
              <a:avLst/>
            </a:prstGeom>
          </p:spPr>
        </p:pic>
      </p:grpSp>
      <p:grpSp>
        <p:nvGrpSpPr>
          <p:cNvPr id="63" name="底部提示条">
            <a:extLst>
              <a:ext uri="{FF2B5EF4-FFF2-40B4-BE49-F238E27FC236}">
                <a16:creationId xmlns:a16="http://schemas.microsoft.com/office/drawing/2014/main" xmlns="" id="{B6759F0F-0A69-4479-B1E5-7A8D847F6E5E}"/>
              </a:ext>
            </a:extLst>
          </p:cNvPr>
          <p:cNvGrpSpPr/>
          <p:nvPr/>
        </p:nvGrpSpPr>
        <p:grpSpPr>
          <a:xfrm>
            <a:off x="0" y="6940099"/>
            <a:ext cx="11875312" cy="685799"/>
            <a:chOff x="0" y="-754379"/>
            <a:chExt cx="11875312" cy="685799"/>
          </a:xfrm>
        </p:grpSpPr>
        <p:sp>
          <p:nvSpPr>
            <p:cNvPr id="66" name="矩形 65">
              <a:extLst>
                <a:ext uri="{FF2B5EF4-FFF2-40B4-BE49-F238E27FC236}">
                  <a16:creationId xmlns:a16="http://schemas.microsoft.com/office/drawing/2014/main" xmlns="" id="{2770E599-2D93-482A-814F-21AC7E3A0BC5}"/>
                </a:ext>
              </a:extLst>
            </p:cNvPr>
            <p:cNvSpPr/>
            <p:nvPr/>
          </p:nvSpPr>
          <p:spPr>
            <a:xfrm>
              <a:off x="0" y="-754379"/>
              <a:ext cx="11875312"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矩形 68">
              <a:extLst>
                <a:ext uri="{FF2B5EF4-FFF2-40B4-BE49-F238E27FC236}">
                  <a16:creationId xmlns:a16="http://schemas.microsoft.com/office/drawing/2014/main" xmlns="" id="{3EAC913D-726C-4A4B-AF2B-F17D3FBDFD56}"/>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a:extLst>
                <a:ext uri="{FF2B5EF4-FFF2-40B4-BE49-F238E27FC236}">
                  <a16:creationId xmlns:a16="http://schemas.microsoft.com/office/drawing/2014/main" xmlns="" id="{AADDADE4-5E10-4446-96F5-250A4CFD6C98}"/>
                </a:ext>
              </a:extLst>
            </p:cNvPr>
            <p:cNvSpPr txBox="1"/>
            <p:nvPr/>
          </p:nvSpPr>
          <p:spPr>
            <a:xfrm>
              <a:off x="706117" y="-596146"/>
              <a:ext cx="10952697"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如需精准编辑修改可在选择窗格找到相应图层，我已为你精确命名     （开始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编辑</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选择窗格</a:t>
              </a:r>
              <a:r>
                <a:rPr lang="en-US" altLang="zh-CN" spc="100" dirty="0">
                  <a:solidFill>
                    <a:schemeClr val="tx1">
                      <a:lumMod val="65000"/>
                      <a:lumOff val="35000"/>
                    </a:schemeClr>
                  </a:solidFill>
                  <a:sym typeface="Wingdings" panose="05000000000000000000" pitchFamily="2" charset="2"/>
                </a:rPr>
                <a:t>)</a:t>
              </a:r>
              <a:endParaRPr lang="zh-CN" altLang="en-US" spc="100" dirty="0">
                <a:solidFill>
                  <a:schemeClr val="tx1">
                    <a:lumMod val="65000"/>
                    <a:lumOff val="35000"/>
                  </a:schemeClr>
                </a:solidFill>
              </a:endParaRPr>
            </a:p>
          </p:txBody>
        </p:sp>
        <p:pic>
          <p:nvPicPr>
            <p:cNvPr id="80" name="图片 79">
              <a:extLst>
                <a:ext uri="{FF2B5EF4-FFF2-40B4-BE49-F238E27FC236}">
                  <a16:creationId xmlns:a16="http://schemas.microsoft.com/office/drawing/2014/main" xmlns="" id="{0E3ABAE9-B931-4793-949C-9E9DB60C4A7A}"/>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7758015" y="-576003"/>
              <a:ext cx="434341" cy="334747"/>
            </a:xfrm>
            <a:prstGeom prst="rect">
              <a:avLst/>
            </a:prstGeom>
          </p:spPr>
        </p:pic>
        <p:pic>
          <p:nvPicPr>
            <p:cNvPr id="81" name="图片 80">
              <a:extLst>
                <a:ext uri="{FF2B5EF4-FFF2-40B4-BE49-F238E27FC236}">
                  <a16:creationId xmlns:a16="http://schemas.microsoft.com/office/drawing/2014/main" xmlns="" id="{FB41425F-33BE-4AFB-BCFD-89C12FE2B26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spTree>
    <p:extLst>
      <p:ext uri="{BB962C8B-B14F-4D97-AF65-F5344CB8AC3E}">
        <p14:creationId xmlns:p14="http://schemas.microsoft.com/office/powerpoint/2010/main" val="280346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99"/>
                                        </p:tgtEl>
                                        <p:attrNameLst>
                                          <p:attrName>style.visibility</p:attrName>
                                        </p:attrNameLst>
                                      </p:cBhvr>
                                      <p:to>
                                        <p:strVal val="visible"/>
                                      </p:to>
                                    </p:set>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499"/>
                                          </p:stCondLst>
                                        </p:cTn>
                                        <p:tgtEl>
                                          <p:spTgt spid="99"/>
                                        </p:tgtEl>
                                        <p:attrNameLst>
                                          <p:attrName>style.visibility</p:attrName>
                                        </p:attrNameLst>
                                      </p:cBhvr>
                                      <p:to>
                                        <p:strVal val="hidden"/>
                                      </p:to>
                                    </p:set>
                                  </p:childTnLst>
                                </p:cTn>
                              </p:par>
                              <p:par>
                                <p:cTn id="10" presetID="8" presetClass="emph" presetSubtype="0" repeatCount="999000" fill="hold" nodeType="withEffect">
                                  <p:stCondLst>
                                    <p:cond delay="0"/>
                                  </p:stCondLst>
                                  <p:childTnLst>
                                    <p:animRot by="21600000">
                                      <p:cBhvr>
                                        <p:cTn id="11" dur="2000" fill="hold"/>
                                        <p:tgtEl>
                                          <p:spTgt spid="67"/>
                                        </p:tgtEl>
                                        <p:attrNameLst>
                                          <p:attrName>r</p:attrName>
                                        </p:attrNameLst>
                                      </p:cBhvr>
                                    </p:animRot>
                                  </p:childTnLst>
                                </p:cTn>
                              </p:par>
                              <p:par>
                                <p:cTn id="12" presetID="35" presetClass="emph" presetSubtype="0" repeatCount="indefinite" fill="hold" grpId="0" nodeType="withEffect">
                                  <p:stCondLst>
                                    <p:cond delay="0"/>
                                  </p:stCondLst>
                                  <p:iterate type="lt">
                                    <p:tmPct val="10000"/>
                                  </p:iterate>
                                  <p:childTnLst>
                                    <p:anim calcmode="discrete" valueType="str">
                                      <p:cBhvr>
                                        <p:cTn id="13" dur="2000" fill="hold"/>
                                        <p:tgtEl>
                                          <p:spTgt spid="98"/>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99"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xmlns="" id="{44C772FD-9590-4D19-81EA-C48CAFAF2AC2}"/>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6000">
                      <a:schemeClr val="accent1">
                        <a:alpha val="34000"/>
                      </a:schemeClr>
                    </a:gs>
                    <a:gs pos="52000">
                      <a:schemeClr val="accent1">
                        <a:alpha val="0"/>
                      </a:schemeClr>
                    </a:gs>
                  </a:gsLst>
                  <a:lin ang="5400000" scaled="0"/>
                </a:gradFill>
                <a:latin typeface="+mj-ea"/>
                <a:ea typeface="+mj-ea"/>
              </a:rPr>
              <a:t>贰</a:t>
            </a:r>
          </a:p>
        </p:txBody>
      </p:sp>
      <p:sp>
        <p:nvSpPr>
          <p:cNvPr id="8" name="文本框 7">
            <a:extLst>
              <a:ext uri="{FF2B5EF4-FFF2-40B4-BE49-F238E27FC236}">
                <a16:creationId xmlns:a16="http://schemas.microsoft.com/office/drawing/2014/main" xmlns="" id="{90953D4D-3C73-4913-9781-0DB40C53993C}"/>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第二部分</a:t>
            </a:r>
          </a:p>
        </p:txBody>
      </p:sp>
      <p:grpSp>
        <p:nvGrpSpPr>
          <p:cNvPr id="12" name="组合 11">
            <a:extLst>
              <a:ext uri="{FF2B5EF4-FFF2-40B4-BE49-F238E27FC236}">
                <a16:creationId xmlns:a16="http://schemas.microsoft.com/office/drawing/2014/main" xmlns="" id="{594C88F9-3369-4FC9-BA2C-8F6C0A3E6E36}"/>
              </a:ext>
            </a:extLst>
          </p:cNvPr>
          <p:cNvGrpSpPr/>
          <p:nvPr/>
        </p:nvGrpSpPr>
        <p:grpSpPr>
          <a:xfrm>
            <a:off x="3937978" y="3280648"/>
            <a:ext cx="4316044" cy="2453402"/>
            <a:chOff x="3937978" y="3280648"/>
            <a:chExt cx="4316044" cy="2453402"/>
          </a:xfrm>
        </p:grpSpPr>
        <p:sp>
          <p:nvSpPr>
            <p:cNvPr id="13" name="等腰三角形 12">
              <a:extLst>
                <a:ext uri="{FF2B5EF4-FFF2-40B4-BE49-F238E27FC236}">
                  <a16:creationId xmlns:a16="http://schemas.microsoft.com/office/drawing/2014/main" xmlns="" id="{D16E98CB-234D-4333-8C8D-70ABB1EEB875}"/>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0821BF76-342F-4D0D-B79D-E5F762934C0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xmlns="" id="{DD618987-21E9-4006-ACAF-50766C316DDE}"/>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9072791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xmlns="" id="{8C8D294B-00B8-4CC8-88F9-89B4078D018F}"/>
              </a:ext>
            </a:extLst>
          </p:cNvPr>
          <p:cNvSpPr/>
          <p:nvPr/>
        </p:nvSpPr>
        <p:spPr>
          <a:xfrm>
            <a:off x="3122393" y="1828800"/>
            <a:ext cx="8409940" cy="3886200"/>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标题 7">
            <a:extLst>
              <a:ext uri="{FF2B5EF4-FFF2-40B4-BE49-F238E27FC236}">
                <a16:creationId xmlns:a16="http://schemas.microsoft.com/office/drawing/2014/main" xmlns="" id="{BCFE270C-1559-44DD-9621-CC1EECE623DE}"/>
              </a:ext>
            </a:extLst>
          </p:cNvPr>
          <p:cNvSpPr>
            <a:spLocks noGrp="1"/>
          </p:cNvSpPr>
          <p:nvPr>
            <p:ph type="title"/>
          </p:nvPr>
        </p:nvSpPr>
        <p:spPr/>
        <p:txBody>
          <a:bodyPr/>
          <a:lstStyle/>
          <a:p>
            <a:r>
              <a:rPr lang="zh-CN" altLang="en-US" dirty="0">
                <a:solidFill>
                  <a:schemeClr val="tx1">
                    <a:lumMod val="85000"/>
                    <a:lumOff val="15000"/>
                  </a:schemeClr>
                </a:solidFill>
              </a:rPr>
              <a:t>光速搞定一段图文排版</a:t>
            </a:r>
          </a:p>
        </p:txBody>
      </p:sp>
      <p:sp>
        <p:nvSpPr>
          <p:cNvPr id="17" name="文本框 16">
            <a:extLst>
              <a:ext uri="{FF2B5EF4-FFF2-40B4-BE49-F238E27FC236}">
                <a16:creationId xmlns:a16="http://schemas.microsoft.com/office/drawing/2014/main" xmlns="" id="{75BBA739-C963-4109-9360-CA6ADA526477}"/>
              </a:ext>
            </a:extLst>
          </p:cNvPr>
          <p:cNvSpPr txBox="1"/>
          <p:nvPr/>
        </p:nvSpPr>
        <p:spPr>
          <a:xfrm>
            <a:off x="4166093" y="2341058"/>
            <a:ext cx="1981200" cy="461665"/>
          </a:xfrm>
          <a:prstGeom prst="rect">
            <a:avLst/>
          </a:prstGeom>
          <a:noFill/>
        </p:spPr>
        <p:txBody>
          <a:bodyPr wrap="square" rtlCol="0">
            <a:spAutoFit/>
          </a:bodyPr>
          <a:lstStyle/>
          <a:p>
            <a:r>
              <a:rPr lang="zh-CN" altLang="en-US" sz="2400" spc="300" dirty="0">
                <a:solidFill>
                  <a:schemeClr val="accent1"/>
                </a:solidFill>
                <a:latin typeface="+mj-ea"/>
                <a:ea typeface="+mj-ea"/>
              </a:rPr>
              <a:t>蜘蛛侠</a:t>
            </a:r>
          </a:p>
        </p:txBody>
      </p:sp>
      <p:sp>
        <p:nvSpPr>
          <p:cNvPr id="18" name="文本框 17">
            <a:extLst>
              <a:ext uri="{FF2B5EF4-FFF2-40B4-BE49-F238E27FC236}">
                <a16:creationId xmlns:a16="http://schemas.microsoft.com/office/drawing/2014/main" xmlns="" id="{679CDBF5-CF4F-4CA8-917F-4505D0104A87}"/>
              </a:ext>
            </a:extLst>
          </p:cNvPr>
          <p:cNvSpPr txBox="1"/>
          <p:nvPr/>
        </p:nvSpPr>
        <p:spPr>
          <a:xfrm>
            <a:off x="4158472" y="2889573"/>
            <a:ext cx="7046031" cy="2122697"/>
          </a:xfrm>
          <a:prstGeom prst="rect">
            <a:avLst/>
          </a:prstGeom>
          <a:noFill/>
        </p:spPr>
        <p:txBody>
          <a:bodyPr wrap="square" rtlCol="0">
            <a:spAutoFit/>
          </a:bodyPr>
          <a:lstStyle/>
          <a:p>
            <a:pPr algn="just">
              <a:lnSpc>
                <a:spcPct val="150000"/>
              </a:lnSpc>
            </a:pPr>
            <a:r>
              <a:rPr lang="zh-CN" altLang="en-US" spc="100" dirty="0">
                <a:latin typeface="+mn-ea"/>
              </a:rPr>
              <a:t>首先蜘蛛侠有特殊能力，能攀爬，还可以放出蜘蛛丝。其次，他为人善良，勇敢，正直，敢于同邪恶斗争，保卫自己的城市。他还是一个很好的领袖。首先蜘蛛侠有特殊能力，能攀爬，还可以放出蜘蛛丝。其次，他为人善良，勇敢，正直，敢于同邪恶斗争，保卫自己的城市。他还是一个很好的领袖</a:t>
            </a:r>
          </a:p>
        </p:txBody>
      </p:sp>
      <p:sp>
        <p:nvSpPr>
          <p:cNvPr id="20" name="矩形 19">
            <a:extLst>
              <a:ext uri="{FF2B5EF4-FFF2-40B4-BE49-F238E27FC236}">
                <a16:creationId xmlns:a16="http://schemas.microsoft.com/office/drawing/2014/main" xmlns="" id="{364B7D03-9FDC-4EE0-B192-D87265842C20}"/>
              </a:ext>
            </a:extLst>
          </p:cNvPr>
          <p:cNvSpPr/>
          <p:nvPr/>
        </p:nvSpPr>
        <p:spPr>
          <a:xfrm>
            <a:off x="4280393" y="2864473"/>
            <a:ext cx="369474"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21" name="等腰三角形 20">
            <a:extLst>
              <a:ext uri="{FF2B5EF4-FFF2-40B4-BE49-F238E27FC236}">
                <a16:creationId xmlns:a16="http://schemas.microsoft.com/office/drawing/2014/main" xmlns="" id="{7F3CC6BE-0D69-4C05-A9D6-35FFBBC753F7}"/>
              </a:ext>
            </a:extLst>
          </p:cNvPr>
          <p:cNvSpPr/>
          <p:nvPr/>
        </p:nvSpPr>
        <p:spPr>
          <a:xfrm rot="16200000" flipV="1">
            <a:off x="3730979" y="3543054"/>
            <a:ext cx="291813" cy="165878"/>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pic>
        <p:nvPicPr>
          <p:cNvPr id="11" name="图片占位符 10" descr="人跳起来玩滑板&#10;&#10;描述已自动生成">
            <a:extLst>
              <a:ext uri="{FF2B5EF4-FFF2-40B4-BE49-F238E27FC236}">
                <a16:creationId xmlns:a16="http://schemas.microsoft.com/office/drawing/2014/main" xmlns="" id="{7CED7965-E311-4BA9-ACAF-3356C633E385}"/>
              </a:ext>
            </a:extLst>
          </p:cNvPr>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t="7576" b="7576"/>
          <a:stretch>
            <a:fillRect/>
          </a:stretch>
        </p:blipFill>
        <p:spPr/>
      </p:pic>
      <p:sp>
        <p:nvSpPr>
          <p:cNvPr id="9" name="任意多边形: 形状 8">
            <a:extLst>
              <a:ext uri="{FF2B5EF4-FFF2-40B4-BE49-F238E27FC236}">
                <a16:creationId xmlns:a16="http://schemas.microsoft.com/office/drawing/2014/main" xmlns="" id="{26FE6826-E61B-4A9A-A8CA-C9B4624718BA}"/>
              </a:ext>
            </a:extLst>
          </p:cNvPr>
          <p:cNvSpPr/>
          <p:nvPr/>
        </p:nvSpPr>
        <p:spPr>
          <a:xfrm>
            <a:off x="11236217" y="1828800"/>
            <a:ext cx="296116" cy="256653"/>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10" name="组合 9">
            <a:extLst>
              <a:ext uri="{FF2B5EF4-FFF2-40B4-BE49-F238E27FC236}">
                <a16:creationId xmlns:a16="http://schemas.microsoft.com/office/drawing/2014/main" xmlns="" id="{FFFF88FE-483B-4ECF-90C4-A900279FD16B}"/>
              </a:ext>
            </a:extLst>
          </p:cNvPr>
          <p:cNvGrpSpPr/>
          <p:nvPr/>
        </p:nvGrpSpPr>
        <p:grpSpPr>
          <a:xfrm>
            <a:off x="0" y="-754379"/>
            <a:ext cx="6096001" cy="685799"/>
            <a:chOff x="1786550" y="-904875"/>
            <a:chExt cx="6096001" cy="685799"/>
          </a:xfrm>
        </p:grpSpPr>
        <p:sp>
          <p:nvSpPr>
            <p:cNvPr id="12" name="矩形 11">
              <a:extLst>
                <a:ext uri="{FF2B5EF4-FFF2-40B4-BE49-F238E27FC236}">
                  <a16:creationId xmlns:a16="http://schemas.microsoft.com/office/drawing/2014/main" xmlns="" id="{DD735BCD-11C5-40A3-BDB0-C175B674B5B8}"/>
                </a:ext>
              </a:extLst>
            </p:cNvPr>
            <p:cNvSpPr/>
            <p:nvPr/>
          </p:nvSpPr>
          <p:spPr>
            <a:xfrm>
              <a:off x="1786550" y="-904875"/>
              <a:ext cx="609600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xmlns="" id="{2C866FF8-8034-487C-80BF-BF5924611D80}"/>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xmlns="" id="{BE1561AF-34B7-4428-BA34-BF7BDD683106}"/>
                </a:ext>
              </a:extLst>
            </p:cNvPr>
            <p:cNvSpPr txBox="1"/>
            <p:nvPr/>
          </p:nvSpPr>
          <p:spPr>
            <a:xfrm>
              <a:off x="2492671" y="-746642"/>
              <a:ext cx="5389880"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15" name="图片 14">
            <a:extLst>
              <a:ext uri="{FF2B5EF4-FFF2-40B4-BE49-F238E27FC236}">
                <a16:creationId xmlns:a16="http://schemas.microsoft.com/office/drawing/2014/main" xmlns="" id="{0C874597-8644-4BA9-B6CB-B85DAFDDC4B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16794999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xmlns="" id="{7E00FEA0-F12C-497C-B85F-5D6E506CB035}"/>
              </a:ext>
            </a:extLst>
          </p:cNvPr>
          <p:cNvSpPr>
            <a:spLocks noGrp="1"/>
          </p:cNvSpPr>
          <p:nvPr>
            <p:ph type="title"/>
          </p:nvPr>
        </p:nvSpPr>
        <p:spPr/>
        <p:txBody>
          <a:bodyPr/>
          <a:lstStyle/>
          <a:p>
            <a:r>
              <a:rPr lang="zh-CN" altLang="en-US" dirty="0">
                <a:latin typeface="+mj-ea"/>
              </a:rPr>
              <a:t>模板设计说明</a:t>
            </a:r>
          </a:p>
        </p:txBody>
      </p:sp>
      <p:sp>
        <p:nvSpPr>
          <p:cNvPr id="14" name="矩形 13">
            <a:extLst>
              <a:ext uri="{FF2B5EF4-FFF2-40B4-BE49-F238E27FC236}">
                <a16:creationId xmlns:a16="http://schemas.microsoft.com/office/drawing/2014/main" xmlns="" id="{D01F97C2-BEC2-48DE-B473-063CCC64F579}"/>
              </a:ext>
            </a:extLst>
          </p:cNvPr>
          <p:cNvSpPr/>
          <p:nvPr/>
        </p:nvSpPr>
        <p:spPr>
          <a:xfrm>
            <a:off x="479425" y="3005765"/>
            <a:ext cx="11024913" cy="1771191"/>
          </a:xfrm>
          <a:prstGeom prst="rect">
            <a:avLst/>
          </a:prstGeom>
        </p:spPr>
        <p:txBody>
          <a:bodyPr wrap="square">
            <a:spAutoFit/>
          </a:bodyPr>
          <a:lstStyle/>
          <a:p>
            <a:pPr>
              <a:lnSpc>
                <a:spcPct val="140000"/>
              </a:lnSpc>
            </a:pPr>
            <a:r>
              <a:rPr lang="zh-CN" altLang="en-US" sz="2000" spc="100" dirty="0">
                <a:latin typeface="+mn-ea"/>
              </a:rPr>
              <a:t>②从校徽取色​，以深蓝色为主色，着重突出母校深厚的历史底蕴，以鲜橙色作为辅色，寓意创新有活力，体现了母校追求创新、与时俱进的办学特色。在色彩体系里，这两者又刚好互补，可以使两者的颜色优点突出，并且弱化它们两者的缺点，在沉稳和活泼之间达到一个平衡，沉稳不至于压抑呆板，活泼又不会过于轻浮飘忽。</a:t>
            </a:r>
          </a:p>
        </p:txBody>
      </p:sp>
      <p:sp>
        <p:nvSpPr>
          <p:cNvPr id="15" name="矩形 14">
            <a:extLst>
              <a:ext uri="{FF2B5EF4-FFF2-40B4-BE49-F238E27FC236}">
                <a16:creationId xmlns:a16="http://schemas.microsoft.com/office/drawing/2014/main" xmlns="" id="{99FDEBF6-3434-4C8A-B890-841A23494CBC}"/>
              </a:ext>
            </a:extLst>
          </p:cNvPr>
          <p:cNvSpPr/>
          <p:nvPr/>
        </p:nvSpPr>
        <p:spPr>
          <a:xfrm>
            <a:off x="523195" y="5071516"/>
            <a:ext cx="10937373" cy="909416"/>
          </a:xfrm>
          <a:prstGeom prst="rect">
            <a:avLst/>
          </a:prstGeom>
        </p:spPr>
        <p:txBody>
          <a:bodyPr wrap="square">
            <a:spAutoFit/>
          </a:bodyPr>
          <a:lstStyle/>
          <a:p>
            <a:pPr>
              <a:lnSpc>
                <a:spcPct val="140000"/>
              </a:lnSpc>
            </a:pPr>
            <a:r>
              <a:rPr lang="zh-CN" altLang="en-US" sz="2000" spc="100" dirty="0">
                <a:latin typeface="+mn-ea"/>
              </a:rPr>
              <a:t>③使用母校图书馆的​照片作为模板封面的素材，然后进行镜像拼接合成，再对边角进行处理，让人有一种</a:t>
            </a:r>
            <a:r>
              <a:rPr lang="zh-CN" altLang="en-US" sz="2000" b="1" spc="100" dirty="0">
                <a:solidFill>
                  <a:schemeClr val="accent1"/>
                </a:solidFill>
                <a:latin typeface="+mn-ea"/>
              </a:rPr>
              <a:t>置身荧屏</a:t>
            </a:r>
            <a:r>
              <a:rPr lang="zh-CN" altLang="en-US" sz="2000" spc="100" dirty="0">
                <a:latin typeface="+mn-ea"/>
              </a:rPr>
              <a:t>的感觉。</a:t>
            </a:r>
            <a:r>
              <a:rPr lang="zh-CN" altLang="en-US" sz="2000" b="1" spc="100" dirty="0">
                <a:solidFill>
                  <a:schemeClr val="accent5"/>
                </a:solidFill>
                <a:latin typeface="+mn-ea"/>
              </a:rPr>
              <a:t> （详情见第</a:t>
            </a:r>
            <a:r>
              <a:rPr lang="en-US" altLang="zh-CN" sz="2000" b="1" spc="100" dirty="0">
                <a:solidFill>
                  <a:schemeClr val="accent5"/>
                </a:solidFill>
                <a:latin typeface="+mn-ea"/>
              </a:rPr>
              <a:t>6</a:t>
            </a:r>
            <a:r>
              <a:rPr lang="zh-CN" altLang="en-US" sz="2000" b="1" spc="100" dirty="0">
                <a:solidFill>
                  <a:schemeClr val="accent5"/>
                </a:solidFill>
                <a:latin typeface="+mn-ea"/>
              </a:rPr>
              <a:t>页）</a:t>
            </a:r>
            <a:endParaRPr lang="zh-CN" altLang="en-US" sz="2000" spc="100" dirty="0">
              <a:latin typeface="+mn-ea"/>
            </a:endParaRPr>
          </a:p>
        </p:txBody>
      </p:sp>
      <p:sp>
        <p:nvSpPr>
          <p:cNvPr id="17" name="矩形 16">
            <a:extLst>
              <a:ext uri="{FF2B5EF4-FFF2-40B4-BE49-F238E27FC236}">
                <a16:creationId xmlns:a16="http://schemas.microsoft.com/office/drawing/2014/main" xmlns="" id="{72285F5A-5272-4D3D-AFD2-6B7BE164E08C}"/>
              </a:ext>
            </a:extLst>
          </p:cNvPr>
          <p:cNvSpPr/>
          <p:nvPr/>
        </p:nvSpPr>
        <p:spPr>
          <a:xfrm>
            <a:off x="523194" y="1028700"/>
            <a:ext cx="10085838" cy="478529"/>
          </a:xfrm>
          <a:prstGeom prst="rect">
            <a:avLst/>
          </a:prstGeom>
        </p:spPr>
        <p:txBody>
          <a:bodyPr wrap="square">
            <a:spAutoFit/>
          </a:bodyPr>
          <a:lstStyle/>
          <a:p>
            <a:pPr>
              <a:lnSpc>
                <a:spcPct val="140000"/>
              </a:lnSpc>
              <a:tabLst>
                <a:tab pos="3767138" algn="l"/>
                <a:tab pos="4035425" algn="l"/>
                <a:tab pos="4572000" algn="l"/>
              </a:tabLst>
            </a:pPr>
            <a:r>
              <a:rPr lang="zh-CN" altLang="en-US" sz="2000" spc="100" dirty="0">
                <a:latin typeface="+mn-ea"/>
              </a:rPr>
              <a:t>母校名称为“昆明医科大学”，简称</a:t>
            </a:r>
            <a:r>
              <a:rPr lang="zh-CN" altLang="en-US" sz="2000" b="1" spc="100" dirty="0">
                <a:solidFill>
                  <a:schemeClr val="accent1"/>
                </a:solidFill>
                <a:latin typeface="+mn-ea"/>
              </a:rPr>
              <a:t>“昆医”，</a:t>
            </a:r>
            <a:r>
              <a:rPr lang="zh-CN" altLang="en-US" sz="2000" spc="100" dirty="0">
                <a:latin typeface="+mn-ea"/>
              </a:rPr>
              <a:t>为了体现母校的特色，特做了以下的工作</a:t>
            </a:r>
            <a:r>
              <a:rPr lang="en-US" altLang="zh-CN" sz="2000" spc="100" dirty="0">
                <a:latin typeface="+mn-ea"/>
              </a:rPr>
              <a:t>:</a:t>
            </a:r>
            <a:endParaRPr lang="zh-CN" altLang="en-US" sz="2000" spc="100" dirty="0">
              <a:latin typeface="+mn-ea"/>
            </a:endParaRPr>
          </a:p>
        </p:txBody>
      </p:sp>
      <p:sp>
        <p:nvSpPr>
          <p:cNvPr id="18" name="矩形 17">
            <a:extLst>
              <a:ext uri="{FF2B5EF4-FFF2-40B4-BE49-F238E27FC236}">
                <a16:creationId xmlns:a16="http://schemas.microsoft.com/office/drawing/2014/main" xmlns="" id="{D423EFBF-8F73-470F-9343-8D4D51A195E3}"/>
              </a:ext>
            </a:extLst>
          </p:cNvPr>
          <p:cNvSpPr/>
          <p:nvPr/>
        </p:nvSpPr>
        <p:spPr>
          <a:xfrm>
            <a:off x="523194" y="1801789"/>
            <a:ext cx="10937374" cy="909416"/>
          </a:xfrm>
          <a:prstGeom prst="rect">
            <a:avLst/>
          </a:prstGeom>
        </p:spPr>
        <p:txBody>
          <a:bodyPr wrap="square">
            <a:spAutoFit/>
          </a:bodyPr>
          <a:lstStyle/>
          <a:p>
            <a:pPr>
              <a:lnSpc>
                <a:spcPct val="140000"/>
              </a:lnSpc>
            </a:pPr>
            <a:r>
              <a:rPr lang="zh-CN" altLang="en-US" sz="2000" spc="100" dirty="0">
                <a:latin typeface="+mn-ea"/>
              </a:rPr>
              <a:t>①为了体现学校定制的标准，避免模板​过于撞车，我从学校的简称出发，设计了一个小</a:t>
            </a:r>
            <a:r>
              <a:rPr lang="en-US" altLang="zh-CN" sz="2000" spc="100" dirty="0">
                <a:latin typeface="+mn-ea"/>
              </a:rPr>
              <a:t>logo</a:t>
            </a:r>
            <a:r>
              <a:rPr lang="zh-CN" altLang="en-US" sz="2000" spc="100" dirty="0">
                <a:latin typeface="+mn-ea"/>
              </a:rPr>
              <a:t>作为区别的视觉特征。</a:t>
            </a:r>
            <a:r>
              <a:rPr lang="zh-CN" altLang="en-US" sz="2000" b="1" spc="100" dirty="0">
                <a:solidFill>
                  <a:schemeClr val="accent5"/>
                </a:solidFill>
                <a:latin typeface="+mn-ea"/>
              </a:rPr>
              <a:t>（详情见下一页）</a:t>
            </a:r>
          </a:p>
        </p:txBody>
      </p:sp>
      <p:cxnSp>
        <p:nvCxnSpPr>
          <p:cNvPr id="4" name="直接连接符 3">
            <a:extLst>
              <a:ext uri="{FF2B5EF4-FFF2-40B4-BE49-F238E27FC236}">
                <a16:creationId xmlns:a16="http://schemas.microsoft.com/office/drawing/2014/main" xmlns="" id="{C38678A8-4830-44F4-B299-E85C1CDF4B6D}"/>
              </a:ext>
            </a:extLst>
          </p:cNvPr>
          <p:cNvCxnSpPr/>
          <p:nvPr/>
        </p:nvCxnSpPr>
        <p:spPr>
          <a:xfrm>
            <a:off x="4657292" y="1501140"/>
            <a:ext cx="579120" cy="0"/>
          </a:xfrm>
          <a:prstGeom prst="line">
            <a:avLst/>
          </a:prstGeom>
          <a:ln w="38100" cmpd="dbl">
            <a:solidFill>
              <a:schemeClr val="accent5"/>
            </a:solidFill>
            <a:prstDash val="solid"/>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xmlns="" id="{E656BFFD-D726-4058-84CC-D60D29B5A2E5}"/>
              </a:ext>
            </a:extLst>
          </p:cNvPr>
          <p:cNvCxnSpPr>
            <a:cxnSpLocks/>
          </p:cNvCxnSpPr>
          <p:nvPr/>
        </p:nvCxnSpPr>
        <p:spPr>
          <a:xfrm>
            <a:off x="1946523" y="5980932"/>
            <a:ext cx="1015003" cy="0"/>
          </a:xfrm>
          <a:prstGeom prst="line">
            <a:avLst/>
          </a:prstGeom>
          <a:ln w="38100" cmpd="dbl">
            <a:solidFill>
              <a:schemeClr val="accent5"/>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117919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圆角 10">
            <a:extLst>
              <a:ext uri="{FF2B5EF4-FFF2-40B4-BE49-F238E27FC236}">
                <a16:creationId xmlns:a16="http://schemas.microsoft.com/office/drawing/2014/main" xmlns="" id="{7AEDAD2F-672F-4AD2-874C-468A798255C3}"/>
              </a:ext>
            </a:extLst>
          </p:cNvPr>
          <p:cNvSpPr/>
          <p:nvPr/>
        </p:nvSpPr>
        <p:spPr>
          <a:xfrm>
            <a:off x="895634" y="4076532"/>
            <a:ext cx="10664689" cy="2235814"/>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圆角 6">
            <a:extLst>
              <a:ext uri="{FF2B5EF4-FFF2-40B4-BE49-F238E27FC236}">
                <a16:creationId xmlns:a16="http://schemas.microsoft.com/office/drawing/2014/main" xmlns="" id="{84AFC481-BF98-4DA3-A557-F5EA1B58BE56}"/>
              </a:ext>
            </a:extLst>
          </p:cNvPr>
          <p:cNvSpPr/>
          <p:nvPr/>
        </p:nvSpPr>
        <p:spPr>
          <a:xfrm>
            <a:off x="660400" y="1192593"/>
            <a:ext cx="10664689" cy="2235814"/>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占位符 11" descr="图片包含 椅子, 大, 钟表, 建筑&#10;&#10;描述已自动生成">
            <a:extLst>
              <a:ext uri="{FF2B5EF4-FFF2-40B4-BE49-F238E27FC236}">
                <a16:creationId xmlns:a16="http://schemas.microsoft.com/office/drawing/2014/main" xmlns="" id="{6C103FD4-403C-45C2-8C58-AA89E5DFDEB0}"/>
              </a:ext>
            </a:extLst>
          </p:cNvPr>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l="3941" r="3941"/>
          <a:stretch>
            <a:fillRect/>
          </a:stretch>
        </p:blipFill>
        <p:spPr>
          <a:xfrm>
            <a:off x="660400" y="1192593"/>
            <a:ext cx="3732306" cy="2235814"/>
          </a:xfrm>
        </p:spPr>
      </p:pic>
      <p:sp>
        <p:nvSpPr>
          <p:cNvPr id="8" name="标题 7">
            <a:extLst>
              <a:ext uri="{FF2B5EF4-FFF2-40B4-BE49-F238E27FC236}">
                <a16:creationId xmlns:a16="http://schemas.microsoft.com/office/drawing/2014/main" xmlns="" id="{898101D6-DEE4-48A9-B9F8-9F8BB00AB5A8}"/>
              </a:ext>
            </a:extLst>
          </p:cNvPr>
          <p:cNvSpPr>
            <a:spLocks noGrp="1"/>
          </p:cNvSpPr>
          <p:nvPr>
            <p:ph type="title"/>
          </p:nvPr>
        </p:nvSpPr>
        <p:spPr/>
        <p:txBody>
          <a:bodyPr/>
          <a:lstStyle/>
          <a:p>
            <a:r>
              <a:rPr lang="zh-CN" altLang="en-US" dirty="0">
                <a:solidFill>
                  <a:schemeClr val="tx1">
                    <a:lumMod val="85000"/>
                    <a:lumOff val="15000"/>
                  </a:schemeClr>
                </a:solidFill>
              </a:rPr>
              <a:t>光速搞定两段图文排版</a:t>
            </a:r>
          </a:p>
        </p:txBody>
      </p:sp>
      <p:sp>
        <p:nvSpPr>
          <p:cNvPr id="28" name="矩形 27">
            <a:extLst>
              <a:ext uri="{FF2B5EF4-FFF2-40B4-BE49-F238E27FC236}">
                <a16:creationId xmlns:a16="http://schemas.microsoft.com/office/drawing/2014/main" xmlns="" id="{83F9FC0B-5DC4-441D-8172-5C72F9D5C649}"/>
              </a:ext>
            </a:extLst>
          </p:cNvPr>
          <p:cNvSpPr>
            <a:spLocks/>
          </p:cNvSpPr>
          <p:nvPr/>
        </p:nvSpPr>
        <p:spPr>
          <a:xfrm>
            <a:off x="660400" y="1155862"/>
            <a:ext cx="3732306" cy="794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xmlns="" id="{E98EDB2B-0E64-427D-ACEB-CF8465721684}"/>
              </a:ext>
            </a:extLst>
          </p:cNvPr>
          <p:cNvSpPr txBox="1"/>
          <p:nvPr/>
        </p:nvSpPr>
        <p:spPr>
          <a:xfrm>
            <a:off x="4618299" y="1459824"/>
            <a:ext cx="6504972" cy="1761380"/>
          </a:xfrm>
          <a:prstGeom prst="rect">
            <a:avLst/>
          </a:prstGeom>
          <a:noFill/>
        </p:spPr>
        <p:txBody>
          <a:bodyPr wrap="square" rtlCol="0">
            <a:spAutoFit/>
          </a:bodyPr>
          <a:lstStyle/>
          <a:p>
            <a:pPr algn="just">
              <a:lnSpc>
                <a:spcPct val="130000"/>
              </a:lnSpc>
            </a:pPr>
            <a:r>
              <a:rPr lang="zh-CN" altLang="en-US" sz="1700" spc="100" dirty="0">
                <a:latin typeface="+mn-ea"/>
              </a:rPr>
              <a:t>截至</a:t>
            </a:r>
            <a:r>
              <a:rPr lang="en-US" altLang="zh-CN" sz="1700" spc="100" dirty="0">
                <a:latin typeface="+mn-ea"/>
              </a:rPr>
              <a:t>2019</a:t>
            </a:r>
            <a:r>
              <a:rPr lang="zh-CN" altLang="en-US" sz="1700" spc="100" dirty="0">
                <a:latin typeface="+mn-ea"/>
              </a:rPr>
              <a:t>年</a:t>
            </a:r>
            <a:r>
              <a:rPr lang="en-US" altLang="zh-CN" sz="1700" spc="100" dirty="0">
                <a:latin typeface="+mn-ea"/>
              </a:rPr>
              <a:t>11</a:t>
            </a:r>
            <a:r>
              <a:rPr lang="zh-CN" altLang="en-US" sz="1700" spc="100" dirty="0">
                <a:latin typeface="+mn-ea"/>
              </a:rPr>
              <a:t>月</a:t>
            </a:r>
            <a:r>
              <a:rPr lang="en-US" altLang="zh-CN" sz="1700" spc="100" dirty="0">
                <a:latin typeface="+mn-ea"/>
              </a:rPr>
              <a:t>30</a:t>
            </a:r>
            <a:r>
              <a:rPr lang="zh-CN" altLang="en-US" sz="1700" spc="100" dirty="0">
                <a:latin typeface="+mn-ea"/>
              </a:rPr>
              <a:t>日，有在编职工</a:t>
            </a:r>
            <a:r>
              <a:rPr lang="en-US" altLang="zh-CN" sz="1700" spc="100" dirty="0">
                <a:latin typeface="+mn-ea"/>
              </a:rPr>
              <a:t>6178</a:t>
            </a:r>
            <a:r>
              <a:rPr lang="zh-CN" altLang="en-US" sz="1700" spc="100" dirty="0">
                <a:latin typeface="+mn-ea"/>
              </a:rPr>
              <a:t>人（校本部</a:t>
            </a:r>
            <a:r>
              <a:rPr lang="en-US" altLang="zh-CN" sz="1700" spc="100" dirty="0">
                <a:latin typeface="+mn-ea"/>
              </a:rPr>
              <a:t>1580</a:t>
            </a:r>
            <a:r>
              <a:rPr lang="zh-CN" altLang="en-US" sz="1700" spc="100" dirty="0">
                <a:latin typeface="+mn-ea"/>
              </a:rPr>
              <a:t>人，直属附属医院</a:t>
            </a:r>
            <a:r>
              <a:rPr lang="en-US" altLang="zh-CN" sz="1700" spc="100" dirty="0">
                <a:latin typeface="+mn-ea"/>
              </a:rPr>
              <a:t>4598</a:t>
            </a:r>
            <a:r>
              <a:rPr lang="zh-CN" altLang="en-US" sz="1700" spc="100" dirty="0">
                <a:latin typeface="+mn-ea"/>
              </a:rPr>
              <a:t>人），有国家百千万人才工程</a:t>
            </a:r>
            <a:r>
              <a:rPr lang="en-US" altLang="zh-CN" sz="1700" spc="100" dirty="0">
                <a:latin typeface="+mn-ea"/>
              </a:rPr>
              <a:t>6</a:t>
            </a:r>
            <a:r>
              <a:rPr lang="zh-CN" altLang="en-US" sz="1700" spc="100" dirty="0">
                <a:latin typeface="+mn-ea"/>
              </a:rPr>
              <a:t>人，研究生指导教师</a:t>
            </a:r>
            <a:r>
              <a:rPr lang="en-US" altLang="zh-CN" sz="1700" spc="100" dirty="0">
                <a:latin typeface="+mn-ea"/>
              </a:rPr>
              <a:t>1111</a:t>
            </a:r>
            <a:r>
              <a:rPr lang="zh-CN" altLang="en-US" sz="1700" spc="100" dirty="0">
                <a:latin typeface="+mn-ea"/>
              </a:rPr>
              <a:t>人。</a:t>
            </a:r>
            <a:r>
              <a:rPr lang="en-US" altLang="zh-CN" sz="1700" spc="100" dirty="0">
                <a:latin typeface="+mn-ea"/>
              </a:rPr>
              <a:t> </a:t>
            </a:r>
            <a:r>
              <a:rPr lang="zh-CN" altLang="en-US" sz="1700" spc="100" dirty="0">
                <a:latin typeface="+mn-ea"/>
              </a:rPr>
              <a:t>具有高级专业技术职务</a:t>
            </a:r>
            <a:r>
              <a:rPr lang="en-US" altLang="zh-CN" sz="1700" spc="100" dirty="0">
                <a:latin typeface="+mn-ea"/>
              </a:rPr>
              <a:t>456</a:t>
            </a:r>
            <a:r>
              <a:rPr lang="zh-CN" altLang="en-US" sz="1700" spc="100" dirty="0">
                <a:latin typeface="+mn-ea"/>
              </a:rPr>
              <a:t>人，其中正高级职称</a:t>
            </a:r>
            <a:r>
              <a:rPr lang="en-US" altLang="zh-CN" sz="1700" spc="100" dirty="0">
                <a:latin typeface="+mn-ea"/>
              </a:rPr>
              <a:t>194</a:t>
            </a:r>
            <a:r>
              <a:rPr lang="zh-CN" altLang="en-US" sz="1700" spc="100" dirty="0">
                <a:latin typeface="+mn-ea"/>
              </a:rPr>
              <a:t>人，副高级职称</a:t>
            </a:r>
            <a:r>
              <a:rPr lang="en-US" altLang="zh-CN" sz="1700" spc="100" dirty="0">
                <a:latin typeface="+mn-ea"/>
              </a:rPr>
              <a:t>262</a:t>
            </a:r>
            <a:r>
              <a:rPr lang="zh-CN" altLang="en-US" sz="1700" spc="100" dirty="0">
                <a:latin typeface="+mn-ea"/>
              </a:rPr>
              <a:t>人，博士生导师</a:t>
            </a:r>
            <a:r>
              <a:rPr lang="en-US" altLang="zh-CN" sz="1700" spc="100" dirty="0">
                <a:latin typeface="+mn-ea"/>
              </a:rPr>
              <a:t>56</a:t>
            </a:r>
            <a:r>
              <a:rPr lang="zh-CN" altLang="en-US" sz="1700" spc="100" dirty="0">
                <a:latin typeface="+mn-ea"/>
              </a:rPr>
              <a:t>人，硕士生导师</a:t>
            </a:r>
            <a:r>
              <a:rPr lang="en-US" altLang="zh-CN" sz="1700" spc="100" dirty="0">
                <a:latin typeface="+mn-ea"/>
              </a:rPr>
              <a:t>551</a:t>
            </a:r>
            <a:r>
              <a:rPr lang="zh-CN" altLang="en-US" sz="1700" spc="100" dirty="0">
                <a:latin typeface="+mn-ea"/>
              </a:rPr>
              <a:t>人。</a:t>
            </a:r>
          </a:p>
        </p:txBody>
      </p:sp>
      <p:sp>
        <p:nvSpPr>
          <p:cNvPr id="31" name="文本框 30">
            <a:extLst>
              <a:ext uri="{FF2B5EF4-FFF2-40B4-BE49-F238E27FC236}">
                <a16:creationId xmlns:a16="http://schemas.microsoft.com/office/drawing/2014/main" xmlns="" id="{6257D606-A4A8-42DC-B398-6C53548874B2}"/>
              </a:ext>
            </a:extLst>
          </p:cNvPr>
          <p:cNvSpPr txBox="1"/>
          <p:nvPr/>
        </p:nvSpPr>
        <p:spPr>
          <a:xfrm>
            <a:off x="4618299" y="1006839"/>
            <a:ext cx="1863524" cy="430887"/>
          </a:xfrm>
          <a:prstGeom prst="rect">
            <a:avLst/>
          </a:prstGeom>
          <a:noFill/>
        </p:spPr>
        <p:txBody>
          <a:bodyPr wrap="square" rtlCol="0">
            <a:spAutoFit/>
          </a:bodyPr>
          <a:lstStyle/>
          <a:p>
            <a:r>
              <a:rPr lang="zh-CN" altLang="en-US" sz="2200" dirty="0">
                <a:solidFill>
                  <a:schemeClr val="accent1"/>
                </a:solidFill>
                <a:latin typeface="+mj-ea"/>
                <a:ea typeface="+mj-ea"/>
              </a:rPr>
              <a:t>输入标题</a:t>
            </a:r>
          </a:p>
        </p:txBody>
      </p:sp>
      <p:sp>
        <p:nvSpPr>
          <p:cNvPr id="32" name="文本框 31">
            <a:extLst>
              <a:ext uri="{FF2B5EF4-FFF2-40B4-BE49-F238E27FC236}">
                <a16:creationId xmlns:a16="http://schemas.microsoft.com/office/drawing/2014/main" xmlns="" id="{614FB608-F69B-4E34-8DB5-D3413942D079}"/>
              </a:ext>
            </a:extLst>
          </p:cNvPr>
          <p:cNvSpPr txBox="1"/>
          <p:nvPr/>
        </p:nvSpPr>
        <p:spPr>
          <a:xfrm>
            <a:off x="1090116" y="4362200"/>
            <a:ext cx="6504972" cy="1761380"/>
          </a:xfrm>
          <a:prstGeom prst="rect">
            <a:avLst/>
          </a:prstGeom>
          <a:noFill/>
        </p:spPr>
        <p:txBody>
          <a:bodyPr wrap="square" rtlCol="0">
            <a:spAutoFit/>
          </a:bodyPr>
          <a:lstStyle/>
          <a:p>
            <a:pPr algn="just">
              <a:lnSpc>
                <a:spcPct val="130000"/>
              </a:lnSpc>
            </a:pPr>
            <a:r>
              <a:rPr lang="zh-CN" altLang="en-US" sz="1700" spc="100" dirty="0">
                <a:latin typeface="+mn-ea"/>
              </a:rPr>
              <a:t>截至</a:t>
            </a:r>
            <a:r>
              <a:rPr lang="en-US" altLang="zh-CN" sz="1700" spc="100" dirty="0">
                <a:latin typeface="+mn-ea"/>
              </a:rPr>
              <a:t>2019</a:t>
            </a:r>
            <a:r>
              <a:rPr lang="zh-CN" altLang="en-US" sz="1700" spc="100" dirty="0">
                <a:latin typeface="+mn-ea"/>
              </a:rPr>
              <a:t>年</a:t>
            </a:r>
            <a:r>
              <a:rPr lang="en-US" altLang="zh-CN" sz="1700" spc="100" dirty="0">
                <a:latin typeface="+mn-ea"/>
              </a:rPr>
              <a:t>11</a:t>
            </a:r>
            <a:r>
              <a:rPr lang="zh-CN" altLang="en-US" sz="1700" spc="100" dirty="0">
                <a:latin typeface="+mn-ea"/>
              </a:rPr>
              <a:t>月</a:t>
            </a:r>
            <a:r>
              <a:rPr lang="en-US" altLang="zh-CN" sz="1700" spc="100" dirty="0">
                <a:latin typeface="+mn-ea"/>
              </a:rPr>
              <a:t>30</a:t>
            </a:r>
            <a:r>
              <a:rPr lang="zh-CN" altLang="en-US" sz="1700" spc="100" dirty="0">
                <a:latin typeface="+mn-ea"/>
              </a:rPr>
              <a:t>日，有在编职工</a:t>
            </a:r>
            <a:r>
              <a:rPr lang="en-US" altLang="zh-CN" sz="1700" spc="100" dirty="0">
                <a:latin typeface="+mn-ea"/>
              </a:rPr>
              <a:t>6178</a:t>
            </a:r>
            <a:r>
              <a:rPr lang="zh-CN" altLang="en-US" sz="1700" spc="100" dirty="0">
                <a:latin typeface="+mn-ea"/>
              </a:rPr>
              <a:t>人（校本部</a:t>
            </a:r>
            <a:r>
              <a:rPr lang="en-US" altLang="zh-CN" sz="1700" spc="100" dirty="0">
                <a:latin typeface="+mn-ea"/>
              </a:rPr>
              <a:t>1580</a:t>
            </a:r>
            <a:r>
              <a:rPr lang="zh-CN" altLang="en-US" sz="1700" spc="100" dirty="0">
                <a:latin typeface="+mn-ea"/>
              </a:rPr>
              <a:t>人，直属附属医院</a:t>
            </a:r>
            <a:r>
              <a:rPr lang="en-US" altLang="zh-CN" sz="1700" spc="100" dirty="0">
                <a:latin typeface="+mn-ea"/>
              </a:rPr>
              <a:t>4598</a:t>
            </a:r>
            <a:r>
              <a:rPr lang="zh-CN" altLang="en-US" sz="1700" spc="100" dirty="0">
                <a:latin typeface="+mn-ea"/>
              </a:rPr>
              <a:t>人），有国家百千万人才工程</a:t>
            </a:r>
            <a:r>
              <a:rPr lang="en-US" altLang="zh-CN" sz="1700" spc="100" dirty="0">
                <a:latin typeface="+mn-ea"/>
              </a:rPr>
              <a:t>6</a:t>
            </a:r>
            <a:r>
              <a:rPr lang="zh-CN" altLang="en-US" sz="1700" spc="100" dirty="0">
                <a:latin typeface="+mn-ea"/>
              </a:rPr>
              <a:t>人，研究生指导教师</a:t>
            </a:r>
            <a:r>
              <a:rPr lang="en-US" altLang="zh-CN" sz="1700" spc="100" dirty="0">
                <a:latin typeface="+mn-ea"/>
              </a:rPr>
              <a:t>1111</a:t>
            </a:r>
            <a:r>
              <a:rPr lang="zh-CN" altLang="en-US" sz="1700" spc="100" dirty="0">
                <a:latin typeface="+mn-ea"/>
              </a:rPr>
              <a:t>人。</a:t>
            </a:r>
            <a:r>
              <a:rPr lang="en-US" altLang="zh-CN" sz="1700" spc="100" dirty="0">
                <a:latin typeface="+mn-ea"/>
              </a:rPr>
              <a:t> </a:t>
            </a:r>
            <a:r>
              <a:rPr lang="zh-CN" altLang="en-US" sz="1700" spc="100" dirty="0">
                <a:latin typeface="+mn-ea"/>
              </a:rPr>
              <a:t>具有高级专业技术职务</a:t>
            </a:r>
            <a:r>
              <a:rPr lang="en-US" altLang="zh-CN" sz="1700" spc="100" dirty="0">
                <a:latin typeface="+mn-ea"/>
              </a:rPr>
              <a:t>456</a:t>
            </a:r>
            <a:r>
              <a:rPr lang="zh-CN" altLang="en-US" sz="1700" spc="100" dirty="0">
                <a:latin typeface="+mn-ea"/>
              </a:rPr>
              <a:t>人，其中正高级职称</a:t>
            </a:r>
            <a:r>
              <a:rPr lang="en-US" altLang="zh-CN" sz="1700" spc="100" dirty="0">
                <a:latin typeface="+mn-ea"/>
              </a:rPr>
              <a:t>194</a:t>
            </a:r>
            <a:r>
              <a:rPr lang="zh-CN" altLang="en-US" sz="1700" spc="100" dirty="0">
                <a:latin typeface="+mn-ea"/>
              </a:rPr>
              <a:t>人，副高级职称</a:t>
            </a:r>
            <a:r>
              <a:rPr lang="en-US" altLang="zh-CN" sz="1700" spc="100" dirty="0">
                <a:latin typeface="+mn-ea"/>
              </a:rPr>
              <a:t>262</a:t>
            </a:r>
            <a:r>
              <a:rPr lang="zh-CN" altLang="en-US" sz="1700" spc="100" dirty="0">
                <a:latin typeface="+mn-ea"/>
              </a:rPr>
              <a:t>人，博士生导师</a:t>
            </a:r>
            <a:r>
              <a:rPr lang="en-US" altLang="zh-CN" sz="1700" spc="100" dirty="0">
                <a:latin typeface="+mn-ea"/>
              </a:rPr>
              <a:t>56</a:t>
            </a:r>
            <a:r>
              <a:rPr lang="zh-CN" altLang="en-US" sz="1700" spc="100" dirty="0">
                <a:latin typeface="+mn-ea"/>
              </a:rPr>
              <a:t>人，硕士生导师</a:t>
            </a:r>
            <a:r>
              <a:rPr lang="en-US" altLang="zh-CN" sz="1700" spc="100" dirty="0">
                <a:latin typeface="+mn-ea"/>
              </a:rPr>
              <a:t>551</a:t>
            </a:r>
            <a:r>
              <a:rPr lang="zh-CN" altLang="en-US" sz="1700" spc="100" dirty="0">
                <a:latin typeface="+mn-ea"/>
              </a:rPr>
              <a:t>人。</a:t>
            </a:r>
          </a:p>
        </p:txBody>
      </p:sp>
      <p:sp>
        <p:nvSpPr>
          <p:cNvPr id="33" name="文本框 32">
            <a:extLst>
              <a:ext uri="{FF2B5EF4-FFF2-40B4-BE49-F238E27FC236}">
                <a16:creationId xmlns:a16="http://schemas.microsoft.com/office/drawing/2014/main" xmlns="" id="{B150805D-9D8A-4F23-BACE-D13ACFD44D69}"/>
              </a:ext>
            </a:extLst>
          </p:cNvPr>
          <p:cNvSpPr txBox="1"/>
          <p:nvPr/>
        </p:nvSpPr>
        <p:spPr>
          <a:xfrm>
            <a:off x="1090116" y="3897052"/>
            <a:ext cx="1863524" cy="430887"/>
          </a:xfrm>
          <a:prstGeom prst="rect">
            <a:avLst/>
          </a:prstGeom>
          <a:noFill/>
        </p:spPr>
        <p:txBody>
          <a:bodyPr wrap="square" rtlCol="0">
            <a:spAutoFit/>
          </a:bodyPr>
          <a:lstStyle/>
          <a:p>
            <a:r>
              <a:rPr lang="zh-CN" altLang="en-US" sz="2200" dirty="0">
                <a:solidFill>
                  <a:schemeClr val="accent1"/>
                </a:solidFill>
                <a:latin typeface="+mj-ea"/>
                <a:ea typeface="+mj-ea"/>
              </a:rPr>
              <a:t>输入标题</a:t>
            </a:r>
          </a:p>
        </p:txBody>
      </p:sp>
      <p:grpSp>
        <p:nvGrpSpPr>
          <p:cNvPr id="13" name="组合 12">
            <a:extLst>
              <a:ext uri="{FF2B5EF4-FFF2-40B4-BE49-F238E27FC236}">
                <a16:creationId xmlns:a16="http://schemas.microsoft.com/office/drawing/2014/main" xmlns="" id="{7308D905-809D-4AD4-9F3D-E85672FD2474}"/>
              </a:ext>
            </a:extLst>
          </p:cNvPr>
          <p:cNvGrpSpPr/>
          <p:nvPr/>
        </p:nvGrpSpPr>
        <p:grpSpPr>
          <a:xfrm>
            <a:off x="0" y="-753260"/>
            <a:ext cx="6419050" cy="685799"/>
            <a:chOff x="0" y="-753260"/>
            <a:chExt cx="6317933" cy="685799"/>
          </a:xfrm>
        </p:grpSpPr>
        <p:grpSp>
          <p:nvGrpSpPr>
            <p:cNvPr id="14" name="组合 13">
              <a:extLst>
                <a:ext uri="{FF2B5EF4-FFF2-40B4-BE49-F238E27FC236}">
                  <a16:creationId xmlns:a16="http://schemas.microsoft.com/office/drawing/2014/main" xmlns="" id="{86187A30-4671-4D8A-9FE7-5973350F32B9}"/>
                </a:ext>
              </a:extLst>
            </p:cNvPr>
            <p:cNvGrpSpPr/>
            <p:nvPr/>
          </p:nvGrpSpPr>
          <p:grpSpPr>
            <a:xfrm>
              <a:off x="0" y="-753260"/>
              <a:ext cx="6317933" cy="685799"/>
              <a:chOff x="1786550" y="-904875"/>
              <a:chExt cx="6317933" cy="685799"/>
            </a:xfrm>
          </p:grpSpPr>
          <p:sp>
            <p:nvSpPr>
              <p:cNvPr id="17" name="矩形 16">
                <a:extLst>
                  <a:ext uri="{FF2B5EF4-FFF2-40B4-BE49-F238E27FC236}">
                    <a16:creationId xmlns:a16="http://schemas.microsoft.com/office/drawing/2014/main" xmlns="" id="{E114AA28-7123-401C-85BF-34826908BFC8}"/>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xmlns="" id="{CAF34275-DAF5-4CC3-8C8A-033C988E8028}"/>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xmlns="" id="{0B4BF571-8C29-4E32-8918-28E98EE6A74B}"/>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15" name="图片 14">
              <a:extLst>
                <a:ext uri="{FF2B5EF4-FFF2-40B4-BE49-F238E27FC236}">
                  <a16:creationId xmlns:a16="http://schemas.microsoft.com/office/drawing/2014/main" xmlns="" id="{4D73326E-57A7-4E91-8514-ACCF251667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6" name="图片 15">
              <a:extLst>
                <a:ext uri="{FF2B5EF4-FFF2-40B4-BE49-F238E27FC236}">
                  <a16:creationId xmlns:a16="http://schemas.microsoft.com/office/drawing/2014/main" xmlns="" id="{F0D4E25B-82A8-448A-B83F-9E5F00D27E1F}"/>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pic>
        <p:nvPicPr>
          <p:cNvPr id="5" name="图片占位符 4" descr="图片包含 游戏机, 水, 自然, 河&#10;&#10;描述已自动生成">
            <a:extLst>
              <a:ext uri="{FF2B5EF4-FFF2-40B4-BE49-F238E27FC236}">
                <a16:creationId xmlns:a16="http://schemas.microsoft.com/office/drawing/2014/main" xmlns="" id="{35E87432-8672-496A-B37B-D61FAABA30A6}"/>
              </a:ext>
            </a:extLst>
          </p:cNvPr>
          <p:cNvPicPr>
            <a:picLocks noGrp="1" noChangeAspect="1"/>
          </p:cNvPicPr>
          <p:nvPr>
            <p:ph type="pic" sz="quarter" idx="15"/>
          </p:nvPr>
        </p:nvPicPr>
        <p:blipFill>
          <a:blip r:embed="rId7" cstate="print">
            <a:extLst>
              <a:ext uri="{28A0092B-C50C-407E-A947-70E740481C1C}">
                <a14:useLocalDpi xmlns:a14="http://schemas.microsoft.com/office/drawing/2010/main" val="0"/>
              </a:ext>
            </a:extLst>
          </a:blip>
          <a:srcRect l="4018" r="4018"/>
          <a:stretch>
            <a:fillRect/>
          </a:stretch>
        </p:blipFill>
        <p:spPr/>
      </p:pic>
      <p:sp>
        <p:nvSpPr>
          <p:cNvPr id="29" name="矩形 28">
            <a:extLst>
              <a:ext uri="{FF2B5EF4-FFF2-40B4-BE49-F238E27FC236}">
                <a16:creationId xmlns:a16="http://schemas.microsoft.com/office/drawing/2014/main" xmlns="" id="{9952E682-84F6-40C0-9722-25F35CD5EA66}"/>
              </a:ext>
            </a:extLst>
          </p:cNvPr>
          <p:cNvSpPr>
            <a:spLocks/>
          </p:cNvSpPr>
          <p:nvPr/>
        </p:nvSpPr>
        <p:spPr>
          <a:xfrm>
            <a:off x="7828017" y="4036830"/>
            <a:ext cx="3732306" cy="794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a:extLst>
              <a:ext uri="{FF2B5EF4-FFF2-40B4-BE49-F238E27FC236}">
                <a16:creationId xmlns:a16="http://schemas.microsoft.com/office/drawing/2014/main" xmlns="" id="{136A0FBC-ACBA-49A1-8733-B7DFE00449CC}"/>
              </a:ext>
            </a:extLst>
          </p:cNvPr>
          <p:cNvGrpSpPr/>
          <p:nvPr/>
        </p:nvGrpSpPr>
        <p:grpSpPr>
          <a:xfrm>
            <a:off x="0" y="6960471"/>
            <a:ext cx="6419050" cy="685799"/>
            <a:chOff x="0" y="-753260"/>
            <a:chExt cx="6317933" cy="685799"/>
          </a:xfrm>
        </p:grpSpPr>
        <p:grpSp>
          <p:nvGrpSpPr>
            <p:cNvPr id="21" name="组合 20">
              <a:extLst>
                <a:ext uri="{FF2B5EF4-FFF2-40B4-BE49-F238E27FC236}">
                  <a16:creationId xmlns:a16="http://schemas.microsoft.com/office/drawing/2014/main" xmlns="" id="{B0CD3835-CA48-432B-A14B-C7D334A6668E}"/>
                </a:ext>
              </a:extLst>
            </p:cNvPr>
            <p:cNvGrpSpPr/>
            <p:nvPr/>
          </p:nvGrpSpPr>
          <p:grpSpPr>
            <a:xfrm>
              <a:off x="0" y="-753260"/>
              <a:ext cx="6317933" cy="685799"/>
              <a:chOff x="1786550" y="-904875"/>
              <a:chExt cx="6317933" cy="685799"/>
            </a:xfrm>
          </p:grpSpPr>
          <p:sp>
            <p:nvSpPr>
              <p:cNvPr id="24" name="矩形 23">
                <a:extLst>
                  <a:ext uri="{FF2B5EF4-FFF2-40B4-BE49-F238E27FC236}">
                    <a16:creationId xmlns:a16="http://schemas.microsoft.com/office/drawing/2014/main" xmlns="" id="{41ACAD95-F3A9-420C-81C3-83E65902BB9F}"/>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xmlns="" id="{645CC176-DC66-4D85-A00A-CDF1035F6BEC}"/>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a:extLst>
                  <a:ext uri="{FF2B5EF4-FFF2-40B4-BE49-F238E27FC236}">
                    <a16:creationId xmlns:a16="http://schemas.microsoft.com/office/drawing/2014/main" xmlns="" id="{A464379F-84F6-4A07-B9D9-0AD987106A82}"/>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按住拖动鼠标框选色块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排列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置于顶层</a:t>
                </a:r>
              </a:p>
            </p:txBody>
          </p:sp>
        </p:grpSp>
        <p:pic>
          <p:nvPicPr>
            <p:cNvPr id="22" name="图片 21">
              <a:extLst>
                <a:ext uri="{FF2B5EF4-FFF2-40B4-BE49-F238E27FC236}">
                  <a16:creationId xmlns:a16="http://schemas.microsoft.com/office/drawing/2014/main" xmlns="" id="{C43C8ECA-A725-496F-B5F1-08C54F2C036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3" name="图片 22">
              <a:extLst>
                <a:ext uri="{FF2B5EF4-FFF2-40B4-BE49-F238E27FC236}">
                  <a16:creationId xmlns:a16="http://schemas.microsoft.com/office/drawing/2014/main" xmlns="" id="{6D1C61FA-A375-46AA-8319-BE874905E670}"/>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95048248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占位符 20" descr="卡通人物&#10;&#10;描述已自动生成">
            <a:extLst>
              <a:ext uri="{FF2B5EF4-FFF2-40B4-BE49-F238E27FC236}">
                <a16:creationId xmlns:a16="http://schemas.microsoft.com/office/drawing/2014/main" xmlns="" id="{918D0D2A-A6AA-4274-917E-7C343F24A50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5792" b="5792"/>
          <a:stretch>
            <a:fillRect/>
          </a:stretch>
        </p:blipFill>
        <p:spPr>
          <a:xfrm>
            <a:off x="6267742" y="1089995"/>
            <a:ext cx="5252127" cy="2598737"/>
          </a:xfrm>
          <a:prstGeom prst="rect">
            <a:avLst/>
          </a:prstGeom>
        </p:spPr>
      </p:pic>
      <p:sp>
        <p:nvSpPr>
          <p:cNvPr id="23" name="标题 22">
            <a:extLst>
              <a:ext uri="{FF2B5EF4-FFF2-40B4-BE49-F238E27FC236}">
                <a16:creationId xmlns:a16="http://schemas.microsoft.com/office/drawing/2014/main" xmlns="" id="{B54B0B93-84A9-48A4-94F5-27F059B0AFC7}"/>
              </a:ext>
            </a:extLst>
          </p:cNvPr>
          <p:cNvSpPr>
            <a:spLocks noGrp="1"/>
          </p:cNvSpPr>
          <p:nvPr>
            <p:ph type="title"/>
          </p:nvPr>
        </p:nvSpPr>
        <p:spPr/>
        <p:txBody>
          <a:bodyPr/>
          <a:lstStyle/>
          <a:p>
            <a:r>
              <a:rPr lang="zh-CN" altLang="en-US" dirty="0">
                <a:solidFill>
                  <a:schemeClr val="tx1">
                    <a:lumMod val="85000"/>
                    <a:lumOff val="15000"/>
                  </a:schemeClr>
                </a:solidFill>
              </a:rPr>
              <a:t>光速搞定两段图文排版</a:t>
            </a:r>
          </a:p>
        </p:txBody>
      </p:sp>
      <p:sp>
        <p:nvSpPr>
          <p:cNvPr id="5" name="文本框 4">
            <a:extLst>
              <a:ext uri="{FF2B5EF4-FFF2-40B4-BE49-F238E27FC236}">
                <a16:creationId xmlns:a16="http://schemas.microsoft.com/office/drawing/2014/main" xmlns="" id="{027C7F3A-1715-4419-A553-CCF050184033}"/>
              </a:ext>
            </a:extLst>
          </p:cNvPr>
          <p:cNvSpPr txBox="1"/>
          <p:nvPr/>
        </p:nvSpPr>
        <p:spPr>
          <a:xfrm>
            <a:off x="584200" y="1394159"/>
            <a:ext cx="5435600" cy="1499449"/>
          </a:xfrm>
          <a:prstGeom prst="rect">
            <a:avLst/>
          </a:prstGeom>
          <a:noFill/>
        </p:spPr>
        <p:txBody>
          <a:bodyPr wrap="square" rtlCol="0">
            <a:spAutoFit/>
          </a:bodyPr>
          <a:lstStyle/>
          <a:p>
            <a:pPr>
              <a:lnSpc>
                <a:spcPct val="130000"/>
              </a:lnSpc>
            </a:pPr>
            <a:r>
              <a:rPr lang="zh-CN" altLang="en-US" spc="100" dirty="0">
                <a:latin typeface="+mn-ea"/>
              </a:rPr>
              <a:t>本段内容是设计狮留下的，偷偷告诉你部分页面的顶部有技巧提示条，可以让你幻灯片的制作效率提高，</a:t>
            </a:r>
            <a:r>
              <a:rPr lang="zh-CN" altLang="en-US" dirty="0">
                <a:latin typeface="+mn-ea"/>
              </a:rPr>
              <a:t>可以缩小画布快速查看</a:t>
            </a:r>
            <a:r>
              <a:rPr lang="zh-CN" altLang="en-US" spc="100" dirty="0">
                <a:latin typeface="+mn-ea"/>
              </a:rPr>
              <a:t>    机智操作！意在提醒你部分页面的顶部有技巧提示</a:t>
            </a:r>
          </a:p>
        </p:txBody>
      </p:sp>
      <p:pic>
        <p:nvPicPr>
          <p:cNvPr id="7" name="图片 6">
            <a:extLst>
              <a:ext uri="{FF2B5EF4-FFF2-40B4-BE49-F238E27FC236}">
                <a16:creationId xmlns:a16="http://schemas.microsoft.com/office/drawing/2014/main" xmlns="" id="{82F0F83B-EB58-406B-A98B-08F8A371ED0B}"/>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1080750" y="5506667"/>
            <a:ext cx="285750" cy="287020"/>
          </a:xfrm>
          <a:prstGeom prst="rect">
            <a:avLst/>
          </a:prstGeom>
        </p:spPr>
      </p:pic>
      <p:sp>
        <p:nvSpPr>
          <p:cNvPr id="10" name="文本框 9">
            <a:extLst>
              <a:ext uri="{FF2B5EF4-FFF2-40B4-BE49-F238E27FC236}">
                <a16:creationId xmlns:a16="http://schemas.microsoft.com/office/drawing/2014/main" xmlns="" id="{5F508E3C-B229-4D88-AA8B-648E3D242E0D}"/>
              </a:ext>
            </a:extLst>
          </p:cNvPr>
          <p:cNvSpPr txBox="1"/>
          <p:nvPr/>
        </p:nvSpPr>
        <p:spPr>
          <a:xfrm>
            <a:off x="660400" y="1025077"/>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1" name="等腰三角形 10">
            <a:extLst>
              <a:ext uri="{FF2B5EF4-FFF2-40B4-BE49-F238E27FC236}">
                <a16:creationId xmlns:a16="http://schemas.microsoft.com/office/drawing/2014/main" xmlns="" id="{2238819E-1A25-499B-8E43-3EE0C44E96AA}"/>
              </a:ext>
            </a:extLst>
          </p:cNvPr>
          <p:cNvSpPr/>
          <p:nvPr/>
        </p:nvSpPr>
        <p:spPr>
          <a:xfrm rot="16200000" flipV="1">
            <a:off x="5952404" y="2148616"/>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12" name="文本框 11">
            <a:extLst>
              <a:ext uri="{FF2B5EF4-FFF2-40B4-BE49-F238E27FC236}">
                <a16:creationId xmlns:a16="http://schemas.microsoft.com/office/drawing/2014/main" xmlns="" id="{B3675975-19D0-4E8B-A132-1090459B91F7}"/>
              </a:ext>
            </a:extLst>
          </p:cNvPr>
          <p:cNvSpPr txBox="1"/>
          <p:nvPr/>
        </p:nvSpPr>
        <p:spPr>
          <a:xfrm>
            <a:off x="6374008" y="4715931"/>
            <a:ext cx="5435600" cy="1139351"/>
          </a:xfrm>
          <a:prstGeom prst="rect">
            <a:avLst/>
          </a:prstGeom>
          <a:noFill/>
        </p:spPr>
        <p:txBody>
          <a:bodyPr wrap="square" rtlCol="0">
            <a:spAutoFit/>
          </a:bodyPr>
          <a:lstStyle/>
          <a:p>
            <a:pPr>
              <a:lnSpc>
                <a:spcPct val="130000"/>
              </a:lnSpc>
            </a:pPr>
            <a:r>
              <a:rPr lang="zh-CN" altLang="en-US" spc="100" dirty="0">
                <a:latin typeface="+mn-ea"/>
              </a:rPr>
              <a:t>本段内容是设计狮留下的，偷偷告诉你部分页面的顶部有技巧提示条，可以让你幻灯片的制作效率提高，</a:t>
            </a:r>
            <a:r>
              <a:rPr lang="zh-CN" altLang="en-US" dirty="0">
                <a:latin typeface="+mn-ea"/>
              </a:rPr>
              <a:t>可以缩小画布快速查看</a:t>
            </a:r>
            <a:r>
              <a:rPr lang="zh-CN" altLang="en-US" spc="100" dirty="0">
                <a:latin typeface="+mn-ea"/>
              </a:rPr>
              <a:t>。机智操作！</a:t>
            </a:r>
          </a:p>
        </p:txBody>
      </p:sp>
      <p:sp>
        <p:nvSpPr>
          <p:cNvPr id="13" name="文本框 12">
            <a:extLst>
              <a:ext uri="{FF2B5EF4-FFF2-40B4-BE49-F238E27FC236}">
                <a16:creationId xmlns:a16="http://schemas.microsoft.com/office/drawing/2014/main" xmlns="" id="{2FD00CA9-BD65-4AA4-8F2F-FD957C78C1BC}"/>
              </a:ext>
            </a:extLst>
          </p:cNvPr>
          <p:cNvSpPr txBox="1"/>
          <p:nvPr/>
        </p:nvSpPr>
        <p:spPr>
          <a:xfrm>
            <a:off x="6450208" y="4346849"/>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4" name="等腰三角形 13">
            <a:extLst>
              <a:ext uri="{FF2B5EF4-FFF2-40B4-BE49-F238E27FC236}">
                <a16:creationId xmlns:a16="http://schemas.microsoft.com/office/drawing/2014/main" xmlns="" id="{50A48339-6213-4B17-8D46-509A963E5F29}"/>
              </a:ext>
            </a:extLst>
          </p:cNvPr>
          <p:cNvSpPr/>
          <p:nvPr/>
        </p:nvSpPr>
        <p:spPr>
          <a:xfrm rot="5400000" flipH="1" flipV="1">
            <a:off x="5937164" y="5003585"/>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29" name="矩形 28">
            <a:extLst>
              <a:ext uri="{FF2B5EF4-FFF2-40B4-BE49-F238E27FC236}">
                <a16:creationId xmlns:a16="http://schemas.microsoft.com/office/drawing/2014/main" xmlns="" id="{426C78A8-C372-46CA-A17D-4AFA6B5C63B7}"/>
              </a:ext>
            </a:extLst>
          </p:cNvPr>
          <p:cNvSpPr/>
          <p:nvPr/>
        </p:nvSpPr>
        <p:spPr>
          <a:xfrm>
            <a:off x="6266428" y="1089991"/>
            <a:ext cx="5254755" cy="1095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xmlns="" id="{FC0DDDD6-34F4-47A4-90F2-14DA2087AD7E}"/>
              </a:ext>
            </a:extLst>
          </p:cNvPr>
          <p:cNvGrpSpPr/>
          <p:nvPr/>
        </p:nvGrpSpPr>
        <p:grpSpPr>
          <a:xfrm>
            <a:off x="0" y="-753260"/>
            <a:ext cx="6553117" cy="685799"/>
            <a:chOff x="0" y="-753260"/>
            <a:chExt cx="6553117" cy="685799"/>
          </a:xfrm>
        </p:grpSpPr>
        <p:grpSp>
          <p:nvGrpSpPr>
            <p:cNvPr id="16" name="组合 15">
              <a:extLst>
                <a:ext uri="{FF2B5EF4-FFF2-40B4-BE49-F238E27FC236}">
                  <a16:creationId xmlns:a16="http://schemas.microsoft.com/office/drawing/2014/main" xmlns="" id="{D9C7D697-7640-4B2B-AE33-D331EE621578}"/>
                </a:ext>
              </a:extLst>
            </p:cNvPr>
            <p:cNvGrpSpPr/>
            <p:nvPr/>
          </p:nvGrpSpPr>
          <p:grpSpPr>
            <a:xfrm>
              <a:off x="0" y="-753260"/>
              <a:ext cx="6553117" cy="685799"/>
              <a:chOff x="1786550" y="-904875"/>
              <a:chExt cx="6553117" cy="685799"/>
            </a:xfrm>
          </p:grpSpPr>
          <p:sp>
            <p:nvSpPr>
              <p:cNvPr id="18" name="矩形 17">
                <a:extLst>
                  <a:ext uri="{FF2B5EF4-FFF2-40B4-BE49-F238E27FC236}">
                    <a16:creationId xmlns:a16="http://schemas.microsoft.com/office/drawing/2014/main" xmlns="" id="{58814DCD-F790-4323-87D3-DB089AE52231}"/>
                  </a:ext>
                </a:extLst>
              </p:cNvPr>
              <p:cNvSpPr/>
              <p:nvPr/>
            </p:nvSpPr>
            <p:spPr>
              <a:xfrm>
                <a:off x="1786550" y="-904875"/>
                <a:ext cx="655311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xmlns="" id="{F098844F-C162-4714-8E36-7CCDDFA987D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xmlns="" id="{BF69B63B-B3E3-4EC9-BC45-54F3F11ACE86}"/>
                  </a:ext>
                </a:extLst>
              </p:cNvPr>
              <p:cNvSpPr txBox="1"/>
              <p:nvPr/>
            </p:nvSpPr>
            <p:spPr>
              <a:xfrm>
                <a:off x="2492670" y="-746642"/>
                <a:ext cx="5803849"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右击图片</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更改图片</a:t>
                </a:r>
                <a:r>
                  <a:rPr lang="en-US" altLang="zh-CN" spc="100" dirty="0">
                    <a:solidFill>
                      <a:schemeClr val="tx1">
                        <a:lumMod val="65000"/>
                        <a:lumOff val="35000"/>
                      </a:schemeClr>
                    </a:solidFill>
                    <a:latin typeface="+mn-ea"/>
                    <a:sym typeface="Wingdings" panose="05000000000000000000" pitchFamily="2" charset="2"/>
                  </a:rPr>
                  <a:t>  </a:t>
                </a:r>
                <a:r>
                  <a:rPr lang="zh-CN" altLang="en-US" spc="100" dirty="0">
                    <a:solidFill>
                      <a:schemeClr val="tx1">
                        <a:lumMod val="65000"/>
                        <a:lumOff val="35000"/>
                      </a:schemeClr>
                    </a:solidFill>
                    <a:latin typeface="+mn-ea"/>
                    <a:sym typeface="Wingdings" panose="05000000000000000000" pitchFamily="2" charset="2"/>
                  </a:rPr>
                  <a:t>来自文件</a:t>
                </a:r>
                <a:r>
                  <a:rPr lang="en-US" altLang="zh-CN" spc="100" dirty="0">
                    <a:solidFill>
                      <a:schemeClr val="tx1">
                        <a:lumMod val="65000"/>
                        <a:lumOff val="35000"/>
                      </a:schemeClr>
                    </a:solidFill>
                    <a:latin typeface="+mn-ea"/>
                    <a:sym typeface="Wingdings" panose="05000000000000000000" pitchFamily="2" charset="2"/>
                  </a:rPr>
                  <a:t></a:t>
                </a:r>
                <a:r>
                  <a:rPr lang="zh-CN" altLang="en-US" spc="100" dirty="0">
                    <a:solidFill>
                      <a:schemeClr val="tx1">
                        <a:lumMod val="65000"/>
                        <a:lumOff val="35000"/>
                      </a:schemeClr>
                    </a:solidFill>
                    <a:latin typeface="+mn-ea"/>
                    <a:sym typeface="Wingdings" panose="05000000000000000000" pitchFamily="2" charset="2"/>
                  </a:rPr>
                  <a:t>即可更换图片</a:t>
                </a:r>
                <a:endParaRPr lang="zh-CN" altLang="en-US" spc="100" dirty="0">
                  <a:solidFill>
                    <a:schemeClr val="tx1">
                      <a:lumMod val="65000"/>
                      <a:lumOff val="35000"/>
                    </a:schemeClr>
                  </a:solidFill>
                  <a:latin typeface="+mn-ea"/>
                </a:endParaRPr>
              </a:p>
            </p:txBody>
          </p:sp>
        </p:grpSp>
        <p:pic>
          <p:nvPicPr>
            <p:cNvPr id="24" name="图片 23">
              <a:extLst>
                <a:ext uri="{FF2B5EF4-FFF2-40B4-BE49-F238E27FC236}">
                  <a16:creationId xmlns:a16="http://schemas.microsoft.com/office/drawing/2014/main" xmlns="" id="{6B1B1655-3C8A-41E7-B911-BF1E8905C8E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5" name="图片 24">
              <a:extLst>
                <a:ext uri="{FF2B5EF4-FFF2-40B4-BE49-F238E27FC236}">
                  <a16:creationId xmlns:a16="http://schemas.microsoft.com/office/drawing/2014/main" xmlns="" id="{E91143F4-9900-41EE-9D68-9F1F22905241}"/>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6162386" y="-527175"/>
              <a:ext cx="285750" cy="287020"/>
            </a:xfrm>
            <a:prstGeom prst="rect">
              <a:avLst/>
            </a:prstGeom>
          </p:spPr>
        </p:pic>
      </p:grpSp>
      <p:pic>
        <p:nvPicPr>
          <p:cNvPr id="26" name="图片 25">
            <a:extLst>
              <a:ext uri="{FF2B5EF4-FFF2-40B4-BE49-F238E27FC236}">
                <a16:creationId xmlns:a16="http://schemas.microsoft.com/office/drawing/2014/main" xmlns="" id="{9E041686-B012-4EC5-BE45-3B82D4334638}"/>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3859216" y="2166591"/>
            <a:ext cx="452120" cy="320040"/>
          </a:xfrm>
          <a:prstGeom prst="rect">
            <a:avLst/>
          </a:prstGeom>
        </p:spPr>
      </p:pic>
      <p:pic>
        <p:nvPicPr>
          <p:cNvPr id="6" name="图片占位符 5" descr="图片包含 椅子, 大, 钟表, 建筑&#10;&#10;描述已自动生成">
            <a:extLst>
              <a:ext uri="{FF2B5EF4-FFF2-40B4-BE49-F238E27FC236}">
                <a16:creationId xmlns:a16="http://schemas.microsoft.com/office/drawing/2014/main" xmlns="" id="{BD0B3379-E994-45D1-BECD-F75DA0A86B7C}"/>
              </a:ext>
            </a:extLst>
          </p:cNvPr>
          <p:cNvPicPr>
            <a:picLocks noGrp="1" noChangeAspect="1"/>
          </p:cNvPicPr>
          <p:nvPr>
            <p:ph type="pic" sz="quarter" idx="10"/>
          </p:nvPr>
        </p:nvPicPr>
        <p:blipFill>
          <a:blip r:embed="rId9" cstate="print">
            <a:extLst>
              <a:ext uri="{28A0092B-C50C-407E-A947-70E740481C1C}">
                <a14:useLocalDpi xmlns:a14="http://schemas.microsoft.com/office/drawing/2010/main" val="0"/>
              </a:ext>
            </a:extLst>
          </a:blip>
          <a:srcRect/>
          <a:stretch>
            <a:fillRect/>
          </a:stretch>
        </p:blipFill>
        <p:spPr/>
      </p:pic>
      <p:sp>
        <p:nvSpPr>
          <p:cNvPr id="28" name="矩形 27">
            <a:extLst>
              <a:ext uri="{FF2B5EF4-FFF2-40B4-BE49-F238E27FC236}">
                <a16:creationId xmlns:a16="http://schemas.microsoft.com/office/drawing/2014/main" xmlns="" id="{C3F1C3A6-4749-4200-A4D4-26DFD6257A52}"/>
              </a:ext>
            </a:extLst>
          </p:cNvPr>
          <p:cNvSpPr/>
          <p:nvPr/>
        </p:nvSpPr>
        <p:spPr>
          <a:xfrm>
            <a:off x="673100" y="3535359"/>
            <a:ext cx="5251450" cy="1095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a:extLst>
              <a:ext uri="{FF2B5EF4-FFF2-40B4-BE49-F238E27FC236}">
                <a16:creationId xmlns:a16="http://schemas.microsoft.com/office/drawing/2014/main" xmlns="" id="{8DAB80D2-9886-46EA-8649-988F398B269F}"/>
              </a:ext>
            </a:extLst>
          </p:cNvPr>
          <p:cNvGrpSpPr/>
          <p:nvPr/>
        </p:nvGrpSpPr>
        <p:grpSpPr>
          <a:xfrm>
            <a:off x="-45042" y="6933914"/>
            <a:ext cx="6419050" cy="685799"/>
            <a:chOff x="0" y="-753260"/>
            <a:chExt cx="6317933" cy="685799"/>
          </a:xfrm>
        </p:grpSpPr>
        <p:grpSp>
          <p:nvGrpSpPr>
            <p:cNvPr id="30" name="组合 29">
              <a:extLst>
                <a:ext uri="{FF2B5EF4-FFF2-40B4-BE49-F238E27FC236}">
                  <a16:creationId xmlns:a16="http://schemas.microsoft.com/office/drawing/2014/main" xmlns="" id="{D4AFEBE9-DF83-4FFE-ABE0-D253081440B5}"/>
                </a:ext>
              </a:extLst>
            </p:cNvPr>
            <p:cNvGrpSpPr/>
            <p:nvPr/>
          </p:nvGrpSpPr>
          <p:grpSpPr>
            <a:xfrm>
              <a:off x="0" y="-753260"/>
              <a:ext cx="6317933" cy="685799"/>
              <a:chOff x="1786550" y="-904875"/>
              <a:chExt cx="6317933" cy="685799"/>
            </a:xfrm>
          </p:grpSpPr>
          <p:sp>
            <p:nvSpPr>
              <p:cNvPr id="33" name="矩形 32">
                <a:extLst>
                  <a:ext uri="{FF2B5EF4-FFF2-40B4-BE49-F238E27FC236}">
                    <a16:creationId xmlns:a16="http://schemas.microsoft.com/office/drawing/2014/main" xmlns="" id="{ADD202AA-2175-497A-A33E-B107A3166571}"/>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xmlns="" id="{8BAB7DD8-316D-4755-A471-5621D9C0910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xmlns="" id="{CFEDFF66-476A-4A14-AB4E-72C22576F3CC}"/>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31" name="图片 30">
              <a:extLst>
                <a:ext uri="{FF2B5EF4-FFF2-40B4-BE49-F238E27FC236}">
                  <a16:creationId xmlns:a16="http://schemas.microsoft.com/office/drawing/2014/main" xmlns="" id="{24802D3A-0A7C-434B-A9BB-F8CD8E68CE1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2" name="图片 31">
              <a:extLst>
                <a:ext uri="{FF2B5EF4-FFF2-40B4-BE49-F238E27FC236}">
                  <a16:creationId xmlns:a16="http://schemas.microsoft.com/office/drawing/2014/main" xmlns="" id="{069D9546-B444-4DF4-8FBB-B28D20E83544}"/>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264097287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descr="图片包含 草, 户外, 游戏机, 树&#10;&#10;描述已自动生成">
            <a:extLst>
              <a:ext uri="{FF2B5EF4-FFF2-40B4-BE49-F238E27FC236}">
                <a16:creationId xmlns:a16="http://schemas.microsoft.com/office/drawing/2014/main" xmlns="" id="{0B4EE8C4-EAFF-4611-B29F-C8C7A50C7F48}"/>
              </a:ext>
            </a:extLst>
          </p:cNvPr>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t="4763" b="4763"/>
          <a:stretch>
            <a:fillRect/>
          </a:stretch>
        </p:blipFill>
        <p:spPr/>
      </p:pic>
      <p:sp>
        <p:nvSpPr>
          <p:cNvPr id="2" name="标题 1">
            <a:extLst>
              <a:ext uri="{FF2B5EF4-FFF2-40B4-BE49-F238E27FC236}">
                <a16:creationId xmlns:a16="http://schemas.microsoft.com/office/drawing/2014/main" xmlns="" id="{17A8253A-1DD2-4002-A1F3-676E77AA29BD}"/>
              </a:ext>
            </a:extLst>
          </p:cNvPr>
          <p:cNvSpPr>
            <a:spLocks noGrp="1"/>
          </p:cNvSpPr>
          <p:nvPr>
            <p:ph type="title"/>
          </p:nvPr>
        </p:nvSpPr>
        <p:spPr>
          <a:xfrm>
            <a:off x="895634" y="226222"/>
            <a:ext cx="9378000" cy="504000"/>
          </a:xfrm>
        </p:spPr>
        <p:txBody>
          <a:bodyPr/>
          <a:lstStyle/>
          <a:p>
            <a:r>
              <a:rPr lang="zh-CN" altLang="en-US" dirty="0">
                <a:solidFill>
                  <a:schemeClr val="tx1">
                    <a:lumMod val="85000"/>
                    <a:lumOff val="15000"/>
                  </a:schemeClr>
                </a:solidFill>
              </a:rPr>
              <a:t>光速搞定三段图文排版</a:t>
            </a:r>
          </a:p>
        </p:txBody>
      </p:sp>
      <p:pic>
        <p:nvPicPr>
          <p:cNvPr id="9" name="图片占位符 8" descr="图片包含 椅子, 大, 钟表, 建筑&#10;&#10;描述已自动生成">
            <a:extLst>
              <a:ext uri="{FF2B5EF4-FFF2-40B4-BE49-F238E27FC236}">
                <a16:creationId xmlns:a16="http://schemas.microsoft.com/office/drawing/2014/main" xmlns="" id="{3D3E5273-7AC2-49D5-AAD7-0C5D47E348E8}"/>
              </a:ext>
            </a:extLst>
          </p:cNvPr>
          <p:cNvPicPr>
            <a:picLocks noGrp="1"/>
          </p:cNvPicPr>
          <p:nvPr>
            <p:ph type="pic" sz="quarter" idx="13"/>
          </p:nvPr>
        </p:nvPicPr>
        <p:blipFill>
          <a:blip r:embed="rId4">
            <a:extLst>
              <a:ext uri="{28A0092B-C50C-407E-A947-70E740481C1C}">
                <a14:useLocalDpi xmlns:a14="http://schemas.microsoft.com/office/drawing/2010/main" val="0"/>
              </a:ext>
            </a:extLst>
          </a:blip>
          <a:srcRect t="4405" b="4405"/>
          <a:stretch>
            <a:fillRect/>
          </a:stretch>
        </p:blipFill>
        <p:spPr>
          <a:xfrm>
            <a:off x="673099"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pic>
      <p:sp>
        <p:nvSpPr>
          <p:cNvPr id="8" name="文本框 7">
            <a:extLst>
              <a:ext uri="{FF2B5EF4-FFF2-40B4-BE49-F238E27FC236}">
                <a16:creationId xmlns:a16="http://schemas.microsoft.com/office/drawing/2014/main" xmlns="" id="{F15F67DA-D714-4FDA-8A75-BAB8F0A6F544}"/>
              </a:ext>
            </a:extLst>
          </p:cNvPr>
          <p:cNvSpPr txBox="1"/>
          <p:nvPr/>
        </p:nvSpPr>
        <p:spPr>
          <a:xfrm>
            <a:off x="1454990"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0" name="文本框 9">
            <a:extLst>
              <a:ext uri="{FF2B5EF4-FFF2-40B4-BE49-F238E27FC236}">
                <a16:creationId xmlns:a16="http://schemas.microsoft.com/office/drawing/2014/main" xmlns="" id="{0C9F424A-1992-4064-95EA-AF9108565248}"/>
              </a:ext>
            </a:extLst>
          </p:cNvPr>
          <p:cNvSpPr txBox="1"/>
          <p:nvPr/>
        </p:nvSpPr>
        <p:spPr>
          <a:xfrm>
            <a:off x="724508"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2" name="矩形 11">
            <a:extLst>
              <a:ext uri="{FF2B5EF4-FFF2-40B4-BE49-F238E27FC236}">
                <a16:creationId xmlns:a16="http://schemas.microsoft.com/office/drawing/2014/main" xmlns="" id="{9DC64BA3-784A-4F66-A0C7-42BAD8313191}"/>
              </a:ext>
            </a:extLst>
          </p:cNvPr>
          <p:cNvSpPr/>
          <p:nvPr/>
        </p:nvSpPr>
        <p:spPr>
          <a:xfrm>
            <a:off x="1989680"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xmlns="" id="{90A7AEE3-FB37-4CCC-8A7E-298A803E9350}"/>
              </a:ext>
            </a:extLst>
          </p:cNvPr>
          <p:cNvSpPr txBox="1"/>
          <p:nvPr/>
        </p:nvSpPr>
        <p:spPr>
          <a:xfrm>
            <a:off x="5376219"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6" name="矩形 15">
            <a:extLst>
              <a:ext uri="{FF2B5EF4-FFF2-40B4-BE49-F238E27FC236}">
                <a16:creationId xmlns:a16="http://schemas.microsoft.com/office/drawing/2014/main" xmlns="" id="{697CF7B7-005D-40D6-850B-C5FC1E12D60F}"/>
              </a:ext>
            </a:extLst>
          </p:cNvPr>
          <p:cNvSpPr/>
          <p:nvPr/>
        </p:nvSpPr>
        <p:spPr>
          <a:xfrm>
            <a:off x="5910909"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18" name="文本框 17">
            <a:extLst>
              <a:ext uri="{FF2B5EF4-FFF2-40B4-BE49-F238E27FC236}">
                <a16:creationId xmlns:a16="http://schemas.microsoft.com/office/drawing/2014/main" xmlns="" id="{6618FD9A-9F89-4A44-8E73-61E778DBA8C4}"/>
              </a:ext>
            </a:extLst>
          </p:cNvPr>
          <p:cNvSpPr txBox="1"/>
          <p:nvPr/>
        </p:nvSpPr>
        <p:spPr>
          <a:xfrm>
            <a:off x="9297448"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20" name="矩形 19">
            <a:extLst>
              <a:ext uri="{FF2B5EF4-FFF2-40B4-BE49-F238E27FC236}">
                <a16:creationId xmlns:a16="http://schemas.microsoft.com/office/drawing/2014/main" xmlns="" id="{3221E490-779B-4DEA-9876-E7258167C027}"/>
              </a:ext>
            </a:extLst>
          </p:cNvPr>
          <p:cNvSpPr/>
          <p:nvPr/>
        </p:nvSpPr>
        <p:spPr>
          <a:xfrm>
            <a:off x="9832138"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34" name="图片占位符 33" descr="卡通人物&#10;&#10;描述已自动生成">
            <a:extLst>
              <a:ext uri="{FF2B5EF4-FFF2-40B4-BE49-F238E27FC236}">
                <a16:creationId xmlns:a16="http://schemas.microsoft.com/office/drawing/2014/main" xmlns="" id="{6AF62099-8C76-446D-B94B-C48A97EFC624}"/>
              </a:ext>
            </a:extLst>
          </p:cNvPr>
          <p:cNvPicPr>
            <a:picLocks noGrp="1" noChangeAspect="1"/>
          </p:cNvPicPr>
          <p:nvPr>
            <p:ph type="pic" sz="quarter" idx="15"/>
          </p:nvPr>
        </p:nvPicPr>
        <p:blipFill>
          <a:blip r:embed="rId5">
            <a:extLst>
              <a:ext uri="{28A0092B-C50C-407E-A947-70E740481C1C}">
                <a14:useLocalDpi xmlns:a14="http://schemas.microsoft.com/office/drawing/2010/main" val="0"/>
              </a:ext>
            </a:extLst>
          </a:blip>
          <a:srcRect t="5012" b="5012"/>
          <a:stretch>
            <a:fillRect/>
          </a:stretch>
        </p:blipFill>
        <p:spPr>
          <a:xfrm>
            <a:off x="8516261" y="1112823"/>
            <a:ext cx="3002637" cy="1511374"/>
          </a:xfrm>
        </p:spPr>
      </p:pic>
      <p:cxnSp>
        <p:nvCxnSpPr>
          <p:cNvPr id="4" name="直接连接符 3">
            <a:extLst>
              <a:ext uri="{FF2B5EF4-FFF2-40B4-BE49-F238E27FC236}">
                <a16:creationId xmlns:a16="http://schemas.microsoft.com/office/drawing/2014/main" xmlns="" id="{BB226E34-C569-4478-B2D1-2F3F1BDF501F}"/>
              </a:ext>
            </a:extLst>
          </p:cNvPr>
          <p:cNvCxnSpPr/>
          <p:nvPr/>
        </p:nvCxnSpPr>
        <p:spPr>
          <a:xfrm>
            <a:off x="673099"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xmlns="" id="{713B7E87-A380-4923-A09C-37CB1CEBB120}"/>
              </a:ext>
            </a:extLst>
          </p:cNvPr>
          <p:cNvCxnSpPr/>
          <p:nvPr/>
        </p:nvCxnSpPr>
        <p:spPr>
          <a:xfrm>
            <a:off x="4594666"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xmlns="" id="{CD7073DE-8C43-4B56-8079-166358CF8A9A}"/>
              </a:ext>
            </a:extLst>
          </p:cNvPr>
          <p:cNvCxnSpPr/>
          <p:nvPr/>
        </p:nvCxnSpPr>
        <p:spPr>
          <a:xfrm>
            <a:off x="8516261"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27" name="文本框 26">
            <a:extLst>
              <a:ext uri="{FF2B5EF4-FFF2-40B4-BE49-F238E27FC236}">
                <a16:creationId xmlns:a16="http://schemas.microsoft.com/office/drawing/2014/main" xmlns="" id="{9040B438-DCF9-48F6-8326-D5EEEAE30548}"/>
              </a:ext>
            </a:extLst>
          </p:cNvPr>
          <p:cNvSpPr txBox="1"/>
          <p:nvPr/>
        </p:nvSpPr>
        <p:spPr>
          <a:xfrm>
            <a:off x="4645737"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8" name="文本框 27">
            <a:extLst>
              <a:ext uri="{FF2B5EF4-FFF2-40B4-BE49-F238E27FC236}">
                <a16:creationId xmlns:a16="http://schemas.microsoft.com/office/drawing/2014/main" xmlns="" id="{A9446620-388A-4D37-BDB3-E10E05FA582E}"/>
              </a:ext>
            </a:extLst>
          </p:cNvPr>
          <p:cNvSpPr txBox="1"/>
          <p:nvPr/>
        </p:nvSpPr>
        <p:spPr>
          <a:xfrm>
            <a:off x="8566966"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cxnSp>
        <p:nvCxnSpPr>
          <p:cNvPr id="5" name="直接连接符 4">
            <a:extLst>
              <a:ext uri="{FF2B5EF4-FFF2-40B4-BE49-F238E27FC236}">
                <a16:creationId xmlns:a16="http://schemas.microsoft.com/office/drawing/2014/main" xmlns="" id="{B6111291-E03E-4555-9701-FA7CEFC0C1A8}"/>
              </a:ext>
            </a:extLst>
          </p:cNvPr>
          <p:cNvCxnSpPr/>
          <p:nvPr/>
        </p:nvCxnSpPr>
        <p:spPr>
          <a:xfrm>
            <a:off x="4132162"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xmlns="" id="{D76C2D72-E68B-48FB-8596-4FC667212EBA}"/>
              </a:ext>
            </a:extLst>
          </p:cNvPr>
          <p:cNvCxnSpPr/>
          <p:nvPr/>
        </p:nvCxnSpPr>
        <p:spPr>
          <a:xfrm>
            <a:off x="8044405"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23" name="组合 22">
            <a:extLst>
              <a:ext uri="{FF2B5EF4-FFF2-40B4-BE49-F238E27FC236}">
                <a16:creationId xmlns:a16="http://schemas.microsoft.com/office/drawing/2014/main" xmlns="" id="{563E3093-0A2D-4223-9BD5-C62FD47E3823}"/>
              </a:ext>
            </a:extLst>
          </p:cNvPr>
          <p:cNvGrpSpPr/>
          <p:nvPr/>
        </p:nvGrpSpPr>
        <p:grpSpPr>
          <a:xfrm>
            <a:off x="0" y="-754379"/>
            <a:ext cx="6096001" cy="685799"/>
            <a:chOff x="1786550" y="-904875"/>
            <a:chExt cx="6096001" cy="685799"/>
          </a:xfrm>
        </p:grpSpPr>
        <p:sp>
          <p:nvSpPr>
            <p:cNvPr id="24" name="矩形 23">
              <a:extLst>
                <a:ext uri="{FF2B5EF4-FFF2-40B4-BE49-F238E27FC236}">
                  <a16:creationId xmlns:a16="http://schemas.microsoft.com/office/drawing/2014/main" xmlns="" id="{A9C22602-378F-4B57-A51A-273D4E61A8EA}"/>
                </a:ext>
              </a:extLst>
            </p:cNvPr>
            <p:cNvSpPr/>
            <p:nvPr/>
          </p:nvSpPr>
          <p:spPr>
            <a:xfrm>
              <a:off x="1786550" y="-904875"/>
              <a:ext cx="609600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a:extLst>
                <a:ext uri="{FF2B5EF4-FFF2-40B4-BE49-F238E27FC236}">
                  <a16:creationId xmlns:a16="http://schemas.microsoft.com/office/drawing/2014/main" xmlns="" id="{4AC77DFD-4FB7-41E5-81F1-DC63B31408C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xmlns="" id="{E0641905-FAA1-4718-92F8-39FB66A6899D}"/>
                </a:ext>
              </a:extLst>
            </p:cNvPr>
            <p:cNvSpPr txBox="1"/>
            <p:nvPr/>
          </p:nvSpPr>
          <p:spPr>
            <a:xfrm>
              <a:off x="2492671" y="-746642"/>
              <a:ext cx="5389880"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36" name="图片 35">
            <a:extLst>
              <a:ext uri="{FF2B5EF4-FFF2-40B4-BE49-F238E27FC236}">
                <a16:creationId xmlns:a16="http://schemas.microsoft.com/office/drawing/2014/main" xmlns="" id="{E14F6EC8-8627-4786-9242-804FA3F1759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
        <p:nvSpPr>
          <p:cNvPr id="21" name="矩形 20">
            <a:extLst>
              <a:ext uri="{FF2B5EF4-FFF2-40B4-BE49-F238E27FC236}">
                <a16:creationId xmlns:a16="http://schemas.microsoft.com/office/drawing/2014/main" xmlns="" id="{73C1415E-B2D6-40CB-96C0-2FE57DE23AA5}"/>
              </a:ext>
            </a:extLst>
          </p:cNvPr>
          <p:cNvSpPr>
            <a:spLocks/>
          </p:cNvSpPr>
          <p:nvPr/>
        </p:nvSpPr>
        <p:spPr>
          <a:xfrm>
            <a:off x="673436"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xmlns="" id="{CD3CB79D-5055-4086-890C-FDBB925B0338}"/>
              </a:ext>
            </a:extLst>
          </p:cNvPr>
          <p:cNvSpPr>
            <a:spLocks/>
          </p:cNvSpPr>
          <p:nvPr/>
        </p:nvSpPr>
        <p:spPr>
          <a:xfrm>
            <a:off x="4595003"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xmlns="" id="{7E012908-B2E3-4302-B074-4983C4062FA0}"/>
              </a:ext>
            </a:extLst>
          </p:cNvPr>
          <p:cNvSpPr>
            <a:spLocks/>
          </p:cNvSpPr>
          <p:nvPr/>
        </p:nvSpPr>
        <p:spPr>
          <a:xfrm>
            <a:off x="8516598"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a:extLst>
              <a:ext uri="{FF2B5EF4-FFF2-40B4-BE49-F238E27FC236}">
                <a16:creationId xmlns:a16="http://schemas.microsoft.com/office/drawing/2014/main" xmlns="" id="{025F01F7-D85B-49AD-9DE6-AA99F8C660B5}"/>
              </a:ext>
            </a:extLst>
          </p:cNvPr>
          <p:cNvGrpSpPr/>
          <p:nvPr/>
        </p:nvGrpSpPr>
        <p:grpSpPr>
          <a:xfrm>
            <a:off x="-45044" y="6933914"/>
            <a:ext cx="7898719" cy="685799"/>
            <a:chOff x="0" y="-753260"/>
            <a:chExt cx="6317933" cy="685799"/>
          </a:xfrm>
        </p:grpSpPr>
        <p:grpSp>
          <p:nvGrpSpPr>
            <p:cNvPr id="37" name="组合 36">
              <a:extLst>
                <a:ext uri="{FF2B5EF4-FFF2-40B4-BE49-F238E27FC236}">
                  <a16:creationId xmlns:a16="http://schemas.microsoft.com/office/drawing/2014/main" xmlns="" id="{7FBC4282-4EB5-44E7-BA39-2D406ED0AD46}"/>
                </a:ext>
              </a:extLst>
            </p:cNvPr>
            <p:cNvGrpSpPr/>
            <p:nvPr/>
          </p:nvGrpSpPr>
          <p:grpSpPr>
            <a:xfrm>
              <a:off x="0" y="-753260"/>
              <a:ext cx="6317933" cy="685799"/>
              <a:chOff x="1786550" y="-904875"/>
              <a:chExt cx="6317933" cy="685799"/>
            </a:xfrm>
          </p:grpSpPr>
          <p:sp>
            <p:nvSpPr>
              <p:cNvPr id="40" name="矩形 39">
                <a:extLst>
                  <a:ext uri="{FF2B5EF4-FFF2-40B4-BE49-F238E27FC236}">
                    <a16:creationId xmlns:a16="http://schemas.microsoft.com/office/drawing/2014/main" xmlns="" id="{D52B61B2-E630-470F-B982-CE43D0C1FF90}"/>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a:extLst>
                  <a:ext uri="{FF2B5EF4-FFF2-40B4-BE49-F238E27FC236}">
                    <a16:creationId xmlns:a16="http://schemas.microsoft.com/office/drawing/2014/main" xmlns="" id="{92AB5C24-3BD2-4305-A802-55E3F33F73C7}"/>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a:extLst>
                  <a:ext uri="{FF2B5EF4-FFF2-40B4-BE49-F238E27FC236}">
                    <a16:creationId xmlns:a16="http://schemas.microsoft.com/office/drawing/2014/main" xmlns="" id="{9E70D2E0-B51E-4C49-BF9C-A06301BFFFE1}"/>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更换图片之后要置于底层，这样就不覆盖四周的修饰色块了</a:t>
                </a:r>
              </a:p>
            </p:txBody>
          </p:sp>
        </p:grpSp>
        <p:pic>
          <p:nvPicPr>
            <p:cNvPr id="38" name="图片 37">
              <a:extLst>
                <a:ext uri="{FF2B5EF4-FFF2-40B4-BE49-F238E27FC236}">
                  <a16:creationId xmlns:a16="http://schemas.microsoft.com/office/drawing/2014/main" xmlns="" id="{CFF947AA-5787-49C3-873D-0E717741D93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9" name="图片 38">
              <a:extLst>
                <a:ext uri="{FF2B5EF4-FFF2-40B4-BE49-F238E27FC236}">
                  <a16:creationId xmlns:a16="http://schemas.microsoft.com/office/drawing/2014/main" xmlns="" id="{18D8795C-23F1-440E-A421-493D6CE063E7}"/>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609487"/>
              <a:ext cx="285750" cy="369332"/>
            </a:xfrm>
            <a:prstGeom prst="rect">
              <a:avLst/>
            </a:prstGeom>
          </p:spPr>
        </p:pic>
      </p:grpSp>
    </p:spTree>
    <p:extLst>
      <p:ext uri="{BB962C8B-B14F-4D97-AF65-F5344CB8AC3E}">
        <p14:creationId xmlns:p14="http://schemas.microsoft.com/office/powerpoint/2010/main" val="216888487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descr="图片包含 路, 体育, 红色, 街道&#10;&#10;描述已自动生成">
            <a:extLst>
              <a:ext uri="{FF2B5EF4-FFF2-40B4-BE49-F238E27FC236}">
                <a16:creationId xmlns:a16="http://schemas.microsoft.com/office/drawing/2014/main" xmlns="" id="{AA7BC559-5F91-4C51-81A9-D8FCC947DB13}"/>
              </a:ext>
            </a:extLst>
          </p:cNvPr>
          <p:cNvPicPr>
            <a:picLocks noGrp="1" noChangeAspect="1"/>
          </p:cNvPicPr>
          <p:nvPr>
            <p:ph type="pic" sz="quarter" idx="19"/>
          </p:nvPr>
        </p:nvPicPr>
        <p:blipFill>
          <a:blip r:embed="rId3" cstate="print">
            <a:extLst>
              <a:ext uri="{28A0092B-C50C-407E-A947-70E740481C1C}">
                <a14:useLocalDpi xmlns:a14="http://schemas.microsoft.com/office/drawing/2010/main" val="0"/>
              </a:ext>
            </a:extLst>
          </a:blip>
          <a:srcRect l="11786" r="11786"/>
          <a:stretch>
            <a:fillRect/>
          </a:stretch>
        </p:blipFill>
        <p:spPr/>
      </p:pic>
      <p:pic>
        <p:nvPicPr>
          <p:cNvPr id="10" name="图片占位符 9" descr="建筑的摆设布局&#10;&#10;描述已自动生成">
            <a:extLst>
              <a:ext uri="{FF2B5EF4-FFF2-40B4-BE49-F238E27FC236}">
                <a16:creationId xmlns:a16="http://schemas.microsoft.com/office/drawing/2014/main" xmlns="" id="{D72A7059-DC5A-4EEC-90D2-DBC20203F766}"/>
              </a:ext>
            </a:extLst>
          </p:cNvPr>
          <p:cNvPicPr>
            <a:picLocks noGrp="1" noChangeAspect="1"/>
          </p:cNvPicPr>
          <p:nvPr>
            <p:ph type="pic" sz="quarter" idx="20"/>
          </p:nvPr>
        </p:nvPicPr>
        <p:blipFill>
          <a:blip r:embed="rId4" cstate="print">
            <a:extLst>
              <a:ext uri="{28A0092B-C50C-407E-A947-70E740481C1C}">
                <a14:useLocalDpi xmlns:a14="http://schemas.microsoft.com/office/drawing/2010/main" val="0"/>
              </a:ext>
            </a:extLst>
          </a:blip>
          <a:srcRect l="11267" r="11267"/>
          <a:stretch>
            <a:fillRect/>
          </a:stretch>
        </p:blipFill>
        <p:spPr/>
      </p:pic>
      <p:pic>
        <p:nvPicPr>
          <p:cNvPr id="16" name="图片占位符 15" descr="建筑的摆设布局&#10;&#10;描述已自动生成">
            <a:extLst>
              <a:ext uri="{FF2B5EF4-FFF2-40B4-BE49-F238E27FC236}">
                <a16:creationId xmlns:a16="http://schemas.microsoft.com/office/drawing/2014/main" xmlns="" id="{3A2C8323-A3DC-48CA-B8DE-450E686B96C7}"/>
              </a:ext>
            </a:extLst>
          </p:cNvPr>
          <p:cNvPicPr>
            <a:picLocks noGrp="1" noChangeAspect="1"/>
          </p:cNvPicPr>
          <p:nvPr>
            <p:ph type="pic" sz="quarter" idx="18"/>
          </p:nvPr>
        </p:nvPicPr>
        <p:blipFill>
          <a:blip r:embed="rId5" cstate="print">
            <a:extLst>
              <a:ext uri="{28A0092B-C50C-407E-A947-70E740481C1C}">
                <a14:useLocalDpi xmlns:a14="http://schemas.microsoft.com/office/drawing/2010/main" val="0"/>
              </a:ext>
            </a:extLst>
          </a:blip>
          <a:srcRect l="10995" r="10995"/>
          <a:stretch>
            <a:fillRect/>
          </a:stretch>
        </p:blipFill>
        <p:spPr>
          <a:xfrm>
            <a:off x="3429880" y="1130300"/>
            <a:ext cx="2550060" cy="1807453"/>
          </a:xfrm>
        </p:spPr>
      </p:pic>
      <p:sp>
        <p:nvSpPr>
          <p:cNvPr id="2" name="标题 1">
            <a:extLst>
              <a:ext uri="{FF2B5EF4-FFF2-40B4-BE49-F238E27FC236}">
                <a16:creationId xmlns:a16="http://schemas.microsoft.com/office/drawing/2014/main" xmlns="" id="{0D567B59-CD8E-408D-9BC8-DD9B6160B4AA}"/>
              </a:ext>
            </a:extLst>
          </p:cNvPr>
          <p:cNvSpPr>
            <a:spLocks noGrp="1"/>
          </p:cNvSpPr>
          <p:nvPr>
            <p:ph type="title"/>
          </p:nvPr>
        </p:nvSpPr>
        <p:spPr/>
        <p:txBody>
          <a:bodyPr/>
          <a:lstStyle/>
          <a:p>
            <a:r>
              <a:rPr lang="zh-CN" altLang="en-US" dirty="0">
                <a:solidFill>
                  <a:schemeClr val="tx1">
                    <a:lumMod val="85000"/>
                    <a:lumOff val="15000"/>
                  </a:schemeClr>
                </a:solidFill>
              </a:rPr>
              <a:t>光速搞定四段图文排版</a:t>
            </a:r>
          </a:p>
        </p:txBody>
      </p:sp>
      <p:pic>
        <p:nvPicPr>
          <p:cNvPr id="48" name="图片占位符 47" descr="图片包含 游戏机, 水, 自然, 河&#10;&#10;描述已自动生成">
            <a:extLst>
              <a:ext uri="{FF2B5EF4-FFF2-40B4-BE49-F238E27FC236}">
                <a16:creationId xmlns:a16="http://schemas.microsoft.com/office/drawing/2014/main" xmlns="" id="{566C76D2-1ADB-45A6-9AE7-88CC0A7722A4}"/>
              </a:ext>
            </a:extLst>
          </p:cNvPr>
          <p:cNvPicPr>
            <a:picLocks noGrp="1" noChangeAspect="1"/>
          </p:cNvPicPr>
          <p:nvPr>
            <p:ph type="pic" sz="quarter" idx="17"/>
          </p:nvPr>
        </p:nvPicPr>
        <p:blipFill>
          <a:blip r:embed="rId6">
            <a:extLst>
              <a:ext uri="{28A0092B-C50C-407E-A947-70E740481C1C}">
                <a14:useLocalDpi xmlns:a14="http://schemas.microsoft.com/office/drawing/2010/main" val="0"/>
              </a:ext>
            </a:extLst>
          </a:blip>
          <a:srcRect l="11171" r="11171"/>
          <a:stretch>
            <a:fillRect/>
          </a:stretch>
        </p:blipFill>
        <p:spPr>
          <a:xfrm>
            <a:off x="660400" y="1130300"/>
            <a:ext cx="2550060" cy="1807453"/>
          </a:xfrm>
        </p:spPr>
      </p:pic>
      <p:sp>
        <p:nvSpPr>
          <p:cNvPr id="23" name="矩形 22">
            <a:extLst>
              <a:ext uri="{FF2B5EF4-FFF2-40B4-BE49-F238E27FC236}">
                <a16:creationId xmlns:a16="http://schemas.microsoft.com/office/drawing/2014/main" xmlns="" id="{8A361088-39FB-4BFE-8065-9E6DB434681C}"/>
              </a:ext>
            </a:extLst>
          </p:cNvPr>
          <p:cNvSpPr/>
          <p:nvPr/>
        </p:nvSpPr>
        <p:spPr>
          <a:xfrm>
            <a:off x="66040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xmlns="" id="{FD4AE341-EDC9-4FFD-9310-8327F0EFB757}"/>
              </a:ext>
            </a:extLst>
          </p:cNvPr>
          <p:cNvSpPr/>
          <p:nvPr/>
        </p:nvSpPr>
        <p:spPr>
          <a:xfrm>
            <a:off x="755702"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13" name="文本框 12">
            <a:extLst>
              <a:ext uri="{FF2B5EF4-FFF2-40B4-BE49-F238E27FC236}">
                <a16:creationId xmlns:a16="http://schemas.microsoft.com/office/drawing/2014/main" xmlns="" id="{58F1C446-C8D3-436D-A9F7-F647835FF74A}"/>
              </a:ext>
            </a:extLst>
          </p:cNvPr>
          <p:cNvSpPr txBox="1"/>
          <p:nvPr/>
        </p:nvSpPr>
        <p:spPr>
          <a:xfrm>
            <a:off x="1185764"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17" name="文本框 16">
            <a:extLst>
              <a:ext uri="{FF2B5EF4-FFF2-40B4-BE49-F238E27FC236}">
                <a16:creationId xmlns:a16="http://schemas.microsoft.com/office/drawing/2014/main" xmlns="" id="{4CDBED5C-393A-4ECA-8DBF-CC9CDC956E24}"/>
              </a:ext>
            </a:extLst>
          </p:cNvPr>
          <p:cNvSpPr txBox="1"/>
          <p:nvPr/>
        </p:nvSpPr>
        <p:spPr>
          <a:xfrm>
            <a:off x="3921983"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19" name="文本框 18">
            <a:extLst>
              <a:ext uri="{FF2B5EF4-FFF2-40B4-BE49-F238E27FC236}">
                <a16:creationId xmlns:a16="http://schemas.microsoft.com/office/drawing/2014/main" xmlns="" id="{9B4E0A27-6619-4F0E-ADFE-062AC8B1C988}"/>
              </a:ext>
            </a:extLst>
          </p:cNvPr>
          <p:cNvSpPr txBox="1"/>
          <p:nvPr/>
        </p:nvSpPr>
        <p:spPr>
          <a:xfrm>
            <a:off x="6752229"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21" name="文本框 20">
            <a:extLst>
              <a:ext uri="{FF2B5EF4-FFF2-40B4-BE49-F238E27FC236}">
                <a16:creationId xmlns:a16="http://schemas.microsoft.com/office/drawing/2014/main" xmlns="" id="{E77D3A63-1B39-4475-99F0-BF6E9ABBF916}"/>
              </a:ext>
            </a:extLst>
          </p:cNvPr>
          <p:cNvSpPr txBox="1"/>
          <p:nvPr/>
        </p:nvSpPr>
        <p:spPr>
          <a:xfrm>
            <a:off x="9558245"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22" name="矩形 21">
            <a:extLst>
              <a:ext uri="{FF2B5EF4-FFF2-40B4-BE49-F238E27FC236}">
                <a16:creationId xmlns:a16="http://schemas.microsoft.com/office/drawing/2014/main" xmlns="" id="{F8268E63-B188-4DF4-A40B-A3AA0438D1EA}"/>
              </a:ext>
            </a:extLst>
          </p:cNvPr>
          <p:cNvSpPr/>
          <p:nvPr/>
        </p:nvSpPr>
        <p:spPr>
          <a:xfrm>
            <a:off x="3484938"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27" name="矩形 26">
            <a:extLst>
              <a:ext uri="{FF2B5EF4-FFF2-40B4-BE49-F238E27FC236}">
                <a16:creationId xmlns:a16="http://schemas.microsoft.com/office/drawing/2014/main" xmlns="" id="{B5DBB5C1-585E-402F-9D6C-DAF7376E3F6E}"/>
              </a:ext>
            </a:extLst>
          </p:cNvPr>
          <p:cNvSpPr/>
          <p:nvPr/>
        </p:nvSpPr>
        <p:spPr>
          <a:xfrm>
            <a:off x="6322166"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28" name="矩形 27">
            <a:extLst>
              <a:ext uri="{FF2B5EF4-FFF2-40B4-BE49-F238E27FC236}">
                <a16:creationId xmlns:a16="http://schemas.microsoft.com/office/drawing/2014/main" xmlns="" id="{F5DB8614-45FD-492C-8BF0-AE32C898F90A}"/>
              </a:ext>
            </a:extLst>
          </p:cNvPr>
          <p:cNvSpPr/>
          <p:nvPr/>
        </p:nvSpPr>
        <p:spPr>
          <a:xfrm>
            <a:off x="9143061"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cxnSp>
        <p:nvCxnSpPr>
          <p:cNvPr id="20" name="直接连接符 19">
            <a:extLst>
              <a:ext uri="{FF2B5EF4-FFF2-40B4-BE49-F238E27FC236}">
                <a16:creationId xmlns:a16="http://schemas.microsoft.com/office/drawing/2014/main" xmlns="" id="{158FB956-2120-4555-B710-26B6B7E9A21D}"/>
              </a:ext>
            </a:extLst>
          </p:cNvPr>
          <p:cNvCxnSpPr/>
          <p:nvPr/>
        </p:nvCxnSpPr>
        <p:spPr>
          <a:xfrm>
            <a:off x="3309114"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xmlns="" id="{5199BC8A-E87F-46BA-B690-59BAA6896DCC}"/>
              </a:ext>
            </a:extLst>
          </p:cNvPr>
          <p:cNvCxnSpPr/>
          <p:nvPr/>
        </p:nvCxnSpPr>
        <p:spPr>
          <a:xfrm>
            <a:off x="6096000"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xmlns="" id="{620DB46C-1E8D-48CA-88F4-C588BE0A8349}"/>
              </a:ext>
            </a:extLst>
          </p:cNvPr>
          <p:cNvCxnSpPr/>
          <p:nvPr/>
        </p:nvCxnSpPr>
        <p:spPr>
          <a:xfrm>
            <a:off x="8847311"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3" name="矩形 32">
            <a:extLst>
              <a:ext uri="{FF2B5EF4-FFF2-40B4-BE49-F238E27FC236}">
                <a16:creationId xmlns:a16="http://schemas.microsoft.com/office/drawing/2014/main" xmlns="" id="{5C9789DE-E8C7-4A2E-8087-B8E9BACEDAB0}"/>
              </a:ext>
            </a:extLst>
          </p:cNvPr>
          <p:cNvSpPr/>
          <p:nvPr/>
        </p:nvSpPr>
        <p:spPr>
          <a:xfrm>
            <a:off x="342988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xmlns="" id="{EE7FECFB-79A7-4EA0-849F-05890B64FEDA}"/>
              </a:ext>
            </a:extLst>
          </p:cNvPr>
          <p:cNvSpPr/>
          <p:nvPr/>
        </p:nvSpPr>
        <p:spPr>
          <a:xfrm>
            <a:off x="619936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a:extLst>
              <a:ext uri="{FF2B5EF4-FFF2-40B4-BE49-F238E27FC236}">
                <a16:creationId xmlns:a16="http://schemas.microsoft.com/office/drawing/2014/main" xmlns="" id="{92780CE4-AB31-4A8D-A321-0341763E95B8}"/>
              </a:ext>
            </a:extLst>
          </p:cNvPr>
          <p:cNvSpPr/>
          <p:nvPr/>
        </p:nvSpPr>
        <p:spPr>
          <a:xfrm>
            <a:off x="896884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a:extLst>
              <a:ext uri="{FF2B5EF4-FFF2-40B4-BE49-F238E27FC236}">
                <a16:creationId xmlns:a16="http://schemas.microsoft.com/office/drawing/2014/main" xmlns="" id="{C7FD2F7B-4904-4716-AF52-80B944EEE303}"/>
              </a:ext>
            </a:extLst>
          </p:cNvPr>
          <p:cNvGrpSpPr/>
          <p:nvPr/>
        </p:nvGrpSpPr>
        <p:grpSpPr>
          <a:xfrm>
            <a:off x="0" y="-753260"/>
            <a:ext cx="6388610" cy="685799"/>
            <a:chOff x="0" y="-753260"/>
            <a:chExt cx="6388610" cy="685799"/>
          </a:xfrm>
        </p:grpSpPr>
        <p:grpSp>
          <p:nvGrpSpPr>
            <p:cNvPr id="25" name="组合 24">
              <a:extLst>
                <a:ext uri="{FF2B5EF4-FFF2-40B4-BE49-F238E27FC236}">
                  <a16:creationId xmlns:a16="http://schemas.microsoft.com/office/drawing/2014/main" xmlns="" id="{C98D65F2-F724-4A11-8CDA-B75ABD3DD3D4}"/>
                </a:ext>
              </a:extLst>
            </p:cNvPr>
            <p:cNvGrpSpPr/>
            <p:nvPr/>
          </p:nvGrpSpPr>
          <p:grpSpPr>
            <a:xfrm>
              <a:off x="0" y="-753260"/>
              <a:ext cx="6388610" cy="685799"/>
              <a:chOff x="1786550" y="-904875"/>
              <a:chExt cx="6388610" cy="685799"/>
            </a:xfrm>
          </p:grpSpPr>
          <p:sp>
            <p:nvSpPr>
              <p:cNvPr id="38" name="矩形 37">
                <a:extLst>
                  <a:ext uri="{FF2B5EF4-FFF2-40B4-BE49-F238E27FC236}">
                    <a16:creationId xmlns:a16="http://schemas.microsoft.com/office/drawing/2014/main" xmlns="" id="{711B74AB-A783-4EB8-A15E-0D710BAB23F8}"/>
                  </a:ext>
                </a:extLst>
              </p:cNvPr>
              <p:cNvSpPr/>
              <p:nvPr/>
            </p:nvSpPr>
            <p:spPr>
              <a:xfrm>
                <a:off x="1786551" y="-904875"/>
                <a:ext cx="638860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xmlns="" id="{71B7AA9D-8CD7-4607-BAA8-40E8C1704392}"/>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文本框 39">
                <a:extLst>
                  <a:ext uri="{FF2B5EF4-FFF2-40B4-BE49-F238E27FC236}">
                    <a16:creationId xmlns:a16="http://schemas.microsoft.com/office/drawing/2014/main" xmlns="" id="{521E62A0-C457-4B19-9E5A-9B8FF7168CC5}"/>
                  </a:ext>
                </a:extLst>
              </p:cNvPr>
              <p:cNvSpPr txBox="1"/>
              <p:nvPr/>
            </p:nvSpPr>
            <p:spPr>
              <a:xfrm>
                <a:off x="2492668" y="-738038"/>
                <a:ext cx="5682492"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26" name="图片 25">
              <a:extLst>
                <a:ext uri="{FF2B5EF4-FFF2-40B4-BE49-F238E27FC236}">
                  <a16:creationId xmlns:a16="http://schemas.microsoft.com/office/drawing/2014/main" xmlns="" id="{D3302739-A9DD-4AFE-A1D5-897397BE874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7" name="图片 36">
              <a:extLst>
                <a:ext uri="{FF2B5EF4-FFF2-40B4-BE49-F238E27FC236}">
                  <a16:creationId xmlns:a16="http://schemas.microsoft.com/office/drawing/2014/main" xmlns="" id="{091799B5-59E9-426E-A40D-573E99441515}"/>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13610" y="-527175"/>
              <a:ext cx="285750" cy="287020"/>
            </a:xfrm>
            <a:prstGeom prst="rect">
              <a:avLst/>
            </a:prstGeom>
          </p:spPr>
        </p:pic>
      </p:grpSp>
      <p:grpSp>
        <p:nvGrpSpPr>
          <p:cNvPr id="30" name="组合 29">
            <a:extLst>
              <a:ext uri="{FF2B5EF4-FFF2-40B4-BE49-F238E27FC236}">
                <a16:creationId xmlns:a16="http://schemas.microsoft.com/office/drawing/2014/main" xmlns="" id="{7C1D718A-CE60-4FF8-8937-85CB1CD5691A}"/>
              </a:ext>
            </a:extLst>
          </p:cNvPr>
          <p:cNvGrpSpPr/>
          <p:nvPr/>
        </p:nvGrpSpPr>
        <p:grpSpPr>
          <a:xfrm>
            <a:off x="0" y="6960471"/>
            <a:ext cx="6419050" cy="685799"/>
            <a:chOff x="0" y="-753260"/>
            <a:chExt cx="6317933" cy="685799"/>
          </a:xfrm>
        </p:grpSpPr>
        <p:grpSp>
          <p:nvGrpSpPr>
            <p:cNvPr id="32" name="组合 31">
              <a:extLst>
                <a:ext uri="{FF2B5EF4-FFF2-40B4-BE49-F238E27FC236}">
                  <a16:creationId xmlns:a16="http://schemas.microsoft.com/office/drawing/2014/main" xmlns="" id="{F0E2D514-0175-4938-B96F-8106D75EDE28}"/>
                </a:ext>
              </a:extLst>
            </p:cNvPr>
            <p:cNvGrpSpPr/>
            <p:nvPr/>
          </p:nvGrpSpPr>
          <p:grpSpPr>
            <a:xfrm>
              <a:off x="0" y="-753260"/>
              <a:ext cx="6317933" cy="685799"/>
              <a:chOff x="1786550" y="-904875"/>
              <a:chExt cx="6317933" cy="685799"/>
            </a:xfrm>
          </p:grpSpPr>
          <p:sp>
            <p:nvSpPr>
              <p:cNvPr id="42" name="矩形 41">
                <a:extLst>
                  <a:ext uri="{FF2B5EF4-FFF2-40B4-BE49-F238E27FC236}">
                    <a16:creationId xmlns:a16="http://schemas.microsoft.com/office/drawing/2014/main" xmlns="" id="{D33AC72C-075E-4D7F-A928-14A2283B1743}"/>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xmlns="" id="{1CAED6F3-B5F4-4741-BA58-0B50B4758EB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xmlns="" id="{471FB014-9085-4832-B2C5-644ABA3EFE30}"/>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按住拖动鼠标框选色块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排列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置于顶层</a:t>
                </a:r>
              </a:p>
            </p:txBody>
          </p:sp>
        </p:grpSp>
        <p:pic>
          <p:nvPicPr>
            <p:cNvPr id="34" name="图片 33">
              <a:extLst>
                <a:ext uri="{FF2B5EF4-FFF2-40B4-BE49-F238E27FC236}">
                  <a16:creationId xmlns:a16="http://schemas.microsoft.com/office/drawing/2014/main" xmlns="" id="{1DAD789E-45DF-4CB8-9A9E-A00565FBE7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41" name="图片 40">
              <a:extLst>
                <a:ext uri="{FF2B5EF4-FFF2-40B4-BE49-F238E27FC236}">
                  <a16:creationId xmlns:a16="http://schemas.microsoft.com/office/drawing/2014/main" xmlns="" id="{BA4BA3CA-B432-4D4E-B08E-9240F51615FA}"/>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99929664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占位符 19" descr="图片包含 椅子, 大, 钟表, 建筑&#10;&#10;描述已自动生成">
            <a:extLst>
              <a:ext uri="{FF2B5EF4-FFF2-40B4-BE49-F238E27FC236}">
                <a16:creationId xmlns:a16="http://schemas.microsoft.com/office/drawing/2014/main" xmlns="" id="{C168D262-DBFE-41C4-9A45-7954D57D0918}"/>
              </a:ext>
            </a:extLst>
          </p:cNvPr>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t="1325" b="1325"/>
          <a:stretch>
            <a:fillRect/>
          </a:stretch>
        </p:blipFill>
        <p:spPr/>
      </p:pic>
      <p:pic>
        <p:nvPicPr>
          <p:cNvPr id="7" name="图片占位符 6" descr="图片包含 游戏机, 水, 自然, 河&#10;&#10;描述已自动生成">
            <a:extLst>
              <a:ext uri="{FF2B5EF4-FFF2-40B4-BE49-F238E27FC236}">
                <a16:creationId xmlns:a16="http://schemas.microsoft.com/office/drawing/2014/main" xmlns="" id="{D6A3D9EA-64D5-48CF-A571-831864F8C832}"/>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9889" b="9889"/>
          <a:stretch>
            <a:fillRect/>
          </a:stretch>
        </p:blipFill>
        <p:spPr/>
      </p:pic>
      <p:pic>
        <p:nvPicPr>
          <p:cNvPr id="19" name="图片占位符 18" descr="图片包含 草, 户外, 游戏机, 树&#10;&#10;描述已自动生成">
            <a:extLst>
              <a:ext uri="{FF2B5EF4-FFF2-40B4-BE49-F238E27FC236}">
                <a16:creationId xmlns:a16="http://schemas.microsoft.com/office/drawing/2014/main" xmlns="" id="{B8136D26-9F5E-4A30-88BA-F85955F9000C}"/>
              </a:ext>
            </a:extLst>
          </p:cNvPr>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rcRect l="1322" r="1322"/>
          <a:stretch>
            <a:fillRect/>
          </a:stretch>
        </p:blipFill>
        <p:spPr/>
      </p:pic>
      <p:sp>
        <p:nvSpPr>
          <p:cNvPr id="11" name="标题 10">
            <a:extLst>
              <a:ext uri="{FF2B5EF4-FFF2-40B4-BE49-F238E27FC236}">
                <a16:creationId xmlns:a16="http://schemas.microsoft.com/office/drawing/2014/main" xmlns="" id="{684DFD5A-04EA-407E-B21E-A126C36152AD}"/>
              </a:ext>
            </a:extLst>
          </p:cNvPr>
          <p:cNvSpPr>
            <a:spLocks noGrp="1"/>
          </p:cNvSpPr>
          <p:nvPr>
            <p:ph type="title"/>
          </p:nvPr>
        </p:nvSpPr>
        <p:spPr/>
        <p:txBody>
          <a:bodyPr/>
          <a:lstStyle/>
          <a:p>
            <a:r>
              <a:rPr lang="zh-CN" altLang="en-US" dirty="0">
                <a:solidFill>
                  <a:schemeClr val="tx1">
                    <a:lumMod val="85000"/>
                    <a:lumOff val="15000"/>
                  </a:schemeClr>
                </a:solidFill>
              </a:rPr>
              <a:t>光速搞定多图错位排版</a:t>
            </a:r>
          </a:p>
        </p:txBody>
      </p:sp>
      <p:pic>
        <p:nvPicPr>
          <p:cNvPr id="22" name="图片占位符 21" descr="树林间的小路&#10;&#10;描述已自动生成">
            <a:extLst>
              <a:ext uri="{FF2B5EF4-FFF2-40B4-BE49-F238E27FC236}">
                <a16:creationId xmlns:a16="http://schemas.microsoft.com/office/drawing/2014/main" xmlns="" id="{9A5AB2B3-BD8B-43C0-BC1B-4266CC7A1685}"/>
              </a:ext>
            </a:extLst>
          </p:cNvPr>
          <p:cNvPicPr>
            <a:picLocks noGrp="1" noChangeAspect="1"/>
          </p:cNvPicPr>
          <p:nvPr>
            <p:ph type="pic" sz="quarter" idx="10"/>
          </p:nvPr>
        </p:nvPicPr>
        <p:blipFill>
          <a:blip r:embed="rId6">
            <a:extLst>
              <a:ext uri="{28A0092B-C50C-407E-A947-70E740481C1C}">
                <a14:useLocalDpi xmlns:a14="http://schemas.microsoft.com/office/drawing/2010/main" val="0"/>
              </a:ext>
            </a:extLst>
          </a:blip>
          <a:srcRect l="9806" r="9806"/>
          <a:stretch>
            <a:fillRect/>
          </a:stretch>
        </p:blipFill>
        <p:spPr>
          <a:xfrm>
            <a:off x="660400" y="1283516"/>
            <a:ext cx="2479039" cy="4850583"/>
          </a:xfrm>
          <a:custGeom>
            <a:avLst/>
            <a:gdLst>
              <a:gd name="connsiteX0" fmla="*/ 0 w 2479039"/>
              <a:gd name="connsiteY0" fmla="*/ 0 h 4850583"/>
              <a:gd name="connsiteX1" fmla="*/ 2479039 w 2479039"/>
              <a:gd name="connsiteY1" fmla="*/ 0 h 4850583"/>
              <a:gd name="connsiteX2" fmla="*/ 2479039 w 2479039"/>
              <a:gd name="connsiteY2" fmla="*/ 4850583 h 4850583"/>
              <a:gd name="connsiteX3" fmla="*/ 0 w 2479039"/>
              <a:gd name="connsiteY3" fmla="*/ 4850583 h 4850583"/>
              <a:gd name="connsiteX4" fmla="*/ 0 w 2479039"/>
              <a:gd name="connsiteY4" fmla="*/ 0 h 4850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039" h="4850583">
                <a:moveTo>
                  <a:pt x="0" y="0"/>
                </a:moveTo>
                <a:lnTo>
                  <a:pt x="2479039" y="0"/>
                </a:lnTo>
                <a:lnTo>
                  <a:pt x="2479039" y="4850583"/>
                </a:lnTo>
                <a:lnTo>
                  <a:pt x="0" y="4850583"/>
                </a:lnTo>
                <a:lnTo>
                  <a:pt x="0" y="0"/>
                </a:lnTo>
                <a:close/>
              </a:path>
            </a:pathLst>
          </a:custGeom>
        </p:spPr>
      </p:pic>
      <p:pic>
        <p:nvPicPr>
          <p:cNvPr id="30" name="图片占位符 29" descr="图片包含 建筑, 草, 户外, 球场&#10;&#10;描述已自动生成">
            <a:extLst>
              <a:ext uri="{FF2B5EF4-FFF2-40B4-BE49-F238E27FC236}">
                <a16:creationId xmlns:a16="http://schemas.microsoft.com/office/drawing/2014/main" xmlns="" id="{CDF3BE58-FA09-4BAF-818D-3EB066085EED}"/>
              </a:ext>
            </a:extLst>
          </p:cNvPr>
          <p:cNvPicPr>
            <a:picLocks noGrp="1" noChangeAspect="1"/>
          </p:cNvPicPr>
          <p:nvPr>
            <p:ph type="pic" sz="quarter" idx="14"/>
          </p:nvPr>
        </p:nvPicPr>
        <p:blipFill>
          <a:blip r:embed="rId7" cstate="print">
            <a:extLst>
              <a:ext uri="{28A0092B-C50C-407E-A947-70E740481C1C}">
                <a14:useLocalDpi xmlns:a14="http://schemas.microsoft.com/office/drawing/2010/main" val="0"/>
              </a:ext>
            </a:extLst>
          </a:blip>
          <a:srcRect l="20891" r="20891"/>
          <a:stretch>
            <a:fillRect/>
          </a:stretch>
        </p:blipFill>
        <p:spPr>
          <a:custGeom>
            <a:avLst/>
            <a:gdLst>
              <a:gd name="connsiteX0" fmla="*/ 0 w 2603500"/>
              <a:gd name="connsiteY0" fmla="*/ 0 h 2485295"/>
              <a:gd name="connsiteX1" fmla="*/ 2603500 w 2603500"/>
              <a:gd name="connsiteY1" fmla="*/ 0 h 2485295"/>
              <a:gd name="connsiteX2" fmla="*/ 2603500 w 2603500"/>
              <a:gd name="connsiteY2" fmla="*/ 2485295 h 2485295"/>
              <a:gd name="connsiteX3" fmla="*/ 0 w 2603500"/>
              <a:gd name="connsiteY3" fmla="*/ 2485295 h 2485295"/>
              <a:gd name="connsiteX4" fmla="*/ 0 w 2603500"/>
              <a:gd name="connsiteY4" fmla="*/ 0 h 248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3500" h="2485295">
                <a:moveTo>
                  <a:pt x="0" y="0"/>
                </a:moveTo>
                <a:lnTo>
                  <a:pt x="2603500" y="0"/>
                </a:lnTo>
                <a:lnTo>
                  <a:pt x="2603500" y="2485295"/>
                </a:lnTo>
                <a:lnTo>
                  <a:pt x="0" y="2485295"/>
                </a:lnTo>
                <a:lnTo>
                  <a:pt x="0" y="0"/>
                </a:lnTo>
                <a:close/>
              </a:path>
            </a:pathLst>
          </a:custGeom>
        </p:spPr>
      </p:pic>
      <p:sp>
        <p:nvSpPr>
          <p:cNvPr id="2" name="矩形 1">
            <a:extLst>
              <a:ext uri="{FF2B5EF4-FFF2-40B4-BE49-F238E27FC236}">
                <a16:creationId xmlns:a16="http://schemas.microsoft.com/office/drawing/2014/main" xmlns="" id="{604BE5D7-E30B-46CD-8FAF-F8F908010282}"/>
              </a:ext>
            </a:extLst>
          </p:cNvPr>
          <p:cNvSpPr/>
          <p:nvPr/>
        </p:nvSpPr>
        <p:spPr>
          <a:xfrm>
            <a:off x="660400" y="1283515"/>
            <a:ext cx="10858500" cy="10544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xmlns="" id="{8DE721CC-68F3-4C58-8F36-05F19C2519CC}"/>
              </a:ext>
            </a:extLst>
          </p:cNvPr>
          <p:cNvSpPr/>
          <p:nvPr/>
        </p:nvSpPr>
        <p:spPr>
          <a:xfrm>
            <a:off x="660400" y="6068624"/>
            <a:ext cx="10858500" cy="6547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xmlns="" id="{B9F93995-4963-4C13-A2B8-EE88A82A63E9}"/>
              </a:ext>
            </a:extLst>
          </p:cNvPr>
          <p:cNvGrpSpPr/>
          <p:nvPr/>
        </p:nvGrpSpPr>
        <p:grpSpPr>
          <a:xfrm>
            <a:off x="-1" y="-754379"/>
            <a:ext cx="6509970" cy="685799"/>
            <a:chOff x="1786549" y="-904875"/>
            <a:chExt cx="6509970" cy="685799"/>
          </a:xfrm>
        </p:grpSpPr>
        <p:sp>
          <p:nvSpPr>
            <p:cNvPr id="12" name="矩形 11">
              <a:extLst>
                <a:ext uri="{FF2B5EF4-FFF2-40B4-BE49-F238E27FC236}">
                  <a16:creationId xmlns:a16="http://schemas.microsoft.com/office/drawing/2014/main" xmlns="" id="{022061D8-9B91-42A3-A9E2-58462B273746}"/>
                </a:ext>
              </a:extLst>
            </p:cNvPr>
            <p:cNvSpPr/>
            <p:nvPr/>
          </p:nvSpPr>
          <p:spPr>
            <a:xfrm>
              <a:off x="1786549" y="-904875"/>
              <a:ext cx="6419089"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xmlns="" id="{77DB3960-7191-44F8-918E-D62CA4B97B99}"/>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xmlns="" id="{0628EDEB-C2FC-440E-8335-19C6FA81F7A3}"/>
                </a:ext>
              </a:extLst>
            </p:cNvPr>
            <p:cNvSpPr txBox="1"/>
            <p:nvPr/>
          </p:nvSpPr>
          <p:spPr>
            <a:xfrm>
              <a:off x="2492670" y="-746642"/>
              <a:ext cx="5803849"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16" name="图片 15">
            <a:extLst>
              <a:ext uri="{FF2B5EF4-FFF2-40B4-BE49-F238E27FC236}">
                <a16:creationId xmlns:a16="http://schemas.microsoft.com/office/drawing/2014/main" xmlns="" id="{BC0DD682-DA7D-4C67-A745-F385AF614EE5}"/>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835122" y="-586423"/>
            <a:ext cx="521755" cy="369332"/>
          </a:xfrm>
          <a:prstGeom prst="rect">
            <a:avLst/>
          </a:prstGeom>
        </p:spPr>
      </p:pic>
      <p:grpSp>
        <p:nvGrpSpPr>
          <p:cNvPr id="3" name="组合 2">
            <a:extLst>
              <a:ext uri="{FF2B5EF4-FFF2-40B4-BE49-F238E27FC236}">
                <a16:creationId xmlns:a16="http://schemas.microsoft.com/office/drawing/2014/main" xmlns="" id="{6559E7E9-4998-44B6-B585-1D8CC9B6DA1F}"/>
              </a:ext>
            </a:extLst>
          </p:cNvPr>
          <p:cNvGrpSpPr/>
          <p:nvPr/>
        </p:nvGrpSpPr>
        <p:grpSpPr>
          <a:xfrm>
            <a:off x="0" y="6943949"/>
            <a:ext cx="12192002" cy="965610"/>
            <a:chOff x="-2" y="6943949"/>
            <a:chExt cx="12192002" cy="965610"/>
          </a:xfrm>
        </p:grpSpPr>
        <p:sp>
          <p:nvSpPr>
            <p:cNvPr id="18" name="矩形 17">
              <a:extLst>
                <a:ext uri="{FF2B5EF4-FFF2-40B4-BE49-F238E27FC236}">
                  <a16:creationId xmlns:a16="http://schemas.microsoft.com/office/drawing/2014/main" xmlns="" id="{87F23EDB-FE3A-488C-B0F5-96BE8B91AE72}"/>
                </a:ext>
              </a:extLst>
            </p:cNvPr>
            <p:cNvSpPr/>
            <p:nvPr/>
          </p:nvSpPr>
          <p:spPr>
            <a:xfrm>
              <a:off x="-2" y="6943949"/>
              <a:ext cx="12192002" cy="9656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xmlns="" id="{5C709EAD-10CC-4F4B-A05D-D6A2C9F12050}"/>
                </a:ext>
              </a:extLst>
            </p:cNvPr>
            <p:cNvSpPr/>
            <p:nvPr/>
          </p:nvSpPr>
          <p:spPr>
            <a:xfrm flipH="1">
              <a:off x="-1" y="6943949"/>
              <a:ext cx="69354" cy="9656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a:extLst>
                <a:ext uri="{FF2B5EF4-FFF2-40B4-BE49-F238E27FC236}">
                  <a16:creationId xmlns:a16="http://schemas.microsoft.com/office/drawing/2014/main" xmlns="" id="{F5A8FB23-3201-4CC2-8DDB-11CDD9ACF1E6}"/>
                </a:ext>
              </a:extLst>
            </p:cNvPr>
            <p:cNvSpPr txBox="1"/>
            <p:nvPr/>
          </p:nvSpPr>
          <p:spPr>
            <a:xfrm>
              <a:off x="760299" y="7037545"/>
              <a:ext cx="11325021" cy="778418"/>
            </a:xfrm>
            <a:prstGeom prst="rect">
              <a:avLst/>
            </a:prstGeom>
            <a:noFill/>
          </p:spPr>
          <p:txBody>
            <a:bodyPr wrap="square" rtlCol="0">
              <a:spAutoFit/>
            </a:bodyPr>
            <a:lstStyle/>
            <a:p>
              <a:pPr>
                <a:lnSpc>
                  <a:spcPct val="130000"/>
                </a:lnSpc>
              </a:pPr>
              <a:r>
                <a:rPr lang="zh-CN" altLang="en-US" spc="100" dirty="0">
                  <a:solidFill>
                    <a:schemeClr val="tx1">
                      <a:lumMod val="65000"/>
                      <a:lumOff val="35000"/>
                    </a:schemeClr>
                  </a:solidFill>
                  <a:sym typeface="Wingdings" panose="05000000000000000000" pitchFamily="2" charset="2"/>
                </a:rPr>
                <a:t>如果图层太多无法选中对象：开始</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编辑</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选择</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选择窗格</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点击右边的眼睛小图表可以暂时隐藏干扰的元素，选中目标对象后可以点击小眼睛图标显示回来</a:t>
              </a:r>
              <a:r>
                <a:rPr lang="en-US" altLang="zh-CN" spc="100" dirty="0">
                  <a:solidFill>
                    <a:schemeClr val="tx1">
                      <a:lumMod val="65000"/>
                      <a:lumOff val="35000"/>
                    </a:schemeClr>
                  </a:solidFill>
                  <a:sym typeface="Wingdings" panose="05000000000000000000" pitchFamily="2" charset="2"/>
                </a:rPr>
                <a:t> </a:t>
              </a:r>
              <a:endParaRPr lang="zh-CN" altLang="en-US" spc="100" dirty="0">
                <a:solidFill>
                  <a:schemeClr val="tx1">
                    <a:lumMod val="65000"/>
                    <a:lumOff val="35000"/>
                  </a:schemeClr>
                </a:solidFill>
              </a:endParaRPr>
            </a:p>
          </p:txBody>
        </p:sp>
        <p:pic>
          <p:nvPicPr>
            <p:cNvPr id="15" name="图片 14">
              <a:extLst>
                <a:ext uri="{FF2B5EF4-FFF2-40B4-BE49-F238E27FC236}">
                  <a16:creationId xmlns:a16="http://schemas.microsoft.com/office/drawing/2014/main" xmlns="" id="{2D5E7DF9-9D53-427F-B07F-5F8D4007FC8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7205847"/>
              <a:ext cx="441818" cy="441814"/>
            </a:xfrm>
            <a:prstGeom prst="rect">
              <a:avLst/>
            </a:prstGeom>
          </p:spPr>
        </p:pic>
      </p:grpSp>
    </p:spTree>
    <p:extLst>
      <p:ext uri="{BB962C8B-B14F-4D97-AF65-F5344CB8AC3E}">
        <p14:creationId xmlns:p14="http://schemas.microsoft.com/office/powerpoint/2010/main" val="64823094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组合 37">
            <a:extLst>
              <a:ext uri="{FF2B5EF4-FFF2-40B4-BE49-F238E27FC236}">
                <a16:creationId xmlns:a16="http://schemas.microsoft.com/office/drawing/2014/main" xmlns="" id="{EEA4E2C2-81E9-4697-B7BA-73A537BE564B}"/>
              </a:ext>
            </a:extLst>
          </p:cNvPr>
          <p:cNvGrpSpPr/>
          <p:nvPr/>
        </p:nvGrpSpPr>
        <p:grpSpPr>
          <a:xfrm>
            <a:off x="600004" y="1433689"/>
            <a:ext cx="10932330" cy="3996267"/>
            <a:chOff x="600004" y="1433689"/>
            <a:chExt cx="10598574" cy="3996267"/>
          </a:xfrm>
        </p:grpSpPr>
        <p:sp>
          <p:nvSpPr>
            <p:cNvPr id="16" name="任意多边形: 形状 15">
              <a:extLst>
                <a:ext uri="{FF2B5EF4-FFF2-40B4-BE49-F238E27FC236}">
                  <a16:creationId xmlns:a16="http://schemas.microsoft.com/office/drawing/2014/main" xmlns="" id="{74071EC0-4A4A-4995-BBC6-758A51768215}"/>
                </a:ext>
              </a:extLst>
            </p:cNvPr>
            <p:cNvSpPr/>
            <p:nvPr/>
          </p:nvSpPr>
          <p:spPr>
            <a:xfrm>
              <a:off x="600004" y="1433689"/>
              <a:ext cx="10598574" cy="3996267"/>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 name="connsiteX0" fmla="*/ 1280582 w 5701662"/>
                <a:gd name="connsiteY0" fmla="*/ 0 h 2838674"/>
                <a:gd name="connsiteX1" fmla="*/ 1345550 w 5701662"/>
                <a:gd name="connsiteY1" fmla="*/ 0 h 2838674"/>
                <a:gd name="connsiteX2" fmla="*/ 5661552 w 5701662"/>
                <a:gd name="connsiteY2" fmla="*/ 0 h 2838674"/>
                <a:gd name="connsiteX3" fmla="*/ 5701662 w 5701662"/>
                <a:gd name="connsiteY3" fmla="*/ 40110 h 2838674"/>
                <a:gd name="connsiteX4" fmla="*/ 5701662 w 5701662"/>
                <a:gd name="connsiteY4" fmla="*/ 2798564 h 2838674"/>
                <a:gd name="connsiteX5" fmla="*/ 5661552 w 5701662"/>
                <a:gd name="connsiteY5" fmla="*/ 2838674 h 2838674"/>
                <a:gd name="connsiteX6" fmla="*/ 1345550 w 5701662"/>
                <a:gd name="connsiteY6" fmla="*/ 2838674 h 2838674"/>
                <a:gd name="connsiteX7" fmla="*/ 1280582 w 5701662"/>
                <a:gd name="connsiteY7" fmla="*/ 2838674 h 2838674"/>
                <a:gd name="connsiteX8" fmla="*/ 1271563 w 5701662"/>
                <a:gd name="connsiteY8" fmla="*/ 2834938 h 2838674"/>
                <a:gd name="connsiteX9" fmla="*/ 1200431 w 5701662"/>
                <a:gd name="connsiteY9" fmla="*/ 2831346 h 2838674"/>
                <a:gd name="connsiteX10" fmla="*/ 0 w 5701662"/>
                <a:gd name="connsiteY10" fmla="*/ 1419337 h 2838674"/>
                <a:gd name="connsiteX11" fmla="*/ 1200431 w 5701662"/>
                <a:gd name="connsiteY11" fmla="*/ 7328 h 2838674"/>
                <a:gd name="connsiteX12" fmla="*/ 1271563 w 5701662"/>
                <a:gd name="connsiteY12" fmla="*/ 3736 h 2838674"/>
                <a:gd name="connsiteX13" fmla="*/ 1280582 w 5701662"/>
                <a:gd name="connsiteY13" fmla="*/ 0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1662" h="2838674">
                  <a:moveTo>
                    <a:pt x="1280582" y="0"/>
                  </a:moveTo>
                  <a:lnTo>
                    <a:pt x="1345550" y="0"/>
                  </a:lnTo>
                  <a:lnTo>
                    <a:pt x="5661552" y="0"/>
                  </a:lnTo>
                  <a:cubicBezTo>
                    <a:pt x="5683704" y="0"/>
                    <a:pt x="5701662" y="17958"/>
                    <a:pt x="5701662" y="40110"/>
                  </a:cubicBezTo>
                  <a:lnTo>
                    <a:pt x="5701662" y="2798564"/>
                  </a:lnTo>
                  <a:cubicBezTo>
                    <a:pt x="5701662" y="2820716"/>
                    <a:pt x="5683704" y="2838674"/>
                    <a:pt x="5661552" y="2838674"/>
                  </a:cubicBezTo>
                  <a:lnTo>
                    <a:pt x="1345550" y="2838674"/>
                  </a:lnTo>
                  <a:lnTo>
                    <a:pt x="1280582" y="2838674"/>
                  </a:lnTo>
                  <a:lnTo>
                    <a:pt x="1271563" y="2834938"/>
                  </a:lnTo>
                  <a:lnTo>
                    <a:pt x="1200431" y="2831346"/>
                  </a:lnTo>
                  <a:cubicBezTo>
                    <a:pt x="484722" y="2758662"/>
                    <a:pt x="0" y="2154223"/>
                    <a:pt x="0" y="1419337"/>
                  </a:cubicBezTo>
                  <a:cubicBezTo>
                    <a:pt x="0" y="684452"/>
                    <a:pt x="484722" y="80012"/>
                    <a:pt x="1200431" y="7328"/>
                  </a:cubicBezTo>
                  <a:lnTo>
                    <a:pt x="1271563" y="3736"/>
                  </a:lnTo>
                  <a:lnTo>
                    <a:pt x="1280582" y="0"/>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任意多边形: 形状 16">
              <a:extLst>
                <a:ext uri="{FF2B5EF4-FFF2-40B4-BE49-F238E27FC236}">
                  <a16:creationId xmlns:a16="http://schemas.microsoft.com/office/drawing/2014/main" xmlns="" id="{A5EDA6BF-536E-4BC0-AA0D-575F60715F1E}"/>
                </a:ext>
              </a:extLst>
            </p:cNvPr>
            <p:cNvSpPr/>
            <p:nvPr/>
          </p:nvSpPr>
          <p:spPr>
            <a:xfrm>
              <a:off x="10911501" y="1433689"/>
              <a:ext cx="287076" cy="256653"/>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13" name="标题 12">
            <a:extLst>
              <a:ext uri="{FF2B5EF4-FFF2-40B4-BE49-F238E27FC236}">
                <a16:creationId xmlns:a16="http://schemas.microsoft.com/office/drawing/2014/main" xmlns="" id="{B87F38C1-534D-48DC-BA63-86FD583FAF60}"/>
              </a:ext>
            </a:extLst>
          </p:cNvPr>
          <p:cNvSpPr>
            <a:spLocks noGrp="1"/>
          </p:cNvSpPr>
          <p:nvPr>
            <p:ph type="title"/>
          </p:nvPr>
        </p:nvSpPr>
        <p:spPr/>
        <p:txBody>
          <a:bodyPr/>
          <a:lstStyle/>
          <a:p>
            <a:r>
              <a:rPr lang="zh-CN" altLang="en-US" dirty="0">
                <a:solidFill>
                  <a:schemeClr val="tx1">
                    <a:lumMod val="85000"/>
                    <a:lumOff val="15000"/>
                  </a:schemeClr>
                </a:solidFill>
              </a:rPr>
              <a:t>光速搞定单个人物介绍</a:t>
            </a:r>
          </a:p>
        </p:txBody>
      </p:sp>
      <p:sp>
        <p:nvSpPr>
          <p:cNvPr id="34" name="文本框 33">
            <a:extLst>
              <a:ext uri="{FF2B5EF4-FFF2-40B4-BE49-F238E27FC236}">
                <a16:creationId xmlns:a16="http://schemas.microsoft.com/office/drawing/2014/main" xmlns="" id="{7D022F6B-124D-4D51-AF32-D2B8F990C95A}"/>
              </a:ext>
            </a:extLst>
          </p:cNvPr>
          <p:cNvSpPr txBox="1"/>
          <p:nvPr/>
        </p:nvSpPr>
        <p:spPr>
          <a:xfrm>
            <a:off x="4554713" y="1837754"/>
            <a:ext cx="1981200" cy="461665"/>
          </a:xfrm>
          <a:prstGeom prst="rect">
            <a:avLst/>
          </a:prstGeom>
          <a:noFill/>
        </p:spPr>
        <p:txBody>
          <a:bodyPr wrap="square" rtlCol="0">
            <a:spAutoFit/>
          </a:bodyPr>
          <a:lstStyle/>
          <a:p>
            <a:r>
              <a:rPr lang="zh-CN" altLang="en-US" sz="2400" spc="300" dirty="0">
                <a:solidFill>
                  <a:schemeClr val="accent1"/>
                </a:solidFill>
                <a:latin typeface="+mj-ea"/>
                <a:ea typeface="+mj-ea"/>
              </a:rPr>
              <a:t>蜘蛛侠</a:t>
            </a:r>
          </a:p>
        </p:txBody>
      </p:sp>
      <p:sp>
        <p:nvSpPr>
          <p:cNvPr id="35" name="文本框 34">
            <a:extLst>
              <a:ext uri="{FF2B5EF4-FFF2-40B4-BE49-F238E27FC236}">
                <a16:creationId xmlns:a16="http://schemas.microsoft.com/office/drawing/2014/main" xmlns="" id="{DE3205C8-3331-4890-A003-DB6CAFAD91FD}"/>
              </a:ext>
            </a:extLst>
          </p:cNvPr>
          <p:cNvSpPr txBox="1"/>
          <p:nvPr/>
        </p:nvSpPr>
        <p:spPr>
          <a:xfrm>
            <a:off x="4558904" y="2544790"/>
            <a:ext cx="6362044" cy="2538195"/>
          </a:xfrm>
          <a:prstGeom prst="rect">
            <a:avLst/>
          </a:prstGeom>
          <a:noFill/>
        </p:spPr>
        <p:txBody>
          <a:bodyPr wrap="square" rtlCol="0">
            <a:spAutoFit/>
          </a:bodyPr>
          <a:lstStyle/>
          <a:p>
            <a:pPr algn="just">
              <a:lnSpc>
                <a:spcPct val="150000"/>
              </a:lnSpc>
            </a:pPr>
            <a:r>
              <a:rPr lang="zh-CN" altLang="en-US" spc="100" dirty="0">
                <a:latin typeface="+mn-ea"/>
              </a:rPr>
              <a:t>首先蜘蛛侠有特殊能力，能攀爬，还可以放出蜘蛛丝。其次，他为人善良，勇敢，正直，敢于同邪恶斗争，保卫自己的城市。他还是一个很好的领袖。首先蜘蛛侠有特殊能力，能攀爬，还可以放出蜘蛛丝。其次，他为人善良，勇敢，正直，敢于同邪恶斗争，保卫自己的城市。他还是一个很好的领袖</a:t>
            </a:r>
          </a:p>
        </p:txBody>
      </p:sp>
      <p:sp>
        <p:nvSpPr>
          <p:cNvPr id="36" name="矩形 35">
            <a:extLst>
              <a:ext uri="{FF2B5EF4-FFF2-40B4-BE49-F238E27FC236}">
                <a16:creationId xmlns:a16="http://schemas.microsoft.com/office/drawing/2014/main" xmlns="" id="{9416A291-F5A0-4267-B3B1-E909558B5502}"/>
              </a:ext>
            </a:extLst>
          </p:cNvPr>
          <p:cNvSpPr/>
          <p:nvPr/>
        </p:nvSpPr>
        <p:spPr>
          <a:xfrm>
            <a:off x="4661393" y="2361169"/>
            <a:ext cx="369474"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占位符 4" descr="图片包含 人, 棒球, 播放器, 年轻&#10;&#10;描述已自动生成">
            <a:extLst>
              <a:ext uri="{FF2B5EF4-FFF2-40B4-BE49-F238E27FC236}">
                <a16:creationId xmlns:a16="http://schemas.microsoft.com/office/drawing/2014/main" xmlns="" id="{B3406720-B845-4ACC-8444-54B156028098}"/>
              </a:ext>
            </a:extLst>
          </p:cNvPr>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1074913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xmlns="" id="{DBA74423-3725-42C1-8301-3B679E6752AD}"/>
              </a:ext>
            </a:extLst>
          </p:cNvPr>
          <p:cNvGrpSpPr/>
          <p:nvPr/>
        </p:nvGrpSpPr>
        <p:grpSpPr>
          <a:xfrm>
            <a:off x="4160279" y="3633595"/>
            <a:ext cx="7358621" cy="2284951"/>
            <a:chOff x="4160279" y="3633595"/>
            <a:chExt cx="7358621" cy="2284951"/>
          </a:xfrm>
        </p:grpSpPr>
        <p:sp>
          <p:nvSpPr>
            <p:cNvPr id="16" name="矩形: 圆角 15">
              <a:extLst>
                <a:ext uri="{FF2B5EF4-FFF2-40B4-BE49-F238E27FC236}">
                  <a16:creationId xmlns:a16="http://schemas.microsoft.com/office/drawing/2014/main" xmlns="" id="{3101DE8A-17B3-4F52-BDB3-92012E7C9C32}"/>
                </a:ext>
              </a:extLst>
            </p:cNvPr>
            <p:cNvSpPr/>
            <p:nvPr/>
          </p:nvSpPr>
          <p:spPr>
            <a:xfrm>
              <a:off x="4160279" y="3633596"/>
              <a:ext cx="7358621" cy="2284950"/>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xmlns="" id="{E575AB4E-C6BF-4250-8DCA-D6A94E867E36}"/>
                </a:ext>
              </a:extLst>
            </p:cNvPr>
            <p:cNvSpPr/>
            <p:nvPr/>
          </p:nvSpPr>
          <p:spPr>
            <a:xfrm>
              <a:off x="11365230" y="3633595"/>
              <a:ext cx="153669" cy="157579"/>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a:extLst>
              <a:ext uri="{FF2B5EF4-FFF2-40B4-BE49-F238E27FC236}">
                <a16:creationId xmlns:a16="http://schemas.microsoft.com/office/drawing/2014/main" xmlns="" id="{6BE574DA-31D5-4FD0-A76C-166ADF58750B}"/>
              </a:ext>
            </a:extLst>
          </p:cNvPr>
          <p:cNvGrpSpPr/>
          <p:nvPr/>
        </p:nvGrpSpPr>
        <p:grpSpPr>
          <a:xfrm>
            <a:off x="4160279" y="939454"/>
            <a:ext cx="7358621" cy="2284950"/>
            <a:chOff x="4160279" y="939454"/>
            <a:chExt cx="7358621" cy="2284950"/>
          </a:xfrm>
        </p:grpSpPr>
        <p:sp>
          <p:nvSpPr>
            <p:cNvPr id="15" name="矩形: 圆角 14">
              <a:extLst>
                <a:ext uri="{FF2B5EF4-FFF2-40B4-BE49-F238E27FC236}">
                  <a16:creationId xmlns:a16="http://schemas.microsoft.com/office/drawing/2014/main" xmlns="" id="{C9ABA20D-A9AB-4A8E-9DB0-F3301E66FAC5}"/>
                </a:ext>
              </a:extLst>
            </p:cNvPr>
            <p:cNvSpPr/>
            <p:nvPr/>
          </p:nvSpPr>
          <p:spPr>
            <a:xfrm>
              <a:off x="4160279" y="939454"/>
              <a:ext cx="7358621" cy="2284950"/>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a16="http://schemas.microsoft.com/office/drawing/2014/main" xmlns="" id="{E2AC87F7-CCEB-43E2-B58C-BD27024EF3B6}"/>
                </a:ext>
              </a:extLst>
            </p:cNvPr>
            <p:cNvSpPr/>
            <p:nvPr/>
          </p:nvSpPr>
          <p:spPr>
            <a:xfrm>
              <a:off x="11365229" y="939454"/>
              <a:ext cx="153669" cy="157579"/>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6" name="组合 55">
            <a:extLst>
              <a:ext uri="{FF2B5EF4-FFF2-40B4-BE49-F238E27FC236}">
                <a16:creationId xmlns:a16="http://schemas.microsoft.com/office/drawing/2014/main" xmlns="" id="{45024210-2185-4B4F-BBB5-0C2834B7EBE1}"/>
              </a:ext>
            </a:extLst>
          </p:cNvPr>
          <p:cNvGrpSpPr/>
          <p:nvPr/>
        </p:nvGrpSpPr>
        <p:grpSpPr>
          <a:xfrm>
            <a:off x="660400" y="939453"/>
            <a:ext cx="3285299" cy="5296247"/>
            <a:chOff x="660400" y="939453"/>
            <a:chExt cx="2849407" cy="5296247"/>
          </a:xfrm>
        </p:grpSpPr>
        <p:sp>
          <p:nvSpPr>
            <p:cNvPr id="10" name="矩形: 圆角 9">
              <a:extLst>
                <a:ext uri="{FF2B5EF4-FFF2-40B4-BE49-F238E27FC236}">
                  <a16:creationId xmlns:a16="http://schemas.microsoft.com/office/drawing/2014/main" xmlns="" id="{41799F3D-3DBF-4973-B806-395306EE9F57}"/>
                </a:ext>
              </a:extLst>
            </p:cNvPr>
            <p:cNvSpPr/>
            <p:nvPr/>
          </p:nvSpPr>
          <p:spPr>
            <a:xfrm>
              <a:off x="661099" y="939453"/>
              <a:ext cx="2848708" cy="5296247"/>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a:extLst>
                <a:ext uri="{FF2B5EF4-FFF2-40B4-BE49-F238E27FC236}">
                  <a16:creationId xmlns:a16="http://schemas.microsoft.com/office/drawing/2014/main" xmlns="" id="{768EBE8A-538C-4E92-9F2D-88D9011B99C9}"/>
                </a:ext>
              </a:extLst>
            </p:cNvPr>
            <p:cNvSpPr/>
            <p:nvPr/>
          </p:nvSpPr>
          <p:spPr>
            <a:xfrm flipH="1" flipV="1">
              <a:off x="660400" y="6080760"/>
              <a:ext cx="151096" cy="154940"/>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 name="标题 10">
            <a:extLst>
              <a:ext uri="{FF2B5EF4-FFF2-40B4-BE49-F238E27FC236}">
                <a16:creationId xmlns:a16="http://schemas.microsoft.com/office/drawing/2014/main" xmlns="" id="{4A8B5425-1CB4-4EFE-90FA-9309C58D3E34}"/>
              </a:ext>
            </a:extLst>
          </p:cNvPr>
          <p:cNvSpPr>
            <a:spLocks noGrp="1"/>
          </p:cNvSpPr>
          <p:nvPr>
            <p:ph type="title"/>
          </p:nvPr>
        </p:nvSpPr>
        <p:spPr/>
        <p:txBody>
          <a:bodyPr/>
          <a:lstStyle/>
          <a:p>
            <a:r>
              <a:rPr lang="zh-CN" altLang="en-US" dirty="0">
                <a:solidFill>
                  <a:schemeClr val="tx1">
                    <a:lumMod val="85000"/>
                    <a:lumOff val="15000"/>
                  </a:schemeClr>
                </a:solidFill>
              </a:rPr>
              <a:t>光速搞定三人团队排版</a:t>
            </a:r>
          </a:p>
        </p:txBody>
      </p:sp>
      <p:pic>
        <p:nvPicPr>
          <p:cNvPr id="32" name="图片占位符 31" descr="建筑的摆设布局&#10;&#10;描述已自动生成">
            <a:extLst>
              <a:ext uri="{FF2B5EF4-FFF2-40B4-BE49-F238E27FC236}">
                <a16:creationId xmlns:a16="http://schemas.microsoft.com/office/drawing/2014/main" xmlns="" id="{05B21153-C766-44A9-8733-F16D973CF33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2530" r="22530"/>
          <a:stretch>
            <a:fillRect/>
          </a:stretch>
        </p:blipFill>
        <p:spPr>
          <a:ln>
            <a:solidFill>
              <a:schemeClr val="tx2"/>
            </a:solidFill>
          </a:ln>
        </p:spPr>
      </p:pic>
      <p:pic>
        <p:nvPicPr>
          <p:cNvPr id="28" name="图片占位符 27" descr="图片包含 游戏机, 水, 自然, 河&#10;&#10;描述已自动生成">
            <a:extLst>
              <a:ext uri="{FF2B5EF4-FFF2-40B4-BE49-F238E27FC236}">
                <a16:creationId xmlns:a16="http://schemas.microsoft.com/office/drawing/2014/main" xmlns="" id="{CB5496C4-A749-40D1-9869-A7266ABD9C70}"/>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22462" r="22462"/>
          <a:stretch>
            <a:fillRect/>
          </a:stretch>
        </p:blipFill>
        <p:spPr>
          <a:ln>
            <a:solidFill>
              <a:schemeClr val="tx2"/>
            </a:solidFill>
          </a:ln>
        </p:spPr>
      </p:pic>
      <p:pic>
        <p:nvPicPr>
          <p:cNvPr id="30" name="图片占位符 29" descr="图片包含 椅子, 大, 钟表, 建筑&#10;&#10;描述已自动生成">
            <a:extLst>
              <a:ext uri="{FF2B5EF4-FFF2-40B4-BE49-F238E27FC236}">
                <a16:creationId xmlns:a16="http://schemas.microsoft.com/office/drawing/2014/main" xmlns="" id="{D342E6CF-7707-454F-82E2-A876F071A561}"/>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22396" r="22396"/>
          <a:stretch>
            <a:fillRect/>
          </a:stretch>
        </p:blipFill>
        <p:spPr>
          <a:ln>
            <a:solidFill>
              <a:schemeClr val="tx2"/>
            </a:solidFill>
          </a:ln>
        </p:spPr>
      </p:pic>
      <p:sp>
        <p:nvSpPr>
          <p:cNvPr id="26" name="矩形: 圆角 25">
            <a:extLst>
              <a:ext uri="{FF2B5EF4-FFF2-40B4-BE49-F238E27FC236}">
                <a16:creationId xmlns:a16="http://schemas.microsoft.com/office/drawing/2014/main" xmlns="" id="{6CCF6C6C-D9D3-4499-AFF9-14DD7F1474C6}"/>
              </a:ext>
            </a:extLst>
          </p:cNvPr>
          <p:cNvSpPr/>
          <p:nvPr/>
        </p:nvSpPr>
        <p:spPr>
          <a:xfrm flipV="1">
            <a:off x="4160279" y="6099407"/>
            <a:ext cx="7358621" cy="136293"/>
          </a:xfrm>
          <a:prstGeom prst="roundRect">
            <a:avLst>
              <a:gd name="adj" fmla="val 21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xmlns="" id="{B124712F-5CF2-4EFA-BEDD-AB03075A5771}"/>
              </a:ext>
            </a:extLst>
          </p:cNvPr>
          <p:cNvSpPr txBox="1"/>
          <p:nvPr/>
        </p:nvSpPr>
        <p:spPr>
          <a:xfrm>
            <a:off x="1735359" y="3633596"/>
            <a:ext cx="1135380" cy="461665"/>
          </a:xfrm>
          <a:prstGeom prst="rect">
            <a:avLst/>
          </a:prstGeom>
          <a:noFill/>
        </p:spPr>
        <p:txBody>
          <a:bodyPr wrap="square" rtlCol="0">
            <a:spAutoFit/>
          </a:bodyPr>
          <a:lstStyle/>
          <a:p>
            <a:pPr algn="ctr"/>
            <a:r>
              <a:rPr lang="zh-CN" altLang="en-US" sz="2400" dirty="0">
                <a:solidFill>
                  <a:schemeClr val="accent1"/>
                </a:solidFill>
                <a:latin typeface="+mj-ea"/>
                <a:ea typeface="+mj-ea"/>
              </a:rPr>
              <a:t>宋江</a:t>
            </a:r>
          </a:p>
        </p:txBody>
      </p:sp>
      <p:sp>
        <p:nvSpPr>
          <p:cNvPr id="45" name="文本框 44">
            <a:extLst>
              <a:ext uri="{FF2B5EF4-FFF2-40B4-BE49-F238E27FC236}">
                <a16:creationId xmlns:a16="http://schemas.microsoft.com/office/drawing/2014/main" xmlns="" id="{7B4740A6-39FE-4096-BE18-6FFB3EFC2FE9}"/>
              </a:ext>
            </a:extLst>
          </p:cNvPr>
          <p:cNvSpPr txBox="1"/>
          <p:nvPr/>
        </p:nvSpPr>
        <p:spPr>
          <a:xfrm>
            <a:off x="1076205" y="4242615"/>
            <a:ext cx="2453688" cy="1139351"/>
          </a:xfrm>
          <a:prstGeom prst="rect">
            <a:avLst/>
          </a:prstGeom>
          <a:noFill/>
        </p:spPr>
        <p:txBody>
          <a:bodyPr wrap="square" rtlCol="0">
            <a:spAutoFit/>
          </a:bodyPr>
          <a:lstStyle/>
          <a:p>
            <a:pPr algn="ctr">
              <a:lnSpc>
                <a:spcPct val="130000"/>
              </a:lnSpc>
            </a:pPr>
            <a:r>
              <a:rPr lang="zh-CN" altLang="en-US" spc="50" dirty="0">
                <a:latin typeface="+mn-ea"/>
              </a:rPr>
              <a:t>个人相关介绍或头衔</a:t>
            </a:r>
            <a:r>
              <a:rPr lang="en-US" altLang="zh-CN" spc="50" dirty="0">
                <a:latin typeface="+mn-ea"/>
              </a:rPr>
              <a:t/>
            </a:r>
            <a:br>
              <a:rPr lang="en-US" altLang="zh-CN" spc="50" dirty="0">
                <a:latin typeface="+mn-ea"/>
              </a:rPr>
            </a:b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p>
        </p:txBody>
      </p:sp>
      <p:sp>
        <p:nvSpPr>
          <p:cNvPr id="47" name="文本框 46">
            <a:extLst>
              <a:ext uri="{FF2B5EF4-FFF2-40B4-BE49-F238E27FC236}">
                <a16:creationId xmlns:a16="http://schemas.microsoft.com/office/drawing/2014/main" xmlns="" id="{22771BD2-938F-476D-A0BE-1B3CF70ED19B}"/>
              </a:ext>
            </a:extLst>
          </p:cNvPr>
          <p:cNvSpPr txBox="1"/>
          <p:nvPr/>
        </p:nvSpPr>
        <p:spPr>
          <a:xfrm>
            <a:off x="7119674" y="3956097"/>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8" name="文本框 47">
            <a:extLst>
              <a:ext uri="{FF2B5EF4-FFF2-40B4-BE49-F238E27FC236}">
                <a16:creationId xmlns:a16="http://schemas.microsoft.com/office/drawing/2014/main" xmlns="" id="{FA4D9A44-A40E-4D8D-83E0-80442C2F3928}"/>
              </a:ext>
            </a:extLst>
          </p:cNvPr>
          <p:cNvSpPr txBox="1"/>
          <p:nvPr/>
        </p:nvSpPr>
        <p:spPr>
          <a:xfrm>
            <a:off x="7119673" y="4565116"/>
            <a:ext cx="3936253" cy="1139351"/>
          </a:xfrm>
          <a:prstGeom prst="rect">
            <a:avLst/>
          </a:prstGeom>
          <a:noFill/>
        </p:spPr>
        <p:txBody>
          <a:bodyPr wrap="square" rtlCol="0">
            <a:spAutoFit/>
          </a:bodyPr>
          <a:lstStyle/>
          <a:p>
            <a:pPr>
              <a:lnSpc>
                <a:spcPct val="130000"/>
              </a:lnSpc>
            </a:pPr>
            <a:r>
              <a:rPr lang="zh-CN" altLang="en-US" spc="50" dirty="0">
                <a:latin typeface="+mn-ea"/>
              </a:rPr>
              <a:t>个人相关介绍或头衔</a:t>
            </a:r>
            <a:r>
              <a:rPr lang="en-US" altLang="zh-CN" spc="50" dirty="0">
                <a:latin typeface="+mn-ea"/>
              </a:rPr>
              <a:t/>
            </a:r>
            <a:br>
              <a:rPr lang="en-US" altLang="zh-CN" spc="50" dirty="0">
                <a:latin typeface="+mn-ea"/>
              </a:rPr>
            </a:br>
            <a:r>
              <a:rPr lang="zh-CN" altLang="en-US" spc="50" dirty="0">
                <a:latin typeface="+mn-ea"/>
              </a:rPr>
              <a:t>个人相关介绍或头衔</a:t>
            </a:r>
            <a:r>
              <a:rPr lang="en-US" altLang="zh-CN" spc="50" dirty="0">
                <a:latin typeface="+mn-ea"/>
              </a:rPr>
              <a:t/>
            </a:r>
            <a:br>
              <a:rPr lang="en-US" altLang="zh-CN" spc="50" dirty="0">
                <a:latin typeface="+mn-ea"/>
              </a:rPr>
            </a:br>
            <a:r>
              <a:rPr lang="zh-CN" altLang="en-US" spc="50" dirty="0">
                <a:latin typeface="+mn-ea"/>
              </a:rPr>
              <a:t>个人相关介绍或头衔</a:t>
            </a:r>
          </a:p>
        </p:txBody>
      </p:sp>
      <p:sp>
        <p:nvSpPr>
          <p:cNvPr id="50" name="文本框 49">
            <a:extLst>
              <a:ext uri="{FF2B5EF4-FFF2-40B4-BE49-F238E27FC236}">
                <a16:creationId xmlns:a16="http://schemas.microsoft.com/office/drawing/2014/main" xmlns="" id="{E79B4875-C48B-441B-A56F-575D882D0634}"/>
              </a:ext>
            </a:extLst>
          </p:cNvPr>
          <p:cNvSpPr txBox="1"/>
          <p:nvPr/>
        </p:nvSpPr>
        <p:spPr>
          <a:xfrm>
            <a:off x="7119674" y="1239540"/>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1" name="文本框 50">
            <a:extLst>
              <a:ext uri="{FF2B5EF4-FFF2-40B4-BE49-F238E27FC236}">
                <a16:creationId xmlns:a16="http://schemas.microsoft.com/office/drawing/2014/main" xmlns="" id="{DBD443AF-4961-4043-B1EB-4C8748889720}"/>
              </a:ext>
            </a:extLst>
          </p:cNvPr>
          <p:cNvSpPr txBox="1"/>
          <p:nvPr/>
        </p:nvSpPr>
        <p:spPr>
          <a:xfrm>
            <a:off x="7119674" y="1848559"/>
            <a:ext cx="3697262"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3" name="矩形 52">
            <a:extLst>
              <a:ext uri="{FF2B5EF4-FFF2-40B4-BE49-F238E27FC236}">
                <a16:creationId xmlns:a16="http://schemas.microsoft.com/office/drawing/2014/main" xmlns="" id="{7F7A4478-076F-453E-9E84-26FDD8C90A62}"/>
              </a:ext>
            </a:extLst>
          </p:cNvPr>
          <p:cNvSpPr/>
          <p:nvPr/>
        </p:nvSpPr>
        <p:spPr>
          <a:xfrm>
            <a:off x="2176871" y="4095261"/>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a:extLst>
              <a:ext uri="{FF2B5EF4-FFF2-40B4-BE49-F238E27FC236}">
                <a16:creationId xmlns:a16="http://schemas.microsoft.com/office/drawing/2014/main" xmlns="" id="{5F3D5FDB-6C12-4CD0-ADA6-47AC3B46446B}"/>
              </a:ext>
            </a:extLst>
          </p:cNvPr>
          <p:cNvSpPr/>
          <p:nvPr/>
        </p:nvSpPr>
        <p:spPr>
          <a:xfrm>
            <a:off x="7262795" y="4419003"/>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xmlns="" id="{875CC25B-FD94-4753-9A61-B49E43403A5B}"/>
              </a:ext>
            </a:extLst>
          </p:cNvPr>
          <p:cNvSpPr/>
          <p:nvPr/>
        </p:nvSpPr>
        <p:spPr>
          <a:xfrm>
            <a:off x="7262795" y="1735269"/>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a:extLst>
              <a:ext uri="{FF2B5EF4-FFF2-40B4-BE49-F238E27FC236}">
                <a16:creationId xmlns:a16="http://schemas.microsoft.com/office/drawing/2014/main" xmlns="" id="{D509CAD2-6839-48C3-BFAA-453909975EB4}"/>
              </a:ext>
            </a:extLst>
          </p:cNvPr>
          <p:cNvGrpSpPr/>
          <p:nvPr/>
        </p:nvGrpSpPr>
        <p:grpSpPr>
          <a:xfrm>
            <a:off x="-1" y="-754379"/>
            <a:ext cx="8397242" cy="685799"/>
            <a:chOff x="1786550" y="-904875"/>
            <a:chExt cx="5528184" cy="685799"/>
          </a:xfrm>
        </p:grpSpPr>
        <p:sp>
          <p:nvSpPr>
            <p:cNvPr id="27" name="矩形 26">
              <a:extLst>
                <a:ext uri="{FF2B5EF4-FFF2-40B4-BE49-F238E27FC236}">
                  <a16:creationId xmlns:a16="http://schemas.microsoft.com/office/drawing/2014/main" xmlns="" id="{AA654AE3-952A-4A37-B236-86536AA58221}"/>
                </a:ext>
              </a:extLst>
            </p:cNvPr>
            <p:cNvSpPr/>
            <p:nvPr/>
          </p:nvSpPr>
          <p:spPr>
            <a:xfrm>
              <a:off x="1786550" y="-904875"/>
              <a:ext cx="552818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矩形 28">
              <a:extLst>
                <a:ext uri="{FF2B5EF4-FFF2-40B4-BE49-F238E27FC236}">
                  <a16:creationId xmlns:a16="http://schemas.microsoft.com/office/drawing/2014/main" xmlns="" id="{15BA79AB-944A-418C-B002-02AFED106C4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a:extLst>
                <a:ext uri="{FF2B5EF4-FFF2-40B4-BE49-F238E27FC236}">
                  <a16:creationId xmlns:a16="http://schemas.microsoft.com/office/drawing/2014/main" xmlns="" id="{3B9E9879-7684-4072-88C3-822CDC000F32}"/>
                </a:ext>
              </a:extLst>
            </p:cNvPr>
            <p:cNvSpPr txBox="1"/>
            <p:nvPr/>
          </p:nvSpPr>
          <p:spPr>
            <a:xfrm>
              <a:off x="2251411" y="-746643"/>
              <a:ext cx="5063323"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新建幻灯片</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幻灯片版式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找到多人团队的版式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点击即可更换</a:t>
              </a:r>
              <a:endParaRPr lang="zh-CN" altLang="en-US" spc="100" dirty="0">
                <a:solidFill>
                  <a:schemeClr val="tx1">
                    <a:lumMod val="65000"/>
                    <a:lumOff val="35000"/>
                  </a:schemeClr>
                </a:solidFill>
              </a:endParaRPr>
            </a:p>
          </p:txBody>
        </p:sp>
      </p:grpSp>
      <p:pic>
        <p:nvPicPr>
          <p:cNvPr id="33" name="图片 32">
            <a:extLst>
              <a:ext uri="{FF2B5EF4-FFF2-40B4-BE49-F238E27FC236}">
                <a16:creationId xmlns:a16="http://schemas.microsoft.com/office/drawing/2014/main" xmlns="" id="{B5B1E1C8-7665-4913-8F93-99202EB9882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92967838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组合 99">
            <a:extLst>
              <a:ext uri="{FF2B5EF4-FFF2-40B4-BE49-F238E27FC236}">
                <a16:creationId xmlns:a16="http://schemas.microsoft.com/office/drawing/2014/main" xmlns="" id="{E4C1C8CD-5C45-4CF6-A259-8AABEB2CB3C6}"/>
              </a:ext>
            </a:extLst>
          </p:cNvPr>
          <p:cNvGrpSpPr/>
          <p:nvPr/>
        </p:nvGrpSpPr>
        <p:grpSpPr>
          <a:xfrm>
            <a:off x="6661923" y="4119534"/>
            <a:ext cx="4627930" cy="1975000"/>
            <a:chOff x="6890970" y="4119534"/>
            <a:chExt cx="4627930" cy="1975000"/>
          </a:xfrm>
        </p:grpSpPr>
        <p:sp>
          <p:nvSpPr>
            <p:cNvPr id="75" name="任意多边形: 形状 74">
              <a:extLst>
                <a:ext uri="{FF2B5EF4-FFF2-40B4-BE49-F238E27FC236}">
                  <a16:creationId xmlns:a16="http://schemas.microsoft.com/office/drawing/2014/main" xmlns="" id="{538E3054-1859-43CA-8248-AD99489C8E6F}"/>
                </a:ext>
              </a:extLst>
            </p:cNvPr>
            <p:cNvSpPr/>
            <p:nvPr/>
          </p:nvSpPr>
          <p:spPr>
            <a:xfrm>
              <a:off x="6890970" y="4119534"/>
              <a:ext cx="462793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 name="任意多边形: 形状 92">
              <a:extLst>
                <a:ext uri="{FF2B5EF4-FFF2-40B4-BE49-F238E27FC236}">
                  <a16:creationId xmlns:a16="http://schemas.microsoft.com/office/drawing/2014/main" xmlns="" id="{73D37BE9-F77F-4888-9AAD-CA9472B30168}"/>
                </a:ext>
              </a:extLst>
            </p:cNvPr>
            <p:cNvSpPr/>
            <p:nvPr/>
          </p:nvSpPr>
          <p:spPr>
            <a:xfrm>
              <a:off x="11360409" y="4119534"/>
              <a:ext cx="158327" cy="168344"/>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99" name="组合 98">
            <a:extLst>
              <a:ext uri="{FF2B5EF4-FFF2-40B4-BE49-F238E27FC236}">
                <a16:creationId xmlns:a16="http://schemas.microsoft.com/office/drawing/2014/main" xmlns="" id="{B9E544CB-09B6-44F9-9C04-63C3C2ED947C}"/>
              </a:ext>
            </a:extLst>
          </p:cNvPr>
          <p:cNvGrpSpPr/>
          <p:nvPr/>
        </p:nvGrpSpPr>
        <p:grpSpPr>
          <a:xfrm>
            <a:off x="6661760" y="1168697"/>
            <a:ext cx="4627930" cy="1975000"/>
            <a:chOff x="6890970" y="1168697"/>
            <a:chExt cx="4627930" cy="1975000"/>
          </a:xfrm>
        </p:grpSpPr>
        <p:sp>
          <p:nvSpPr>
            <p:cNvPr id="71" name="任意多边形: 形状 70">
              <a:extLst>
                <a:ext uri="{FF2B5EF4-FFF2-40B4-BE49-F238E27FC236}">
                  <a16:creationId xmlns:a16="http://schemas.microsoft.com/office/drawing/2014/main" xmlns="" id="{20502FC7-DE81-404A-BE0F-A66520340ECF}"/>
                </a:ext>
              </a:extLst>
            </p:cNvPr>
            <p:cNvSpPr/>
            <p:nvPr/>
          </p:nvSpPr>
          <p:spPr>
            <a:xfrm>
              <a:off x="6890970" y="1168697"/>
              <a:ext cx="462793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 name="任意多边形: 形状 93">
              <a:extLst>
                <a:ext uri="{FF2B5EF4-FFF2-40B4-BE49-F238E27FC236}">
                  <a16:creationId xmlns:a16="http://schemas.microsoft.com/office/drawing/2014/main" xmlns="" id="{F24B0CB5-638D-4445-9F03-5D4EA4DE3C2F}"/>
                </a:ext>
              </a:extLst>
            </p:cNvPr>
            <p:cNvSpPr/>
            <p:nvPr/>
          </p:nvSpPr>
          <p:spPr>
            <a:xfrm>
              <a:off x="11366080" y="1168697"/>
              <a:ext cx="152819" cy="16248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98" name="组合 97">
            <a:extLst>
              <a:ext uri="{FF2B5EF4-FFF2-40B4-BE49-F238E27FC236}">
                <a16:creationId xmlns:a16="http://schemas.microsoft.com/office/drawing/2014/main" xmlns="" id="{935999E2-B50B-463F-9579-D8EBE2CBBB2C}"/>
              </a:ext>
            </a:extLst>
          </p:cNvPr>
          <p:cNvGrpSpPr/>
          <p:nvPr/>
        </p:nvGrpSpPr>
        <p:grpSpPr>
          <a:xfrm>
            <a:off x="902147" y="1168697"/>
            <a:ext cx="4461190" cy="1975000"/>
            <a:chOff x="660400" y="1168697"/>
            <a:chExt cx="4461190" cy="1975000"/>
          </a:xfrm>
        </p:grpSpPr>
        <p:sp>
          <p:nvSpPr>
            <p:cNvPr id="70" name="任意多边形: 形状 69">
              <a:extLst>
                <a:ext uri="{FF2B5EF4-FFF2-40B4-BE49-F238E27FC236}">
                  <a16:creationId xmlns:a16="http://schemas.microsoft.com/office/drawing/2014/main" xmlns="" id="{5908F6DE-802D-475A-AE09-FE46C7BEB254}"/>
                </a:ext>
              </a:extLst>
            </p:cNvPr>
            <p:cNvSpPr/>
            <p:nvPr/>
          </p:nvSpPr>
          <p:spPr>
            <a:xfrm>
              <a:off x="660400" y="1168697"/>
              <a:ext cx="446119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 name="任意多边形: 形状 94">
              <a:extLst>
                <a:ext uri="{FF2B5EF4-FFF2-40B4-BE49-F238E27FC236}">
                  <a16:creationId xmlns:a16="http://schemas.microsoft.com/office/drawing/2014/main" xmlns="" id="{CC30815D-2717-4A7A-8D37-05AC7208F31E}"/>
                </a:ext>
              </a:extLst>
            </p:cNvPr>
            <p:cNvSpPr/>
            <p:nvPr/>
          </p:nvSpPr>
          <p:spPr>
            <a:xfrm>
              <a:off x="4968771" y="1168697"/>
              <a:ext cx="152818" cy="16248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97" name="组合 96">
            <a:extLst>
              <a:ext uri="{FF2B5EF4-FFF2-40B4-BE49-F238E27FC236}">
                <a16:creationId xmlns:a16="http://schemas.microsoft.com/office/drawing/2014/main" xmlns="" id="{6F1DEB02-3539-4262-AFCF-9C9DAE7307CF}"/>
              </a:ext>
            </a:extLst>
          </p:cNvPr>
          <p:cNvGrpSpPr/>
          <p:nvPr/>
        </p:nvGrpSpPr>
        <p:grpSpPr>
          <a:xfrm>
            <a:off x="933748" y="4119534"/>
            <a:ext cx="4461190" cy="1975000"/>
            <a:chOff x="660400" y="4119534"/>
            <a:chExt cx="4461190" cy="1975000"/>
          </a:xfrm>
        </p:grpSpPr>
        <p:sp>
          <p:nvSpPr>
            <p:cNvPr id="74" name="任意多边形: 形状 73">
              <a:extLst>
                <a:ext uri="{FF2B5EF4-FFF2-40B4-BE49-F238E27FC236}">
                  <a16:creationId xmlns:a16="http://schemas.microsoft.com/office/drawing/2014/main" xmlns="" id="{E41FDD1F-D560-4958-963C-DFAE7724EF02}"/>
                </a:ext>
              </a:extLst>
            </p:cNvPr>
            <p:cNvSpPr/>
            <p:nvPr/>
          </p:nvSpPr>
          <p:spPr>
            <a:xfrm>
              <a:off x="660400" y="4119534"/>
              <a:ext cx="446119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 name="任意多边形: 形状 95">
              <a:extLst>
                <a:ext uri="{FF2B5EF4-FFF2-40B4-BE49-F238E27FC236}">
                  <a16:creationId xmlns:a16="http://schemas.microsoft.com/office/drawing/2014/main" xmlns="" id="{BEC82CB4-7B14-460C-B861-81EEC29926A3}"/>
                </a:ext>
              </a:extLst>
            </p:cNvPr>
            <p:cNvSpPr/>
            <p:nvPr/>
          </p:nvSpPr>
          <p:spPr>
            <a:xfrm>
              <a:off x="4967066" y="4119885"/>
              <a:ext cx="154524" cy="164300"/>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48" name="任意多边形: 形状 47">
            <a:extLst>
              <a:ext uri="{FF2B5EF4-FFF2-40B4-BE49-F238E27FC236}">
                <a16:creationId xmlns:a16="http://schemas.microsoft.com/office/drawing/2014/main" xmlns="" id="{D88A8540-A769-4640-BD3C-3FD158D6197F}"/>
              </a:ext>
            </a:extLst>
          </p:cNvPr>
          <p:cNvSpPr/>
          <p:nvPr/>
        </p:nvSpPr>
        <p:spPr>
          <a:xfrm>
            <a:off x="933748" y="1331184"/>
            <a:ext cx="1677750" cy="1677750"/>
          </a:xfrm>
          <a:custGeom>
            <a:avLst/>
            <a:gdLst>
              <a:gd name="connsiteX0" fmla="*/ 838875 w 1677750"/>
              <a:gd name="connsiteY0" fmla="*/ 0 h 1677750"/>
              <a:gd name="connsiteX1" fmla="*/ 1677750 w 1677750"/>
              <a:gd name="connsiteY1" fmla="*/ 838875 h 1677750"/>
              <a:gd name="connsiteX2" fmla="*/ 838875 w 1677750"/>
              <a:gd name="connsiteY2" fmla="*/ 1677750 h 1677750"/>
              <a:gd name="connsiteX3" fmla="*/ 0 w 1677750"/>
              <a:gd name="connsiteY3" fmla="*/ 838875 h 1677750"/>
              <a:gd name="connsiteX4" fmla="*/ 838875 w 1677750"/>
              <a:gd name="connsiteY4" fmla="*/ 0 h 167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50" h="1677750">
                <a:moveTo>
                  <a:pt x="838875" y="0"/>
                </a:moveTo>
                <a:cubicBezTo>
                  <a:pt x="1302173" y="0"/>
                  <a:pt x="1677750" y="375577"/>
                  <a:pt x="1677750" y="838875"/>
                </a:cubicBezTo>
                <a:cubicBezTo>
                  <a:pt x="1677750" y="1302173"/>
                  <a:pt x="1302173" y="1677750"/>
                  <a:pt x="838875" y="1677750"/>
                </a:cubicBezTo>
                <a:cubicBezTo>
                  <a:pt x="375577" y="1677750"/>
                  <a:pt x="0" y="1302173"/>
                  <a:pt x="0" y="838875"/>
                </a:cubicBezTo>
                <a:cubicBezTo>
                  <a:pt x="0" y="375577"/>
                  <a:pt x="375577" y="0"/>
                  <a:pt x="838875" y="0"/>
                </a:cubicBez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标题 7">
            <a:extLst>
              <a:ext uri="{FF2B5EF4-FFF2-40B4-BE49-F238E27FC236}">
                <a16:creationId xmlns:a16="http://schemas.microsoft.com/office/drawing/2014/main" xmlns="" id="{E8B8D44C-116D-4A66-9E42-BFE6880C852A}"/>
              </a:ext>
            </a:extLst>
          </p:cNvPr>
          <p:cNvSpPr>
            <a:spLocks noGrp="1"/>
          </p:cNvSpPr>
          <p:nvPr>
            <p:ph type="title"/>
          </p:nvPr>
        </p:nvSpPr>
        <p:spPr/>
        <p:txBody>
          <a:bodyPr/>
          <a:lstStyle/>
          <a:p>
            <a:r>
              <a:rPr lang="zh-CN" altLang="en-US" dirty="0">
                <a:solidFill>
                  <a:schemeClr val="tx1">
                    <a:lumMod val="85000"/>
                    <a:lumOff val="15000"/>
                  </a:schemeClr>
                </a:solidFill>
              </a:rPr>
              <a:t>光速搞定四人团队排版</a:t>
            </a:r>
          </a:p>
        </p:txBody>
      </p:sp>
      <p:pic>
        <p:nvPicPr>
          <p:cNvPr id="3" name="图片占位符 2" descr="建筑的摆设布局&#10;&#10;描述已自动生成">
            <a:extLst>
              <a:ext uri="{FF2B5EF4-FFF2-40B4-BE49-F238E27FC236}">
                <a16:creationId xmlns:a16="http://schemas.microsoft.com/office/drawing/2014/main" xmlns="" id="{860FA089-4044-402B-A1C9-9D5B34463F9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2530" r="22530"/>
          <a:stretch>
            <a:fillRect/>
          </a:stretch>
        </p:blipFill>
        <p:spPr>
          <a:xfrm>
            <a:off x="1071393" y="4313969"/>
            <a:ext cx="1586130" cy="1586130"/>
          </a:xfrm>
          <a:ln>
            <a:solidFill>
              <a:schemeClr val="accent1"/>
            </a:solidFill>
          </a:ln>
        </p:spPr>
      </p:pic>
      <p:pic>
        <p:nvPicPr>
          <p:cNvPr id="5" name="图片占位符 4" descr="建筑的摆设布局&#10;&#10;描述已自动生成">
            <a:extLst>
              <a:ext uri="{FF2B5EF4-FFF2-40B4-BE49-F238E27FC236}">
                <a16:creationId xmlns:a16="http://schemas.microsoft.com/office/drawing/2014/main" xmlns="" id="{71D88440-05C8-455C-A450-0C43B07DA5F9}"/>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22337" r="22337"/>
          <a:stretch>
            <a:fillRect/>
          </a:stretch>
        </p:blipFill>
        <p:spPr>
          <a:xfrm>
            <a:off x="6795940" y="1376815"/>
            <a:ext cx="1586130" cy="1586130"/>
          </a:xfrm>
          <a:ln>
            <a:solidFill>
              <a:schemeClr val="accent1"/>
            </a:solidFill>
          </a:ln>
        </p:spPr>
      </p:pic>
      <p:pic>
        <p:nvPicPr>
          <p:cNvPr id="7" name="图片占位符 6">
            <a:extLst>
              <a:ext uri="{FF2B5EF4-FFF2-40B4-BE49-F238E27FC236}">
                <a16:creationId xmlns:a16="http://schemas.microsoft.com/office/drawing/2014/main" xmlns="" id="{1D5C1830-61E9-4EE8-97B6-05D843FAF700}"/>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19090" r="19090"/>
          <a:stretch>
            <a:fillRect/>
          </a:stretch>
        </p:blipFill>
        <p:spPr>
          <a:xfrm>
            <a:off x="6796103" y="4313969"/>
            <a:ext cx="1586130" cy="1586130"/>
          </a:xfrm>
          <a:ln>
            <a:solidFill>
              <a:schemeClr val="accent1"/>
            </a:solidFill>
          </a:ln>
        </p:spPr>
      </p:pic>
      <p:pic>
        <p:nvPicPr>
          <p:cNvPr id="16" name="图片占位符 15" descr="树林间的小路&#10;&#10;描述已自动生成">
            <a:extLst>
              <a:ext uri="{FF2B5EF4-FFF2-40B4-BE49-F238E27FC236}">
                <a16:creationId xmlns:a16="http://schemas.microsoft.com/office/drawing/2014/main" xmlns="" id="{81DDB0A6-98DA-423E-B16A-BD79A3B38EBD}"/>
              </a:ext>
            </a:extLst>
          </p:cNvPr>
          <p:cNvPicPr>
            <a:picLocks noGrp="1" noChangeAspect="1"/>
          </p:cNvPicPr>
          <p:nvPr>
            <p:ph type="pic" sz="quarter" idx="10"/>
          </p:nvPr>
        </p:nvPicPr>
        <p:blipFill>
          <a:blip r:embed="rId6">
            <a:extLst>
              <a:ext uri="{28A0092B-C50C-407E-A947-70E740481C1C}">
                <a14:useLocalDpi xmlns:a14="http://schemas.microsoft.com/office/drawing/2010/main" val="0"/>
              </a:ext>
            </a:extLst>
          </a:blip>
          <a:srcRect t="18199" b="18199"/>
          <a:stretch>
            <a:fillRect/>
          </a:stretch>
        </p:blipFill>
        <p:spPr>
          <a:xfrm>
            <a:off x="1039792" y="1363132"/>
            <a:ext cx="1586130" cy="1586130"/>
          </a:xfrm>
          <a:ln>
            <a:solidFill>
              <a:schemeClr val="accent1"/>
            </a:solidFill>
          </a:ln>
        </p:spPr>
      </p:pic>
      <p:sp>
        <p:nvSpPr>
          <p:cNvPr id="2" name="文本框 1">
            <a:extLst>
              <a:ext uri="{FF2B5EF4-FFF2-40B4-BE49-F238E27FC236}">
                <a16:creationId xmlns:a16="http://schemas.microsoft.com/office/drawing/2014/main" xmlns="" id="{BA8FF96A-0E12-4D04-A26A-D10D7D08248B}"/>
              </a:ext>
            </a:extLst>
          </p:cNvPr>
          <p:cNvSpPr txBox="1"/>
          <p:nvPr/>
        </p:nvSpPr>
        <p:spPr>
          <a:xfrm>
            <a:off x="2897156" y="1399853"/>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9" name="文本框 8">
            <a:extLst>
              <a:ext uri="{FF2B5EF4-FFF2-40B4-BE49-F238E27FC236}">
                <a16:creationId xmlns:a16="http://schemas.microsoft.com/office/drawing/2014/main" xmlns="" id="{79895FA6-7668-45EE-9709-6F77B763ED1C}"/>
              </a:ext>
            </a:extLst>
          </p:cNvPr>
          <p:cNvSpPr txBox="1"/>
          <p:nvPr/>
        </p:nvSpPr>
        <p:spPr>
          <a:xfrm>
            <a:off x="2909532" y="4287878"/>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10" name="文本框 9">
            <a:extLst>
              <a:ext uri="{FF2B5EF4-FFF2-40B4-BE49-F238E27FC236}">
                <a16:creationId xmlns:a16="http://schemas.microsoft.com/office/drawing/2014/main" xmlns="" id="{3AC03142-222F-4266-9476-211809F3F2CE}"/>
              </a:ext>
            </a:extLst>
          </p:cNvPr>
          <p:cNvSpPr txBox="1"/>
          <p:nvPr/>
        </p:nvSpPr>
        <p:spPr>
          <a:xfrm>
            <a:off x="8680542" y="4287878"/>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11" name="文本框 10">
            <a:extLst>
              <a:ext uri="{FF2B5EF4-FFF2-40B4-BE49-F238E27FC236}">
                <a16:creationId xmlns:a16="http://schemas.microsoft.com/office/drawing/2014/main" xmlns="" id="{EE0C095F-48A7-403E-BA4A-75BB53B4BDEB}"/>
              </a:ext>
            </a:extLst>
          </p:cNvPr>
          <p:cNvSpPr txBox="1"/>
          <p:nvPr/>
        </p:nvSpPr>
        <p:spPr>
          <a:xfrm>
            <a:off x="8680379" y="1423003"/>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6" name="文本框 5">
            <a:extLst>
              <a:ext uri="{FF2B5EF4-FFF2-40B4-BE49-F238E27FC236}">
                <a16:creationId xmlns:a16="http://schemas.microsoft.com/office/drawing/2014/main" xmlns="" id="{D877F722-FB99-4C2C-9942-2499AC36FD2E}"/>
              </a:ext>
            </a:extLst>
          </p:cNvPr>
          <p:cNvSpPr txBox="1"/>
          <p:nvPr/>
        </p:nvSpPr>
        <p:spPr>
          <a:xfrm>
            <a:off x="2909532" y="1792233"/>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3" name="文本框 12">
            <a:extLst>
              <a:ext uri="{FF2B5EF4-FFF2-40B4-BE49-F238E27FC236}">
                <a16:creationId xmlns:a16="http://schemas.microsoft.com/office/drawing/2014/main" xmlns="" id="{496C3ADC-FEF9-4BF4-9712-8A98FF6C45AA}"/>
              </a:ext>
            </a:extLst>
          </p:cNvPr>
          <p:cNvSpPr txBox="1"/>
          <p:nvPr/>
        </p:nvSpPr>
        <p:spPr>
          <a:xfrm>
            <a:off x="2921908" y="4664082"/>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4" name="文本框 13">
            <a:extLst>
              <a:ext uri="{FF2B5EF4-FFF2-40B4-BE49-F238E27FC236}">
                <a16:creationId xmlns:a16="http://schemas.microsoft.com/office/drawing/2014/main" xmlns="" id="{2B08BF0D-98C6-4F08-80AC-E6D7E6A61006}"/>
              </a:ext>
            </a:extLst>
          </p:cNvPr>
          <p:cNvSpPr txBox="1"/>
          <p:nvPr/>
        </p:nvSpPr>
        <p:spPr>
          <a:xfrm>
            <a:off x="8669605" y="1792233"/>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5" name="文本框 14">
            <a:extLst>
              <a:ext uri="{FF2B5EF4-FFF2-40B4-BE49-F238E27FC236}">
                <a16:creationId xmlns:a16="http://schemas.microsoft.com/office/drawing/2014/main" xmlns="" id="{3E7287FF-AE00-421C-9A69-E0EB64CBA880}"/>
              </a:ext>
            </a:extLst>
          </p:cNvPr>
          <p:cNvSpPr txBox="1"/>
          <p:nvPr/>
        </p:nvSpPr>
        <p:spPr>
          <a:xfrm>
            <a:off x="8669768" y="4664082"/>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38" name="文本框 37">
            <a:extLst>
              <a:ext uri="{FF2B5EF4-FFF2-40B4-BE49-F238E27FC236}">
                <a16:creationId xmlns:a16="http://schemas.microsoft.com/office/drawing/2014/main" xmlns="" id="{B6AC640A-2156-47CB-9F86-38CB1A5E5838}"/>
              </a:ext>
            </a:extLst>
          </p:cNvPr>
          <p:cNvSpPr txBox="1"/>
          <p:nvPr/>
        </p:nvSpPr>
        <p:spPr>
          <a:xfrm>
            <a:off x="530225" y="3455121"/>
            <a:ext cx="11131550" cy="369332"/>
          </a:xfrm>
          <a:prstGeom prst="rect">
            <a:avLst/>
          </a:prstGeom>
          <a:noFill/>
        </p:spPr>
        <p:txBody>
          <a:bodyPr wrap="square" rtlCol="0">
            <a:spAutoFit/>
          </a:bodyPr>
          <a:lstStyle/>
          <a:p>
            <a:pPr algn="ctr"/>
            <a:r>
              <a:rPr lang="zh-CN" altLang="en-US" spc="100" dirty="0">
                <a:solidFill>
                  <a:schemeClr val="bg1">
                    <a:lumMod val="75000"/>
                  </a:schemeClr>
                </a:solidFill>
                <a:latin typeface="+mn-ea"/>
                <a:sym typeface="Wingdings" panose="05000000000000000000" pitchFamily="2" charset="2"/>
              </a:rPr>
              <a:t>如果介绍过长</a:t>
            </a:r>
            <a:r>
              <a:rPr lang="en-US" altLang="zh-CN" spc="100" dirty="0">
                <a:solidFill>
                  <a:schemeClr val="bg1">
                    <a:lumMod val="75000"/>
                  </a:schemeClr>
                </a:solidFill>
                <a:latin typeface="+mn-ea"/>
                <a:sym typeface="Wingdings" panose="05000000000000000000" pitchFamily="2" charset="2"/>
              </a:rPr>
              <a:t></a:t>
            </a:r>
            <a:r>
              <a:rPr lang="zh-CN" altLang="en-US" spc="100" dirty="0">
                <a:solidFill>
                  <a:schemeClr val="bg1">
                    <a:lumMod val="75000"/>
                  </a:schemeClr>
                </a:solidFill>
                <a:latin typeface="+mn-ea"/>
                <a:sym typeface="Wingdings" panose="05000000000000000000" pitchFamily="2" charset="2"/>
              </a:rPr>
              <a:t>可以适当向右拉长矩形，保证视觉统一。按住</a:t>
            </a:r>
            <a:r>
              <a:rPr lang="en-US" altLang="zh-CN" spc="100" dirty="0">
                <a:solidFill>
                  <a:schemeClr val="bg1">
                    <a:lumMod val="75000"/>
                  </a:schemeClr>
                </a:solidFill>
                <a:latin typeface="+mn-ea"/>
                <a:sym typeface="Wingdings" panose="05000000000000000000" pitchFamily="2" charset="2"/>
              </a:rPr>
              <a:t>shift</a:t>
            </a:r>
            <a:r>
              <a:rPr lang="zh-CN" altLang="en-US" spc="100" dirty="0">
                <a:solidFill>
                  <a:schemeClr val="bg1">
                    <a:lumMod val="75000"/>
                  </a:schemeClr>
                </a:solidFill>
                <a:latin typeface="+mn-ea"/>
                <a:sym typeface="Wingdings" panose="05000000000000000000" pitchFamily="2" charset="2"/>
              </a:rPr>
              <a:t>键不动</a:t>
            </a:r>
            <a:r>
              <a:rPr lang="en-US" altLang="zh-CN" spc="100" dirty="0">
                <a:solidFill>
                  <a:schemeClr val="bg1">
                    <a:lumMod val="75000"/>
                  </a:schemeClr>
                </a:solidFill>
                <a:latin typeface="+mn-ea"/>
                <a:sym typeface="Wingdings" panose="05000000000000000000" pitchFamily="2" charset="2"/>
              </a:rPr>
              <a:t>,</a:t>
            </a:r>
            <a:r>
              <a:rPr lang="zh-CN" altLang="en-US" spc="100" dirty="0">
                <a:solidFill>
                  <a:schemeClr val="bg1">
                    <a:lumMod val="75000"/>
                  </a:schemeClr>
                </a:solidFill>
                <a:latin typeface="+mn-ea"/>
                <a:sym typeface="Wingdings" panose="05000000000000000000" pitchFamily="2" charset="2"/>
              </a:rPr>
              <a:t>拖动鼠标可以平行移动元素</a:t>
            </a:r>
            <a:endParaRPr lang="zh-CN" altLang="en-US" spc="100" dirty="0">
              <a:solidFill>
                <a:schemeClr val="bg1">
                  <a:lumMod val="75000"/>
                </a:schemeClr>
              </a:solidFill>
              <a:latin typeface="+mn-ea"/>
            </a:endParaRPr>
          </a:p>
        </p:txBody>
      </p:sp>
      <p:sp>
        <p:nvSpPr>
          <p:cNvPr id="31" name="矩形 30">
            <a:extLst>
              <a:ext uri="{FF2B5EF4-FFF2-40B4-BE49-F238E27FC236}">
                <a16:creationId xmlns:a16="http://schemas.microsoft.com/office/drawing/2014/main" xmlns="" id="{9D347780-9725-444B-9F50-20C0EEF3DB55}"/>
              </a:ext>
            </a:extLst>
          </p:cNvPr>
          <p:cNvSpPr/>
          <p:nvPr/>
        </p:nvSpPr>
        <p:spPr>
          <a:xfrm>
            <a:off x="-1" y="-754379"/>
            <a:ext cx="117919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xmlns="" id="{63773FA1-A509-448D-8D66-6192C1B26B54}"/>
              </a:ext>
            </a:extLst>
          </p:cNvPr>
          <p:cNvSpPr/>
          <p:nvPr/>
        </p:nvSpPr>
        <p:spPr>
          <a:xfrm flipH="1">
            <a:off x="-1" y="-754379"/>
            <a:ext cx="67696"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a:extLst>
              <a:ext uri="{FF2B5EF4-FFF2-40B4-BE49-F238E27FC236}">
                <a16:creationId xmlns:a16="http://schemas.microsoft.com/office/drawing/2014/main" xmlns="" id="{8DE3E1C0-4E59-48CF-ADCC-AE634C5C23C7}"/>
              </a:ext>
            </a:extLst>
          </p:cNvPr>
          <p:cNvSpPr txBox="1"/>
          <p:nvPr/>
        </p:nvSpPr>
        <p:spPr>
          <a:xfrm>
            <a:off x="706118" y="-596146"/>
            <a:ext cx="10812782"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如果介绍过长</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可以适当向右拉长矩形，保证视觉统一，按住</a:t>
            </a:r>
            <a:r>
              <a:rPr lang="en-US" altLang="zh-CN" spc="100" dirty="0">
                <a:solidFill>
                  <a:schemeClr val="tx1">
                    <a:lumMod val="65000"/>
                    <a:lumOff val="35000"/>
                  </a:schemeClr>
                </a:solidFill>
                <a:sym typeface="Wingdings" panose="05000000000000000000" pitchFamily="2" charset="2"/>
              </a:rPr>
              <a:t>shift</a:t>
            </a:r>
            <a:r>
              <a:rPr lang="zh-CN" altLang="en-US" spc="100" dirty="0">
                <a:solidFill>
                  <a:schemeClr val="tx1">
                    <a:lumMod val="65000"/>
                    <a:lumOff val="35000"/>
                  </a:schemeClr>
                </a:solidFill>
                <a:sym typeface="Wingdings" panose="05000000000000000000" pitchFamily="2" charset="2"/>
              </a:rPr>
              <a:t>键可以拖动鼠标可以平行移动元素</a:t>
            </a:r>
            <a:endParaRPr lang="zh-CN" altLang="en-US" spc="100" dirty="0">
              <a:solidFill>
                <a:schemeClr val="tx1">
                  <a:lumMod val="65000"/>
                  <a:lumOff val="35000"/>
                </a:schemeClr>
              </a:solidFill>
            </a:endParaRPr>
          </a:p>
        </p:txBody>
      </p:sp>
      <p:pic>
        <p:nvPicPr>
          <p:cNvPr id="34" name="图片 33">
            <a:extLst>
              <a:ext uri="{FF2B5EF4-FFF2-40B4-BE49-F238E27FC236}">
                <a16:creationId xmlns:a16="http://schemas.microsoft.com/office/drawing/2014/main" xmlns="" id="{F0D0A6B9-31C2-44E8-A8BF-DC398604DA1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6" name="图片 35">
            <a:extLst>
              <a:ext uri="{FF2B5EF4-FFF2-40B4-BE49-F238E27FC236}">
                <a16:creationId xmlns:a16="http://schemas.microsoft.com/office/drawing/2014/main" xmlns="" id="{4024745D-3A20-4C49-9FA6-7583BA8056EF}"/>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1426825" y="-554990"/>
            <a:ext cx="285750" cy="287020"/>
          </a:xfrm>
          <a:prstGeom prst="rect">
            <a:avLst/>
          </a:prstGeom>
        </p:spPr>
      </p:pic>
    </p:spTree>
    <p:extLst>
      <p:ext uri="{BB962C8B-B14F-4D97-AF65-F5344CB8AC3E}">
        <p14:creationId xmlns:p14="http://schemas.microsoft.com/office/powerpoint/2010/main" val="421714466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8">
            <a:extLst>
              <a:ext uri="{FF2B5EF4-FFF2-40B4-BE49-F238E27FC236}">
                <a16:creationId xmlns:a16="http://schemas.microsoft.com/office/drawing/2014/main" xmlns="" id="{D5F5C266-B993-4EC3-A31A-2D9EE4D0D909}"/>
              </a:ext>
            </a:extLst>
          </p:cNvPr>
          <p:cNvSpPr>
            <a:spLocks noGrp="1"/>
          </p:cNvSpPr>
          <p:nvPr>
            <p:ph type="title"/>
          </p:nvPr>
        </p:nvSpPr>
        <p:spPr/>
        <p:txBody>
          <a:bodyPr/>
          <a:lstStyle/>
          <a:p>
            <a:r>
              <a:rPr lang="zh-CN" altLang="en-US" dirty="0">
                <a:solidFill>
                  <a:schemeClr val="tx1">
                    <a:lumMod val="85000"/>
                    <a:lumOff val="15000"/>
                  </a:schemeClr>
                </a:solidFill>
              </a:rPr>
              <a:t>光速搞定团五人队排版</a:t>
            </a:r>
          </a:p>
        </p:txBody>
      </p:sp>
      <p:pic>
        <p:nvPicPr>
          <p:cNvPr id="39" name="图片占位符 38">
            <a:extLst>
              <a:ext uri="{FF2B5EF4-FFF2-40B4-BE49-F238E27FC236}">
                <a16:creationId xmlns:a16="http://schemas.microsoft.com/office/drawing/2014/main" xmlns="" id="{E71D2113-67C7-49EB-8F37-D34A570394D2}"/>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22024" r="22024"/>
          <a:stretch>
            <a:fillRect/>
          </a:stretch>
        </p:blipFill>
        <p:spPr/>
      </p:pic>
      <p:pic>
        <p:nvPicPr>
          <p:cNvPr id="37" name="图片占位符 36">
            <a:extLst>
              <a:ext uri="{FF2B5EF4-FFF2-40B4-BE49-F238E27FC236}">
                <a16:creationId xmlns:a16="http://schemas.microsoft.com/office/drawing/2014/main" xmlns="" id="{FA6DDD74-0109-4C84-AEC5-CE8E1569A4AC}"/>
              </a:ext>
            </a:extLst>
          </p:cNvPr>
          <p:cNvPicPr>
            <a:picLocks noGrp="1" noChangeAspect="1"/>
          </p:cNvPicPr>
          <p:nvPr>
            <p:ph type="pic" sz="quarter" idx="15"/>
          </p:nvPr>
        </p:nvPicPr>
        <p:blipFill>
          <a:blip r:embed="rId4" cstate="print">
            <a:extLst>
              <a:ext uri="{28A0092B-C50C-407E-A947-70E740481C1C}">
                <a14:useLocalDpi xmlns:a14="http://schemas.microsoft.com/office/drawing/2010/main" val="0"/>
              </a:ext>
            </a:extLst>
          </a:blip>
          <a:srcRect l="19074" r="19074"/>
          <a:stretch>
            <a:fillRect/>
          </a:stretch>
        </p:blipFill>
        <p:spPr/>
      </p:pic>
      <p:pic>
        <p:nvPicPr>
          <p:cNvPr id="45" name="图片占位符 44">
            <a:extLst>
              <a:ext uri="{FF2B5EF4-FFF2-40B4-BE49-F238E27FC236}">
                <a16:creationId xmlns:a16="http://schemas.microsoft.com/office/drawing/2014/main" xmlns="" id="{F7D83433-7F36-4030-8AF6-B3DCC7307BDA}"/>
              </a:ext>
            </a:extLst>
          </p:cNvPr>
          <p:cNvPicPr>
            <a:picLocks noGrp="1" noChangeAspect="1"/>
          </p:cNvPicPr>
          <p:nvPr>
            <p:ph type="pic" sz="quarter" idx="16"/>
          </p:nvPr>
        </p:nvPicPr>
        <p:blipFill>
          <a:blip r:embed="rId5">
            <a:extLst>
              <a:ext uri="{28A0092B-C50C-407E-A947-70E740481C1C}">
                <a14:useLocalDpi xmlns:a14="http://schemas.microsoft.com/office/drawing/2010/main" val="0"/>
              </a:ext>
            </a:extLst>
          </a:blip>
          <a:srcRect l="22164" r="22164"/>
          <a:stretch>
            <a:fillRect/>
          </a:stretch>
        </p:blipFill>
        <p:spPr/>
      </p:pic>
      <p:pic>
        <p:nvPicPr>
          <p:cNvPr id="43" name="图片占位符 42">
            <a:extLst>
              <a:ext uri="{FF2B5EF4-FFF2-40B4-BE49-F238E27FC236}">
                <a16:creationId xmlns:a16="http://schemas.microsoft.com/office/drawing/2014/main" xmlns="" id="{187973A4-21F3-42C8-B5B3-BFFB916C763E}"/>
              </a:ext>
            </a:extLst>
          </p:cNvPr>
          <p:cNvPicPr>
            <a:picLocks noGrp="1" noChangeAspect="1"/>
          </p:cNvPicPr>
          <p:nvPr>
            <p:ph type="pic" sz="quarter" idx="17"/>
          </p:nvPr>
        </p:nvPicPr>
        <p:blipFill>
          <a:blip r:embed="rId6">
            <a:extLst>
              <a:ext uri="{28A0092B-C50C-407E-A947-70E740481C1C}">
                <a14:useLocalDpi xmlns:a14="http://schemas.microsoft.com/office/drawing/2010/main" val="0"/>
              </a:ext>
            </a:extLst>
          </a:blip>
          <a:srcRect t="18199" b="18199"/>
          <a:stretch>
            <a:fillRect/>
          </a:stretch>
        </p:blipFill>
        <p:spPr>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p:spPr>
      </p:pic>
      <p:pic>
        <p:nvPicPr>
          <p:cNvPr id="41" name="图片占位符 40">
            <a:extLst>
              <a:ext uri="{FF2B5EF4-FFF2-40B4-BE49-F238E27FC236}">
                <a16:creationId xmlns:a16="http://schemas.microsoft.com/office/drawing/2014/main" xmlns="" id="{6C746CDA-6B40-4F2D-87F9-03DB7734C5A3}"/>
              </a:ext>
            </a:extLst>
          </p:cNvPr>
          <p:cNvPicPr>
            <a:picLocks noGrp="1" noChangeAspect="1"/>
          </p:cNvPicPr>
          <p:nvPr>
            <p:ph type="pic" sz="quarter" idx="18"/>
          </p:nvPr>
        </p:nvPicPr>
        <p:blipFill>
          <a:blip r:embed="rId7">
            <a:extLst>
              <a:ext uri="{28A0092B-C50C-407E-A947-70E740481C1C}">
                <a14:useLocalDpi xmlns:a14="http://schemas.microsoft.com/office/drawing/2010/main" val="0"/>
              </a:ext>
            </a:extLst>
          </a:blip>
          <a:srcRect l="22530" r="22530"/>
          <a:stretch>
            <a:fillRect/>
          </a:stretch>
        </p:blipFill>
        <p:spPr>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p:spPr>
      </p:pic>
      <p:sp>
        <p:nvSpPr>
          <p:cNvPr id="46" name="文本框 45">
            <a:extLst>
              <a:ext uri="{FF2B5EF4-FFF2-40B4-BE49-F238E27FC236}">
                <a16:creationId xmlns:a16="http://schemas.microsoft.com/office/drawing/2014/main" xmlns="" id="{AE60F60F-5F17-43B9-AEBE-047D45A35D7A}"/>
              </a:ext>
            </a:extLst>
          </p:cNvPr>
          <p:cNvSpPr txBox="1"/>
          <p:nvPr/>
        </p:nvSpPr>
        <p:spPr>
          <a:xfrm>
            <a:off x="381905" y="1365129"/>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7" name="文本框 46">
            <a:extLst>
              <a:ext uri="{FF2B5EF4-FFF2-40B4-BE49-F238E27FC236}">
                <a16:creationId xmlns:a16="http://schemas.microsoft.com/office/drawing/2014/main" xmlns="" id="{F304E261-8B2A-42B1-9C64-A4E8D4BD347B}"/>
              </a:ext>
            </a:extLst>
          </p:cNvPr>
          <p:cNvSpPr txBox="1"/>
          <p:nvPr/>
        </p:nvSpPr>
        <p:spPr>
          <a:xfrm>
            <a:off x="381905" y="1718181"/>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48" name="文本框 47">
            <a:extLst>
              <a:ext uri="{FF2B5EF4-FFF2-40B4-BE49-F238E27FC236}">
                <a16:creationId xmlns:a16="http://schemas.microsoft.com/office/drawing/2014/main" xmlns="" id="{D370CB92-FEEA-4A16-82B0-8AF6522A7E18}"/>
              </a:ext>
            </a:extLst>
          </p:cNvPr>
          <p:cNvSpPr txBox="1"/>
          <p:nvPr/>
        </p:nvSpPr>
        <p:spPr>
          <a:xfrm>
            <a:off x="381905" y="4430092"/>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9" name="文本框 48">
            <a:extLst>
              <a:ext uri="{FF2B5EF4-FFF2-40B4-BE49-F238E27FC236}">
                <a16:creationId xmlns:a16="http://schemas.microsoft.com/office/drawing/2014/main" xmlns="" id="{C3DB1B3A-A639-4FED-B30B-84371667038A}"/>
              </a:ext>
            </a:extLst>
          </p:cNvPr>
          <p:cNvSpPr txBox="1"/>
          <p:nvPr/>
        </p:nvSpPr>
        <p:spPr>
          <a:xfrm>
            <a:off x="381905" y="4783144"/>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0" name="文本框 49">
            <a:extLst>
              <a:ext uri="{FF2B5EF4-FFF2-40B4-BE49-F238E27FC236}">
                <a16:creationId xmlns:a16="http://schemas.microsoft.com/office/drawing/2014/main" xmlns="" id="{982615E5-83EA-402D-AD69-33D3832691A9}"/>
              </a:ext>
            </a:extLst>
          </p:cNvPr>
          <p:cNvSpPr txBox="1"/>
          <p:nvPr/>
        </p:nvSpPr>
        <p:spPr>
          <a:xfrm>
            <a:off x="9444632" y="4680876"/>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1" name="文本框 50">
            <a:extLst>
              <a:ext uri="{FF2B5EF4-FFF2-40B4-BE49-F238E27FC236}">
                <a16:creationId xmlns:a16="http://schemas.microsoft.com/office/drawing/2014/main" xmlns="" id="{A7FE59B1-1DE0-4A98-B2FC-EFD9CDD5DB03}"/>
              </a:ext>
            </a:extLst>
          </p:cNvPr>
          <p:cNvSpPr txBox="1"/>
          <p:nvPr/>
        </p:nvSpPr>
        <p:spPr>
          <a:xfrm>
            <a:off x="9444632" y="5033928"/>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2" name="文本框 51">
            <a:extLst>
              <a:ext uri="{FF2B5EF4-FFF2-40B4-BE49-F238E27FC236}">
                <a16:creationId xmlns:a16="http://schemas.microsoft.com/office/drawing/2014/main" xmlns="" id="{4088F5F9-7790-4B61-BB7A-9CEDE8086F69}"/>
              </a:ext>
            </a:extLst>
          </p:cNvPr>
          <p:cNvSpPr txBox="1"/>
          <p:nvPr/>
        </p:nvSpPr>
        <p:spPr>
          <a:xfrm>
            <a:off x="9444632" y="1365129"/>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3" name="文本框 52">
            <a:extLst>
              <a:ext uri="{FF2B5EF4-FFF2-40B4-BE49-F238E27FC236}">
                <a16:creationId xmlns:a16="http://schemas.microsoft.com/office/drawing/2014/main" xmlns="" id="{7FF3F18F-3A22-41F4-97DD-7445B7F13012}"/>
              </a:ext>
            </a:extLst>
          </p:cNvPr>
          <p:cNvSpPr txBox="1"/>
          <p:nvPr/>
        </p:nvSpPr>
        <p:spPr>
          <a:xfrm>
            <a:off x="9444632" y="1718181"/>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4" name="文本框 53">
            <a:extLst>
              <a:ext uri="{FF2B5EF4-FFF2-40B4-BE49-F238E27FC236}">
                <a16:creationId xmlns:a16="http://schemas.microsoft.com/office/drawing/2014/main" xmlns="" id="{7384F31F-86B0-4AEE-928B-A253DFA3014F}"/>
              </a:ext>
            </a:extLst>
          </p:cNvPr>
          <p:cNvSpPr txBox="1"/>
          <p:nvPr/>
        </p:nvSpPr>
        <p:spPr>
          <a:xfrm>
            <a:off x="5416687" y="4640928"/>
            <a:ext cx="1358627" cy="461665"/>
          </a:xfrm>
          <a:prstGeom prst="rect">
            <a:avLst/>
          </a:prstGeom>
          <a:noFill/>
        </p:spPr>
        <p:txBody>
          <a:bodyPr wrap="square" rtlCol="0">
            <a:spAutoFit/>
          </a:bodyPr>
          <a:lstStyle/>
          <a:p>
            <a:pPr algn="ctr"/>
            <a:r>
              <a:rPr lang="zh-CN" altLang="en-US" sz="2400" dirty="0">
                <a:solidFill>
                  <a:schemeClr val="accent1"/>
                </a:solidFill>
                <a:latin typeface="+mj-ea"/>
                <a:ea typeface="+mj-ea"/>
              </a:rPr>
              <a:t>宋江</a:t>
            </a:r>
          </a:p>
        </p:txBody>
      </p:sp>
      <p:sp>
        <p:nvSpPr>
          <p:cNvPr id="56" name="等腰三角形 55">
            <a:extLst>
              <a:ext uri="{FF2B5EF4-FFF2-40B4-BE49-F238E27FC236}">
                <a16:creationId xmlns:a16="http://schemas.microsoft.com/office/drawing/2014/main" xmlns="" id="{AC13BAD3-4B11-4808-8626-B484DCDFDACC}"/>
              </a:ext>
            </a:extLst>
          </p:cNvPr>
          <p:cNvSpPr/>
          <p:nvPr/>
        </p:nvSpPr>
        <p:spPr>
          <a:xfrm flipV="1">
            <a:off x="5952404" y="4490720"/>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a:extLst>
              <a:ext uri="{FF2B5EF4-FFF2-40B4-BE49-F238E27FC236}">
                <a16:creationId xmlns:a16="http://schemas.microsoft.com/office/drawing/2014/main" xmlns="" id="{AFE97669-06EB-48E9-ACE3-9F68C6724EBC}"/>
              </a:ext>
            </a:extLst>
          </p:cNvPr>
          <p:cNvSpPr txBox="1"/>
          <p:nvPr/>
        </p:nvSpPr>
        <p:spPr>
          <a:xfrm>
            <a:off x="4662311" y="4988427"/>
            <a:ext cx="2867378" cy="1139351"/>
          </a:xfrm>
          <a:prstGeom prst="rect">
            <a:avLst/>
          </a:prstGeom>
          <a:noFill/>
        </p:spPr>
        <p:txBody>
          <a:bodyPr wrap="square" rtlCol="0">
            <a:spAutoFit/>
          </a:bodyPr>
          <a:lstStyle/>
          <a:p>
            <a:pPr algn="ctr">
              <a:lnSpc>
                <a:spcPct val="130000"/>
              </a:lnSpc>
            </a:pP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p>
        </p:txBody>
      </p:sp>
      <p:sp>
        <p:nvSpPr>
          <p:cNvPr id="20" name="矩形 19">
            <a:extLst>
              <a:ext uri="{FF2B5EF4-FFF2-40B4-BE49-F238E27FC236}">
                <a16:creationId xmlns:a16="http://schemas.microsoft.com/office/drawing/2014/main" xmlns="" id="{CAE918A5-D935-4A1B-9B90-74F84C5A0A09}"/>
              </a:ext>
            </a:extLst>
          </p:cNvPr>
          <p:cNvSpPr/>
          <p:nvPr/>
        </p:nvSpPr>
        <p:spPr>
          <a:xfrm>
            <a:off x="-1" y="-754379"/>
            <a:ext cx="879676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xmlns="" id="{36A0225E-221E-4869-B3A8-080C2B58E105}"/>
              </a:ext>
            </a:extLst>
          </p:cNvPr>
          <p:cNvSpPr/>
          <p:nvPr/>
        </p:nvSpPr>
        <p:spPr>
          <a:xfrm flipH="1">
            <a:off x="-1" y="-754379"/>
            <a:ext cx="79577"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xmlns="" id="{FB2E56A7-4981-4835-95D9-5A6653BE2C89}"/>
              </a:ext>
            </a:extLst>
          </p:cNvPr>
          <p:cNvSpPr txBox="1"/>
          <p:nvPr/>
        </p:nvSpPr>
        <p:spPr>
          <a:xfrm>
            <a:off x="857107" y="-596146"/>
            <a:ext cx="7939652"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新建幻灯片</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幻灯片版式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找到多人团队的版式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点击即可更换</a:t>
            </a:r>
            <a:endParaRPr lang="zh-CN" altLang="en-US" spc="100" dirty="0">
              <a:solidFill>
                <a:schemeClr val="tx1">
                  <a:lumMod val="65000"/>
                  <a:lumOff val="35000"/>
                </a:schemeClr>
              </a:solidFill>
            </a:endParaRPr>
          </a:p>
        </p:txBody>
      </p:sp>
      <p:pic>
        <p:nvPicPr>
          <p:cNvPr id="23" name="图片 22">
            <a:extLst>
              <a:ext uri="{FF2B5EF4-FFF2-40B4-BE49-F238E27FC236}">
                <a16:creationId xmlns:a16="http://schemas.microsoft.com/office/drawing/2014/main" xmlns="" id="{7E054721-FC45-4771-BDE6-C9820A45C46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97559247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BF12B72C-A488-4E68-92A6-45432BF0379A}"/>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2000">
                      <a:schemeClr val="accent1">
                        <a:alpha val="0"/>
                      </a:schemeClr>
                    </a:gs>
                  </a:gsLst>
                  <a:lin ang="5400000" scaled="0"/>
                </a:gradFill>
                <a:latin typeface="+mj-ea"/>
                <a:ea typeface="+mj-ea"/>
              </a:rPr>
              <a:t>叁</a:t>
            </a:r>
          </a:p>
        </p:txBody>
      </p:sp>
      <p:sp>
        <p:nvSpPr>
          <p:cNvPr id="5" name="文本框 4">
            <a:extLst>
              <a:ext uri="{FF2B5EF4-FFF2-40B4-BE49-F238E27FC236}">
                <a16:creationId xmlns:a16="http://schemas.microsoft.com/office/drawing/2014/main" xmlns="" id="{15319A8C-E588-4E5A-918F-56E72F3A7EF9}"/>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第三部分</a:t>
            </a:r>
          </a:p>
        </p:txBody>
      </p:sp>
      <p:sp>
        <p:nvSpPr>
          <p:cNvPr id="12" name="等腰三角形 11">
            <a:extLst>
              <a:ext uri="{FF2B5EF4-FFF2-40B4-BE49-F238E27FC236}">
                <a16:creationId xmlns:a16="http://schemas.microsoft.com/office/drawing/2014/main" xmlns="" id="{39DFF277-B4B3-45AE-A521-F0AA332E5F6D}"/>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E77F670-3C41-4D62-9E03-620AA5179204}"/>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052B3DDA-D7F4-40E1-93FF-5138BAD5B4D0}"/>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286510300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850E516-76A9-488D-97E2-B50DE94354F0}"/>
              </a:ext>
            </a:extLst>
          </p:cNvPr>
          <p:cNvSpPr>
            <a:spLocks noGrp="1"/>
          </p:cNvSpPr>
          <p:nvPr>
            <p:ph type="title"/>
          </p:nvPr>
        </p:nvSpPr>
        <p:spPr/>
        <p:txBody>
          <a:bodyPr/>
          <a:lstStyle/>
          <a:p>
            <a:r>
              <a:rPr lang="zh-CN" altLang="en-US" dirty="0">
                <a:latin typeface="+mj-ea"/>
              </a:rPr>
              <a:t>视觉特征设计</a:t>
            </a:r>
          </a:p>
        </p:txBody>
      </p:sp>
      <p:cxnSp>
        <p:nvCxnSpPr>
          <p:cNvPr id="23" name="直接连接符 22">
            <a:extLst>
              <a:ext uri="{FF2B5EF4-FFF2-40B4-BE49-F238E27FC236}">
                <a16:creationId xmlns:a16="http://schemas.microsoft.com/office/drawing/2014/main" xmlns="" id="{130BA98C-6EBA-48A8-9D98-8FB119EF2019}"/>
              </a:ext>
            </a:extLst>
          </p:cNvPr>
          <p:cNvCxnSpPr>
            <a:cxnSpLocks/>
          </p:cNvCxnSpPr>
          <p:nvPr/>
        </p:nvCxnSpPr>
        <p:spPr>
          <a:xfrm flipV="1">
            <a:off x="6779058" y="2404110"/>
            <a:ext cx="2558995" cy="779126"/>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xmlns="" id="{195A53F2-0DF6-4D32-94CE-319304140704}"/>
              </a:ext>
            </a:extLst>
          </p:cNvPr>
          <p:cNvCxnSpPr>
            <a:cxnSpLocks/>
          </p:cNvCxnSpPr>
          <p:nvPr/>
        </p:nvCxnSpPr>
        <p:spPr>
          <a:xfrm flipH="1" flipV="1">
            <a:off x="1728982" y="2233890"/>
            <a:ext cx="3444938" cy="552793"/>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sp>
        <p:nvSpPr>
          <p:cNvPr id="7" name="任意多边形: 形状 6">
            <a:extLst>
              <a:ext uri="{FF2B5EF4-FFF2-40B4-BE49-F238E27FC236}">
                <a16:creationId xmlns:a16="http://schemas.microsoft.com/office/drawing/2014/main" xmlns="" id="{C6D4B43B-FDBE-4BB7-9B77-25A9E9F11A27}"/>
              </a:ext>
            </a:extLst>
          </p:cNvPr>
          <p:cNvSpPr/>
          <p:nvPr/>
        </p:nvSpPr>
        <p:spPr>
          <a:xfrm>
            <a:off x="5021543" y="4712590"/>
            <a:ext cx="5301" cy="5301"/>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xmlns="" id="{6EE1AEE4-1FDD-4C25-BA13-F316F7E4B8CD}"/>
              </a:ext>
            </a:extLst>
          </p:cNvPr>
          <p:cNvSpPr/>
          <p:nvPr/>
        </p:nvSpPr>
        <p:spPr>
          <a:xfrm>
            <a:off x="5022138" y="4722884"/>
            <a:ext cx="5301" cy="5301"/>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xmlns="" id="{42E07862-A96B-46EB-BDB5-7B478D71CC78}"/>
              </a:ext>
            </a:extLst>
          </p:cNvPr>
          <p:cNvSpPr/>
          <p:nvPr/>
        </p:nvSpPr>
        <p:spPr>
          <a:xfrm>
            <a:off x="5023785" y="4733226"/>
            <a:ext cx="5301" cy="5301"/>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xmlns="" id="{62145CCD-D909-4E22-857E-E5C2E8C471BE}"/>
              </a:ext>
            </a:extLst>
          </p:cNvPr>
          <p:cNvSpPr/>
          <p:nvPr/>
        </p:nvSpPr>
        <p:spPr>
          <a:xfrm>
            <a:off x="5022780" y="4726121"/>
            <a:ext cx="5301" cy="5301"/>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xmlns="" id="{BDF9CC1F-A105-404A-9FC1-CFAD1CA2D1CC}"/>
              </a:ext>
            </a:extLst>
          </p:cNvPr>
          <p:cNvSpPr/>
          <p:nvPr/>
        </p:nvSpPr>
        <p:spPr>
          <a:xfrm>
            <a:off x="5021664" y="4716942"/>
            <a:ext cx="5301" cy="5301"/>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xmlns="" id="{BB589F66-AF70-4B99-A82E-55FA2AFB4829}"/>
              </a:ext>
            </a:extLst>
          </p:cNvPr>
          <p:cNvSpPr/>
          <p:nvPr/>
        </p:nvSpPr>
        <p:spPr>
          <a:xfrm>
            <a:off x="5024157" y="4734714"/>
            <a:ext cx="90189" cy="68967"/>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xmlns="" id="{DAC36730-567F-45CB-B942-DEFE64233763}"/>
              </a:ext>
            </a:extLst>
          </p:cNvPr>
          <p:cNvSpPr/>
          <p:nvPr/>
        </p:nvSpPr>
        <p:spPr>
          <a:xfrm>
            <a:off x="5117638" y="4616774"/>
            <a:ext cx="2053135" cy="185688"/>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xmlns="" id="{F6E9B95E-038C-4A0A-8EFB-DDDE395A6A61}"/>
              </a:ext>
            </a:extLst>
          </p:cNvPr>
          <p:cNvSpPr/>
          <p:nvPr/>
        </p:nvSpPr>
        <p:spPr>
          <a:xfrm>
            <a:off x="5021227" y="2902643"/>
            <a:ext cx="185688" cy="1809100"/>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xmlns="" id="{CD398111-F119-4AF4-BCD1-E5FFF49739A4}"/>
              </a:ext>
            </a:extLst>
          </p:cNvPr>
          <p:cNvSpPr/>
          <p:nvPr/>
        </p:nvSpPr>
        <p:spPr>
          <a:xfrm>
            <a:off x="5067819" y="4629831"/>
            <a:ext cx="106101" cy="159156"/>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chemeClr val="accent5"/>
          </a:solidFill>
          <a:ln w="635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xmlns="" id="{A6BDA223-3D75-414E-A1F4-6453F3D23EF0}"/>
              </a:ext>
            </a:extLst>
          </p:cNvPr>
          <p:cNvSpPr/>
          <p:nvPr/>
        </p:nvSpPr>
        <p:spPr>
          <a:xfrm>
            <a:off x="5021348" y="2054329"/>
            <a:ext cx="2148634" cy="599500"/>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8" name="圆: 空心 17">
            <a:extLst>
              <a:ext uri="{FF2B5EF4-FFF2-40B4-BE49-F238E27FC236}">
                <a16:creationId xmlns:a16="http://schemas.microsoft.com/office/drawing/2014/main" xmlns="" id="{D3CF292D-82B7-4FEE-ABC9-BF7742EAEB0C}"/>
              </a:ext>
            </a:extLst>
          </p:cNvPr>
          <p:cNvSpPr/>
          <p:nvPr/>
        </p:nvSpPr>
        <p:spPr>
          <a:xfrm>
            <a:off x="4172057" y="1505057"/>
            <a:ext cx="3847886" cy="3847886"/>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6" name="任意多边形: 形状 35">
            <a:extLst>
              <a:ext uri="{FF2B5EF4-FFF2-40B4-BE49-F238E27FC236}">
                <a16:creationId xmlns:a16="http://schemas.microsoft.com/office/drawing/2014/main" xmlns="" id="{E6606776-E57B-4DD1-A92B-6538592845AE}"/>
              </a:ext>
            </a:extLst>
          </p:cNvPr>
          <p:cNvSpPr/>
          <p:nvPr/>
        </p:nvSpPr>
        <p:spPr>
          <a:xfrm>
            <a:off x="5281518" y="3183108"/>
            <a:ext cx="557145" cy="189402"/>
          </a:xfrm>
          <a:custGeom>
            <a:avLst/>
            <a:gdLst>
              <a:gd name="connsiteX0" fmla="*/ 94699 w 557145"/>
              <a:gd name="connsiteY0" fmla="*/ 0 h 189402"/>
              <a:gd name="connsiteX1" fmla="*/ 397815 w 557145"/>
              <a:gd name="connsiteY1" fmla="*/ 0 h 189402"/>
              <a:gd name="connsiteX2" fmla="*/ 554985 w 557145"/>
              <a:gd name="connsiteY2" fmla="*/ 0 h 189402"/>
              <a:gd name="connsiteX3" fmla="*/ 557145 w 557145"/>
              <a:gd name="connsiteY3" fmla="*/ 0 h 189402"/>
              <a:gd name="connsiteX4" fmla="*/ 557145 w 557145"/>
              <a:gd name="connsiteY4" fmla="*/ 189402 h 189402"/>
              <a:gd name="connsiteX5" fmla="*/ 554985 w 557145"/>
              <a:gd name="connsiteY5" fmla="*/ 189402 h 189402"/>
              <a:gd name="connsiteX6" fmla="*/ 397815 w 557145"/>
              <a:gd name="connsiteY6" fmla="*/ 189402 h 189402"/>
              <a:gd name="connsiteX7" fmla="*/ 94699 w 557145"/>
              <a:gd name="connsiteY7" fmla="*/ 189402 h 189402"/>
              <a:gd name="connsiteX8" fmla="*/ 0 w 557145"/>
              <a:gd name="connsiteY8" fmla="*/ 94701 h 189402"/>
              <a:gd name="connsiteX9" fmla="*/ 94699 w 557145"/>
              <a:gd name="connsiteY9" fmla="*/ 0 h 18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7145" h="189402">
                <a:moveTo>
                  <a:pt x="94699" y="0"/>
                </a:moveTo>
                <a:lnTo>
                  <a:pt x="397815" y="0"/>
                </a:lnTo>
                <a:lnTo>
                  <a:pt x="554985" y="0"/>
                </a:lnTo>
                <a:lnTo>
                  <a:pt x="557145" y="0"/>
                </a:lnTo>
                <a:lnTo>
                  <a:pt x="557145" y="189402"/>
                </a:lnTo>
                <a:lnTo>
                  <a:pt x="554985" y="189402"/>
                </a:lnTo>
                <a:lnTo>
                  <a:pt x="397815" y="189402"/>
                </a:lnTo>
                <a:lnTo>
                  <a:pt x="94699" y="189402"/>
                </a:lnTo>
                <a:cubicBezTo>
                  <a:pt x="42399" y="189402"/>
                  <a:pt x="0" y="147002"/>
                  <a:pt x="0" y="94701"/>
                </a:cubicBezTo>
                <a:cubicBezTo>
                  <a:pt x="0" y="42400"/>
                  <a:pt x="42399" y="0"/>
                  <a:pt x="94699" y="0"/>
                </a:cubicBezTo>
                <a:close/>
              </a:path>
            </a:pathLst>
          </a:custGeom>
          <a:solidFill>
            <a:schemeClr val="accent1"/>
          </a:solidFill>
          <a:ln w="6350" cap="flat">
            <a:noFill/>
            <a:prstDash val="solid"/>
            <a:miter/>
          </a:ln>
        </p:spPr>
        <p:txBody>
          <a:bodyPr wrap="square" rtlCol="0" anchor="ctr">
            <a:noAutofit/>
          </a:bodyPr>
          <a:lstStyle/>
          <a:p>
            <a:endParaRPr lang="zh-CN" altLang="en-US"/>
          </a:p>
        </p:txBody>
      </p:sp>
      <p:sp>
        <p:nvSpPr>
          <p:cNvPr id="15" name="任意多边形: 形状 14">
            <a:extLst>
              <a:ext uri="{FF2B5EF4-FFF2-40B4-BE49-F238E27FC236}">
                <a16:creationId xmlns:a16="http://schemas.microsoft.com/office/drawing/2014/main" xmlns="" id="{C36DC806-97C0-4907-B26A-574A9D06C920}"/>
              </a:ext>
            </a:extLst>
          </p:cNvPr>
          <p:cNvSpPr/>
          <p:nvPr/>
        </p:nvSpPr>
        <p:spPr>
          <a:xfrm>
            <a:off x="5797161" y="2484377"/>
            <a:ext cx="1371765" cy="2069056"/>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cxnSp>
        <p:nvCxnSpPr>
          <p:cNvPr id="34" name="直接连接符 33">
            <a:extLst>
              <a:ext uri="{FF2B5EF4-FFF2-40B4-BE49-F238E27FC236}">
                <a16:creationId xmlns:a16="http://schemas.microsoft.com/office/drawing/2014/main" xmlns="" id="{BE6737F1-A94F-4FFE-B070-24B1BA4A8C7C}"/>
              </a:ext>
            </a:extLst>
          </p:cNvPr>
          <p:cNvCxnSpPr>
            <a:cxnSpLocks/>
          </p:cNvCxnSpPr>
          <p:nvPr/>
        </p:nvCxnSpPr>
        <p:spPr>
          <a:xfrm>
            <a:off x="5110480" y="4749800"/>
            <a:ext cx="25011" cy="851957"/>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文本框 37">
            <a:extLst>
              <a:ext uri="{FF2B5EF4-FFF2-40B4-BE49-F238E27FC236}">
                <a16:creationId xmlns:a16="http://schemas.microsoft.com/office/drawing/2014/main" xmlns="" id="{06C9616F-AC2C-4F01-872F-26E50A01564C}"/>
              </a:ext>
            </a:extLst>
          </p:cNvPr>
          <p:cNvSpPr txBox="1"/>
          <p:nvPr/>
        </p:nvSpPr>
        <p:spPr>
          <a:xfrm>
            <a:off x="4790955" y="5532165"/>
            <a:ext cx="3101860" cy="646331"/>
          </a:xfrm>
          <a:prstGeom prst="rect">
            <a:avLst/>
          </a:prstGeom>
          <a:noFill/>
        </p:spPr>
        <p:txBody>
          <a:bodyPr wrap="square" rtlCol="0">
            <a:spAutoFit/>
          </a:bodyPr>
          <a:lstStyle>
            <a:defPPr>
              <a:defRPr lang="zh-CN"/>
            </a:defPPr>
            <a:lvl1pPr>
              <a:lnSpc>
                <a:spcPct val="130000"/>
              </a:lnSpc>
            </a:lvl1pPr>
          </a:lstStyle>
          <a:p>
            <a:r>
              <a:rPr lang="zh-CN" altLang="en-US" dirty="0"/>
              <a:t>底部空心小图标</a:t>
            </a:r>
            <a:endParaRPr lang="en-US" altLang="zh-CN" dirty="0"/>
          </a:p>
          <a:p>
            <a:r>
              <a:rPr lang="zh-CN" altLang="en-US" dirty="0"/>
              <a:t>增强设计感和呼吸感</a:t>
            </a:r>
          </a:p>
        </p:txBody>
      </p:sp>
      <p:grpSp>
        <p:nvGrpSpPr>
          <p:cNvPr id="28" name="组合 27">
            <a:extLst>
              <a:ext uri="{FF2B5EF4-FFF2-40B4-BE49-F238E27FC236}">
                <a16:creationId xmlns:a16="http://schemas.microsoft.com/office/drawing/2014/main" xmlns="" id="{BD0BE3C6-84EB-477F-83EA-962D06453350}"/>
              </a:ext>
            </a:extLst>
          </p:cNvPr>
          <p:cNvGrpSpPr/>
          <p:nvPr/>
        </p:nvGrpSpPr>
        <p:grpSpPr>
          <a:xfrm>
            <a:off x="9299040" y="1715684"/>
            <a:ext cx="2554197" cy="2472327"/>
            <a:chOff x="9299040" y="1715684"/>
            <a:chExt cx="2554197" cy="2472327"/>
          </a:xfrm>
        </p:grpSpPr>
        <p:sp>
          <p:nvSpPr>
            <p:cNvPr id="39" name="文本框 38">
              <a:extLst>
                <a:ext uri="{FF2B5EF4-FFF2-40B4-BE49-F238E27FC236}">
                  <a16:creationId xmlns:a16="http://schemas.microsoft.com/office/drawing/2014/main" xmlns="" id="{A4FA6BC6-4338-47D3-B0A3-11AE9CB21568}"/>
                </a:ext>
              </a:extLst>
            </p:cNvPr>
            <p:cNvSpPr txBox="1"/>
            <p:nvPr/>
          </p:nvSpPr>
          <p:spPr>
            <a:xfrm>
              <a:off x="9299040" y="2873612"/>
              <a:ext cx="2554197" cy="1314399"/>
            </a:xfrm>
            <a:prstGeom prst="rect">
              <a:avLst/>
            </a:prstGeom>
            <a:noFill/>
          </p:spPr>
          <p:txBody>
            <a:bodyPr wrap="square" rtlCol="0">
              <a:spAutoFit/>
            </a:bodyPr>
            <a:lstStyle>
              <a:defPPr>
                <a:defRPr lang="zh-CN"/>
              </a:defPPr>
              <a:lvl1pPr>
                <a:lnSpc>
                  <a:spcPct val="130000"/>
                </a:lnSpc>
              </a:lvl1pPr>
            </a:lstStyle>
            <a:p>
              <a:r>
                <a:rPr lang="zh-CN" altLang="en-US" dirty="0"/>
                <a:t>提取“医”字笔画，与学校简称“昆医”的“昆”的首字母“</a:t>
              </a:r>
              <a:r>
                <a:rPr lang="en-US" altLang="zh-CN" sz="2800" dirty="0">
                  <a:solidFill>
                    <a:schemeClr val="accent5"/>
                  </a:solidFill>
                </a:rPr>
                <a:t>k</a:t>
              </a:r>
              <a:r>
                <a:rPr lang="zh-CN" altLang="en-US" dirty="0"/>
                <a:t>”相似</a:t>
              </a:r>
            </a:p>
          </p:txBody>
        </p:sp>
        <p:grpSp>
          <p:nvGrpSpPr>
            <p:cNvPr id="22" name="组合 21">
              <a:extLst>
                <a:ext uri="{FF2B5EF4-FFF2-40B4-BE49-F238E27FC236}">
                  <a16:creationId xmlns:a16="http://schemas.microsoft.com/office/drawing/2014/main" xmlns="" id="{6A0088DE-565B-4613-8EDF-DA4800DA9168}"/>
                </a:ext>
              </a:extLst>
            </p:cNvPr>
            <p:cNvGrpSpPr/>
            <p:nvPr/>
          </p:nvGrpSpPr>
          <p:grpSpPr>
            <a:xfrm>
              <a:off x="9324628" y="1715684"/>
              <a:ext cx="1078897" cy="1078897"/>
              <a:chOff x="9324628" y="1715684"/>
              <a:chExt cx="1078897" cy="1078897"/>
            </a:xfrm>
          </p:grpSpPr>
          <p:sp>
            <p:nvSpPr>
              <p:cNvPr id="41" name="椭圆 40">
                <a:extLst>
                  <a:ext uri="{FF2B5EF4-FFF2-40B4-BE49-F238E27FC236}">
                    <a16:creationId xmlns:a16="http://schemas.microsoft.com/office/drawing/2014/main" xmlns="" id="{57E61954-37FF-49DF-85F4-5D3141AB7D3B}"/>
                  </a:ext>
                </a:extLst>
              </p:cNvPr>
              <p:cNvSpPr/>
              <p:nvPr/>
            </p:nvSpPr>
            <p:spPr>
              <a:xfrm>
                <a:off x="9324628" y="1715684"/>
                <a:ext cx="1078897" cy="107889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xmlns="" id="{A490FAC5-AD2D-4245-8517-A223E783B05D}"/>
                  </a:ext>
                </a:extLst>
              </p:cNvPr>
              <p:cNvSpPr/>
              <p:nvPr/>
            </p:nvSpPr>
            <p:spPr>
              <a:xfrm>
                <a:off x="9677848" y="1764155"/>
                <a:ext cx="595786" cy="988498"/>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grpSp>
      </p:grpSp>
      <p:grpSp>
        <p:nvGrpSpPr>
          <p:cNvPr id="27" name="组合 26">
            <a:extLst>
              <a:ext uri="{FF2B5EF4-FFF2-40B4-BE49-F238E27FC236}">
                <a16:creationId xmlns:a16="http://schemas.microsoft.com/office/drawing/2014/main" xmlns="" id="{8E05B972-A594-4DCB-A68F-38C69CFDE6FF}"/>
              </a:ext>
            </a:extLst>
          </p:cNvPr>
          <p:cNvGrpSpPr/>
          <p:nvPr/>
        </p:nvGrpSpPr>
        <p:grpSpPr>
          <a:xfrm>
            <a:off x="584715" y="1528564"/>
            <a:ext cx="2554197" cy="2933839"/>
            <a:chOff x="584715" y="1528564"/>
            <a:chExt cx="2554197" cy="2933839"/>
          </a:xfrm>
        </p:grpSpPr>
        <p:sp>
          <p:nvSpPr>
            <p:cNvPr id="44" name="椭圆 43">
              <a:extLst>
                <a:ext uri="{FF2B5EF4-FFF2-40B4-BE49-F238E27FC236}">
                  <a16:creationId xmlns:a16="http://schemas.microsoft.com/office/drawing/2014/main" xmlns="" id="{608E6919-539F-478A-A00F-3664A9853FFC}"/>
                </a:ext>
              </a:extLst>
            </p:cNvPr>
            <p:cNvSpPr/>
            <p:nvPr/>
          </p:nvSpPr>
          <p:spPr>
            <a:xfrm>
              <a:off x="678242" y="1528564"/>
              <a:ext cx="1078897" cy="107889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文本框 39">
              <a:extLst>
                <a:ext uri="{FF2B5EF4-FFF2-40B4-BE49-F238E27FC236}">
                  <a16:creationId xmlns:a16="http://schemas.microsoft.com/office/drawing/2014/main" xmlns="" id="{8E051234-D421-401C-BF45-B2C0D3326AEB}"/>
                </a:ext>
              </a:extLst>
            </p:cNvPr>
            <p:cNvSpPr txBox="1"/>
            <p:nvPr/>
          </p:nvSpPr>
          <p:spPr>
            <a:xfrm>
              <a:off x="584715" y="2763733"/>
              <a:ext cx="2554197" cy="1698670"/>
            </a:xfrm>
            <a:prstGeom prst="rect">
              <a:avLst/>
            </a:prstGeom>
            <a:noFill/>
          </p:spPr>
          <p:txBody>
            <a:bodyPr wrap="square" rtlCol="0">
              <a:spAutoFit/>
            </a:bodyPr>
            <a:lstStyle>
              <a:defPPr>
                <a:defRPr lang="zh-CN"/>
              </a:defPPr>
              <a:lvl1pPr>
                <a:lnSpc>
                  <a:spcPct val="150000"/>
                </a:lnSpc>
              </a:lvl1pPr>
            </a:lstStyle>
            <a:p>
              <a:pPr>
                <a:lnSpc>
                  <a:spcPct val="130000"/>
                </a:lnSpc>
              </a:pPr>
              <a:r>
                <a:rPr lang="zh-CN" altLang="en-US" dirty="0"/>
                <a:t>让“</a:t>
              </a:r>
              <a:r>
                <a:rPr lang="zh-CN" altLang="en-US" sz="2800" dirty="0">
                  <a:solidFill>
                    <a:schemeClr val="accent5"/>
                  </a:solidFill>
                </a:rPr>
                <a:t>医</a:t>
              </a:r>
              <a:r>
                <a:rPr lang="zh-CN" altLang="en-US" dirty="0"/>
                <a:t>”字的内部笔画和顶部笔画相融合，同时左边笔画做开口处理，提高</a:t>
              </a:r>
              <a:r>
                <a:rPr lang="en-US" altLang="zh-CN" dirty="0"/>
                <a:t>logo</a:t>
              </a:r>
              <a:r>
                <a:rPr lang="zh-CN" altLang="en-US" dirty="0"/>
                <a:t>的识别度</a:t>
              </a:r>
            </a:p>
          </p:txBody>
        </p:sp>
        <p:grpSp>
          <p:nvGrpSpPr>
            <p:cNvPr id="20" name="组合 19">
              <a:extLst>
                <a:ext uri="{FF2B5EF4-FFF2-40B4-BE49-F238E27FC236}">
                  <a16:creationId xmlns:a16="http://schemas.microsoft.com/office/drawing/2014/main" xmlns="" id="{F66D8F60-4989-4EB4-8833-420CA5A597B4}"/>
                </a:ext>
              </a:extLst>
            </p:cNvPr>
            <p:cNvGrpSpPr/>
            <p:nvPr/>
          </p:nvGrpSpPr>
          <p:grpSpPr>
            <a:xfrm>
              <a:off x="836346" y="1694729"/>
              <a:ext cx="749773" cy="872034"/>
              <a:chOff x="1038702" y="2054329"/>
              <a:chExt cx="749773" cy="872034"/>
            </a:xfrm>
          </p:grpSpPr>
          <p:sp>
            <p:nvSpPr>
              <p:cNvPr id="59" name="任意多边形: 形状 58">
                <a:extLst>
                  <a:ext uri="{FF2B5EF4-FFF2-40B4-BE49-F238E27FC236}">
                    <a16:creationId xmlns:a16="http://schemas.microsoft.com/office/drawing/2014/main" xmlns="" id="{1BE63497-8379-44AB-8FEB-3F8CDB3ED224}"/>
                  </a:ext>
                </a:extLst>
              </p:cNvPr>
              <p:cNvSpPr/>
              <p:nvPr/>
            </p:nvSpPr>
            <p:spPr>
              <a:xfrm>
                <a:off x="1038702" y="2054329"/>
                <a:ext cx="749741" cy="209189"/>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009447C3-3A92-49D9-8DA0-06C4E1718C5B}"/>
                  </a:ext>
                </a:extLst>
              </p:cNvPr>
              <p:cNvSpPr/>
              <p:nvPr/>
            </p:nvSpPr>
            <p:spPr>
              <a:xfrm>
                <a:off x="1129485" y="2451482"/>
                <a:ext cx="332469" cy="66090"/>
              </a:xfrm>
              <a:custGeom>
                <a:avLst/>
                <a:gdLst>
                  <a:gd name="connsiteX0" fmla="*/ 94699 w 952801"/>
                  <a:gd name="connsiteY0" fmla="*/ 0 h 189402"/>
                  <a:gd name="connsiteX1" fmla="*/ 397815 w 952801"/>
                  <a:gd name="connsiteY1" fmla="*/ 0 h 189402"/>
                  <a:gd name="connsiteX2" fmla="*/ 554985 w 952801"/>
                  <a:gd name="connsiteY2" fmla="*/ 0 h 189402"/>
                  <a:gd name="connsiteX3" fmla="*/ 858101 w 952801"/>
                  <a:gd name="connsiteY3" fmla="*/ 0 h 189402"/>
                  <a:gd name="connsiteX4" fmla="*/ 952801 w 952801"/>
                  <a:gd name="connsiteY4" fmla="*/ 94701 h 189402"/>
                  <a:gd name="connsiteX5" fmla="*/ 858101 w 952801"/>
                  <a:gd name="connsiteY5" fmla="*/ 189402 h 189402"/>
                  <a:gd name="connsiteX6" fmla="*/ 554985 w 952801"/>
                  <a:gd name="connsiteY6" fmla="*/ 189402 h 189402"/>
                  <a:gd name="connsiteX7" fmla="*/ 397815 w 952801"/>
                  <a:gd name="connsiteY7" fmla="*/ 189402 h 189402"/>
                  <a:gd name="connsiteX8" fmla="*/ 94699 w 952801"/>
                  <a:gd name="connsiteY8" fmla="*/ 189402 h 189402"/>
                  <a:gd name="connsiteX9" fmla="*/ 0 w 952801"/>
                  <a:gd name="connsiteY9" fmla="*/ 94701 h 189402"/>
                  <a:gd name="connsiteX10" fmla="*/ 94699 w 952801"/>
                  <a:gd name="connsiteY10" fmla="*/ 0 h 18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801" h="189402">
                    <a:moveTo>
                      <a:pt x="94699" y="0"/>
                    </a:moveTo>
                    <a:lnTo>
                      <a:pt x="397815" y="0"/>
                    </a:lnTo>
                    <a:lnTo>
                      <a:pt x="554985" y="0"/>
                    </a:lnTo>
                    <a:lnTo>
                      <a:pt x="858101" y="0"/>
                    </a:lnTo>
                    <a:cubicBezTo>
                      <a:pt x="910401" y="0"/>
                      <a:pt x="952801" y="42400"/>
                      <a:pt x="952801" y="94701"/>
                    </a:cubicBezTo>
                    <a:cubicBezTo>
                      <a:pt x="952801" y="147002"/>
                      <a:pt x="910401" y="189402"/>
                      <a:pt x="858101" y="189402"/>
                    </a:cubicBezTo>
                    <a:lnTo>
                      <a:pt x="554985" y="189402"/>
                    </a:lnTo>
                    <a:lnTo>
                      <a:pt x="397815" y="189402"/>
                    </a:lnTo>
                    <a:lnTo>
                      <a:pt x="94699" y="189402"/>
                    </a:lnTo>
                    <a:cubicBezTo>
                      <a:pt x="42399" y="189402"/>
                      <a:pt x="0" y="147002"/>
                      <a:pt x="0" y="94701"/>
                    </a:cubicBezTo>
                    <a:cubicBezTo>
                      <a:pt x="0" y="42400"/>
                      <a:pt x="42399" y="0"/>
                      <a:pt x="94699" y="0"/>
                    </a:cubicBezTo>
                    <a:close/>
                  </a:path>
                </a:pathLst>
              </a:custGeom>
              <a:solidFill>
                <a:schemeClr val="accent1"/>
              </a:solidFill>
              <a:ln w="6350" cap="flat">
                <a:noFill/>
                <a:prstDash val="solid"/>
                <a:miter/>
              </a:ln>
            </p:spPr>
            <p:txBody>
              <a:bodyPr wrap="square" rtlCol="0" anchor="ctr">
                <a:noAutofit/>
              </a:bodyPr>
              <a:lstStyle/>
              <a:p>
                <a:endParaRPr lang="zh-CN" altLang="en-US"/>
              </a:p>
            </p:txBody>
          </p:sp>
          <p:sp>
            <p:nvSpPr>
              <p:cNvPr id="61" name="任意多边形: 形状 60">
                <a:extLst>
                  <a:ext uri="{FF2B5EF4-FFF2-40B4-BE49-F238E27FC236}">
                    <a16:creationId xmlns:a16="http://schemas.microsoft.com/office/drawing/2014/main" xmlns="" id="{E2633C95-C509-4269-B6E1-46BAF1A300E8}"/>
                  </a:ext>
                </a:extLst>
              </p:cNvPr>
              <p:cNvSpPr/>
              <p:nvPr/>
            </p:nvSpPr>
            <p:spPr>
              <a:xfrm>
                <a:off x="1325880" y="2204389"/>
                <a:ext cx="462595" cy="721974"/>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90290128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8E8EB65-16FF-49FE-B1D0-8B49411ED280}"/>
              </a:ext>
            </a:extLst>
          </p:cNvPr>
          <p:cNvSpPr>
            <a:spLocks noGrp="1"/>
          </p:cNvSpPr>
          <p:nvPr>
            <p:ph type="title"/>
          </p:nvPr>
        </p:nvSpPr>
        <p:spPr>
          <a:xfrm>
            <a:off x="895634" y="226222"/>
            <a:ext cx="9378000" cy="504000"/>
          </a:xfrm>
        </p:spPr>
        <p:txBody>
          <a:bodyPr/>
          <a:lstStyle/>
          <a:p>
            <a:r>
              <a:rPr lang="zh-CN" altLang="en-US" dirty="0">
                <a:solidFill>
                  <a:schemeClr val="tx1">
                    <a:lumMod val="85000"/>
                    <a:lumOff val="15000"/>
                  </a:schemeClr>
                </a:solidFill>
              </a:rPr>
              <a:t>大数字直观呈现具体数量</a:t>
            </a:r>
            <a:r>
              <a:rPr lang="zh-CN" altLang="en-US" dirty="0">
                <a:solidFill>
                  <a:schemeClr val="tx1">
                    <a:lumMod val="85000"/>
                    <a:lumOff val="15000"/>
                  </a:schemeClr>
                </a:solidFill>
                <a:latin typeface="+mj-ea"/>
              </a:rPr>
              <a:t>（灵活使用）</a:t>
            </a:r>
            <a:endParaRPr lang="zh-CN" altLang="en-US" dirty="0">
              <a:solidFill>
                <a:schemeClr val="tx1">
                  <a:lumMod val="85000"/>
                  <a:lumOff val="15000"/>
                </a:schemeClr>
              </a:solidFill>
            </a:endParaRPr>
          </a:p>
        </p:txBody>
      </p:sp>
      <p:sp>
        <p:nvSpPr>
          <p:cNvPr id="18" name="椭圆 17">
            <a:extLst>
              <a:ext uri="{FF2B5EF4-FFF2-40B4-BE49-F238E27FC236}">
                <a16:creationId xmlns:a16="http://schemas.microsoft.com/office/drawing/2014/main" xmlns="" id="{736E253C-83DB-49C9-BBD7-D6729155A851}"/>
              </a:ext>
            </a:extLst>
          </p:cNvPr>
          <p:cNvSpPr/>
          <p:nvPr/>
        </p:nvSpPr>
        <p:spPr>
          <a:xfrm>
            <a:off x="1106156"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文本框 3">
            <a:extLst>
              <a:ext uri="{FF2B5EF4-FFF2-40B4-BE49-F238E27FC236}">
                <a16:creationId xmlns:a16="http://schemas.microsoft.com/office/drawing/2014/main" xmlns="" id="{15B901A7-C59B-4285-B446-754512ACC45E}"/>
              </a:ext>
            </a:extLst>
          </p:cNvPr>
          <p:cNvSpPr txBox="1"/>
          <p:nvPr/>
        </p:nvSpPr>
        <p:spPr>
          <a:xfrm>
            <a:off x="1696526" y="3186872"/>
            <a:ext cx="814214" cy="277574"/>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在编职工</a:t>
            </a:r>
          </a:p>
        </p:txBody>
      </p:sp>
      <p:sp>
        <p:nvSpPr>
          <p:cNvPr id="3" name="文本框 2">
            <a:extLst>
              <a:ext uri="{FF2B5EF4-FFF2-40B4-BE49-F238E27FC236}">
                <a16:creationId xmlns:a16="http://schemas.microsoft.com/office/drawing/2014/main" xmlns="" id="{D3AA4E6C-DEE2-4F27-9C2E-90371F782AF0}"/>
              </a:ext>
            </a:extLst>
          </p:cNvPr>
          <p:cNvSpPr txBox="1"/>
          <p:nvPr/>
        </p:nvSpPr>
        <p:spPr>
          <a:xfrm>
            <a:off x="1239832" y="2415639"/>
            <a:ext cx="1441420"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6178</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5" name="文本框 4">
            <a:extLst>
              <a:ext uri="{FF2B5EF4-FFF2-40B4-BE49-F238E27FC236}">
                <a16:creationId xmlns:a16="http://schemas.microsoft.com/office/drawing/2014/main" xmlns="" id="{12343E36-1310-4444-A28A-E1F3857BB18C}"/>
              </a:ext>
            </a:extLst>
          </p:cNvPr>
          <p:cNvSpPr txBox="1"/>
          <p:nvPr/>
        </p:nvSpPr>
        <p:spPr>
          <a:xfrm>
            <a:off x="2535812" y="2699957"/>
            <a:ext cx="389850" cy="338554"/>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solidFill>
                  <a:schemeClr val="tx1">
                    <a:lumMod val="85000"/>
                    <a:lumOff val="15000"/>
                  </a:schemeClr>
                </a:solidFill>
              </a:rPr>
              <a:t>人</a:t>
            </a:r>
          </a:p>
        </p:txBody>
      </p:sp>
      <p:sp>
        <p:nvSpPr>
          <p:cNvPr id="28" name="椭圆 27">
            <a:extLst>
              <a:ext uri="{FF2B5EF4-FFF2-40B4-BE49-F238E27FC236}">
                <a16:creationId xmlns:a16="http://schemas.microsoft.com/office/drawing/2014/main" xmlns="" id="{1D0ADB60-DA31-4FFF-B41B-22CB87A9A17A}"/>
              </a:ext>
            </a:extLst>
          </p:cNvPr>
          <p:cNvSpPr/>
          <p:nvPr/>
        </p:nvSpPr>
        <p:spPr>
          <a:xfrm>
            <a:off x="3749375"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xmlns="" id="{A850EC58-2777-4FF8-8239-C7BF7337C50B}"/>
              </a:ext>
            </a:extLst>
          </p:cNvPr>
          <p:cNvSpPr txBox="1"/>
          <p:nvPr/>
        </p:nvSpPr>
        <p:spPr>
          <a:xfrm>
            <a:off x="4339744" y="3186873"/>
            <a:ext cx="814213"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专任教师</a:t>
            </a:r>
          </a:p>
        </p:txBody>
      </p:sp>
      <p:sp>
        <p:nvSpPr>
          <p:cNvPr id="32" name="文本框 31">
            <a:extLst>
              <a:ext uri="{FF2B5EF4-FFF2-40B4-BE49-F238E27FC236}">
                <a16:creationId xmlns:a16="http://schemas.microsoft.com/office/drawing/2014/main" xmlns="" id="{61E52887-26DB-41A0-9B37-D98A6F24915A}"/>
              </a:ext>
            </a:extLst>
          </p:cNvPr>
          <p:cNvSpPr txBox="1"/>
          <p:nvPr/>
        </p:nvSpPr>
        <p:spPr>
          <a:xfrm>
            <a:off x="3898632" y="2415639"/>
            <a:ext cx="1410258"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1172</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33" name="文本框 32">
            <a:extLst>
              <a:ext uri="{FF2B5EF4-FFF2-40B4-BE49-F238E27FC236}">
                <a16:creationId xmlns:a16="http://schemas.microsoft.com/office/drawing/2014/main" xmlns="" id="{C6937B7A-6FBE-4521-9DBD-A4FBE8B673F3}"/>
              </a:ext>
            </a:extLst>
          </p:cNvPr>
          <p:cNvSpPr txBox="1"/>
          <p:nvPr/>
        </p:nvSpPr>
        <p:spPr>
          <a:xfrm>
            <a:off x="5201481"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35" name="椭圆 34">
            <a:extLst>
              <a:ext uri="{FF2B5EF4-FFF2-40B4-BE49-F238E27FC236}">
                <a16:creationId xmlns:a16="http://schemas.microsoft.com/office/drawing/2014/main" xmlns="" id="{B586C189-51D1-4882-A85F-0A66B7C5AAFB}"/>
              </a:ext>
            </a:extLst>
          </p:cNvPr>
          <p:cNvSpPr/>
          <p:nvPr/>
        </p:nvSpPr>
        <p:spPr>
          <a:xfrm>
            <a:off x="6392594"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a:extLst>
              <a:ext uri="{FF2B5EF4-FFF2-40B4-BE49-F238E27FC236}">
                <a16:creationId xmlns:a16="http://schemas.microsoft.com/office/drawing/2014/main" xmlns="" id="{2328598B-DD57-4F41-A2F1-1FF6F16D57DC}"/>
              </a:ext>
            </a:extLst>
          </p:cNvPr>
          <p:cNvSpPr txBox="1"/>
          <p:nvPr/>
        </p:nvSpPr>
        <p:spPr>
          <a:xfrm>
            <a:off x="6982964" y="3186873"/>
            <a:ext cx="814213"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两院院士</a:t>
            </a:r>
          </a:p>
        </p:txBody>
      </p:sp>
      <p:sp>
        <p:nvSpPr>
          <p:cNvPr id="39" name="文本框 38">
            <a:extLst>
              <a:ext uri="{FF2B5EF4-FFF2-40B4-BE49-F238E27FC236}">
                <a16:creationId xmlns:a16="http://schemas.microsoft.com/office/drawing/2014/main" xmlns="" id="{BE252A97-1462-4D08-8F0B-7640E25E3C1C}"/>
              </a:ext>
            </a:extLst>
          </p:cNvPr>
          <p:cNvSpPr txBox="1"/>
          <p:nvPr/>
        </p:nvSpPr>
        <p:spPr>
          <a:xfrm>
            <a:off x="6840459" y="2415639"/>
            <a:ext cx="813043"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13</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40" name="文本框 39">
            <a:extLst>
              <a:ext uri="{FF2B5EF4-FFF2-40B4-BE49-F238E27FC236}">
                <a16:creationId xmlns:a16="http://schemas.microsoft.com/office/drawing/2014/main" xmlns="" id="{2B1D2631-63D8-4E26-A577-3FBF3AC7F18D}"/>
              </a:ext>
            </a:extLst>
          </p:cNvPr>
          <p:cNvSpPr txBox="1"/>
          <p:nvPr/>
        </p:nvSpPr>
        <p:spPr>
          <a:xfrm>
            <a:off x="7523643"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42" name="椭圆 41">
            <a:extLst>
              <a:ext uri="{FF2B5EF4-FFF2-40B4-BE49-F238E27FC236}">
                <a16:creationId xmlns:a16="http://schemas.microsoft.com/office/drawing/2014/main" xmlns="" id="{D76D8317-B9E3-4F82-90FF-67E505F1275C}"/>
              </a:ext>
            </a:extLst>
          </p:cNvPr>
          <p:cNvSpPr/>
          <p:nvPr/>
        </p:nvSpPr>
        <p:spPr>
          <a:xfrm>
            <a:off x="9035812" y="1950720"/>
            <a:ext cx="1971820" cy="1971820"/>
          </a:xfrm>
          <a:prstGeom prst="ellipse">
            <a:avLst/>
          </a:prstGeom>
          <a:gradFill>
            <a:gsLst>
              <a:gs pos="0">
                <a:schemeClr val="accent5">
                  <a:alpha val="5000"/>
                </a:schemeClr>
              </a:gs>
              <a:gs pos="38000">
                <a:schemeClr val="accent5">
                  <a:alpha val="0"/>
                </a:schemeClr>
              </a:gs>
            </a:gsLst>
            <a:lin ang="162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xmlns="" id="{64D6ABE1-8D36-430A-B86C-841F2479CEEB}"/>
              </a:ext>
            </a:extLst>
          </p:cNvPr>
          <p:cNvSpPr txBox="1"/>
          <p:nvPr/>
        </p:nvSpPr>
        <p:spPr>
          <a:xfrm>
            <a:off x="9626181" y="3186873"/>
            <a:ext cx="976131"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研究生导师</a:t>
            </a:r>
          </a:p>
        </p:txBody>
      </p:sp>
      <p:sp>
        <p:nvSpPr>
          <p:cNvPr id="46" name="文本框 45">
            <a:extLst>
              <a:ext uri="{FF2B5EF4-FFF2-40B4-BE49-F238E27FC236}">
                <a16:creationId xmlns:a16="http://schemas.microsoft.com/office/drawing/2014/main" xmlns="" id="{B7487DF1-DBC9-48E6-885A-183AD8A4053E}"/>
              </a:ext>
            </a:extLst>
          </p:cNvPr>
          <p:cNvSpPr txBox="1"/>
          <p:nvPr/>
        </p:nvSpPr>
        <p:spPr>
          <a:xfrm>
            <a:off x="9216232" y="2415639"/>
            <a:ext cx="1347933"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1111</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47" name="文本框 46">
            <a:extLst>
              <a:ext uri="{FF2B5EF4-FFF2-40B4-BE49-F238E27FC236}">
                <a16:creationId xmlns:a16="http://schemas.microsoft.com/office/drawing/2014/main" xmlns="" id="{0D83F347-797D-470F-A618-E6587A5E9495}"/>
              </a:ext>
            </a:extLst>
          </p:cNvPr>
          <p:cNvSpPr txBox="1"/>
          <p:nvPr/>
        </p:nvSpPr>
        <p:spPr>
          <a:xfrm>
            <a:off x="10388369"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49" name="矩形 48">
            <a:extLst>
              <a:ext uri="{FF2B5EF4-FFF2-40B4-BE49-F238E27FC236}">
                <a16:creationId xmlns:a16="http://schemas.microsoft.com/office/drawing/2014/main" xmlns="" id="{B9C63BA6-A7AE-4989-85CE-E413377428F6}"/>
              </a:ext>
            </a:extLst>
          </p:cNvPr>
          <p:cNvSpPr/>
          <p:nvPr/>
        </p:nvSpPr>
        <p:spPr>
          <a:xfrm>
            <a:off x="1" y="-733897"/>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xmlns="" id="{C3732455-2563-4D4B-8CCC-41B42B6F61C4}"/>
              </a:ext>
            </a:extLst>
          </p:cNvPr>
          <p:cNvSpPr/>
          <p:nvPr/>
        </p:nvSpPr>
        <p:spPr>
          <a:xfrm flipH="1">
            <a:off x="-1" y="-733897"/>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a:extLst>
              <a:ext uri="{FF2B5EF4-FFF2-40B4-BE49-F238E27FC236}">
                <a16:creationId xmlns:a16="http://schemas.microsoft.com/office/drawing/2014/main" xmlns="" id="{AABB5F3B-0051-4291-AA71-43025D38AD46}"/>
              </a:ext>
            </a:extLst>
          </p:cNvPr>
          <p:cNvSpPr txBox="1"/>
          <p:nvPr/>
        </p:nvSpPr>
        <p:spPr>
          <a:xfrm>
            <a:off x="642975" y="-575664"/>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选中元素，按住</a:t>
            </a:r>
            <a:r>
              <a:rPr lang="en-US" altLang="zh-CN" spc="100" dirty="0">
                <a:solidFill>
                  <a:schemeClr val="tx1">
                    <a:lumMod val="65000"/>
                    <a:lumOff val="35000"/>
                  </a:schemeClr>
                </a:solidFill>
                <a:latin typeface="+mn-ea"/>
              </a:rPr>
              <a:t>ctrl</a:t>
            </a:r>
            <a:r>
              <a:rPr lang="zh-CN" altLang="en-US" spc="100" dirty="0">
                <a:solidFill>
                  <a:schemeClr val="tx1">
                    <a:lumMod val="65000"/>
                    <a:lumOff val="35000"/>
                  </a:schemeClr>
                </a:solidFill>
                <a:latin typeface="+mn-ea"/>
              </a:rPr>
              <a:t>键</a:t>
            </a:r>
            <a:r>
              <a:rPr lang="en-US" altLang="zh-CN" spc="100" dirty="0">
                <a:solidFill>
                  <a:schemeClr val="tx1">
                    <a:lumMod val="65000"/>
                    <a:lumOff val="35000"/>
                  </a:schemeClr>
                </a:solidFill>
                <a:latin typeface="+mn-ea"/>
              </a:rPr>
              <a:t>+shift</a:t>
            </a:r>
            <a:r>
              <a:rPr lang="zh-CN" altLang="en-US" spc="100" dirty="0">
                <a:solidFill>
                  <a:schemeClr val="tx1">
                    <a:lumMod val="65000"/>
                    <a:lumOff val="35000"/>
                  </a:schemeClr>
                </a:solidFill>
                <a:latin typeface="+mn-ea"/>
              </a:rPr>
              <a:t>键不松手同时单击拖动鼠标，可以平行复制</a:t>
            </a:r>
          </a:p>
        </p:txBody>
      </p:sp>
      <p:pic>
        <p:nvPicPr>
          <p:cNvPr id="52" name="图片 51">
            <a:extLst>
              <a:ext uri="{FF2B5EF4-FFF2-40B4-BE49-F238E27FC236}">
                <a16:creationId xmlns:a16="http://schemas.microsoft.com/office/drawing/2014/main" xmlns="" id="{0D7ABE63-DFBD-45C0-A734-DDBB700D2E8E}"/>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20179" y="-548537"/>
            <a:ext cx="503368" cy="320040"/>
          </a:xfrm>
          <a:prstGeom prst="rect">
            <a:avLst/>
          </a:prstGeom>
        </p:spPr>
      </p:pic>
      <p:pic>
        <p:nvPicPr>
          <p:cNvPr id="53" name="图片 52">
            <a:extLst>
              <a:ext uri="{FF2B5EF4-FFF2-40B4-BE49-F238E27FC236}">
                <a16:creationId xmlns:a16="http://schemas.microsoft.com/office/drawing/2014/main" xmlns="" id="{C4D037B8-B5B0-4A43-A00F-E2E5D4DA309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38423"/>
            <a:ext cx="441818" cy="441814"/>
          </a:xfrm>
          <a:prstGeom prst="rect">
            <a:avLst/>
          </a:prstGeom>
        </p:spPr>
      </p:pic>
      <p:grpSp>
        <p:nvGrpSpPr>
          <p:cNvPr id="13" name="组合 12">
            <a:extLst>
              <a:ext uri="{FF2B5EF4-FFF2-40B4-BE49-F238E27FC236}">
                <a16:creationId xmlns:a16="http://schemas.microsoft.com/office/drawing/2014/main" xmlns="" id="{6AA55C71-6776-4200-95CE-278C0AF97590}"/>
              </a:ext>
            </a:extLst>
          </p:cNvPr>
          <p:cNvGrpSpPr/>
          <p:nvPr/>
        </p:nvGrpSpPr>
        <p:grpSpPr>
          <a:xfrm>
            <a:off x="696000" y="3699024"/>
            <a:ext cx="10800000" cy="1444014"/>
            <a:chOff x="479424" y="3687853"/>
            <a:chExt cx="11233152" cy="1466355"/>
          </a:xfrm>
        </p:grpSpPr>
        <p:sp>
          <p:nvSpPr>
            <p:cNvPr id="7" name="梯形 6">
              <a:extLst>
                <a:ext uri="{FF2B5EF4-FFF2-40B4-BE49-F238E27FC236}">
                  <a16:creationId xmlns:a16="http://schemas.microsoft.com/office/drawing/2014/main" xmlns="" id="{CA50C3FA-F012-4064-A7EF-F3F4E402DE4D}"/>
                </a:ext>
              </a:extLst>
            </p:cNvPr>
            <p:cNvSpPr/>
            <p:nvPr/>
          </p:nvSpPr>
          <p:spPr>
            <a:xfrm>
              <a:off x="479424" y="3687853"/>
              <a:ext cx="11233152"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a:extLst>
                <a:ext uri="{FF2B5EF4-FFF2-40B4-BE49-F238E27FC236}">
                  <a16:creationId xmlns:a16="http://schemas.microsoft.com/office/drawing/2014/main" xmlns="" id="{E5E3D668-79AB-41BB-81C4-74F5BFFA0642}"/>
                </a:ext>
              </a:extLst>
            </p:cNvPr>
            <p:cNvGrpSpPr/>
            <p:nvPr/>
          </p:nvGrpSpPr>
          <p:grpSpPr>
            <a:xfrm>
              <a:off x="479425" y="3687853"/>
              <a:ext cx="11233150" cy="1466355"/>
              <a:chOff x="479425" y="3687853"/>
              <a:chExt cx="11233150" cy="1466355"/>
            </a:xfrm>
          </p:grpSpPr>
          <p:grpSp>
            <p:nvGrpSpPr>
              <p:cNvPr id="11" name="组合 10">
                <a:extLst>
                  <a:ext uri="{FF2B5EF4-FFF2-40B4-BE49-F238E27FC236}">
                    <a16:creationId xmlns:a16="http://schemas.microsoft.com/office/drawing/2014/main" xmlns="" id="{CD98624F-07C6-4BA7-A1B4-2C9A05E5F0FB}"/>
                  </a:ext>
                </a:extLst>
              </p:cNvPr>
              <p:cNvGrpSpPr/>
              <p:nvPr/>
            </p:nvGrpSpPr>
            <p:grpSpPr>
              <a:xfrm>
                <a:off x="479425" y="3687853"/>
                <a:ext cx="11233150" cy="1466355"/>
                <a:chOff x="479425" y="3687853"/>
                <a:chExt cx="11233150" cy="1466355"/>
              </a:xfrm>
            </p:grpSpPr>
            <p:sp>
              <p:nvSpPr>
                <p:cNvPr id="48" name="梯形 47">
                  <a:extLst>
                    <a:ext uri="{FF2B5EF4-FFF2-40B4-BE49-F238E27FC236}">
                      <a16:creationId xmlns:a16="http://schemas.microsoft.com/office/drawing/2014/main" xmlns="" id="{9BD4B664-AC6B-4AD5-AE22-457ED112ABBE}"/>
                    </a:ext>
                  </a:extLst>
                </p:cNvPr>
                <p:cNvSpPr/>
                <p:nvPr/>
              </p:nvSpPr>
              <p:spPr>
                <a:xfrm flipH="1">
                  <a:off x="479425" y="3687853"/>
                  <a:ext cx="11233150"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梯形 53">
                  <a:extLst>
                    <a:ext uri="{FF2B5EF4-FFF2-40B4-BE49-F238E27FC236}">
                      <a16:creationId xmlns:a16="http://schemas.microsoft.com/office/drawing/2014/main" xmlns="" id="{20E9920B-0B4A-457F-9D68-91D39214A9B7}"/>
                    </a:ext>
                  </a:extLst>
                </p:cNvPr>
                <p:cNvSpPr/>
                <p:nvPr/>
              </p:nvSpPr>
              <p:spPr>
                <a:xfrm>
                  <a:off x="1042757" y="3687853"/>
                  <a:ext cx="10106486" cy="1127851"/>
                </a:xfrm>
                <a:prstGeom prst="trapezoid">
                  <a:avLst/>
                </a:prstGeom>
                <a:gradFill>
                  <a:gsLst>
                    <a:gs pos="0">
                      <a:schemeClr val="accent5">
                        <a:alpha val="0"/>
                      </a:schemeClr>
                    </a:gs>
                    <a:gs pos="100000">
                      <a:schemeClr val="accent5">
                        <a:alpha val="19000"/>
                      </a:schemeClr>
                    </a:gs>
                  </a:gsLst>
                  <a:lin ang="5400000" scaled="0"/>
                </a:gradFill>
                <a:ln>
                  <a:gradFill>
                    <a:gsLst>
                      <a:gs pos="26000">
                        <a:schemeClr val="accent5">
                          <a:alpha val="0"/>
                        </a:schemeClr>
                      </a:gs>
                      <a:gs pos="57000">
                        <a:schemeClr val="accent5"/>
                      </a:gs>
                    </a:gsLst>
                    <a:lin ang="5400000" scaled="1"/>
                  </a:gradFill>
                </a:ln>
                <a:scene3d>
                  <a:camera prst="perspectiveRelaxedModerately">
                    <a:rot lat="18000000" lon="0" rev="0"/>
                  </a:camera>
                  <a:lightRig rig="threePt" dir="t">
                    <a:rot lat="0" lon="0" rev="66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a:extLst>
                  <a:ext uri="{FF2B5EF4-FFF2-40B4-BE49-F238E27FC236}">
                    <a16:creationId xmlns:a16="http://schemas.microsoft.com/office/drawing/2014/main" xmlns="" id="{08ED7ABF-1718-4D73-89A7-ABB786CB921D}"/>
                  </a:ext>
                </a:extLst>
              </p:cNvPr>
              <p:cNvGrpSpPr/>
              <p:nvPr/>
            </p:nvGrpSpPr>
            <p:grpSpPr>
              <a:xfrm>
                <a:off x="5638787" y="3812585"/>
                <a:ext cx="920128" cy="910564"/>
                <a:chOff x="5638787" y="3812585"/>
                <a:chExt cx="920128" cy="910564"/>
              </a:xfrm>
            </p:grpSpPr>
            <p:pic>
              <p:nvPicPr>
                <p:cNvPr id="84" name="图片 83" descr="水中的倒影&#10;&#10;描述已自动生成">
                  <a:extLst>
                    <a:ext uri="{FF2B5EF4-FFF2-40B4-BE49-F238E27FC236}">
                      <a16:creationId xmlns:a16="http://schemas.microsoft.com/office/drawing/2014/main" xmlns="" id="{3D827C9C-4697-4F92-A459-6785BC89F410}"/>
                    </a:ext>
                  </a:extLst>
                </p:cNvPr>
                <p:cNvPicPr>
                  <a:picLocks noChangeAspect="1"/>
                </p:cNvPicPr>
                <p:nvPr/>
              </p:nvPicPr>
              <p:blipFill rotWithShape="1">
                <a:blip r:embed="rId6" cstate="print">
                  <a:alphaModFix amt="28000"/>
                  <a:extLst>
                    <a:ext uri="{28A0092B-C50C-407E-A947-70E740481C1C}">
                      <a14:useLocalDpi xmlns:a14="http://schemas.microsoft.com/office/drawing/2010/main" val="0"/>
                    </a:ext>
                  </a:extLst>
                </a:blip>
                <a:srcRect l="23930" t="6609" r="26187" b="12742"/>
                <a:stretch/>
              </p:blipFill>
              <p:spPr>
                <a:xfrm>
                  <a:off x="5648325" y="3812585"/>
                  <a:ext cx="910564" cy="910564"/>
                </a:xfrm>
                <a:prstGeom prst="ellipse">
                  <a:avLst/>
                </a:prstGeom>
                <a:scene3d>
                  <a:camera prst="perspectiveRelaxedModerately">
                    <a:rot lat="17100000" lon="0" rev="0"/>
                  </a:camera>
                  <a:lightRig rig="threePt" dir="t">
                    <a:rot lat="0" lon="0" rev="7800000"/>
                  </a:lightRig>
                </a:scene3d>
              </p:spPr>
            </p:pic>
            <p:sp>
              <p:nvSpPr>
                <p:cNvPr id="85" name="椭圆 84">
                  <a:extLst>
                    <a:ext uri="{FF2B5EF4-FFF2-40B4-BE49-F238E27FC236}">
                      <a16:creationId xmlns:a16="http://schemas.microsoft.com/office/drawing/2014/main" xmlns="" id="{BE66AAE2-B5C0-4A44-84F2-168E102C6E96}"/>
                    </a:ext>
                  </a:extLst>
                </p:cNvPr>
                <p:cNvSpPr/>
                <p:nvPr/>
              </p:nvSpPr>
              <p:spPr>
                <a:xfrm>
                  <a:off x="5638787" y="3812585"/>
                  <a:ext cx="920128" cy="910564"/>
                </a:xfrm>
                <a:prstGeom prst="ellipse">
                  <a:avLst/>
                </a:prstGeom>
                <a:solidFill>
                  <a:schemeClr val="bg1">
                    <a:alpha val="80000"/>
                  </a:schemeClr>
                </a:solidFill>
                <a:ln>
                  <a:noFill/>
                </a:ln>
                <a:scene3d>
                  <a:camera prst="perspectiveRelaxedModerately">
                    <a:rot lat="17100000" lon="0" rev="0"/>
                  </a:camera>
                  <a:lightRig rig="threePt" dir="t">
                    <a:rot lat="0" lon="0" rev="78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76" name="组合 75">
                  <a:extLst>
                    <a:ext uri="{FF2B5EF4-FFF2-40B4-BE49-F238E27FC236}">
                      <a16:creationId xmlns:a16="http://schemas.microsoft.com/office/drawing/2014/main" xmlns="" id="{3E49456B-0CC8-4F23-8F1D-4072C90A42D8}"/>
                    </a:ext>
                  </a:extLst>
                </p:cNvPr>
                <p:cNvGrpSpPr/>
                <p:nvPr/>
              </p:nvGrpSpPr>
              <p:grpSpPr>
                <a:xfrm>
                  <a:off x="5640718" y="3812585"/>
                  <a:ext cx="910564" cy="910564"/>
                  <a:chOff x="5640718" y="3796496"/>
                  <a:chExt cx="910564" cy="910564"/>
                </a:xfrm>
                <a:scene3d>
                  <a:camera prst="perspectiveRelaxedModerately">
                    <a:rot lat="17100000" lon="0" rev="0"/>
                  </a:camera>
                  <a:lightRig rig="threePt" dir="t">
                    <a:rot lat="0" lon="0" rev="7800000"/>
                  </a:lightRig>
                </a:scene3d>
              </p:grpSpPr>
              <p:sp>
                <p:nvSpPr>
                  <p:cNvPr id="77" name="任意多边形: 形状 76">
                    <a:extLst>
                      <a:ext uri="{FF2B5EF4-FFF2-40B4-BE49-F238E27FC236}">
                        <a16:creationId xmlns:a16="http://schemas.microsoft.com/office/drawing/2014/main" xmlns="" id="{E7B785B0-0F9A-4196-8EC2-BBCF98951F6B}"/>
                      </a:ext>
                    </a:extLst>
                  </p:cNvPr>
                  <p:cNvSpPr/>
                  <p:nvPr/>
                </p:nvSpPr>
                <p:spPr>
                  <a:xfrm>
                    <a:off x="5904151" y="4193621"/>
                    <a:ext cx="119393" cy="44820"/>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 name="connsiteX0" fmla="*/ 777621 w 1240120"/>
                      <a:gd name="connsiteY0" fmla="*/ 113348 h 575844"/>
                      <a:gd name="connsiteX1" fmla="*/ 664273 w 1240120"/>
                      <a:gd name="connsiteY1" fmla="*/ 226695 h 575844"/>
                      <a:gd name="connsiteX2" fmla="*/ 113347 w 1240120"/>
                      <a:gd name="connsiteY2" fmla="*/ 226695 h 575844"/>
                      <a:gd name="connsiteX3" fmla="*/ 0 w 1240120"/>
                      <a:gd name="connsiteY3" fmla="*/ 113348 h 575844"/>
                      <a:gd name="connsiteX4" fmla="*/ 113347 w 1240120"/>
                      <a:gd name="connsiteY4" fmla="*/ 0 h 575844"/>
                      <a:gd name="connsiteX5" fmla="*/ 664273 w 1240120"/>
                      <a:gd name="connsiteY5" fmla="*/ 0 h 575844"/>
                      <a:gd name="connsiteX6" fmla="*/ 1240122 w 1240120"/>
                      <a:gd name="connsiteY6" fmla="*/ 575844 h 575844"/>
                      <a:gd name="connsiteX0" fmla="*/ 777621 w 777619"/>
                      <a:gd name="connsiteY0" fmla="*/ 113348 h 226696"/>
                      <a:gd name="connsiteX1" fmla="*/ 664273 w 777619"/>
                      <a:gd name="connsiteY1" fmla="*/ 226695 h 226696"/>
                      <a:gd name="connsiteX2" fmla="*/ 113347 w 777619"/>
                      <a:gd name="connsiteY2" fmla="*/ 226695 h 226696"/>
                      <a:gd name="connsiteX3" fmla="*/ 0 w 777619"/>
                      <a:gd name="connsiteY3" fmla="*/ 113348 h 226696"/>
                      <a:gd name="connsiteX4" fmla="*/ 113347 w 777619"/>
                      <a:gd name="connsiteY4" fmla="*/ 0 h 226696"/>
                      <a:gd name="connsiteX5" fmla="*/ 664273 w 777619"/>
                      <a:gd name="connsiteY5" fmla="*/ 0 h 226696"/>
                      <a:gd name="connsiteX0" fmla="*/ 664273 w 664275"/>
                      <a:gd name="connsiteY0" fmla="*/ 226695 h 226696"/>
                      <a:gd name="connsiteX1" fmla="*/ 113347 w 664275"/>
                      <a:gd name="connsiteY1" fmla="*/ 226695 h 226696"/>
                      <a:gd name="connsiteX2" fmla="*/ 0 w 664275"/>
                      <a:gd name="connsiteY2" fmla="*/ 113348 h 226696"/>
                      <a:gd name="connsiteX3" fmla="*/ 113347 w 664275"/>
                      <a:gd name="connsiteY3" fmla="*/ 0 h 226696"/>
                      <a:gd name="connsiteX4" fmla="*/ 664273 w 664275"/>
                      <a:gd name="connsiteY4" fmla="*/ 0 h 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275" h="226696">
                        <a:moveTo>
                          <a:pt x="664273" y="226695"/>
                        </a:moveTo>
                        <a:lnTo>
                          <a:pt x="113347" y="226695"/>
                        </a:lnTo>
                        <a:cubicBezTo>
                          <a:pt x="50749" y="226695"/>
                          <a:pt x="0" y="175946"/>
                          <a:pt x="0" y="113348"/>
                        </a:cubicBezTo>
                        <a:cubicBezTo>
                          <a:pt x="0" y="50749"/>
                          <a:pt x="50749" y="0"/>
                          <a:pt x="113347" y="0"/>
                        </a:cubicBezTo>
                        <a:lnTo>
                          <a:pt x="664273" y="0"/>
                        </a:lnTo>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a:extLst>
                      <a:ext uri="{FF2B5EF4-FFF2-40B4-BE49-F238E27FC236}">
                        <a16:creationId xmlns:a16="http://schemas.microsoft.com/office/drawing/2014/main" xmlns="" id="{BD00A058-DE02-4962-977C-375A0E636AF6}"/>
                      </a:ext>
                    </a:extLst>
                  </p:cNvPr>
                  <p:cNvSpPr/>
                  <p:nvPr/>
                </p:nvSpPr>
                <p:spPr>
                  <a:xfrm>
                    <a:off x="5864480" y="4532853"/>
                    <a:ext cx="485854" cy="43941"/>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a:extLst>
                      <a:ext uri="{FF2B5EF4-FFF2-40B4-BE49-F238E27FC236}">
                        <a16:creationId xmlns:a16="http://schemas.microsoft.com/office/drawing/2014/main" xmlns="" id="{5891D1FC-6416-467F-A8B4-A560274A1518}"/>
                      </a:ext>
                    </a:extLst>
                  </p:cNvPr>
                  <p:cNvSpPr/>
                  <p:nvPr/>
                </p:nvSpPr>
                <p:spPr>
                  <a:xfrm>
                    <a:off x="5841666" y="4127221"/>
                    <a:ext cx="43941" cy="428106"/>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a:extLst>
                      <a:ext uri="{FF2B5EF4-FFF2-40B4-BE49-F238E27FC236}">
                        <a16:creationId xmlns:a16="http://schemas.microsoft.com/office/drawing/2014/main" xmlns="" id="{23C844D2-652A-488E-AA02-E3ED1B539735}"/>
                      </a:ext>
                    </a:extLst>
                  </p:cNvPr>
                  <p:cNvSpPr/>
                  <p:nvPr/>
                </p:nvSpPr>
                <p:spPr>
                  <a:xfrm>
                    <a:off x="6021997" y="4028242"/>
                    <a:ext cx="327668" cy="489622"/>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a:extLst>
                      <a:ext uri="{FF2B5EF4-FFF2-40B4-BE49-F238E27FC236}">
                        <a16:creationId xmlns:a16="http://schemas.microsoft.com/office/drawing/2014/main" xmlns="" id="{9B87F066-C53B-41E2-9B0D-53A4A03D8AF5}"/>
                      </a:ext>
                    </a:extLst>
                  </p:cNvPr>
                  <p:cNvSpPr/>
                  <p:nvPr/>
                </p:nvSpPr>
                <p:spPr>
                  <a:xfrm>
                    <a:off x="5856423" y="4535991"/>
                    <a:ext cx="25108" cy="37663"/>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noFill/>
                  <a:ln w="3175"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a:extLst>
                      <a:ext uri="{FF2B5EF4-FFF2-40B4-BE49-F238E27FC236}">
                        <a16:creationId xmlns:a16="http://schemas.microsoft.com/office/drawing/2014/main" xmlns="" id="{1B24E7C3-489C-4FFB-BE90-01212A1B1073}"/>
                      </a:ext>
                    </a:extLst>
                  </p:cNvPr>
                  <p:cNvSpPr/>
                  <p:nvPr/>
                </p:nvSpPr>
                <p:spPr>
                  <a:xfrm>
                    <a:off x="5841694" y="3926476"/>
                    <a:ext cx="508453" cy="141866"/>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圆: 空心 82">
                    <a:extLst>
                      <a:ext uri="{FF2B5EF4-FFF2-40B4-BE49-F238E27FC236}">
                        <a16:creationId xmlns:a16="http://schemas.microsoft.com/office/drawing/2014/main" xmlns="" id="{5E7F7EFC-C0BA-477B-B353-F2E7B583FBD3}"/>
                      </a:ext>
                    </a:extLst>
                  </p:cNvPr>
                  <p:cNvSpPr/>
                  <p:nvPr/>
                </p:nvSpPr>
                <p:spPr>
                  <a:xfrm>
                    <a:off x="5640718" y="3796496"/>
                    <a:ext cx="910564" cy="910564"/>
                  </a:xfrm>
                  <a:prstGeom prst="donut">
                    <a:avLst>
                      <a:gd name="adj" fmla="val 4429"/>
                    </a:avLst>
                  </a:prstGeom>
                  <a:noFill/>
                  <a:ln w="6350">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grpSp>
          </p:grpSp>
        </p:grpSp>
      </p:grpSp>
    </p:spTree>
    <p:extLst>
      <p:ext uri="{BB962C8B-B14F-4D97-AF65-F5344CB8AC3E}">
        <p14:creationId xmlns:p14="http://schemas.microsoft.com/office/powerpoint/2010/main" val="173361692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xmlns="" id="{F8BF4BAD-FFAE-4D0F-9728-34A75C8BC768}"/>
              </a:ext>
            </a:extLst>
          </p:cNvPr>
          <p:cNvSpPr>
            <a:spLocks noGrp="1"/>
          </p:cNvSpPr>
          <p:nvPr>
            <p:ph type="title"/>
          </p:nvPr>
        </p:nvSpPr>
        <p:spPr/>
        <p:txBody>
          <a:bodyPr/>
          <a:lstStyle/>
          <a:p>
            <a:r>
              <a:rPr lang="zh-CN" altLang="en-US" dirty="0"/>
              <a:t>光速搞定表格排版</a:t>
            </a:r>
          </a:p>
        </p:txBody>
      </p:sp>
      <p:graphicFrame>
        <p:nvGraphicFramePr>
          <p:cNvPr id="4" name="表格 3">
            <a:extLst>
              <a:ext uri="{FF2B5EF4-FFF2-40B4-BE49-F238E27FC236}">
                <a16:creationId xmlns:a16="http://schemas.microsoft.com/office/drawing/2014/main" xmlns="" id="{D121CFE7-637C-4E02-A0E9-7017654D578C}"/>
              </a:ext>
            </a:extLst>
          </p:cNvPr>
          <p:cNvGraphicFramePr>
            <a:graphicFrameLocks noGrp="1"/>
          </p:cNvGraphicFramePr>
          <p:nvPr>
            <p:extLst>
              <p:ext uri="{D42A27DB-BD31-4B8C-83A1-F6EECF244321}">
                <p14:modId xmlns:p14="http://schemas.microsoft.com/office/powerpoint/2010/main" val="1292768202"/>
              </p:ext>
            </p:extLst>
          </p:nvPr>
        </p:nvGraphicFramePr>
        <p:xfrm>
          <a:off x="479424" y="1296689"/>
          <a:ext cx="11233152" cy="2650700"/>
        </p:xfrm>
        <a:graphic>
          <a:graphicData uri="http://schemas.openxmlformats.org/drawingml/2006/table">
            <a:tbl>
              <a:tblPr firstRow="1" bandRow="1">
                <a:tableStyleId>{74C1A8A3-306A-4EB7-A6B1-4F7E0EB9C5D6}</a:tableStyleId>
              </a:tblPr>
              <a:tblGrid>
                <a:gridCol w="1604736">
                  <a:extLst>
                    <a:ext uri="{9D8B030D-6E8A-4147-A177-3AD203B41FA5}">
                      <a16:colId xmlns:a16="http://schemas.microsoft.com/office/drawing/2014/main" xmlns="" val="2239926448"/>
                    </a:ext>
                  </a:extLst>
                </a:gridCol>
                <a:gridCol w="1604736">
                  <a:extLst>
                    <a:ext uri="{9D8B030D-6E8A-4147-A177-3AD203B41FA5}">
                      <a16:colId xmlns:a16="http://schemas.microsoft.com/office/drawing/2014/main" xmlns="" val="1358160140"/>
                    </a:ext>
                  </a:extLst>
                </a:gridCol>
                <a:gridCol w="1604736">
                  <a:extLst>
                    <a:ext uri="{9D8B030D-6E8A-4147-A177-3AD203B41FA5}">
                      <a16:colId xmlns:a16="http://schemas.microsoft.com/office/drawing/2014/main" xmlns="" val="2531595552"/>
                    </a:ext>
                  </a:extLst>
                </a:gridCol>
                <a:gridCol w="1604736">
                  <a:extLst>
                    <a:ext uri="{9D8B030D-6E8A-4147-A177-3AD203B41FA5}">
                      <a16:colId xmlns:a16="http://schemas.microsoft.com/office/drawing/2014/main" xmlns="" val="977106141"/>
                    </a:ext>
                  </a:extLst>
                </a:gridCol>
                <a:gridCol w="1604736">
                  <a:extLst>
                    <a:ext uri="{9D8B030D-6E8A-4147-A177-3AD203B41FA5}">
                      <a16:colId xmlns:a16="http://schemas.microsoft.com/office/drawing/2014/main" xmlns="" val="3991594092"/>
                    </a:ext>
                  </a:extLst>
                </a:gridCol>
                <a:gridCol w="1604736">
                  <a:extLst>
                    <a:ext uri="{9D8B030D-6E8A-4147-A177-3AD203B41FA5}">
                      <a16:colId xmlns:a16="http://schemas.microsoft.com/office/drawing/2014/main" xmlns="" val="1415276029"/>
                    </a:ext>
                  </a:extLst>
                </a:gridCol>
                <a:gridCol w="1604736">
                  <a:extLst>
                    <a:ext uri="{9D8B030D-6E8A-4147-A177-3AD203B41FA5}">
                      <a16:colId xmlns:a16="http://schemas.microsoft.com/office/drawing/2014/main" xmlns="" val="2247047163"/>
                    </a:ext>
                  </a:extLst>
                </a:gridCol>
              </a:tblGrid>
              <a:tr h="530140">
                <a:tc>
                  <a:txBody>
                    <a:bodyPr/>
                    <a:lstStyle/>
                    <a:p>
                      <a:pPr algn="ctr"/>
                      <a:endParaRPr lang="zh-CN" altLang="en-US" sz="2100" b="0" dirty="0">
                        <a:solidFill>
                          <a:schemeClr val="accent1"/>
                        </a:solidFill>
                        <a:latin typeface="+mj-ea"/>
                        <a:ea typeface="+mj-ea"/>
                      </a:endParaRPr>
                    </a:p>
                  </a:txBody>
                  <a:tcPr marL="109192" marR="109192" marT="54596" marB="54596" anchor="ctr">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1</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2</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3</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4</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5</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6</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xmlns="" val="1894984582"/>
                  </a:ext>
                </a:extLst>
              </a:tr>
              <a:tr h="530140">
                <a:tc>
                  <a:txBody>
                    <a:bodyPr/>
                    <a:lstStyle/>
                    <a:p>
                      <a:pPr algn="ctr"/>
                      <a:r>
                        <a:rPr lang="en-US" altLang="zh-CN" sz="1600" dirty="0">
                          <a:solidFill>
                            <a:schemeClr val="tx1">
                              <a:lumMod val="75000"/>
                              <a:lumOff val="25000"/>
                            </a:schemeClr>
                          </a:solidFill>
                        </a:rPr>
                        <a:t>1</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extLst>
                  <a:ext uri="{0D108BD9-81ED-4DB2-BD59-A6C34878D82A}">
                    <a16:rowId xmlns:a16="http://schemas.microsoft.com/office/drawing/2014/main" xmlns="" val="3051155992"/>
                  </a:ext>
                </a:extLst>
              </a:tr>
              <a:tr h="530140">
                <a:tc>
                  <a:txBody>
                    <a:bodyPr/>
                    <a:lstStyle/>
                    <a:p>
                      <a:pPr algn="ctr"/>
                      <a:r>
                        <a:rPr lang="en-US" altLang="zh-CN" sz="1600" dirty="0">
                          <a:solidFill>
                            <a:schemeClr val="tx1">
                              <a:lumMod val="75000"/>
                              <a:lumOff val="25000"/>
                            </a:schemeClr>
                          </a:solidFill>
                        </a:rPr>
                        <a:t>2</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extLst>
                  <a:ext uri="{0D108BD9-81ED-4DB2-BD59-A6C34878D82A}">
                    <a16:rowId xmlns:a16="http://schemas.microsoft.com/office/drawing/2014/main" xmlns="" val="2665949170"/>
                  </a:ext>
                </a:extLst>
              </a:tr>
              <a:tr h="530140">
                <a:tc>
                  <a:txBody>
                    <a:bodyPr/>
                    <a:lstStyle/>
                    <a:p>
                      <a:pPr algn="ctr"/>
                      <a:r>
                        <a:rPr lang="en-US" altLang="zh-CN" sz="1600" dirty="0">
                          <a:solidFill>
                            <a:schemeClr val="tx1">
                              <a:lumMod val="75000"/>
                              <a:lumOff val="25000"/>
                            </a:schemeClr>
                          </a:solidFill>
                        </a:rPr>
                        <a:t>3</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extLst>
                  <a:ext uri="{0D108BD9-81ED-4DB2-BD59-A6C34878D82A}">
                    <a16:rowId xmlns:a16="http://schemas.microsoft.com/office/drawing/2014/main" xmlns="" val="3477418193"/>
                  </a:ext>
                </a:extLst>
              </a:tr>
              <a:tr h="530140">
                <a:tc>
                  <a:txBody>
                    <a:bodyPr/>
                    <a:lstStyle/>
                    <a:p>
                      <a:pPr algn="ctr"/>
                      <a:r>
                        <a:rPr lang="en-US" altLang="zh-CN" sz="1600" dirty="0">
                          <a:solidFill>
                            <a:schemeClr val="tx1">
                              <a:lumMod val="75000"/>
                              <a:lumOff val="25000"/>
                            </a:schemeClr>
                          </a:solidFill>
                        </a:rPr>
                        <a:t>4</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634943110"/>
                  </a:ext>
                </a:extLst>
              </a:tr>
            </a:tbl>
          </a:graphicData>
        </a:graphic>
      </p:graphicFrame>
      <p:grpSp>
        <p:nvGrpSpPr>
          <p:cNvPr id="12" name="组合 11">
            <a:extLst>
              <a:ext uri="{FF2B5EF4-FFF2-40B4-BE49-F238E27FC236}">
                <a16:creationId xmlns:a16="http://schemas.microsoft.com/office/drawing/2014/main" xmlns="" id="{BF54A9A2-7BB0-4D48-8A1F-ABE629D36D22}"/>
              </a:ext>
            </a:extLst>
          </p:cNvPr>
          <p:cNvGrpSpPr/>
          <p:nvPr/>
        </p:nvGrpSpPr>
        <p:grpSpPr>
          <a:xfrm>
            <a:off x="479425" y="4267476"/>
            <a:ext cx="11233150" cy="2041249"/>
            <a:chOff x="479425" y="4267476"/>
            <a:chExt cx="11233150" cy="2041249"/>
          </a:xfrm>
        </p:grpSpPr>
        <p:sp>
          <p:nvSpPr>
            <p:cNvPr id="13" name="矩形: 圆角 12">
              <a:extLst>
                <a:ext uri="{FF2B5EF4-FFF2-40B4-BE49-F238E27FC236}">
                  <a16:creationId xmlns:a16="http://schemas.microsoft.com/office/drawing/2014/main" xmlns="" id="{C9AC00DA-F482-4E70-B92F-E1E0BCEA2ED5}"/>
                </a:ext>
              </a:extLst>
            </p:cNvPr>
            <p:cNvSpPr/>
            <p:nvPr/>
          </p:nvSpPr>
          <p:spPr>
            <a:xfrm>
              <a:off x="479425" y="4267476"/>
              <a:ext cx="11233150"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xmlns="" id="{73D19848-0EED-48C4-9660-CB3AC4D91A3F}"/>
                </a:ext>
              </a:extLst>
            </p:cNvPr>
            <p:cNvSpPr/>
            <p:nvPr/>
          </p:nvSpPr>
          <p:spPr>
            <a:xfrm>
              <a:off x="11610875" y="4267476"/>
              <a:ext cx="101700"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6" name="直接连接符 15">
            <a:extLst>
              <a:ext uri="{FF2B5EF4-FFF2-40B4-BE49-F238E27FC236}">
                <a16:creationId xmlns:a16="http://schemas.microsoft.com/office/drawing/2014/main" xmlns="" id="{04353746-B578-41D9-891A-C4BC4E884238}"/>
              </a:ext>
            </a:extLst>
          </p:cNvPr>
          <p:cNvCxnSpPr>
            <a:cxnSpLocks/>
          </p:cNvCxnSpPr>
          <p:nvPr/>
        </p:nvCxnSpPr>
        <p:spPr>
          <a:xfrm>
            <a:off x="479425" y="6308725"/>
            <a:ext cx="1123315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a16="http://schemas.microsoft.com/office/drawing/2014/main" xmlns="" id="{E305CB81-7DBF-433F-B614-1D48680EA60F}"/>
              </a:ext>
            </a:extLst>
          </p:cNvPr>
          <p:cNvSpPr txBox="1"/>
          <p:nvPr/>
        </p:nvSpPr>
        <p:spPr>
          <a:xfrm>
            <a:off x="683720" y="4791093"/>
            <a:ext cx="10743738"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18" name="直接连接符 17">
            <a:extLst>
              <a:ext uri="{FF2B5EF4-FFF2-40B4-BE49-F238E27FC236}">
                <a16:creationId xmlns:a16="http://schemas.microsoft.com/office/drawing/2014/main" xmlns="" id="{174B7C50-8E8D-4252-A179-FE65FDE78212}"/>
              </a:ext>
            </a:extLst>
          </p:cNvPr>
          <p:cNvCxnSpPr/>
          <p:nvPr/>
        </p:nvCxnSpPr>
        <p:spPr>
          <a:xfrm>
            <a:off x="917592"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矩形: 圆角 18">
            <a:extLst>
              <a:ext uri="{FF2B5EF4-FFF2-40B4-BE49-F238E27FC236}">
                <a16:creationId xmlns:a16="http://schemas.microsoft.com/office/drawing/2014/main" xmlns="" id="{67F15951-1ACD-4DA7-8432-B34CCE4A2297}"/>
              </a:ext>
            </a:extLst>
          </p:cNvPr>
          <p:cNvSpPr/>
          <p:nvPr/>
        </p:nvSpPr>
        <p:spPr>
          <a:xfrm>
            <a:off x="785420" y="4353608"/>
            <a:ext cx="7345753"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输入副标题</a:t>
            </a:r>
            <a:r>
              <a:rPr lang="zh-CN" altLang="en-US" sz="2000" dirty="0">
                <a:solidFill>
                  <a:schemeClr val="accent5"/>
                </a:solidFill>
                <a:latin typeface="+mj-ea"/>
                <a:ea typeface="+mj-ea"/>
              </a:rPr>
              <a:t> </a:t>
            </a:r>
            <a:r>
              <a:rPr lang="zh-CN" altLang="en-US" sz="2000" dirty="0">
                <a:solidFill>
                  <a:schemeClr val="accent1"/>
                </a:solidFill>
                <a:latin typeface="+mj-ea"/>
                <a:ea typeface="+mj-ea"/>
              </a:rPr>
              <a:t> </a:t>
            </a:r>
          </a:p>
        </p:txBody>
      </p:sp>
    </p:spTree>
    <p:extLst>
      <p:ext uri="{BB962C8B-B14F-4D97-AF65-F5344CB8AC3E}">
        <p14:creationId xmlns:p14="http://schemas.microsoft.com/office/powerpoint/2010/main" val="409646904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a:extLst>
              <a:ext uri="{FF2B5EF4-FFF2-40B4-BE49-F238E27FC236}">
                <a16:creationId xmlns:a16="http://schemas.microsoft.com/office/drawing/2014/main" xmlns="" id="{17C5BBB1-F3F4-450D-976F-08DE19FD8887}"/>
              </a:ext>
            </a:extLst>
          </p:cNvPr>
          <p:cNvGrpSpPr/>
          <p:nvPr/>
        </p:nvGrpSpPr>
        <p:grpSpPr>
          <a:xfrm>
            <a:off x="6449895" y="1304928"/>
            <a:ext cx="5262680" cy="4429122"/>
            <a:chOff x="5910146" y="1304928"/>
            <a:chExt cx="5262680" cy="4429122"/>
          </a:xfrm>
        </p:grpSpPr>
        <p:grpSp>
          <p:nvGrpSpPr>
            <p:cNvPr id="9" name="组合 8">
              <a:extLst>
                <a:ext uri="{FF2B5EF4-FFF2-40B4-BE49-F238E27FC236}">
                  <a16:creationId xmlns:a16="http://schemas.microsoft.com/office/drawing/2014/main" xmlns="" id="{6A6F1D88-6076-4E38-8983-DD7284A53604}"/>
                </a:ext>
              </a:extLst>
            </p:cNvPr>
            <p:cNvGrpSpPr/>
            <p:nvPr/>
          </p:nvGrpSpPr>
          <p:grpSpPr>
            <a:xfrm>
              <a:off x="5910146" y="1304928"/>
              <a:ext cx="5262680" cy="4429122"/>
              <a:chOff x="5910146" y="1304928"/>
              <a:chExt cx="5262680" cy="4429122"/>
            </a:xfrm>
          </p:grpSpPr>
          <p:sp>
            <p:nvSpPr>
              <p:cNvPr id="7" name="矩形: 圆角 6">
                <a:extLst>
                  <a:ext uri="{FF2B5EF4-FFF2-40B4-BE49-F238E27FC236}">
                    <a16:creationId xmlns:a16="http://schemas.microsoft.com/office/drawing/2014/main" xmlns="" id="{FA579B3C-BAD2-4C17-BD6A-0F99525A0CEE}"/>
                  </a:ext>
                </a:extLst>
              </p:cNvPr>
              <p:cNvSpPr/>
              <p:nvPr/>
            </p:nvSpPr>
            <p:spPr>
              <a:xfrm>
                <a:off x="5910146" y="1304928"/>
                <a:ext cx="5262680" cy="4429122"/>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a16="http://schemas.microsoft.com/office/drawing/2014/main" xmlns="" id="{6433CD84-31E5-4F2D-ABF8-433F7B9DC23E}"/>
                  </a:ext>
                </a:extLst>
              </p:cNvPr>
              <p:cNvSpPr/>
              <p:nvPr/>
            </p:nvSpPr>
            <p:spPr>
              <a:xfrm>
                <a:off x="11054081" y="1304929"/>
                <a:ext cx="118745" cy="12080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5" name="直接连接符 14">
              <a:extLst>
                <a:ext uri="{FF2B5EF4-FFF2-40B4-BE49-F238E27FC236}">
                  <a16:creationId xmlns:a16="http://schemas.microsoft.com/office/drawing/2014/main" xmlns="" id="{235E9382-A72E-43A3-BC42-9DDC10571431}"/>
                </a:ext>
              </a:extLst>
            </p:cNvPr>
            <p:cNvCxnSpPr>
              <a:cxnSpLocks/>
            </p:cNvCxnSpPr>
            <p:nvPr/>
          </p:nvCxnSpPr>
          <p:spPr>
            <a:xfrm>
              <a:off x="5910146" y="5734050"/>
              <a:ext cx="5262680"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xmlns="" id="{16651D24-D30E-4B1E-8512-6F56B4DFBB28}"/>
              </a:ext>
            </a:extLst>
          </p:cNvPr>
          <p:cNvSpPr>
            <a:spLocks noGrp="1"/>
          </p:cNvSpPr>
          <p:nvPr>
            <p:ph type="title"/>
          </p:nvPr>
        </p:nvSpPr>
        <p:spPr/>
        <p:txBody>
          <a:bodyPr/>
          <a:lstStyle/>
          <a:p>
            <a:r>
              <a:rPr lang="zh-CN" altLang="en-US" dirty="0"/>
              <a:t>如果你有一些需要对比的数据</a:t>
            </a:r>
          </a:p>
        </p:txBody>
      </p:sp>
      <p:graphicFrame>
        <p:nvGraphicFramePr>
          <p:cNvPr id="3" name="图表 2">
            <a:extLst>
              <a:ext uri="{FF2B5EF4-FFF2-40B4-BE49-F238E27FC236}">
                <a16:creationId xmlns:a16="http://schemas.microsoft.com/office/drawing/2014/main" xmlns="" id="{AF0BA84A-0379-4D4C-B273-780DC78CA26E}"/>
              </a:ext>
            </a:extLst>
          </p:cNvPr>
          <p:cNvGraphicFramePr/>
          <p:nvPr>
            <p:extLst>
              <p:ext uri="{D42A27DB-BD31-4B8C-83A1-F6EECF244321}">
                <p14:modId xmlns:p14="http://schemas.microsoft.com/office/powerpoint/2010/main" val="162454723"/>
              </p:ext>
            </p:extLst>
          </p:nvPr>
        </p:nvGraphicFramePr>
        <p:xfrm>
          <a:off x="325786" y="1025024"/>
          <a:ext cx="5152994" cy="5187414"/>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本框 10">
            <a:extLst>
              <a:ext uri="{FF2B5EF4-FFF2-40B4-BE49-F238E27FC236}">
                <a16:creationId xmlns:a16="http://schemas.microsoft.com/office/drawing/2014/main" xmlns="" id="{9A3F5649-F1E9-4544-9736-68548754F5AB}"/>
              </a:ext>
            </a:extLst>
          </p:cNvPr>
          <p:cNvSpPr txBox="1"/>
          <p:nvPr/>
        </p:nvSpPr>
        <p:spPr>
          <a:xfrm>
            <a:off x="6635749" y="2084710"/>
            <a:ext cx="4910075" cy="322487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卓越医生教育培养计划”试点高校。</a:t>
            </a:r>
          </a:p>
        </p:txBody>
      </p:sp>
      <p:sp>
        <p:nvSpPr>
          <p:cNvPr id="12" name="矩形: 圆角 11">
            <a:extLst>
              <a:ext uri="{FF2B5EF4-FFF2-40B4-BE49-F238E27FC236}">
                <a16:creationId xmlns:a16="http://schemas.microsoft.com/office/drawing/2014/main" xmlns="" id="{1A2D9295-B99D-4C49-AE27-58B36DDE3F64}"/>
              </a:ext>
            </a:extLst>
          </p:cNvPr>
          <p:cNvSpPr/>
          <p:nvPr/>
        </p:nvSpPr>
        <p:spPr>
          <a:xfrm>
            <a:off x="6729407" y="1647658"/>
            <a:ext cx="3919337"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endParaRPr lang="zh-CN" altLang="en-US" sz="2400" dirty="0">
              <a:solidFill>
                <a:schemeClr val="accent5"/>
              </a:solidFill>
              <a:latin typeface="+mj-ea"/>
              <a:ea typeface="+mj-ea"/>
            </a:endParaRPr>
          </a:p>
        </p:txBody>
      </p:sp>
      <p:grpSp>
        <p:nvGrpSpPr>
          <p:cNvPr id="4" name="组合 3">
            <a:extLst>
              <a:ext uri="{FF2B5EF4-FFF2-40B4-BE49-F238E27FC236}">
                <a16:creationId xmlns:a16="http://schemas.microsoft.com/office/drawing/2014/main" xmlns="" id="{1FA2133A-08A6-4C9A-B22A-9CE498396580}"/>
              </a:ext>
            </a:extLst>
          </p:cNvPr>
          <p:cNvGrpSpPr/>
          <p:nvPr/>
        </p:nvGrpSpPr>
        <p:grpSpPr>
          <a:xfrm>
            <a:off x="0" y="-754379"/>
            <a:ext cx="5478780" cy="685799"/>
            <a:chOff x="0" y="-754379"/>
            <a:chExt cx="5478780" cy="685799"/>
          </a:xfrm>
        </p:grpSpPr>
        <p:sp>
          <p:nvSpPr>
            <p:cNvPr id="17" name="矩形 16">
              <a:extLst>
                <a:ext uri="{FF2B5EF4-FFF2-40B4-BE49-F238E27FC236}">
                  <a16:creationId xmlns:a16="http://schemas.microsoft.com/office/drawing/2014/main" xmlns="" id="{0E400CD9-A09E-4F3F-8B57-D2DC4C59530B}"/>
                </a:ext>
              </a:extLst>
            </p:cNvPr>
            <p:cNvSpPr/>
            <p:nvPr/>
          </p:nvSpPr>
          <p:spPr>
            <a:xfrm>
              <a:off x="0" y="-754379"/>
              <a:ext cx="547878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xmlns="" id="{1B27F759-D93E-4CAD-974E-F19CA4FC6A64}"/>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xmlns="" id="{9BB50EE0-F786-4A49-AC3B-E7D1D8ED70A8}"/>
                </a:ext>
              </a:extLst>
            </p:cNvPr>
            <p:cNvSpPr txBox="1"/>
            <p:nvPr/>
          </p:nvSpPr>
          <p:spPr>
            <a:xfrm>
              <a:off x="706120" y="-596146"/>
              <a:ext cx="4513575" cy="369332"/>
            </a:xfrm>
            <a:prstGeom prst="rect">
              <a:avLst/>
            </a:prstGeom>
            <a:noFill/>
          </p:spPr>
          <p:txBody>
            <a:bodyPr wrap="square" rtlCol="0">
              <a:spAutoFit/>
            </a:bodyPr>
            <a:lstStyle/>
            <a:p>
              <a:r>
                <a:rPr lang="zh-CN" altLang="en-US" spc="100" dirty="0">
                  <a:solidFill>
                    <a:schemeClr val="tx1">
                      <a:lumMod val="65000"/>
                      <a:lumOff val="35000"/>
                    </a:schemeClr>
                  </a:solidFill>
                </a:rPr>
                <a:t>右键单击图表 </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编辑数据 </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更改数据</a:t>
              </a:r>
              <a:endParaRPr lang="zh-CN" altLang="en-US" spc="100" dirty="0">
                <a:solidFill>
                  <a:schemeClr val="tx1">
                    <a:lumMod val="65000"/>
                    <a:lumOff val="35000"/>
                  </a:schemeClr>
                </a:solidFill>
              </a:endParaRPr>
            </a:p>
          </p:txBody>
        </p:sp>
        <p:pic>
          <p:nvPicPr>
            <p:cNvPr id="20" name="图片 19">
              <a:extLst>
                <a:ext uri="{FF2B5EF4-FFF2-40B4-BE49-F238E27FC236}">
                  <a16:creationId xmlns:a16="http://schemas.microsoft.com/office/drawing/2014/main" xmlns="" id="{E8366C0F-C667-4CA3-B4CF-D1D5D6222540}"/>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4400" b="48785" l="45219" r="54973">
                          <a14:foregroundMark x1="48981" y1="46711" x2="48981" y2="46711"/>
                          <a14:foregroundMark x1="52778" y1="46623" x2="52778" y2="46623"/>
                        </a14:backgroundRemoval>
                      </a14:imgEffect>
                    </a14:imgLayer>
                  </a14:imgProps>
                </a:ext>
                <a:ext uri="{28A0092B-C50C-407E-A947-70E740481C1C}">
                  <a14:useLocalDpi xmlns:a14="http://schemas.microsoft.com/office/drawing/2010/main" val="0"/>
                </a:ext>
              </a:extLst>
            </a:blip>
            <a:srcRect l="44000" t="43852" r="43808" b="50667"/>
            <a:stretch/>
          </p:blipFill>
          <p:spPr>
            <a:xfrm>
              <a:off x="4953138" y="-606940"/>
              <a:ext cx="396099" cy="375920"/>
            </a:xfrm>
            <a:prstGeom prst="rect">
              <a:avLst/>
            </a:prstGeom>
          </p:spPr>
        </p:pic>
        <p:pic>
          <p:nvPicPr>
            <p:cNvPr id="21" name="图片 20">
              <a:extLst>
                <a:ext uri="{FF2B5EF4-FFF2-40B4-BE49-F238E27FC236}">
                  <a16:creationId xmlns:a16="http://schemas.microsoft.com/office/drawing/2014/main" xmlns="" id="{D4214B78-B7EE-4EF8-9A2A-768C0C3BD82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sp>
        <p:nvSpPr>
          <p:cNvPr id="6" name="文本框 5">
            <a:extLst>
              <a:ext uri="{FF2B5EF4-FFF2-40B4-BE49-F238E27FC236}">
                <a16:creationId xmlns:a16="http://schemas.microsoft.com/office/drawing/2014/main" xmlns="" id="{B53D3EC9-F257-4504-9DD1-D09EE8B82AAB}"/>
              </a:ext>
            </a:extLst>
          </p:cNvPr>
          <p:cNvSpPr txBox="1"/>
          <p:nvPr/>
        </p:nvSpPr>
        <p:spPr>
          <a:xfrm>
            <a:off x="1383440" y="1218555"/>
            <a:ext cx="2639028" cy="461665"/>
          </a:xfrm>
          <a:prstGeom prst="rect">
            <a:avLst/>
          </a:prstGeom>
          <a:noFill/>
        </p:spPr>
        <p:txBody>
          <a:bodyPr wrap="square" rtlCol="0">
            <a:spAutoFit/>
          </a:bodyPr>
          <a:lstStyle/>
          <a:p>
            <a:pPr algn="ctr"/>
            <a:r>
              <a:rPr lang="zh-CN" altLang="en-US" sz="2400" dirty="0">
                <a:solidFill>
                  <a:schemeClr val="accent1"/>
                </a:solidFill>
                <a:latin typeface="+mj-ea"/>
                <a:ea typeface="+mj-ea"/>
              </a:rPr>
              <a:t>图表标题</a:t>
            </a:r>
          </a:p>
        </p:txBody>
      </p:sp>
      <p:cxnSp>
        <p:nvCxnSpPr>
          <p:cNvPr id="26" name="直接连接符 25">
            <a:extLst>
              <a:ext uri="{FF2B5EF4-FFF2-40B4-BE49-F238E27FC236}">
                <a16:creationId xmlns:a16="http://schemas.microsoft.com/office/drawing/2014/main" xmlns="" id="{B0A986F4-37C7-478E-BEE0-E9EF14A499B0}"/>
              </a:ext>
            </a:extLst>
          </p:cNvPr>
          <p:cNvCxnSpPr/>
          <p:nvPr/>
        </p:nvCxnSpPr>
        <p:spPr>
          <a:xfrm>
            <a:off x="6860393" y="2204000"/>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任意多边形: 形状 26">
            <a:extLst>
              <a:ext uri="{FF2B5EF4-FFF2-40B4-BE49-F238E27FC236}">
                <a16:creationId xmlns:a16="http://schemas.microsoft.com/office/drawing/2014/main" xmlns="" id="{CED97FDF-DB1A-490F-B6DB-42962EA52B16}"/>
              </a:ext>
            </a:extLst>
          </p:cNvPr>
          <p:cNvSpPr/>
          <p:nvPr/>
        </p:nvSpPr>
        <p:spPr>
          <a:xfrm>
            <a:off x="5318562" y="2527759"/>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266605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xmlns="" id="{3FAAA550-FEFF-4FE9-B13B-EFB17A847AC5}"/>
              </a:ext>
            </a:extLst>
          </p:cNvPr>
          <p:cNvGrpSpPr/>
          <p:nvPr/>
        </p:nvGrpSpPr>
        <p:grpSpPr>
          <a:xfrm>
            <a:off x="7175499" y="1304928"/>
            <a:ext cx="4537076" cy="4429122"/>
            <a:chOff x="5910146" y="1304928"/>
            <a:chExt cx="5262680" cy="4429122"/>
          </a:xfrm>
        </p:grpSpPr>
        <p:grpSp>
          <p:nvGrpSpPr>
            <p:cNvPr id="14" name="组合 13">
              <a:extLst>
                <a:ext uri="{FF2B5EF4-FFF2-40B4-BE49-F238E27FC236}">
                  <a16:creationId xmlns:a16="http://schemas.microsoft.com/office/drawing/2014/main" xmlns="" id="{86BADB68-36D5-441C-8DCF-918507D3268A}"/>
                </a:ext>
              </a:extLst>
            </p:cNvPr>
            <p:cNvGrpSpPr/>
            <p:nvPr/>
          </p:nvGrpSpPr>
          <p:grpSpPr>
            <a:xfrm>
              <a:off x="5910146" y="1304928"/>
              <a:ext cx="5262680" cy="4429122"/>
              <a:chOff x="5910146" y="1304928"/>
              <a:chExt cx="5262680" cy="4429122"/>
            </a:xfrm>
          </p:grpSpPr>
          <p:sp>
            <p:nvSpPr>
              <p:cNvPr id="16" name="矩形: 圆角 15">
                <a:extLst>
                  <a:ext uri="{FF2B5EF4-FFF2-40B4-BE49-F238E27FC236}">
                    <a16:creationId xmlns:a16="http://schemas.microsoft.com/office/drawing/2014/main" xmlns="" id="{6A35DB6C-80CE-4064-A3F3-448E98F49B2A}"/>
                  </a:ext>
                </a:extLst>
              </p:cNvPr>
              <p:cNvSpPr/>
              <p:nvPr/>
            </p:nvSpPr>
            <p:spPr>
              <a:xfrm>
                <a:off x="5910146" y="1304928"/>
                <a:ext cx="5262680" cy="4429122"/>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xmlns="" id="{37ABA4BE-94D8-49EC-8DCF-7E9D06A9EFE2}"/>
                  </a:ext>
                </a:extLst>
              </p:cNvPr>
              <p:cNvSpPr/>
              <p:nvPr/>
            </p:nvSpPr>
            <p:spPr>
              <a:xfrm>
                <a:off x="11054861" y="1304929"/>
                <a:ext cx="117965"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5" name="直接连接符 14">
              <a:extLst>
                <a:ext uri="{FF2B5EF4-FFF2-40B4-BE49-F238E27FC236}">
                  <a16:creationId xmlns:a16="http://schemas.microsoft.com/office/drawing/2014/main" xmlns="" id="{DA3AF709-2B4F-4E06-92BC-DA52803627F5}"/>
                </a:ext>
              </a:extLst>
            </p:cNvPr>
            <p:cNvCxnSpPr>
              <a:cxnSpLocks/>
            </p:cNvCxnSpPr>
            <p:nvPr/>
          </p:nvCxnSpPr>
          <p:spPr>
            <a:xfrm>
              <a:off x="5910146" y="5734050"/>
              <a:ext cx="5262680"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xmlns="" id="{AE72347E-114E-479D-9F5C-6F6CA6DC455A}"/>
              </a:ext>
            </a:extLst>
          </p:cNvPr>
          <p:cNvSpPr>
            <a:spLocks noGrp="1"/>
          </p:cNvSpPr>
          <p:nvPr>
            <p:ph type="title"/>
          </p:nvPr>
        </p:nvSpPr>
        <p:spPr/>
        <p:txBody>
          <a:bodyPr/>
          <a:lstStyle/>
          <a:p>
            <a:r>
              <a:rPr lang="zh-CN" altLang="en-US" dirty="0"/>
              <a:t>如果你有一些需要对比的数据</a:t>
            </a:r>
          </a:p>
        </p:txBody>
      </p:sp>
      <p:graphicFrame>
        <p:nvGraphicFramePr>
          <p:cNvPr id="3" name="图表 2">
            <a:extLst>
              <a:ext uri="{FF2B5EF4-FFF2-40B4-BE49-F238E27FC236}">
                <a16:creationId xmlns:a16="http://schemas.microsoft.com/office/drawing/2014/main" xmlns="" id="{48C574E2-0277-46A8-9017-950B7ED794A6}"/>
              </a:ext>
            </a:extLst>
          </p:cNvPr>
          <p:cNvGraphicFramePr/>
          <p:nvPr>
            <p:extLst>
              <p:ext uri="{D42A27DB-BD31-4B8C-83A1-F6EECF244321}">
                <p14:modId xmlns:p14="http://schemas.microsoft.com/office/powerpoint/2010/main" val="2633110440"/>
              </p:ext>
            </p:extLst>
          </p:nvPr>
        </p:nvGraphicFramePr>
        <p:xfrm>
          <a:off x="383201" y="1177704"/>
          <a:ext cx="6154721" cy="4861367"/>
        </p:xfrm>
        <a:graphic>
          <a:graphicData uri="http://schemas.openxmlformats.org/drawingml/2006/chart">
            <c:chart xmlns:c="http://schemas.openxmlformats.org/drawingml/2006/chart" xmlns:r="http://schemas.openxmlformats.org/officeDocument/2006/relationships" r:id="rId3"/>
          </a:graphicData>
        </a:graphic>
      </p:graphicFrame>
      <p:sp>
        <p:nvSpPr>
          <p:cNvPr id="6" name="文本框 5">
            <a:extLst>
              <a:ext uri="{FF2B5EF4-FFF2-40B4-BE49-F238E27FC236}">
                <a16:creationId xmlns:a16="http://schemas.microsoft.com/office/drawing/2014/main" xmlns="" id="{256AE3CE-B31A-46A9-9CB4-933987EBE498}"/>
              </a:ext>
            </a:extLst>
          </p:cNvPr>
          <p:cNvSpPr txBox="1"/>
          <p:nvPr/>
        </p:nvSpPr>
        <p:spPr>
          <a:xfrm>
            <a:off x="7330794" y="2122607"/>
            <a:ext cx="4178382" cy="322487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 “卓越医生教育培养计划”试点高校。“卓越医生教育培养计划”试点高校。</a:t>
            </a:r>
          </a:p>
        </p:txBody>
      </p:sp>
      <p:sp>
        <p:nvSpPr>
          <p:cNvPr id="7" name="矩形: 圆角 6">
            <a:extLst>
              <a:ext uri="{FF2B5EF4-FFF2-40B4-BE49-F238E27FC236}">
                <a16:creationId xmlns:a16="http://schemas.microsoft.com/office/drawing/2014/main" xmlns="" id="{D633BA7A-6EBD-432A-88B6-25AF0E120589}"/>
              </a:ext>
            </a:extLst>
          </p:cNvPr>
          <p:cNvSpPr/>
          <p:nvPr/>
        </p:nvSpPr>
        <p:spPr>
          <a:xfrm>
            <a:off x="7375396" y="1547004"/>
            <a:ext cx="2867623"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  </a:t>
            </a:r>
          </a:p>
        </p:txBody>
      </p:sp>
      <p:cxnSp>
        <p:nvCxnSpPr>
          <p:cNvPr id="18" name="直接连接符 17">
            <a:extLst>
              <a:ext uri="{FF2B5EF4-FFF2-40B4-BE49-F238E27FC236}">
                <a16:creationId xmlns:a16="http://schemas.microsoft.com/office/drawing/2014/main" xmlns="" id="{E93BDAF9-6261-41AD-9294-E1C530F1FF89}"/>
              </a:ext>
            </a:extLst>
          </p:cNvPr>
          <p:cNvCxnSpPr/>
          <p:nvPr/>
        </p:nvCxnSpPr>
        <p:spPr>
          <a:xfrm>
            <a:off x="7522125" y="2123058"/>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任意多边形: 形状 18">
            <a:extLst>
              <a:ext uri="{FF2B5EF4-FFF2-40B4-BE49-F238E27FC236}">
                <a16:creationId xmlns:a16="http://schemas.microsoft.com/office/drawing/2014/main" xmlns="" id="{7A76548D-FBF7-43FB-8580-45E132382DF6}"/>
              </a:ext>
            </a:extLst>
          </p:cNvPr>
          <p:cNvSpPr/>
          <p:nvPr/>
        </p:nvSpPr>
        <p:spPr>
          <a:xfrm>
            <a:off x="6046470" y="2392131"/>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20505936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xmlns="" id="{531B3148-7661-4658-8069-597F5227E0C3}"/>
              </a:ext>
            </a:extLst>
          </p:cNvPr>
          <p:cNvGrpSpPr/>
          <p:nvPr/>
        </p:nvGrpSpPr>
        <p:grpSpPr>
          <a:xfrm>
            <a:off x="6987226" y="1304927"/>
            <a:ext cx="4734302" cy="4608511"/>
            <a:chOff x="6987226" y="1304927"/>
            <a:chExt cx="4734302" cy="4608511"/>
          </a:xfrm>
        </p:grpSpPr>
        <p:sp>
          <p:nvSpPr>
            <p:cNvPr id="17" name="矩形: 圆角 16">
              <a:extLst>
                <a:ext uri="{FF2B5EF4-FFF2-40B4-BE49-F238E27FC236}">
                  <a16:creationId xmlns:a16="http://schemas.microsoft.com/office/drawing/2014/main" xmlns="" id="{BF0E3937-8460-4B0B-92C8-5C3649D34D62}"/>
                </a:ext>
              </a:extLst>
            </p:cNvPr>
            <p:cNvSpPr/>
            <p:nvPr/>
          </p:nvSpPr>
          <p:spPr>
            <a:xfrm>
              <a:off x="6987226" y="1304927"/>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a16="http://schemas.microsoft.com/office/drawing/2014/main" xmlns="" id="{27F5C20B-0B47-4246-8AD2-A0B62D03F9BA}"/>
                </a:ext>
              </a:extLst>
            </p:cNvPr>
            <p:cNvSpPr/>
            <p:nvPr/>
          </p:nvSpPr>
          <p:spPr>
            <a:xfrm>
              <a:off x="11627200" y="1304927"/>
              <a:ext cx="94328" cy="110997"/>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a:extLst>
              <a:ext uri="{FF2B5EF4-FFF2-40B4-BE49-F238E27FC236}">
                <a16:creationId xmlns:a16="http://schemas.microsoft.com/office/drawing/2014/main" xmlns="" id="{B5C6D007-B4DC-42D2-8322-BB2945FBE309}"/>
              </a:ext>
            </a:extLst>
          </p:cNvPr>
          <p:cNvSpPr>
            <a:spLocks noGrp="1"/>
          </p:cNvSpPr>
          <p:nvPr>
            <p:ph type="title"/>
          </p:nvPr>
        </p:nvSpPr>
        <p:spPr/>
        <p:txBody>
          <a:bodyPr/>
          <a:lstStyle/>
          <a:p>
            <a:r>
              <a:rPr lang="zh-CN" altLang="en-US" dirty="0"/>
              <a:t>如果你想展示各部分的占比情况</a:t>
            </a:r>
          </a:p>
        </p:txBody>
      </p:sp>
      <p:graphicFrame>
        <p:nvGraphicFramePr>
          <p:cNvPr id="3" name="图表 2">
            <a:extLst>
              <a:ext uri="{FF2B5EF4-FFF2-40B4-BE49-F238E27FC236}">
                <a16:creationId xmlns:a16="http://schemas.microsoft.com/office/drawing/2014/main" xmlns="" id="{33EEE020-97E1-4B55-AED4-4A6867028AFB}"/>
              </a:ext>
            </a:extLst>
          </p:cNvPr>
          <p:cNvGraphicFramePr/>
          <p:nvPr>
            <p:extLst>
              <p:ext uri="{D42A27DB-BD31-4B8C-83A1-F6EECF244321}">
                <p14:modId xmlns:p14="http://schemas.microsoft.com/office/powerpoint/2010/main" val="2129950548"/>
              </p:ext>
            </p:extLst>
          </p:nvPr>
        </p:nvGraphicFramePr>
        <p:xfrm>
          <a:off x="470472" y="873125"/>
          <a:ext cx="4412567" cy="5608013"/>
        </p:xfrm>
        <a:graphic>
          <a:graphicData uri="http://schemas.openxmlformats.org/drawingml/2006/chart">
            <c:chart xmlns:c="http://schemas.openxmlformats.org/drawingml/2006/chart" xmlns:r="http://schemas.openxmlformats.org/officeDocument/2006/relationships" r:id="rId4"/>
          </a:graphicData>
        </a:graphic>
      </p:graphicFrame>
      <p:sp>
        <p:nvSpPr>
          <p:cNvPr id="14" name="Freeform 183">
            <a:extLst>
              <a:ext uri="{FF2B5EF4-FFF2-40B4-BE49-F238E27FC236}">
                <a16:creationId xmlns:a16="http://schemas.microsoft.com/office/drawing/2014/main" xmlns="" id="{FD51EF1A-1618-44D4-A918-0874F97A2549}"/>
              </a:ext>
            </a:extLst>
          </p:cNvPr>
          <p:cNvSpPr>
            <a:spLocks noEditPoints="1"/>
          </p:cNvSpPr>
          <p:nvPr/>
        </p:nvSpPr>
        <p:spPr bwMode="auto">
          <a:xfrm>
            <a:off x="2371501" y="3132513"/>
            <a:ext cx="610508" cy="592973"/>
          </a:xfrm>
          <a:custGeom>
            <a:avLst/>
            <a:gdLst>
              <a:gd name="T0" fmla="*/ 1408 w 11168"/>
              <a:gd name="T1" fmla="*/ 224 h 10848"/>
              <a:gd name="T2" fmla="*/ 2400 w 11168"/>
              <a:gd name="T3" fmla="*/ 1824 h 10848"/>
              <a:gd name="T4" fmla="*/ 928 w 11168"/>
              <a:gd name="T5" fmla="*/ 1120 h 10848"/>
              <a:gd name="T6" fmla="*/ 416 w 11168"/>
              <a:gd name="T7" fmla="*/ 1216 h 10848"/>
              <a:gd name="T8" fmla="*/ 2400 w 11168"/>
              <a:gd name="T9" fmla="*/ 4448 h 10848"/>
              <a:gd name="T10" fmla="*/ 6688 w 11168"/>
              <a:gd name="T11" fmla="*/ 7872 h 10848"/>
              <a:gd name="T12" fmla="*/ 8768 w 11168"/>
              <a:gd name="T13" fmla="*/ 10848 h 10848"/>
              <a:gd name="T14" fmla="*/ 9856 w 11168"/>
              <a:gd name="T15" fmla="*/ 10112 h 10848"/>
              <a:gd name="T16" fmla="*/ 9152 w 11168"/>
              <a:gd name="T17" fmla="*/ 8640 h 10848"/>
              <a:gd name="T18" fmla="*/ 10464 w 11168"/>
              <a:gd name="T19" fmla="*/ 9824 h 10848"/>
              <a:gd name="T20" fmla="*/ 10336 w 11168"/>
              <a:gd name="T21" fmla="*/ 7040 h 10848"/>
              <a:gd name="T22" fmla="*/ 8000 w 11168"/>
              <a:gd name="T23" fmla="*/ 6528 h 10848"/>
              <a:gd name="T24" fmla="*/ 3936 w 11168"/>
              <a:gd name="T25" fmla="*/ 640 h 10848"/>
              <a:gd name="T26" fmla="*/ 1984 w 11168"/>
              <a:gd name="T27" fmla="*/ 2880 h 10848"/>
              <a:gd name="T28" fmla="*/ 2816 w 11168"/>
              <a:gd name="T29" fmla="*/ 2304 h 10848"/>
              <a:gd name="T30" fmla="*/ 2080 w 11168"/>
              <a:gd name="T31" fmla="*/ 672 h 10848"/>
              <a:gd name="T32" fmla="*/ 3488 w 11168"/>
              <a:gd name="T33" fmla="*/ 1120 h 10848"/>
              <a:gd name="T34" fmla="*/ 4032 w 11168"/>
              <a:gd name="T35" fmla="*/ 3456 h 10848"/>
              <a:gd name="T36" fmla="*/ 8032 w 11168"/>
              <a:gd name="T37" fmla="*/ 7200 h 10848"/>
              <a:gd name="T38" fmla="*/ 8800 w 11168"/>
              <a:gd name="T39" fmla="*/ 7072 h 10848"/>
              <a:gd name="T40" fmla="*/ 10368 w 11168"/>
              <a:gd name="T41" fmla="*/ 8960 h 10848"/>
              <a:gd name="T42" fmla="*/ 9184 w 11168"/>
              <a:gd name="T43" fmla="*/ 8032 h 10848"/>
              <a:gd name="T44" fmla="*/ 8352 w 11168"/>
              <a:gd name="T45" fmla="*/ 8608 h 10848"/>
              <a:gd name="T46" fmla="*/ 8352 w 11168"/>
              <a:gd name="T47" fmla="*/ 9504 h 10848"/>
              <a:gd name="T48" fmla="*/ 8800 w 11168"/>
              <a:gd name="T49" fmla="*/ 10272 h 10848"/>
              <a:gd name="T50" fmla="*/ 7296 w 11168"/>
              <a:gd name="T51" fmla="*/ 8128 h 10848"/>
              <a:gd name="T52" fmla="*/ 3584 w 11168"/>
              <a:gd name="T53" fmla="*/ 3904 h 10848"/>
              <a:gd name="T54" fmla="*/ 2912 w 11168"/>
              <a:gd name="T55" fmla="*/ 3744 h 10848"/>
              <a:gd name="T56" fmla="*/ 1248 w 11168"/>
              <a:gd name="T57" fmla="*/ 3360 h 10848"/>
              <a:gd name="T58" fmla="*/ 1536 w 11168"/>
              <a:gd name="T59" fmla="*/ 2688 h 10848"/>
              <a:gd name="T60" fmla="*/ 3392 w 11168"/>
              <a:gd name="T61" fmla="*/ 6080 h 10848"/>
              <a:gd name="T62" fmla="*/ 640 w 11168"/>
              <a:gd name="T63" fmla="*/ 8576 h 10848"/>
              <a:gd name="T64" fmla="*/ 1536 w 11168"/>
              <a:gd name="T65" fmla="*/ 10368 h 10848"/>
              <a:gd name="T66" fmla="*/ 2432 w 11168"/>
              <a:gd name="T67" fmla="*/ 10368 h 10848"/>
              <a:gd name="T68" fmla="*/ 4736 w 11168"/>
              <a:gd name="T69" fmla="*/ 7168 h 10848"/>
              <a:gd name="T70" fmla="*/ 3392 w 11168"/>
              <a:gd name="T71" fmla="*/ 6080 h 10848"/>
              <a:gd name="T72" fmla="*/ 1120 w 11168"/>
              <a:gd name="T73" fmla="*/ 9024 h 10848"/>
              <a:gd name="T74" fmla="*/ 4320 w 11168"/>
              <a:gd name="T75" fmla="*/ 7616 h 10848"/>
              <a:gd name="T76" fmla="*/ 9792 w 11168"/>
              <a:gd name="T77" fmla="*/ 768 h 10848"/>
              <a:gd name="T78" fmla="*/ 9120 w 11168"/>
              <a:gd name="T79" fmla="*/ 2336 h 10848"/>
              <a:gd name="T80" fmla="*/ 8672 w 11168"/>
              <a:gd name="T81" fmla="*/ 1888 h 10848"/>
              <a:gd name="T82" fmla="*/ 9792 w 11168"/>
              <a:gd name="T83" fmla="*/ 0 h 10848"/>
              <a:gd name="T84" fmla="*/ 8000 w 11168"/>
              <a:gd name="T85" fmla="*/ 1664 h 10848"/>
              <a:gd name="T86" fmla="*/ 8224 w 11168"/>
              <a:gd name="T87" fmla="*/ 2336 h 10848"/>
              <a:gd name="T88" fmla="*/ 6656 w 11168"/>
              <a:gd name="T89" fmla="*/ 4352 h 10848"/>
              <a:gd name="T90" fmla="*/ 7104 w 11168"/>
              <a:gd name="T91" fmla="*/ 4352 h 10848"/>
              <a:gd name="T92" fmla="*/ 8896 w 11168"/>
              <a:gd name="T93" fmla="*/ 3008 h 10848"/>
              <a:gd name="T94" fmla="*/ 9344 w 11168"/>
              <a:gd name="T95" fmla="*/ 3008 h 10848"/>
              <a:gd name="T96" fmla="*/ 10912 w 11168"/>
              <a:gd name="T97" fmla="*/ 992 h 10848"/>
              <a:gd name="T98" fmla="*/ 9792 w 11168"/>
              <a:gd name="T99" fmla="*/ 0 h 10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68" h="10848">
                <a:moveTo>
                  <a:pt x="2400" y="0"/>
                </a:moveTo>
                <a:cubicBezTo>
                  <a:pt x="2048" y="0"/>
                  <a:pt x="1728" y="64"/>
                  <a:pt x="1408" y="224"/>
                </a:cubicBezTo>
                <a:cubicBezTo>
                  <a:pt x="1216" y="320"/>
                  <a:pt x="1152" y="576"/>
                  <a:pt x="1312" y="736"/>
                </a:cubicBezTo>
                <a:lnTo>
                  <a:pt x="2400" y="1824"/>
                </a:lnTo>
                <a:lnTo>
                  <a:pt x="2016" y="2208"/>
                </a:lnTo>
                <a:lnTo>
                  <a:pt x="928" y="1120"/>
                </a:lnTo>
                <a:cubicBezTo>
                  <a:pt x="864" y="1056"/>
                  <a:pt x="800" y="1024"/>
                  <a:pt x="704" y="1024"/>
                </a:cubicBezTo>
                <a:cubicBezTo>
                  <a:pt x="576" y="1024"/>
                  <a:pt x="480" y="1088"/>
                  <a:pt x="416" y="1216"/>
                </a:cubicBezTo>
                <a:cubicBezTo>
                  <a:pt x="0" y="2048"/>
                  <a:pt x="128" y="3104"/>
                  <a:pt x="832" y="3808"/>
                </a:cubicBezTo>
                <a:cubicBezTo>
                  <a:pt x="1280" y="4256"/>
                  <a:pt x="1824" y="4448"/>
                  <a:pt x="2400" y="4448"/>
                </a:cubicBezTo>
                <a:cubicBezTo>
                  <a:pt x="2656" y="4448"/>
                  <a:pt x="2912" y="4416"/>
                  <a:pt x="3136" y="4320"/>
                </a:cubicBezTo>
                <a:lnTo>
                  <a:pt x="6688" y="7872"/>
                </a:lnTo>
                <a:cubicBezTo>
                  <a:pt x="6400" y="8672"/>
                  <a:pt x="6592" y="9568"/>
                  <a:pt x="7200" y="10208"/>
                </a:cubicBezTo>
                <a:cubicBezTo>
                  <a:pt x="7648" y="10656"/>
                  <a:pt x="8192" y="10848"/>
                  <a:pt x="8768" y="10848"/>
                </a:cubicBezTo>
                <a:cubicBezTo>
                  <a:pt x="9120" y="10848"/>
                  <a:pt x="9440" y="10784"/>
                  <a:pt x="9760" y="10624"/>
                </a:cubicBezTo>
                <a:cubicBezTo>
                  <a:pt x="9952" y="10528"/>
                  <a:pt x="10016" y="10272"/>
                  <a:pt x="9856" y="10112"/>
                </a:cubicBezTo>
                <a:lnTo>
                  <a:pt x="8768" y="9024"/>
                </a:lnTo>
                <a:lnTo>
                  <a:pt x="9152" y="8640"/>
                </a:lnTo>
                <a:lnTo>
                  <a:pt x="10240" y="9728"/>
                </a:lnTo>
                <a:cubicBezTo>
                  <a:pt x="10304" y="9792"/>
                  <a:pt x="10368" y="9824"/>
                  <a:pt x="10464" y="9824"/>
                </a:cubicBezTo>
                <a:cubicBezTo>
                  <a:pt x="10592" y="9824"/>
                  <a:pt x="10688" y="9760"/>
                  <a:pt x="10752" y="9632"/>
                </a:cubicBezTo>
                <a:cubicBezTo>
                  <a:pt x="11168" y="8800"/>
                  <a:pt x="11040" y="7744"/>
                  <a:pt x="10336" y="7040"/>
                </a:cubicBezTo>
                <a:cubicBezTo>
                  <a:pt x="9888" y="6592"/>
                  <a:pt x="9344" y="6400"/>
                  <a:pt x="8768" y="6400"/>
                </a:cubicBezTo>
                <a:cubicBezTo>
                  <a:pt x="8512" y="6400"/>
                  <a:pt x="8256" y="6432"/>
                  <a:pt x="8000" y="6528"/>
                </a:cubicBezTo>
                <a:lnTo>
                  <a:pt x="4448" y="2976"/>
                </a:lnTo>
                <a:cubicBezTo>
                  <a:pt x="4736" y="2176"/>
                  <a:pt x="4544" y="1280"/>
                  <a:pt x="3936" y="640"/>
                </a:cubicBezTo>
                <a:cubicBezTo>
                  <a:pt x="3520" y="224"/>
                  <a:pt x="2976" y="0"/>
                  <a:pt x="2400" y="0"/>
                </a:cubicBezTo>
                <a:close/>
                <a:moveTo>
                  <a:pt x="1984" y="2880"/>
                </a:moveTo>
                <a:cubicBezTo>
                  <a:pt x="2144" y="2880"/>
                  <a:pt x="2304" y="2816"/>
                  <a:pt x="2432" y="2688"/>
                </a:cubicBezTo>
                <a:lnTo>
                  <a:pt x="2816" y="2304"/>
                </a:lnTo>
                <a:cubicBezTo>
                  <a:pt x="3072" y="2048"/>
                  <a:pt x="3072" y="1664"/>
                  <a:pt x="2816" y="1408"/>
                </a:cubicBezTo>
                <a:lnTo>
                  <a:pt x="2080" y="672"/>
                </a:lnTo>
                <a:cubicBezTo>
                  <a:pt x="2176" y="672"/>
                  <a:pt x="2272" y="640"/>
                  <a:pt x="2368" y="640"/>
                </a:cubicBezTo>
                <a:cubicBezTo>
                  <a:pt x="2784" y="640"/>
                  <a:pt x="3200" y="800"/>
                  <a:pt x="3488" y="1120"/>
                </a:cubicBezTo>
                <a:cubicBezTo>
                  <a:pt x="3936" y="1568"/>
                  <a:pt x="4064" y="2208"/>
                  <a:pt x="3872" y="2784"/>
                </a:cubicBezTo>
                <a:cubicBezTo>
                  <a:pt x="3776" y="3008"/>
                  <a:pt x="3840" y="3264"/>
                  <a:pt x="4032" y="3456"/>
                </a:cubicBezTo>
                <a:lnTo>
                  <a:pt x="7584" y="7008"/>
                </a:lnTo>
                <a:cubicBezTo>
                  <a:pt x="7712" y="7136"/>
                  <a:pt x="7872" y="7200"/>
                  <a:pt x="8032" y="7200"/>
                </a:cubicBezTo>
                <a:cubicBezTo>
                  <a:pt x="8096" y="7200"/>
                  <a:pt x="8192" y="7200"/>
                  <a:pt x="8256" y="7168"/>
                </a:cubicBezTo>
                <a:cubicBezTo>
                  <a:pt x="8416" y="7104"/>
                  <a:pt x="8608" y="7072"/>
                  <a:pt x="8800" y="7072"/>
                </a:cubicBezTo>
                <a:cubicBezTo>
                  <a:pt x="9216" y="7072"/>
                  <a:pt x="9632" y="7232"/>
                  <a:pt x="9920" y="7552"/>
                </a:cubicBezTo>
                <a:cubicBezTo>
                  <a:pt x="10304" y="7936"/>
                  <a:pt x="10464" y="8448"/>
                  <a:pt x="10368" y="8960"/>
                </a:cubicBezTo>
                <a:lnTo>
                  <a:pt x="9632" y="8224"/>
                </a:lnTo>
                <a:cubicBezTo>
                  <a:pt x="9504" y="8096"/>
                  <a:pt x="9344" y="8032"/>
                  <a:pt x="9184" y="8032"/>
                </a:cubicBezTo>
                <a:cubicBezTo>
                  <a:pt x="9024" y="8032"/>
                  <a:pt x="8864" y="8096"/>
                  <a:pt x="8736" y="8224"/>
                </a:cubicBezTo>
                <a:lnTo>
                  <a:pt x="8352" y="8608"/>
                </a:lnTo>
                <a:cubicBezTo>
                  <a:pt x="8224" y="8736"/>
                  <a:pt x="8160" y="8896"/>
                  <a:pt x="8160" y="9056"/>
                </a:cubicBezTo>
                <a:cubicBezTo>
                  <a:pt x="8160" y="9216"/>
                  <a:pt x="8224" y="9376"/>
                  <a:pt x="8352" y="9504"/>
                </a:cubicBezTo>
                <a:lnTo>
                  <a:pt x="9088" y="10240"/>
                </a:lnTo>
                <a:cubicBezTo>
                  <a:pt x="8992" y="10240"/>
                  <a:pt x="8896" y="10272"/>
                  <a:pt x="8800" y="10272"/>
                </a:cubicBezTo>
                <a:cubicBezTo>
                  <a:pt x="8384" y="10272"/>
                  <a:pt x="7968" y="10112"/>
                  <a:pt x="7680" y="9792"/>
                </a:cubicBezTo>
                <a:cubicBezTo>
                  <a:pt x="7232" y="9344"/>
                  <a:pt x="7104" y="8704"/>
                  <a:pt x="7296" y="8128"/>
                </a:cubicBezTo>
                <a:cubicBezTo>
                  <a:pt x="7392" y="7904"/>
                  <a:pt x="7328" y="7648"/>
                  <a:pt x="7136" y="7456"/>
                </a:cubicBezTo>
                <a:lnTo>
                  <a:pt x="3584" y="3904"/>
                </a:lnTo>
                <a:cubicBezTo>
                  <a:pt x="3456" y="3776"/>
                  <a:pt x="3296" y="3712"/>
                  <a:pt x="3136" y="3712"/>
                </a:cubicBezTo>
                <a:cubicBezTo>
                  <a:pt x="3072" y="3712"/>
                  <a:pt x="3008" y="3712"/>
                  <a:pt x="2912" y="3744"/>
                </a:cubicBezTo>
                <a:cubicBezTo>
                  <a:pt x="2752" y="3808"/>
                  <a:pt x="2560" y="3840"/>
                  <a:pt x="2368" y="3840"/>
                </a:cubicBezTo>
                <a:cubicBezTo>
                  <a:pt x="1952" y="3840"/>
                  <a:pt x="1536" y="3680"/>
                  <a:pt x="1248" y="3360"/>
                </a:cubicBezTo>
                <a:cubicBezTo>
                  <a:pt x="864" y="2976"/>
                  <a:pt x="704" y="2464"/>
                  <a:pt x="800" y="1952"/>
                </a:cubicBezTo>
                <a:lnTo>
                  <a:pt x="1536" y="2688"/>
                </a:lnTo>
                <a:cubicBezTo>
                  <a:pt x="1664" y="2816"/>
                  <a:pt x="1824" y="2880"/>
                  <a:pt x="1984" y="2880"/>
                </a:cubicBezTo>
                <a:close/>
                <a:moveTo>
                  <a:pt x="3392" y="6080"/>
                </a:moveTo>
                <a:cubicBezTo>
                  <a:pt x="3232" y="6080"/>
                  <a:pt x="3072" y="6144"/>
                  <a:pt x="2944" y="6272"/>
                </a:cubicBezTo>
                <a:lnTo>
                  <a:pt x="640" y="8576"/>
                </a:lnTo>
                <a:cubicBezTo>
                  <a:pt x="384" y="8832"/>
                  <a:pt x="384" y="9216"/>
                  <a:pt x="640" y="9472"/>
                </a:cubicBezTo>
                <a:lnTo>
                  <a:pt x="1536" y="10368"/>
                </a:lnTo>
                <a:cubicBezTo>
                  <a:pt x="1664" y="10496"/>
                  <a:pt x="1824" y="10560"/>
                  <a:pt x="1984" y="10560"/>
                </a:cubicBezTo>
                <a:cubicBezTo>
                  <a:pt x="2144" y="10560"/>
                  <a:pt x="2304" y="10496"/>
                  <a:pt x="2432" y="10368"/>
                </a:cubicBezTo>
                <a:lnTo>
                  <a:pt x="4736" y="8064"/>
                </a:lnTo>
                <a:cubicBezTo>
                  <a:pt x="4992" y="7808"/>
                  <a:pt x="4992" y="7424"/>
                  <a:pt x="4736" y="7168"/>
                </a:cubicBezTo>
                <a:lnTo>
                  <a:pt x="3840" y="6272"/>
                </a:lnTo>
                <a:cubicBezTo>
                  <a:pt x="3744" y="6144"/>
                  <a:pt x="3584" y="6080"/>
                  <a:pt x="3392" y="6080"/>
                </a:cubicBezTo>
                <a:close/>
                <a:moveTo>
                  <a:pt x="2016" y="9920"/>
                </a:moveTo>
                <a:lnTo>
                  <a:pt x="1120" y="9024"/>
                </a:lnTo>
                <a:lnTo>
                  <a:pt x="3424" y="6720"/>
                </a:lnTo>
                <a:lnTo>
                  <a:pt x="4320" y="7616"/>
                </a:lnTo>
                <a:lnTo>
                  <a:pt x="2016" y="9920"/>
                </a:lnTo>
                <a:close/>
                <a:moveTo>
                  <a:pt x="9792" y="768"/>
                </a:moveTo>
                <a:lnTo>
                  <a:pt x="10240" y="1216"/>
                </a:lnTo>
                <a:lnTo>
                  <a:pt x="9120" y="2336"/>
                </a:lnTo>
                <a:lnTo>
                  <a:pt x="8896" y="2112"/>
                </a:lnTo>
                <a:lnTo>
                  <a:pt x="8672" y="1888"/>
                </a:lnTo>
                <a:lnTo>
                  <a:pt x="9792" y="768"/>
                </a:lnTo>
                <a:moveTo>
                  <a:pt x="9792" y="0"/>
                </a:moveTo>
                <a:cubicBezTo>
                  <a:pt x="9696" y="0"/>
                  <a:pt x="9632" y="32"/>
                  <a:pt x="9568" y="96"/>
                </a:cubicBezTo>
                <a:lnTo>
                  <a:pt x="8000" y="1664"/>
                </a:lnTo>
                <a:cubicBezTo>
                  <a:pt x="7872" y="1792"/>
                  <a:pt x="7872" y="1984"/>
                  <a:pt x="8000" y="2112"/>
                </a:cubicBezTo>
                <a:lnTo>
                  <a:pt x="8224" y="2336"/>
                </a:lnTo>
                <a:lnTo>
                  <a:pt x="6656" y="3904"/>
                </a:lnTo>
                <a:cubicBezTo>
                  <a:pt x="6528" y="4032"/>
                  <a:pt x="6528" y="4224"/>
                  <a:pt x="6656" y="4352"/>
                </a:cubicBezTo>
                <a:cubicBezTo>
                  <a:pt x="6720" y="4416"/>
                  <a:pt x="6816" y="4448"/>
                  <a:pt x="6880" y="4448"/>
                </a:cubicBezTo>
                <a:cubicBezTo>
                  <a:pt x="6944" y="4448"/>
                  <a:pt x="7040" y="4416"/>
                  <a:pt x="7104" y="4352"/>
                </a:cubicBezTo>
                <a:lnTo>
                  <a:pt x="8672" y="2784"/>
                </a:lnTo>
                <a:lnTo>
                  <a:pt x="8896" y="3008"/>
                </a:lnTo>
                <a:cubicBezTo>
                  <a:pt x="8960" y="3072"/>
                  <a:pt x="9056" y="3104"/>
                  <a:pt x="9120" y="3104"/>
                </a:cubicBezTo>
                <a:cubicBezTo>
                  <a:pt x="9184" y="3104"/>
                  <a:pt x="9280" y="3072"/>
                  <a:pt x="9344" y="3008"/>
                </a:cubicBezTo>
                <a:lnTo>
                  <a:pt x="10912" y="1440"/>
                </a:lnTo>
                <a:cubicBezTo>
                  <a:pt x="11040" y="1312"/>
                  <a:pt x="11040" y="1120"/>
                  <a:pt x="10912" y="992"/>
                </a:cubicBezTo>
                <a:lnTo>
                  <a:pt x="10016" y="96"/>
                </a:lnTo>
                <a:cubicBezTo>
                  <a:pt x="9984" y="32"/>
                  <a:pt x="9888" y="0"/>
                  <a:pt x="979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cxnSp>
        <p:nvCxnSpPr>
          <p:cNvPr id="16" name="直接连接符 15">
            <a:extLst>
              <a:ext uri="{FF2B5EF4-FFF2-40B4-BE49-F238E27FC236}">
                <a16:creationId xmlns:a16="http://schemas.microsoft.com/office/drawing/2014/main" xmlns="" id="{4BEC0280-2AE2-48CB-9C68-6CC17A471BCE}"/>
              </a:ext>
            </a:extLst>
          </p:cNvPr>
          <p:cNvCxnSpPr>
            <a:cxnSpLocks/>
          </p:cNvCxnSpPr>
          <p:nvPr/>
        </p:nvCxnSpPr>
        <p:spPr>
          <a:xfrm>
            <a:off x="6979920" y="5913438"/>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xmlns="" id="{2A0758E2-FF8F-4B8A-926C-20DEB76483E2}"/>
              </a:ext>
            </a:extLst>
          </p:cNvPr>
          <p:cNvSpPr txBox="1"/>
          <p:nvPr/>
        </p:nvSpPr>
        <p:spPr>
          <a:xfrm>
            <a:off x="7143364" y="1990457"/>
            <a:ext cx="4407414" cy="3640375"/>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5" name="直接连接符 4">
            <a:extLst>
              <a:ext uri="{FF2B5EF4-FFF2-40B4-BE49-F238E27FC236}">
                <a16:creationId xmlns:a16="http://schemas.microsoft.com/office/drawing/2014/main" xmlns="" id="{D46ED471-C0F7-408B-86B4-1072E8030E32}"/>
              </a:ext>
            </a:extLst>
          </p:cNvPr>
          <p:cNvCxnSpPr/>
          <p:nvPr/>
        </p:nvCxnSpPr>
        <p:spPr>
          <a:xfrm>
            <a:off x="7325663" y="2114578"/>
            <a:ext cx="336643"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矩形: 圆角 7">
            <a:extLst>
              <a:ext uri="{FF2B5EF4-FFF2-40B4-BE49-F238E27FC236}">
                <a16:creationId xmlns:a16="http://schemas.microsoft.com/office/drawing/2014/main" xmlns="" id="{8A4FE93C-75EE-47A4-A081-7EDE591E13DA}"/>
              </a:ext>
            </a:extLst>
          </p:cNvPr>
          <p:cNvSpPr/>
          <p:nvPr/>
        </p:nvSpPr>
        <p:spPr>
          <a:xfrm>
            <a:off x="7216283" y="1548801"/>
            <a:ext cx="3197855" cy="5657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r>
              <a:rPr lang="zh-CN" altLang="en-US" sz="2400" dirty="0">
                <a:solidFill>
                  <a:schemeClr val="accent5"/>
                </a:solidFill>
                <a:latin typeface="+mj-ea"/>
                <a:ea typeface="+mj-ea"/>
              </a:rPr>
              <a:t> </a:t>
            </a:r>
            <a:r>
              <a:rPr lang="zh-CN" altLang="en-US" sz="2400" dirty="0">
                <a:solidFill>
                  <a:schemeClr val="accent1"/>
                </a:solidFill>
                <a:latin typeface="+mj-ea"/>
                <a:ea typeface="+mj-ea"/>
              </a:rPr>
              <a:t> </a:t>
            </a:r>
          </a:p>
        </p:txBody>
      </p:sp>
      <p:sp>
        <p:nvSpPr>
          <p:cNvPr id="22" name="任意多边形: 形状 21">
            <a:extLst>
              <a:ext uri="{FF2B5EF4-FFF2-40B4-BE49-F238E27FC236}">
                <a16:creationId xmlns:a16="http://schemas.microsoft.com/office/drawing/2014/main" xmlns="" id="{3824E371-7DAB-4311-A64B-C9F05376A242}"/>
              </a:ext>
            </a:extLst>
          </p:cNvPr>
          <p:cNvSpPr/>
          <p:nvPr/>
        </p:nvSpPr>
        <p:spPr>
          <a:xfrm>
            <a:off x="5570849" y="2392131"/>
            <a:ext cx="1338308"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280772351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xmlns="" id="{AE6275E0-FDF5-43B2-96B2-DA70935396BD}"/>
              </a:ext>
            </a:extLst>
          </p:cNvPr>
          <p:cNvGrpSpPr/>
          <p:nvPr/>
        </p:nvGrpSpPr>
        <p:grpSpPr>
          <a:xfrm>
            <a:off x="479425" y="4267476"/>
            <a:ext cx="11233150" cy="2041249"/>
            <a:chOff x="479425" y="4267476"/>
            <a:chExt cx="11233150" cy="2041249"/>
          </a:xfrm>
        </p:grpSpPr>
        <p:sp>
          <p:nvSpPr>
            <p:cNvPr id="23" name="矩形: 圆角 22">
              <a:extLst>
                <a:ext uri="{FF2B5EF4-FFF2-40B4-BE49-F238E27FC236}">
                  <a16:creationId xmlns:a16="http://schemas.microsoft.com/office/drawing/2014/main" xmlns="" id="{9D9C3DDC-8509-4B11-8EED-BE38B444FFCB}"/>
                </a:ext>
              </a:extLst>
            </p:cNvPr>
            <p:cNvSpPr/>
            <p:nvPr/>
          </p:nvSpPr>
          <p:spPr>
            <a:xfrm>
              <a:off x="479425" y="4267476"/>
              <a:ext cx="11233150"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xmlns="" id="{C603B5B2-D25A-4CAE-8C57-8C64BD376685}"/>
                </a:ext>
              </a:extLst>
            </p:cNvPr>
            <p:cNvSpPr/>
            <p:nvPr/>
          </p:nvSpPr>
          <p:spPr>
            <a:xfrm>
              <a:off x="11610875" y="4267476"/>
              <a:ext cx="101700"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a:extLst>
              <a:ext uri="{FF2B5EF4-FFF2-40B4-BE49-F238E27FC236}">
                <a16:creationId xmlns:a16="http://schemas.microsoft.com/office/drawing/2014/main" xmlns="" id="{3F886B69-E14A-4B55-93EA-AB4C5CAC39CA}"/>
              </a:ext>
            </a:extLst>
          </p:cNvPr>
          <p:cNvSpPr>
            <a:spLocks noGrp="1"/>
          </p:cNvSpPr>
          <p:nvPr>
            <p:ph type="title"/>
          </p:nvPr>
        </p:nvSpPr>
        <p:spPr/>
        <p:txBody>
          <a:bodyPr/>
          <a:lstStyle/>
          <a:p>
            <a:r>
              <a:rPr lang="zh-CN" altLang="en-US" dirty="0"/>
              <a:t>如果你想直观的展示发展的趋势</a:t>
            </a:r>
          </a:p>
        </p:txBody>
      </p:sp>
      <p:graphicFrame>
        <p:nvGraphicFramePr>
          <p:cNvPr id="5" name="图表 4">
            <a:extLst>
              <a:ext uri="{FF2B5EF4-FFF2-40B4-BE49-F238E27FC236}">
                <a16:creationId xmlns:a16="http://schemas.microsoft.com/office/drawing/2014/main" xmlns="" id="{FEAFCFFB-EE37-4AD1-9B30-D4FD0D02A3ED}"/>
              </a:ext>
            </a:extLst>
          </p:cNvPr>
          <p:cNvGraphicFramePr/>
          <p:nvPr>
            <p:extLst>
              <p:ext uri="{D42A27DB-BD31-4B8C-83A1-F6EECF244321}">
                <p14:modId xmlns:p14="http://schemas.microsoft.com/office/powerpoint/2010/main" val="711025138"/>
              </p:ext>
            </p:extLst>
          </p:nvPr>
        </p:nvGraphicFramePr>
        <p:xfrm>
          <a:off x="288072" y="1062607"/>
          <a:ext cx="11615857" cy="2819843"/>
        </p:xfrm>
        <a:graphic>
          <a:graphicData uri="http://schemas.openxmlformats.org/drawingml/2006/chart">
            <c:chart xmlns:c="http://schemas.openxmlformats.org/drawingml/2006/chart" xmlns:r="http://schemas.openxmlformats.org/officeDocument/2006/relationships" r:id="rId3"/>
          </a:graphicData>
        </a:graphic>
      </p:graphicFrame>
      <p:cxnSp>
        <p:nvCxnSpPr>
          <p:cNvPr id="25" name="直接连接符 24">
            <a:extLst>
              <a:ext uri="{FF2B5EF4-FFF2-40B4-BE49-F238E27FC236}">
                <a16:creationId xmlns:a16="http://schemas.microsoft.com/office/drawing/2014/main" xmlns="" id="{CD17F0DC-0345-47B3-A3EF-3AC41D810073}"/>
              </a:ext>
            </a:extLst>
          </p:cNvPr>
          <p:cNvCxnSpPr>
            <a:cxnSpLocks/>
          </p:cNvCxnSpPr>
          <p:nvPr/>
        </p:nvCxnSpPr>
        <p:spPr>
          <a:xfrm>
            <a:off x="591820" y="3900865"/>
            <a:ext cx="1100836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xmlns="" id="{C77B2F3E-2420-4F32-9EFB-D082FAE3E43F}"/>
              </a:ext>
            </a:extLst>
          </p:cNvPr>
          <p:cNvCxnSpPr>
            <a:cxnSpLocks/>
          </p:cNvCxnSpPr>
          <p:nvPr/>
        </p:nvCxnSpPr>
        <p:spPr>
          <a:xfrm>
            <a:off x="479425" y="6308725"/>
            <a:ext cx="1123315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xmlns="" id="{72BDDA0C-64D8-4F90-A9AC-FA88D15A8E21}"/>
              </a:ext>
            </a:extLst>
          </p:cNvPr>
          <p:cNvSpPr txBox="1"/>
          <p:nvPr/>
        </p:nvSpPr>
        <p:spPr>
          <a:xfrm>
            <a:off x="753170" y="4791093"/>
            <a:ext cx="10499662"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16" name="直接连接符 15">
            <a:extLst>
              <a:ext uri="{FF2B5EF4-FFF2-40B4-BE49-F238E27FC236}">
                <a16:creationId xmlns:a16="http://schemas.microsoft.com/office/drawing/2014/main" xmlns="" id="{647C6F98-1F00-47EE-ACDF-D89686292FE7}"/>
              </a:ext>
            </a:extLst>
          </p:cNvPr>
          <p:cNvCxnSpPr/>
          <p:nvPr/>
        </p:nvCxnSpPr>
        <p:spPr>
          <a:xfrm>
            <a:off x="987042"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矩形: 圆角 12">
            <a:extLst>
              <a:ext uri="{FF2B5EF4-FFF2-40B4-BE49-F238E27FC236}">
                <a16:creationId xmlns:a16="http://schemas.microsoft.com/office/drawing/2014/main" xmlns="" id="{4860091F-D75E-4BFD-B59B-A7615ED940A8}"/>
              </a:ext>
            </a:extLst>
          </p:cNvPr>
          <p:cNvSpPr/>
          <p:nvPr/>
        </p:nvSpPr>
        <p:spPr>
          <a:xfrm>
            <a:off x="854870" y="4353608"/>
            <a:ext cx="7345753"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输入副标题</a:t>
            </a:r>
            <a:r>
              <a:rPr lang="zh-CN" altLang="en-US" sz="2000" dirty="0">
                <a:solidFill>
                  <a:schemeClr val="accent5"/>
                </a:solidFill>
                <a:latin typeface="+mj-ea"/>
                <a:ea typeface="+mj-ea"/>
              </a:rPr>
              <a:t> </a:t>
            </a:r>
            <a:r>
              <a:rPr lang="zh-CN" altLang="en-US" sz="2000" dirty="0">
                <a:solidFill>
                  <a:schemeClr val="accent1"/>
                </a:solidFill>
                <a:latin typeface="+mj-ea"/>
                <a:ea typeface="+mj-ea"/>
              </a:rPr>
              <a:t> </a:t>
            </a:r>
          </a:p>
        </p:txBody>
      </p:sp>
    </p:spTree>
    <p:extLst>
      <p:ext uri="{BB962C8B-B14F-4D97-AF65-F5344CB8AC3E}">
        <p14:creationId xmlns:p14="http://schemas.microsoft.com/office/powerpoint/2010/main" val="4534587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41">
            <a:extLst>
              <a:ext uri="{FF2B5EF4-FFF2-40B4-BE49-F238E27FC236}">
                <a16:creationId xmlns:a16="http://schemas.microsoft.com/office/drawing/2014/main" xmlns="" id="{2E16A0E7-02A3-421B-9526-B7D8D050EB27}"/>
              </a:ext>
            </a:extLst>
          </p:cNvPr>
          <p:cNvGrpSpPr/>
          <p:nvPr/>
        </p:nvGrpSpPr>
        <p:grpSpPr>
          <a:xfrm>
            <a:off x="5630624" y="5319745"/>
            <a:ext cx="928034" cy="384404"/>
            <a:chOff x="5393803" y="2488556"/>
            <a:chExt cx="642708" cy="266219"/>
          </a:xfrm>
        </p:grpSpPr>
        <p:sp>
          <p:nvSpPr>
            <p:cNvPr id="48" name="泪滴形 47">
              <a:extLst>
                <a:ext uri="{FF2B5EF4-FFF2-40B4-BE49-F238E27FC236}">
                  <a16:creationId xmlns:a16="http://schemas.microsoft.com/office/drawing/2014/main" xmlns="" id="{5452644B-B08B-4773-8BE2-F3DB2B898525}"/>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泪滴形 48">
              <a:extLst>
                <a:ext uri="{FF2B5EF4-FFF2-40B4-BE49-F238E27FC236}">
                  <a16:creationId xmlns:a16="http://schemas.microsoft.com/office/drawing/2014/main" xmlns="" id="{F5DDCF17-BE44-4782-8137-3DCDB9680269}"/>
                </a:ext>
              </a:extLst>
            </p:cNvPr>
            <p:cNvSpPr/>
            <p:nvPr/>
          </p:nvSpPr>
          <p:spPr>
            <a:xfrm rot="18900000" flipH="1">
              <a:off x="5770293" y="2488556"/>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矩形: 圆角 52">
            <a:extLst>
              <a:ext uri="{FF2B5EF4-FFF2-40B4-BE49-F238E27FC236}">
                <a16:creationId xmlns:a16="http://schemas.microsoft.com/office/drawing/2014/main" xmlns="" id="{122803B6-B3F0-4C90-87E9-8804FEF79507}"/>
              </a:ext>
            </a:extLst>
          </p:cNvPr>
          <p:cNvSpPr/>
          <p:nvPr/>
        </p:nvSpPr>
        <p:spPr>
          <a:xfrm>
            <a:off x="6451324" y="4267476"/>
            <a:ext cx="5258532"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圆角 24">
            <a:extLst>
              <a:ext uri="{FF2B5EF4-FFF2-40B4-BE49-F238E27FC236}">
                <a16:creationId xmlns:a16="http://schemas.microsoft.com/office/drawing/2014/main" xmlns="" id="{ED91E630-7E5D-4A6E-9765-A92E2888550E}"/>
              </a:ext>
            </a:extLst>
          </p:cNvPr>
          <p:cNvSpPr/>
          <p:nvPr/>
        </p:nvSpPr>
        <p:spPr>
          <a:xfrm>
            <a:off x="479426" y="4267476"/>
            <a:ext cx="5258532"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ECFAA1FB-F05A-4661-A7D8-D80E15E78A71}"/>
              </a:ext>
            </a:extLst>
          </p:cNvPr>
          <p:cNvSpPr>
            <a:spLocks noGrp="1"/>
          </p:cNvSpPr>
          <p:nvPr>
            <p:ph type="title"/>
          </p:nvPr>
        </p:nvSpPr>
        <p:spPr/>
        <p:txBody>
          <a:bodyPr/>
          <a:lstStyle/>
          <a:p>
            <a:r>
              <a:rPr lang="zh-CN" altLang="en-US" dirty="0"/>
              <a:t>如果你需要做一些回归分析</a:t>
            </a:r>
          </a:p>
        </p:txBody>
      </p:sp>
      <p:graphicFrame>
        <p:nvGraphicFramePr>
          <p:cNvPr id="21" name="图表 20">
            <a:extLst>
              <a:ext uri="{FF2B5EF4-FFF2-40B4-BE49-F238E27FC236}">
                <a16:creationId xmlns:a16="http://schemas.microsoft.com/office/drawing/2014/main" xmlns="" id="{EE271EDD-D867-472B-8483-C4502C1F759A}"/>
              </a:ext>
            </a:extLst>
          </p:cNvPr>
          <p:cNvGraphicFramePr/>
          <p:nvPr>
            <p:extLst>
              <p:ext uri="{D42A27DB-BD31-4B8C-83A1-F6EECF244321}">
                <p14:modId xmlns:p14="http://schemas.microsoft.com/office/powerpoint/2010/main" val="157806780"/>
              </p:ext>
            </p:extLst>
          </p:nvPr>
        </p:nvGraphicFramePr>
        <p:xfrm>
          <a:off x="442914" y="952677"/>
          <a:ext cx="11306174" cy="3081759"/>
        </p:xfrm>
        <a:graphic>
          <a:graphicData uri="http://schemas.openxmlformats.org/drawingml/2006/chart">
            <c:chart xmlns:c="http://schemas.openxmlformats.org/drawingml/2006/chart" xmlns:r="http://schemas.openxmlformats.org/officeDocument/2006/relationships" r:id="rId3"/>
          </a:graphicData>
        </a:graphic>
      </p:graphicFrame>
      <p:sp>
        <p:nvSpPr>
          <p:cNvPr id="27" name="文本框 26">
            <a:extLst>
              <a:ext uri="{FF2B5EF4-FFF2-40B4-BE49-F238E27FC236}">
                <a16:creationId xmlns:a16="http://schemas.microsoft.com/office/drawing/2014/main" xmlns="" id="{FFDF96AB-266D-440B-9A2E-122D2A7CFAEB}"/>
              </a:ext>
            </a:extLst>
          </p:cNvPr>
          <p:cNvSpPr txBox="1"/>
          <p:nvPr/>
        </p:nvSpPr>
        <p:spPr>
          <a:xfrm>
            <a:off x="567486" y="4791093"/>
            <a:ext cx="5161493"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a:t>
            </a:r>
          </a:p>
        </p:txBody>
      </p:sp>
      <p:cxnSp>
        <p:nvCxnSpPr>
          <p:cNvPr id="29" name="直接连接符 28">
            <a:extLst>
              <a:ext uri="{FF2B5EF4-FFF2-40B4-BE49-F238E27FC236}">
                <a16:creationId xmlns:a16="http://schemas.microsoft.com/office/drawing/2014/main" xmlns="" id="{CC867ECE-9709-44B9-81A6-B43AE96DD9C2}"/>
              </a:ext>
            </a:extLst>
          </p:cNvPr>
          <p:cNvCxnSpPr/>
          <p:nvPr/>
        </p:nvCxnSpPr>
        <p:spPr>
          <a:xfrm>
            <a:off x="801358"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0" name="矩形: 圆角 29">
            <a:extLst>
              <a:ext uri="{FF2B5EF4-FFF2-40B4-BE49-F238E27FC236}">
                <a16:creationId xmlns:a16="http://schemas.microsoft.com/office/drawing/2014/main" xmlns="" id="{AFCEA061-3815-4F86-A570-03A1AF7935C7}"/>
              </a:ext>
            </a:extLst>
          </p:cNvPr>
          <p:cNvSpPr/>
          <p:nvPr/>
        </p:nvSpPr>
        <p:spPr>
          <a:xfrm>
            <a:off x="669186" y="4353608"/>
            <a:ext cx="2052117"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结论</a:t>
            </a:r>
            <a:r>
              <a:rPr lang="en-US" altLang="zh-CN" sz="2000" dirty="0">
                <a:solidFill>
                  <a:schemeClr val="accent1"/>
                </a:solidFill>
                <a:latin typeface="+mj-ea"/>
                <a:ea typeface="+mj-ea"/>
              </a:rPr>
              <a:t>1</a:t>
            </a:r>
            <a:endParaRPr lang="zh-CN" altLang="en-US" sz="2000" dirty="0">
              <a:solidFill>
                <a:schemeClr val="accent1"/>
              </a:solidFill>
              <a:latin typeface="+mj-ea"/>
              <a:ea typeface="+mj-ea"/>
            </a:endParaRPr>
          </a:p>
        </p:txBody>
      </p:sp>
      <p:sp>
        <p:nvSpPr>
          <p:cNvPr id="33" name="任意多边形: 形状 32">
            <a:extLst>
              <a:ext uri="{FF2B5EF4-FFF2-40B4-BE49-F238E27FC236}">
                <a16:creationId xmlns:a16="http://schemas.microsoft.com/office/drawing/2014/main" xmlns="" id="{D00F04F6-AD23-4780-80E4-431463A17CF5}"/>
              </a:ext>
            </a:extLst>
          </p:cNvPr>
          <p:cNvSpPr/>
          <p:nvPr/>
        </p:nvSpPr>
        <p:spPr>
          <a:xfrm>
            <a:off x="5622348"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a:extLst>
              <a:ext uri="{FF2B5EF4-FFF2-40B4-BE49-F238E27FC236}">
                <a16:creationId xmlns:a16="http://schemas.microsoft.com/office/drawing/2014/main" xmlns="" id="{2727F704-3D3B-4D2B-8AD6-D791AB4128E1}"/>
              </a:ext>
            </a:extLst>
          </p:cNvPr>
          <p:cNvSpPr/>
          <p:nvPr/>
        </p:nvSpPr>
        <p:spPr>
          <a:xfrm>
            <a:off x="11596965"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 name="直接连接符 25">
            <a:extLst>
              <a:ext uri="{FF2B5EF4-FFF2-40B4-BE49-F238E27FC236}">
                <a16:creationId xmlns:a16="http://schemas.microsoft.com/office/drawing/2014/main" xmlns="" id="{9F86B737-3BE2-4978-9A15-6E0F7F6701E7}"/>
              </a:ext>
            </a:extLst>
          </p:cNvPr>
          <p:cNvCxnSpPr>
            <a:cxnSpLocks/>
          </p:cNvCxnSpPr>
          <p:nvPr/>
        </p:nvCxnSpPr>
        <p:spPr>
          <a:xfrm>
            <a:off x="479424" y="6308725"/>
            <a:ext cx="5258532" cy="0"/>
          </a:xfrm>
          <a:prstGeom prst="line">
            <a:avLst/>
          </a:prstGeom>
          <a:ln w="57150"/>
        </p:spPr>
        <p:style>
          <a:lnRef idx="1">
            <a:schemeClr val="accent1"/>
          </a:lnRef>
          <a:fillRef idx="0">
            <a:schemeClr val="accent1"/>
          </a:fillRef>
          <a:effectRef idx="0">
            <a:schemeClr val="accent1"/>
          </a:effectRef>
          <a:fontRef idx="minor">
            <a:schemeClr val="tx1"/>
          </a:fontRef>
        </p:style>
      </p:cxnSp>
      <p:grpSp>
        <p:nvGrpSpPr>
          <p:cNvPr id="41" name="组合 40">
            <a:extLst>
              <a:ext uri="{FF2B5EF4-FFF2-40B4-BE49-F238E27FC236}">
                <a16:creationId xmlns:a16="http://schemas.microsoft.com/office/drawing/2014/main" xmlns="" id="{5460606D-C9AB-4A10-8C48-BABC311692EE}"/>
              </a:ext>
            </a:extLst>
          </p:cNvPr>
          <p:cNvGrpSpPr/>
          <p:nvPr/>
        </p:nvGrpSpPr>
        <p:grpSpPr>
          <a:xfrm>
            <a:off x="5855596" y="5412931"/>
            <a:ext cx="478090" cy="198032"/>
            <a:chOff x="5393803" y="2488556"/>
            <a:chExt cx="642708" cy="266219"/>
          </a:xfrm>
        </p:grpSpPr>
        <p:sp>
          <p:nvSpPr>
            <p:cNvPr id="50" name="泪滴形 49">
              <a:extLst>
                <a:ext uri="{FF2B5EF4-FFF2-40B4-BE49-F238E27FC236}">
                  <a16:creationId xmlns:a16="http://schemas.microsoft.com/office/drawing/2014/main" xmlns="" id="{DC711FA6-A5DB-47F5-B729-628A0C8F0A35}"/>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xmlns="" id="{38E8340C-2D67-4EDB-BE57-42281D869EFC}"/>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a:extLst>
              <a:ext uri="{FF2B5EF4-FFF2-40B4-BE49-F238E27FC236}">
                <a16:creationId xmlns:a16="http://schemas.microsoft.com/office/drawing/2014/main" xmlns="" id="{A6EEC813-67A2-476F-9FDE-9E9238807819}"/>
              </a:ext>
            </a:extLst>
          </p:cNvPr>
          <p:cNvCxnSpPr>
            <a:cxnSpLocks/>
          </p:cNvCxnSpPr>
          <p:nvPr/>
        </p:nvCxnSpPr>
        <p:spPr>
          <a:xfrm>
            <a:off x="6451324" y="6308725"/>
            <a:ext cx="5258532"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54" name="文本框 53">
            <a:extLst>
              <a:ext uri="{FF2B5EF4-FFF2-40B4-BE49-F238E27FC236}">
                <a16:creationId xmlns:a16="http://schemas.microsoft.com/office/drawing/2014/main" xmlns="" id="{71C3E5CD-A378-4DD5-9930-6ABC339C5AAC}"/>
              </a:ext>
            </a:extLst>
          </p:cNvPr>
          <p:cNvSpPr txBox="1"/>
          <p:nvPr/>
        </p:nvSpPr>
        <p:spPr>
          <a:xfrm>
            <a:off x="6539384" y="4791093"/>
            <a:ext cx="5161493"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a:t>
            </a:r>
          </a:p>
        </p:txBody>
      </p:sp>
      <p:cxnSp>
        <p:nvCxnSpPr>
          <p:cNvPr id="55" name="直接连接符 54">
            <a:extLst>
              <a:ext uri="{FF2B5EF4-FFF2-40B4-BE49-F238E27FC236}">
                <a16:creationId xmlns:a16="http://schemas.microsoft.com/office/drawing/2014/main" xmlns="" id="{24E8DAF1-F406-412E-984C-C4FAEEF1CEA1}"/>
              </a:ext>
            </a:extLst>
          </p:cNvPr>
          <p:cNvCxnSpPr/>
          <p:nvPr/>
        </p:nvCxnSpPr>
        <p:spPr>
          <a:xfrm>
            <a:off x="6773256"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矩形: 圆角 55">
            <a:extLst>
              <a:ext uri="{FF2B5EF4-FFF2-40B4-BE49-F238E27FC236}">
                <a16:creationId xmlns:a16="http://schemas.microsoft.com/office/drawing/2014/main" xmlns="" id="{21A38D92-D8AC-457B-A561-030ABD14E990}"/>
              </a:ext>
            </a:extLst>
          </p:cNvPr>
          <p:cNvSpPr/>
          <p:nvPr/>
        </p:nvSpPr>
        <p:spPr>
          <a:xfrm>
            <a:off x="6641084" y="4353608"/>
            <a:ext cx="2052117"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结论</a:t>
            </a:r>
            <a:r>
              <a:rPr lang="en-US" altLang="zh-CN" sz="2000" dirty="0">
                <a:solidFill>
                  <a:schemeClr val="accent1"/>
                </a:solidFill>
                <a:latin typeface="+mj-ea"/>
                <a:ea typeface="+mj-ea"/>
              </a:rPr>
              <a:t>2</a:t>
            </a:r>
            <a:endParaRPr lang="zh-CN" altLang="en-US" sz="2000" dirty="0">
              <a:solidFill>
                <a:schemeClr val="accent1"/>
              </a:solidFill>
              <a:latin typeface="+mj-ea"/>
              <a:ea typeface="+mj-ea"/>
            </a:endParaRPr>
          </a:p>
        </p:txBody>
      </p:sp>
      <p:sp>
        <p:nvSpPr>
          <p:cNvPr id="57" name="任意多边形: 形状 56">
            <a:extLst>
              <a:ext uri="{FF2B5EF4-FFF2-40B4-BE49-F238E27FC236}">
                <a16:creationId xmlns:a16="http://schemas.microsoft.com/office/drawing/2014/main" xmlns="" id="{B371783B-8E40-4AAB-99E2-323A3FCFC2EE}"/>
              </a:ext>
            </a:extLst>
          </p:cNvPr>
          <p:cNvSpPr/>
          <p:nvPr/>
        </p:nvSpPr>
        <p:spPr>
          <a:xfrm>
            <a:off x="11594246"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组合 44">
            <a:extLst>
              <a:ext uri="{FF2B5EF4-FFF2-40B4-BE49-F238E27FC236}">
                <a16:creationId xmlns:a16="http://schemas.microsoft.com/office/drawing/2014/main" xmlns="" id="{E291D568-F058-4EF0-9612-C3DDE00C905D}"/>
              </a:ext>
            </a:extLst>
          </p:cNvPr>
          <p:cNvGrpSpPr/>
          <p:nvPr/>
        </p:nvGrpSpPr>
        <p:grpSpPr>
          <a:xfrm>
            <a:off x="5756580" y="5371918"/>
            <a:ext cx="676123" cy="280059"/>
            <a:chOff x="5393803" y="2488556"/>
            <a:chExt cx="642708" cy="266219"/>
          </a:xfrm>
        </p:grpSpPr>
        <p:sp>
          <p:nvSpPr>
            <p:cNvPr id="46" name="泪滴形 45">
              <a:extLst>
                <a:ext uri="{FF2B5EF4-FFF2-40B4-BE49-F238E27FC236}">
                  <a16:creationId xmlns:a16="http://schemas.microsoft.com/office/drawing/2014/main" xmlns="" id="{8C51A760-18A9-4A96-9E99-C79F355EB554}"/>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泪滴形 46">
              <a:extLst>
                <a:ext uri="{FF2B5EF4-FFF2-40B4-BE49-F238E27FC236}">
                  <a16:creationId xmlns:a16="http://schemas.microsoft.com/office/drawing/2014/main" xmlns="" id="{54273FB6-192E-4CC1-AD84-73237E188396}"/>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泪滴形 42">
            <a:extLst>
              <a:ext uri="{FF2B5EF4-FFF2-40B4-BE49-F238E27FC236}">
                <a16:creationId xmlns:a16="http://schemas.microsoft.com/office/drawing/2014/main" xmlns="" id="{CD01DA1C-FADE-49EA-9644-31C632356964}"/>
              </a:ext>
            </a:extLst>
          </p:cNvPr>
          <p:cNvSpPr/>
          <p:nvPr/>
        </p:nvSpPr>
        <p:spPr>
          <a:xfrm rot="2700000">
            <a:off x="5698578" y="5347893"/>
            <a:ext cx="328108" cy="328109"/>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泪滴形 43">
            <a:extLst>
              <a:ext uri="{FF2B5EF4-FFF2-40B4-BE49-F238E27FC236}">
                <a16:creationId xmlns:a16="http://schemas.microsoft.com/office/drawing/2014/main" xmlns="" id="{527D0EB5-F4A4-42BC-8112-74B5260170C9}"/>
              </a:ext>
            </a:extLst>
          </p:cNvPr>
          <p:cNvSpPr/>
          <p:nvPr/>
        </p:nvSpPr>
        <p:spPr>
          <a:xfrm rot="18900000" flipH="1">
            <a:off x="6162596" y="5347891"/>
            <a:ext cx="328108" cy="328109"/>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4446637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accent3"/>
            </a:gs>
            <a:gs pos="100000">
              <a:schemeClr val="accent4">
                <a:alpha val="90000"/>
              </a:schemeClr>
            </a:gs>
          </a:gsLst>
          <a:lin ang="5400000" scaled="0"/>
        </a:gradFill>
        <a:effectLst/>
      </p:bgPr>
    </p:bg>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3B276422-13DD-4B1F-BEB5-A3FA10290277}"/>
              </a:ext>
            </a:extLst>
          </p:cNvPr>
          <p:cNvSpPr txBox="1"/>
          <p:nvPr/>
        </p:nvSpPr>
        <p:spPr>
          <a:xfrm>
            <a:off x="4208584" y="730222"/>
            <a:ext cx="3774831" cy="3939540"/>
          </a:xfrm>
          <a:prstGeom prst="rect">
            <a:avLst/>
          </a:prstGeom>
          <a:noFill/>
        </p:spPr>
        <p:txBody>
          <a:bodyPr wrap="square" rtlCol="0">
            <a:spAutoFit/>
          </a:bodyPr>
          <a:lstStyle/>
          <a:p>
            <a:pPr algn="ctr"/>
            <a:r>
              <a:rPr lang="zh-CN" altLang="en-US" sz="25000" dirty="0">
                <a:gradFill>
                  <a:gsLst>
                    <a:gs pos="52000">
                      <a:schemeClr val="accent1">
                        <a:alpha val="0"/>
                      </a:schemeClr>
                    </a:gs>
                    <a:gs pos="0">
                      <a:schemeClr val="accent1">
                        <a:alpha val="34000"/>
                      </a:schemeClr>
                    </a:gs>
                  </a:gsLst>
                  <a:lin ang="5400000" scaled="0"/>
                </a:gradFill>
                <a:latin typeface="+mj-ea"/>
                <a:ea typeface="+mj-ea"/>
              </a:rPr>
              <a:t>肆</a:t>
            </a:r>
          </a:p>
        </p:txBody>
      </p:sp>
      <p:sp>
        <p:nvSpPr>
          <p:cNvPr id="5" name="文本框 4">
            <a:extLst>
              <a:ext uri="{FF2B5EF4-FFF2-40B4-BE49-F238E27FC236}">
                <a16:creationId xmlns:a16="http://schemas.microsoft.com/office/drawing/2014/main" xmlns="" id="{A8E7C0B6-3C32-4C6A-932D-8BA0125E4DB2}"/>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第四部分</a:t>
            </a:r>
          </a:p>
        </p:txBody>
      </p:sp>
      <p:grpSp>
        <p:nvGrpSpPr>
          <p:cNvPr id="11" name="组合 10">
            <a:extLst>
              <a:ext uri="{FF2B5EF4-FFF2-40B4-BE49-F238E27FC236}">
                <a16:creationId xmlns:a16="http://schemas.microsoft.com/office/drawing/2014/main" xmlns="" id="{29F1CC8E-D095-49C5-854D-A17D59703064}"/>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xmlns="" id="{C8A78E51-5A45-4BD7-8A12-D0FEA2B059FD}"/>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2F6ECF37-04A8-4559-9128-3E36657827E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53D126D2-5064-4295-9EA7-C9CA14FF10CF}"/>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8999714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08E9EE8-A690-4954-8D0D-FA8EF23C5593}"/>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grpSp>
        <p:nvGrpSpPr>
          <p:cNvPr id="4" name="组合 3">
            <a:extLst>
              <a:ext uri="{FF2B5EF4-FFF2-40B4-BE49-F238E27FC236}">
                <a16:creationId xmlns:a16="http://schemas.microsoft.com/office/drawing/2014/main" xmlns="" id="{149D4C55-5A80-4CB6-9338-FE64EE373CAF}"/>
              </a:ext>
            </a:extLst>
          </p:cNvPr>
          <p:cNvGrpSpPr/>
          <p:nvPr/>
        </p:nvGrpSpPr>
        <p:grpSpPr>
          <a:xfrm>
            <a:off x="3474749" y="1604256"/>
            <a:ext cx="1987214" cy="3850793"/>
            <a:chOff x="3624614" y="1690237"/>
            <a:chExt cx="2084036" cy="4038417"/>
          </a:xfrm>
        </p:grpSpPr>
        <p:cxnSp>
          <p:nvCxnSpPr>
            <p:cNvPr id="28" name="直接连接符 27">
              <a:extLst>
                <a:ext uri="{FF2B5EF4-FFF2-40B4-BE49-F238E27FC236}">
                  <a16:creationId xmlns:a16="http://schemas.microsoft.com/office/drawing/2014/main" xmlns="" id="{520A8F0A-99DD-4482-9501-2BED51B52B2B}"/>
                </a:ext>
              </a:extLst>
            </p:cNvPr>
            <p:cNvCxnSpPr>
              <a:cxnSpLocks/>
              <a:stCxn id="6" idx="6"/>
            </p:cNvCxnSpPr>
            <p:nvPr/>
          </p:nvCxnSpPr>
          <p:spPr>
            <a:xfrm flipV="1">
              <a:off x="3624614" y="3660361"/>
              <a:ext cx="1503011" cy="11723"/>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xmlns="" id="{FC893BF2-1996-47F2-8B4A-AC4097373EA1}"/>
                </a:ext>
              </a:extLst>
            </p:cNvPr>
            <p:cNvCxnSpPr/>
            <p:nvPr/>
          </p:nvCxnSpPr>
          <p:spPr>
            <a:xfrm flipV="1">
              <a:off x="5130800" y="1698505"/>
              <a:ext cx="0" cy="1971795"/>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xmlns="" id="{0EF0CDCF-EC4D-451F-8D59-A02F88E79F4A}"/>
                </a:ext>
              </a:extLst>
            </p:cNvPr>
            <p:cNvCxnSpPr>
              <a:cxnSpLocks/>
            </p:cNvCxnSpPr>
            <p:nvPr/>
          </p:nvCxnSpPr>
          <p:spPr>
            <a:xfrm>
              <a:off x="5130800" y="1690237"/>
              <a:ext cx="577850"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xmlns="" id="{6C2AAD9C-E2B5-46FE-A585-FD1D20494661}"/>
                </a:ext>
              </a:extLst>
            </p:cNvPr>
            <p:cNvCxnSpPr>
              <a:cxnSpLocks/>
            </p:cNvCxnSpPr>
            <p:nvPr/>
          </p:nvCxnSpPr>
          <p:spPr>
            <a:xfrm>
              <a:off x="5127625" y="3052271"/>
              <a:ext cx="581025"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xmlns="" id="{EB85F4BB-9229-4BBE-BCA3-90306EDF8D2E}"/>
                </a:ext>
              </a:extLst>
            </p:cNvPr>
            <p:cNvCxnSpPr>
              <a:cxnSpLocks/>
            </p:cNvCxnSpPr>
            <p:nvPr/>
          </p:nvCxnSpPr>
          <p:spPr>
            <a:xfrm>
              <a:off x="5130800" y="4373437"/>
              <a:ext cx="577850"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xmlns="" id="{832124CA-1887-4FA8-9DBC-446028986F1B}"/>
                </a:ext>
              </a:extLst>
            </p:cNvPr>
            <p:cNvCxnSpPr>
              <a:cxnSpLocks/>
            </p:cNvCxnSpPr>
            <p:nvPr/>
          </p:nvCxnSpPr>
          <p:spPr>
            <a:xfrm>
              <a:off x="5127625" y="5728654"/>
              <a:ext cx="581025"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 name="文本框 10">
            <a:extLst>
              <a:ext uri="{FF2B5EF4-FFF2-40B4-BE49-F238E27FC236}">
                <a16:creationId xmlns:a16="http://schemas.microsoft.com/office/drawing/2014/main" xmlns="" id="{9F6693EC-C315-477C-B196-A76870210B05}"/>
              </a:ext>
            </a:extLst>
          </p:cNvPr>
          <p:cNvSpPr txBox="1"/>
          <p:nvPr/>
        </p:nvSpPr>
        <p:spPr>
          <a:xfrm>
            <a:off x="6480784" y="1178235"/>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12" name="椭圆 11">
            <a:extLst>
              <a:ext uri="{FF2B5EF4-FFF2-40B4-BE49-F238E27FC236}">
                <a16:creationId xmlns:a16="http://schemas.microsoft.com/office/drawing/2014/main" xmlns="" id="{B7B9E850-599A-4342-A278-B5EC44A8F932}"/>
              </a:ext>
            </a:extLst>
          </p:cNvPr>
          <p:cNvSpPr/>
          <p:nvPr/>
        </p:nvSpPr>
        <p:spPr>
          <a:xfrm>
            <a:off x="5385302" y="2601276"/>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4" name="椭圆 13">
            <a:extLst>
              <a:ext uri="{FF2B5EF4-FFF2-40B4-BE49-F238E27FC236}">
                <a16:creationId xmlns:a16="http://schemas.microsoft.com/office/drawing/2014/main" xmlns="" id="{EE663AE8-BC59-44E4-A67E-2F84896CC3E2}"/>
              </a:ext>
            </a:extLst>
          </p:cNvPr>
          <p:cNvSpPr/>
          <p:nvPr/>
        </p:nvSpPr>
        <p:spPr>
          <a:xfrm>
            <a:off x="5385302" y="3861123"/>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6" name="椭圆 15">
            <a:extLst>
              <a:ext uri="{FF2B5EF4-FFF2-40B4-BE49-F238E27FC236}">
                <a16:creationId xmlns:a16="http://schemas.microsoft.com/office/drawing/2014/main" xmlns="" id="{3608AC0B-6C7A-41AE-AD94-FA37BC934F79}"/>
              </a:ext>
            </a:extLst>
          </p:cNvPr>
          <p:cNvSpPr/>
          <p:nvPr/>
        </p:nvSpPr>
        <p:spPr>
          <a:xfrm>
            <a:off x="5385302" y="5120969"/>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39" name="椭圆 38">
            <a:extLst>
              <a:ext uri="{FF2B5EF4-FFF2-40B4-BE49-F238E27FC236}">
                <a16:creationId xmlns:a16="http://schemas.microsoft.com/office/drawing/2014/main" xmlns="" id="{422E82B7-29DB-44D5-853F-622F9FB4B14B}"/>
              </a:ext>
            </a:extLst>
          </p:cNvPr>
          <p:cNvSpPr/>
          <p:nvPr/>
        </p:nvSpPr>
        <p:spPr>
          <a:xfrm>
            <a:off x="5385302" y="1341429"/>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cxnSp>
        <p:nvCxnSpPr>
          <p:cNvPr id="19" name="直接连接符 18">
            <a:extLst>
              <a:ext uri="{FF2B5EF4-FFF2-40B4-BE49-F238E27FC236}">
                <a16:creationId xmlns:a16="http://schemas.microsoft.com/office/drawing/2014/main" xmlns="" id="{A1330986-FD47-4F9D-B87B-EB852432C507}"/>
              </a:ext>
            </a:extLst>
          </p:cNvPr>
          <p:cNvCxnSpPr>
            <a:cxnSpLocks/>
          </p:cNvCxnSpPr>
          <p:nvPr/>
        </p:nvCxnSpPr>
        <p:spPr>
          <a:xfrm flipV="1">
            <a:off x="4910958" y="3409361"/>
            <a:ext cx="0" cy="20456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矩形 20">
            <a:extLst>
              <a:ext uri="{FF2B5EF4-FFF2-40B4-BE49-F238E27FC236}">
                <a16:creationId xmlns:a16="http://schemas.microsoft.com/office/drawing/2014/main" xmlns="" id="{432C7D58-B4E0-4779-8D90-040AC495AEF6}"/>
              </a:ext>
            </a:extLst>
          </p:cNvPr>
          <p:cNvSpPr/>
          <p:nvPr/>
        </p:nvSpPr>
        <p:spPr>
          <a:xfrm>
            <a:off x="6480784" y="1529283"/>
            <a:ext cx="4870244" cy="438133"/>
          </a:xfrm>
          <a:prstGeom prst="rect">
            <a:avLst/>
          </a:prstGeom>
        </p:spPr>
        <p:txBody>
          <a:bodyPr wrap="none">
            <a:spAutoFit/>
          </a:bodyPr>
          <a:lstStyle/>
          <a:p>
            <a:pPr marL="0" marR="0" lvl="0" indent="0" algn="l" defTabSz="914400" rtl="0" eaLnBrk="1" fontAlgn="auto" latinLnBrk="0" hangingPunct="1">
              <a:lnSpc>
                <a:spcPct val="14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在这里输入的核心内容 在这里输入的核心内容</a:t>
            </a:r>
          </a:p>
        </p:txBody>
      </p:sp>
      <p:sp>
        <p:nvSpPr>
          <p:cNvPr id="22" name="文本框 21">
            <a:extLst>
              <a:ext uri="{FF2B5EF4-FFF2-40B4-BE49-F238E27FC236}">
                <a16:creationId xmlns:a16="http://schemas.microsoft.com/office/drawing/2014/main" xmlns="" id="{81F925E2-EDB1-4F30-8559-DF45D8A0127B}"/>
              </a:ext>
            </a:extLst>
          </p:cNvPr>
          <p:cNvSpPr txBox="1"/>
          <p:nvPr/>
        </p:nvSpPr>
        <p:spPr>
          <a:xfrm>
            <a:off x="6480784" y="2435089"/>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3" name="矩形 22">
            <a:extLst>
              <a:ext uri="{FF2B5EF4-FFF2-40B4-BE49-F238E27FC236}">
                <a16:creationId xmlns:a16="http://schemas.microsoft.com/office/drawing/2014/main" xmlns="" id="{2D0F2EA0-46F0-4A20-BCF8-9CCEB801FF49}"/>
              </a:ext>
            </a:extLst>
          </p:cNvPr>
          <p:cNvSpPr/>
          <p:nvPr/>
        </p:nvSpPr>
        <p:spPr>
          <a:xfrm>
            <a:off x="6480784" y="2786136"/>
            <a:ext cx="4870244" cy="438133"/>
          </a:xfrm>
          <a:prstGeom prst="rect">
            <a:avLst/>
          </a:prstGeom>
        </p:spPr>
        <p:txBody>
          <a:bodyPr wrap="none">
            <a:spAutoFit/>
          </a:bodyPr>
          <a:lstStyle/>
          <a:p>
            <a:pPr lvl="0">
              <a:lnSpc>
                <a:spcPct val="140000"/>
              </a:lnSpc>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24" name="文本框 23">
            <a:extLst>
              <a:ext uri="{FF2B5EF4-FFF2-40B4-BE49-F238E27FC236}">
                <a16:creationId xmlns:a16="http://schemas.microsoft.com/office/drawing/2014/main" xmlns="" id="{6C341B66-62A1-4501-9BD2-F37570D44D3F}"/>
              </a:ext>
            </a:extLst>
          </p:cNvPr>
          <p:cNvSpPr txBox="1"/>
          <p:nvPr/>
        </p:nvSpPr>
        <p:spPr>
          <a:xfrm>
            <a:off x="6480784" y="3736116"/>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5" name="矩形 24">
            <a:extLst>
              <a:ext uri="{FF2B5EF4-FFF2-40B4-BE49-F238E27FC236}">
                <a16:creationId xmlns:a16="http://schemas.microsoft.com/office/drawing/2014/main" xmlns="" id="{555669FD-A4F9-4276-A53F-31057D223B4E}"/>
              </a:ext>
            </a:extLst>
          </p:cNvPr>
          <p:cNvSpPr/>
          <p:nvPr/>
        </p:nvSpPr>
        <p:spPr>
          <a:xfrm>
            <a:off x="6480784" y="4087163"/>
            <a:ext cx="4870244" cy="438133"/>
          </a:xfrm>
          <a:prstGeom prst="rect">
            <a:avLst/>
          </a:prstGeom>
        </p:spPr>
        <p:txBody>
          <a:bodyPr wrap="none">
            <a:spAutoFit/>
          </a:bodyPr>
          <a:lstStyle/>
          <a:p>
            <a:pPr lvl="0">
              <a:lnSpc>
                <a:spcPct val="140000"/>
              </a:lnSpc>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26" name="文本框 25">
            <a:extLst>
              <a:ext uri="{FF2B5EF4-FFF2-40B4-BE49-F238E27FC236}">
                <a16:creationId xmlns:a16="http://schemas.microsoft.com/office/drawing/2014/main" xmlns="" id="{0754302F-5B8F-4DAF-9BAD-F5A5524A4ABC}"/>
              </a:ext>
            </a:extLst>
          </p:cNvPr>
          <p:cNvSpPr txBox="1"/>
          <p:nvPr/>
        </p:nvSpPr>
        <p:spPr>
          <a:xfrm>
            <a:off x="6480784" y="4990271"/>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7" name="矩形 26">
            <a:extLst>
              <a:ext uri="{FF2B5EF4-FFF2-40B4-BE49-F238E27FC236}">
                <a16:creationId xmlns:a16="http://schemas.microsoft.com/office/drawing/2014/main" xmlns="" id="{691D5E31-301E-48F3-8854-B89B260572DD}"/>
              </a:ext>
            </a:extLst>
          </p:cNvPr>
          <p:cNvSpPr/>
          <p:nvPr/>
        </p:nvSpPr>
        <p:spPr>
          <a:xfrm>
            <a:off x="6480784" y="5341318"/>
            <a:ext cx="4870244" cy="438133"/>
          </a:xfrm>
          <a:prstGeom prst="rect">
            <a:avLst/>
          </a:prstGeom>
        </p:spPr>
        <p:txBody>
          <a:bodyPr wrap="none">
            <a:spAutoFit/>
          </a:bodyPr>
          <a:lstStyle/>
          <a:p>
            <a:pPr lvl="0">
              <a:lnSpc>
                <a:spcPct val="140000"/>
              </a:lnSpc>
              <a:tabLst>
                <a:tab pos="3230563" algn="l"/>
              </a:tabLst>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34" name="magnifying-glass_32917">
            <a:extLst>
              <a:ext uri="{FF2B5EF4-FFF2-40B4-BE49-F238E27FC236}">
                <a16:creationId xmlns:a16="http://schemas.microsoft.com/office/drawing/2014/main" xmlns="" id="{C5CF1F72-59D3-42B6-86D0-F8379F433738}"/>
              </a:ext>
            </a:extLst>
          </p:cNvPr>
          <p:cNvSpPr>
            <a:spLocks noChangeAspect="1"/>
          </p:cNvSpPr>
          <p:nvPr/>
        </p:nvSpPr>
        <p:spPr bwMode="auto">
          <a:xfrm>
            <a:off x="5604048" y="1535634"/>
            <a:ext cx="255546" cy="272030"/>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69957" h="606722">
                <a:moveTo>
                  <a:pt x="161524" y="359955"/>
                </a:moveTo>
                <a:lnTo>
                  <a:pt x="180083" y="359955"/>
                </a:lnTo>
                <a:lnTo>
                  <a:pt x="180083" y="426428"/>
                </a:lnTo>
                <a:lnTo>
                  <a:pt x="161524" y="426428"/>
                </a:lnTo>
                <a:close/>
                <a:moveTo>
                  <a:pt x="513293" y="113320"/>
                </a:moveTo>
                <a:cubicBezTo>
                  <a:pt x="507862" y="113320"/>
                  <a:pt x="503499" y="117677"/>
                  <a:pt x="503499" y="123102"/>
                </a:cubicBezTo>
                <a:cubicBezTo>
                  <a:pt x="503499" y="128438"/>
                  <a:pt x="507862" y="132885"/>
                  <a:pt x="513293" y="132885"/>
                </a:cubicBezTo>
                <a:cubicBezTo>
                  <a:pt x="518636" y="132885"/>
                  <a:pt x="523088" y="128438"/>
                  <a:pt x="523088" y="123102"/>
                </a:cubicBezTo>
                <a:cubicBezTo>
                  <a:pt x="523088" y="117677"/>
                  <a:pt x="518636" y="113320"/>
                  <a:pt x="513293" y="113320"/>
                </a:cubicBezTo>
                <a:close/>
                <a:moveTo>
                  <a:pt x="513293" y="94911"/>
                </a:moveTo>
                <a:cubicBezTo>
                  <a:pt x="528875" y="94911"/>
                  <a:pt x="541519" y="107539"/>
                  <a:pt x="541519" y="123102"/>
                </a:cubicBezTo>
                <a:cubicBezTo>
                  <a:pt x="541519" y="138665"/>
                  <a:pt x="528875" y="151293"/>
                  <a:pt x="513293" y="151293"/>
                </a:cubicBezTo>
                <a:cubicBezTo>
                  <a:pt x="497711" y="151293"/>
                  <a:pt x="485067" y="138665"/>
                  <a:pt x="485067" y="123102"/>
                </a:cubicBezTo>
                <a:cubicBezTo>
                  <a:pt x="485067" y="107539"/>
                  <a:pt x="497711" y="94911"/>
                  <a:pt x="513293" y="94911"/>
                </a:cubicBezTo>
                <a:close/>
                <a:moveTo>
                  <a:pt x="513262" y="84886"/>
                </a:moveTo>
                <a:cubicBezTo>
                  <a:pt x="492169" y="84886"/>
                  <a:pt x="474991" y="102038"/>
                  <a:pt x="474991" y="123100"/>
                </a:cubicBezTo>
                <a:cubicBezTo>
                  <a:pt x="474991" y="144162"/>
                  <a:pt x="492169" y="161314"/>
                  <a:pt x="513262" y="161314"/>
                </a:cubicBezTo>
                <a:cubicBezTo>
                  <a:pt x="534356" y="161314"/>
                  <a:pt x="551534" y="144162"/>
                  <a:pt x="551534" y="123100"/>
                </a:cubicBezTo>
                <a:cubicBezTo>
                  <a:pt x="551534" y="102038"/>
                  <a:pt x="534356" y="84886"/>
                  <a:pt x="513262" y="84886"/>
                </a:cubicBezTo>
                <a:close/>
                <a:moveTo>
                  <a:pt x="513262" y="66402"/>
                </a:moveTo>
                <a:cubicBezTo>
                  <a:pt x="544502" y="66402"/>
                  <a:pt x="569957" y="91818"/>
                  <a:pt x="569957" y="123100"/>
                </a:cubicBezTo>
                <a:cubicBezTo>
                  <a:pt x="569957" y="151183"/>
                  <a:pt x="549397" y="174555"/>
                  <a:pt x="522519" y="178999"/>
                </a:cubicBezTo>
                <a:lnTo>
                  <a:pt x="522519" y="436184"/>
                </a:lnTo>
                <a:cubicBezTo>
                  <a:pt x="522519" y="467465"/>
                  <a:pt x="497153" y="492882"/>
                  <a:pt x="465913" y="492882"/>
                </a:cubicBezTo>
                <a:cubicBezTo>
                  <a:pt x="434673" y="492882"/>
                  <a:pt x="409218" y="467465"/>
                  <a:pt x="409218" y="436184"/>
                </a:cubicBezTo>
                <a:lnTo>
                  <a:pt x="409218" y="379219"/>
                </a:lnTo>
                <a:cubicBezTo>
                  <a:pt x="409218" y="358157"/>
                  <a:pt x="392041" y="341006"/>
                  <a:pt x="371036" y="341006"/>
                </a:cubicBezTo>
                <a:cubicBezTo>
                  <a:pt x="349942" y="341006"/>
                  <a:pt x="332854" y="358157"/>
                  <a:pt x="332854" y="379219"/>
                </a:cubicBezTo>
                <a:lnTo>
                  <a:pt x="332854" y="521586"/>
                </a:lnTo>
                <a:cubicBezTo>
                  <a:pt x="332854" y="568509"/>
                  <a:pt x="294405" y="606722"/>
                  <a:pt x="247144" y="606722"/>
                </a:cubicBezTo>
                <a:cubicBezTo>
                  <a:pt x="199973" y="606722"/>
                  <a:pt x="161524" y="568509"/>
                  <a:pt x="161524" y="521586"/>
                </a:cubicBezTo>
                <a:lnTo>
                  <a:pt x="161524" y="436184"/>
                </a:lnTo>
                <a:lnTo>
                  <a:pt x="180036" y="436184"/>
                </a:lnTo>
                <a:lnTo>
                  <a:pt x="180036" y="521586"/>
                </a:lnTo>
                <a:cubicBezTo>
                  <a:pt x="180036" y="558289"/>
                  <a:pt x="210119" y="588238"/>
                  <a:pt x="247144" y="588238"/>
                </a:cubicBezTo>
                <a:cubicBezTo>
                  <a:pt x="284259" y="588238"/>
                  <a:pt x="314341" y="558289"/>
                  <a:pt x="314341" y="521586"/>
                </a:cubicBezTo>
                <a:lnTo>
                  <a:pt x="314341" y="379219"/>
                </a:lnTo>
                <a:cubicBezTo>
                  <a:pt x="314341" y="348026"/>
                  <a:pt x="339796" y="322610"/>
                  <a:pt x="371036" y="322610"/>
                </a:cubicBezTo>
                <a:cubicBezTo>
                  <a:pt x="402276" y="322610"/>
                  <a:pt x="427731" y="348026"/>
                  <a:pt x="427731" y="379219"/>
                </a:cubicBezTo>
                <a:lnTo>
                  <a:pt x="427731" y="436184"/>
                </a:lnTo>
                <a:cubicBezTo>
                  <a:pt x="427731" y="457246"/>
                  <a:pt x="444819" y="474397"/>
                  <a:pt x="465913" y="474397"/>
                </a:cubicBezTo>
                <a:cubicBezTo>
                  <a:pt x="486918" y="474397"/>
                  <a:pt x="504095" y="457246"/>
                  <a:pt x="504095" y="436184"/>
                </a:cubicBezTo>
                <a:lnTo>
                  <a:pt x="504095" y="178999"/>
                </a:lnTo>
                <a:cubicBezTo>
                  <a:pt x="477127" y="174644"/>
                  <a:pt x="456479" y="151183"/>
                  <a:pt x="456479" y="123100"/>
                </a:cubicBezTo>
                <a:cubicBezTo>
                  <a:pt x="456479" y="91818"/>
                  <a:pt x="481933" y="66402"/>
                  <a:pt x="513262" y="66402"/>
                </a:cubicBezTo>
                <a:close/>
                <a:moveTo>
                  <a:pt x="322978" y="19194"/>
                </a:moveTo>
                <a:lnTo>
                  <a:pt x="342666" y="19194"/>
                </a:lnTo>
                <a:lnTo>
                  <a:pt x="342666" y="37612"/>
                </a:lnTo>
                <a:lnTo>
                  <a:pt x="322978" y="37612"/>
                </a:lnTo>
                <a:close/>
                <a:moveTo>
                  <a:pt x="19068" y="19053"/>
                </a:moveTo>
                <a:lnTo>
                  <a:pt x="19335" y="37398"/>
                </a:lnTo>
                <a:lnTo>
                  <a:pt x="356" y="37753"/>
                </a:lnTo>
                <a:lnTo>
                  <a:pt x="0" y="19319"/>
                </a:lnTo>
                <a:close/>
                <a:moveTo>
                  <a:pt x="256673" y="18487"/>
                </a:moveTo>
                <a:cubicBezTo>
                  <a:pt x="251333" y="18487"/>
                  <a:pt x="246972" y="22842"/>
                  <a:pt x="246972" y="28175"/>
                </a:cubicBezTo>
                <a:cubicBezTo>
                  <a:pt x="246972" y="33597"/>
                  <a:pt x="251333" y="37952"/>
                  <a:pt x="256673" y="37952"/>
                </a:cubicBezTo>
                <a:cubicBezTo>
                  <a:pt x="262101" y="37952"/>
                  <a:pt x="266462" y="33597"/>
                  <a:pt x="266462" y="28175"/>
                </a:cubicBezTo>
                <a:cubicBezTo>
                  <a:pt x="266462" y="22842"/>
                  <a:pt x="262101" y="18487"/>
                  <a:pt x="256673" y="18487"/>
                </a:cubicBezTo>
                <a:close/>
                <a:moveTo>
                  <a:pt x="85711" y="18487"/>
                </a:moveTo>
                <a:cubicBezTo>
                  <a:pt x="80283" y="18487"/>
                  <a:pt x="75922" y="22842"/>
                  <a:pt x="75922" y="28175"/>
                </a:cubicBezTo>
                <a:cubicBezTo>
                  <a:pt x="75922" y="33597"/>
                  <a:pt x="80283" y="37952"/>
                  <a:pt x="85711" y="37952"/>
                </a:cubicBezTo>
                <a:cubicBezTo>
                  <a:pt x="91051" y="37952"/>
                  <a:pt x="95412" y="33597"/>
                  <a:pt x="95412" y="28175"/>
                </a:cubicBezTo>
                <a:cubicBezTo>
                  <a:pt x="95412" y="22842"/>
                  <a:pt x="91051" y="18487"/>
                  <a:pt x="85711" y="18487"/>
                </a:cubicBezTo>
                <a:close/>
                <a:moveTo>
                  <a:pt x="85711" y="0"/>
                </a:moveTo>
                <a:cubicBezTo>
                  <a:pt x="101286" y="0"/>
                  <a:pt x="113923" y="12621"/>
                  <a:pt x="113923" y="28175"/>
                </a:cubicBezTo>
                <a:cubicBezTo>
                  <a:pt x="113923" y="43729"/>
                  <a:pt x="101286" y="56439"/>
                  <a:pt x="85711" y="56439"/>
                </a:cubicBezTo>
                <a:cubicBezTo>
                  <a:pt x="73341" y="56439"/>
                  <a:pt x="62839" y="48440"/>
                  <a:pt x="59013" y="37419"/>
                </a:cubicBezTo>
                <a:lnTo>
                  <a:pt x="47443" y="37419"/>
                </a:lnTo>
                <a:lnTo>
                  <a:pt x="47443" y="189494"/>
                </a:lnTo>
                <a:cubicBezTo>
                  <a:pt x="47443" y="257666"/>
                  <a:pt x="102977" y="313127"/>
                  <a:pt x="171236" y="313127"/>
                </a:cubicBezTo>
                <a:cubicBezTo>
                  <a:pt x="239407" y="313127"/>
                  <a:pt x="294941" y="257666"/>
                  <a:pt x="294941" y="189494"/>
                </a:cubicBezTo>
                <a:lnTo>
                  <a:pt x="294941" y="37419"/>
                </a:lnTo>
                <a:lnTo>
                  <a:pt x="283371" y="37419"/>
                </a:lnTo>
                <a:cubicBezTo>
                  <a:pt x="279544" y="48440"/>
                  <a:pt x="269043" y="56439"/>
                  <a:pt x="256673" y="56439"/>
                </a:cubicBezTo>
                <a:cubicBezTo>
                  <a:pt x="241098" y="56439"/>
                  <a:pt x="228461" y="43729"/>
                  <a:pt x="228461" y="28175"/>
                </a:cubicBezTo>
                <a:cubicBezTo>
                  <a:pt x="228461" y="12621"/>
                  <a:pt x="241098" y="0"/>
                  <a:pt x="256673" y="0"/>
                </a:cubicBezTo>
                <a:cubicBezTo>
                  <a:pt x="269043" y="0"/>
                  <a:pt x="279544" y="7910"/>
                  <a:pt x="283371" y="19020"/>
                </a:cubicBezTo>
                <a:lnTo>
                  <a:pt x="313452" y="19020"/>
                </a:lnTo>
                <a:lnTo>
                  <a:pt x="313452" y="189494"/>
                </a:lnTo>
                <a:cubicBezTo>
                  <a:pt x="313452" y="264865"/>
                  <a:pt x="254359" y="326726"/>
                  <a:pt x="180047" y="331259"/>
                </a:cubicBezTo>
                <a:lnTo>
                  <a:pt x="180047" y="351346"/>
                </a:lnTo>
                <a:lnTo>
                  <a:pt x="161536" y="351346"/>
                </a:lnTo>
                <a:lnTo>
                  <a:pt x="161536" y="331259"/>
                </a:lnTo>
                <a:cubicBezTo>
                  <a:pt x="87580" y="326282"/>
                  <a:pt x="28932" y="264599"/>
                  <a:pt x="28932" y="189494"/>
                </a:cubicBezTo>
                <a:lnTo>
                  <a:pt x="28932" y="19020"/>
                </a:lnTo>
                <a:lnTo>
                  <a:pt x="59013" y="19020"/>
                </a:lnTo>
                <a:cubicBezTo>
                  <a:pt x="62839" y="7910"/>
                  <a:pt x="73341" y="0"/>
                  <a:pt x="85711" y="0"/>
                </a:cubicBezTo>
                <a:close/>
              </a:path>
            </a:pathLst>
          </a:custGeom>
          <a:solidFill>
            <a:schemeClr val="accent1"/>
          </a:solidFill>
          <a:ln w="6350">
            <a:noFill/>
          </a:ln>
        </p:spPr>
        <p:txBody>
          <a:bodyPr/>
          <a:lstStyle/>
          <a:p>
            <a:endParaRPr lang="zh-CN" altLang="en-US"/>
          </a:p>
        </p:txBody>
      </p:sp>
      <p:sp>
        <p:nvSpPr>
          <p:cNvPr id="38" name="lungs_219694">
            <a:extLst>
              <a:ext uri="{FF2B5EF4-FFF2-40B4-BE49-F238E27FC236}">
                <a16:creationId xmlns:a16="http://schemas.microsoft.com/office/drawing/2014/main" xmlns="" id="{1FF860BF-1413-4070-A747-7A9A1201CF40}"/>
              </a:ext>
            </a:extLst>
          </p:cNvPr>
          <p:cNvSpPr>
            <a:spLocks noChangeAspect="1"/>
          </p:cNvSpPr>
          <p:nvPr/>
        </p:nvSpPr>
        <p:spPr bwMode="auto">
          <a:xfrm>
            <a:off x="5543559" y="2740898"/>
            <a:ext cx="343928" cy="311712"/>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1"/>
          </a:solidFill>
          <a:ln w="6350">
            <a:noFill/>
          </a:ln>
        </p:spPr>
      </p:sp>
      <p:sp>
        <p:nvSpPr>
          <p:cNvPr id="40" name="heart_157189">
            <a:extLst>
              <a:ext uri="{FF2B5EF4-FFF2-40B4-BE49-F238E27FC236}">
                <a16:creationId xmlns:a16="http://schemas.microsoft.com/office/drawing/2014/main" xmlns="" id="{5C8D2C2E-980E-42E5-8053-4C72B97CFAE3}"/>
              </a:ext>
            </a:extLst>
          </p:cNvPr>
          <p:cNvSpPr>
            <a:spLocks noChangeAspect="1"/>
          </p:cNvSpPr>
          <p:nvPr/>
        </p:nvSpPr>
        <p:spPr bwMode="auto">
          <a:xfrm>
            <a:off x="5559775" y="4066128"/>
            <a:ext cx="311496" cy="301406"/>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9552" h="560780">
                <a:moveTo>
                  <a:pt x="290072" y="208057"/>
                </a:moveTo>
                <a:cubicBezTo>
                  <a:pt x="294828" y="208057"/>
                  <a:pt x="298905" y="212128"/>
                  <a:pt x="298905" y="216877"/>
                </a:cubicBezTo>
                <a:lnTo>
                  <a:pt x="298905" y="271155"/>
                </a:lnTo>
                <a:lnTo>
                  <a:pt x="353265" y="271155"/>
                </a:lnTo>
                <a:cubicBezTo>
                  <a:pt x="358021" y="271155"/>
                  <a:pt x="362098" y="275225"/>
                  <a:pt x="362098" y="280653"/>
                </a:cubicBezTo>
                <a:cubicBezTo>
                  <a:pt x="362098" y="285403"/>
                  <a:pt x="358021" y="289473"/>
                  <a:pt x="353265" y="289473"/>
                </a:cubicBezTo>
                <a:lnTo>
                  <a:pt x="298905" y="289473"/>
                </a:lnTo>
                <a:lnTo>
                  <a:pt x="298905" y="343751"/>
                </a:lnTo>
                <a:cubicBezTo>
                  <a:pt x="298905" y="348500"/>
                  <a:pt x="294828" y="352571"/>
                  <a:pt x="290072" y="352571"/>
                </a:cubicBezTo>
                <a:cubicBezTo>
                  <a:pt x="284636" y="352571"/>
                  <a:pt x="280559" y="348500"/>
                  <a:pt x="280559" y="343751"/>
                </a:cubicBezTo>
                <a:lnTo>
                  <a:pt x="280559" y="289473"/>
                </a:lnTo>
                <a:lnTo>
                  <a:pt x="226200" y="289473"/>
                </a:lnTo>
                <a:cubicBezTo>
                  <a:pt x="221443" y="289473"/>
                  <a:pt x="217366" y="285403"/>
                  <a:pt x="217366" y="280653"/>
                </a:cubicBezTo>
                <a:cubicBezTo>
                  <a:pt x="217366" y="275225"/>
                  <a:pt x="221443" y="271155"/>
                  <a:pt x="226200" y="271155"/>
                </a:cubicBezTo>
                <a:lnTo>
                  <a:pt x="280559" y="271155"/>
                </a:lnTo>
                <a:lnTo>
                  <a:pt x="280559" y="216877"/>
                </a:lnTo>
                <a:cubicBezTo>
                  <a:pt x="280559" y="212128"/>
                  <a:pt x="284636" y="208057"/>
                  <a:pt x="290072" y="208057"/>
                </a:cubicBezTo>
                <a:close/>
                <a:moveTo>
                  <a:pt x="154849" y="18090"/>
                </a:moveTo>
                <a:cubicBezTo>
                  <a:pt x="118834" y="18090"/>
                  <a:pt x="84179" y="30979"/>
                  <a:pt x="59717" y="54043"/>
                </a:cubicBezTo>
                <a:cubicBezTo>
                  <a:pt x="3317" y="106955"/>
                  <a:pt x="3996" y="215493"/>
                  <a:pt x="61076" y="323353"/>
                </a:cubicBezTo>
                <a:cubicBezTo>
                  <a:pt x="107283" y="416967"/>
                  <a:pt x="232993" y="504476"/>
                  <a:pt x="290072" y="541107"/>
                </a:cubicBezTo>
                <a:cubicBezTo>
                  <a:pt x="347152" y="504476"/>
                  <a:pt x="472183" y="416967"/>
                  <a:pt x="518390" y="323353"/>
                </a:cubicBezTo>
                <a:cubicBezTo>
                  <a:pt x="575469" y="215493"/>
                  <a:pt x="576149" y="106955"/>
                  <a:pt x="520428" y="54043"/>
                </a:cubicBezTo>
                <a:cubicBezTo>
                  <a:pt x="491889" y="26909"/>
                  <a:pt x="449079" y="14020"/>
                  <a:pt x="406270" y="19447"/>
                </a:cubicBezTo>
                <a:cubicBezTo>
                  <a:pt x="361422" y="24874"/>
                  <a:pt x="322689" y="49295"/>
                  <a:pt x="297547" y="87961"/>
                </a:cubicBezTo>
                <a:cubicBezTo>
                  <a:pt x="294150" y="93388"/>
                  <a:pt x="285316" y="93388"/>
                  <a:pt x="281918" y="87961"/>
                </a:cubicBezTo>
                <a:cubicBezTo>
                  <a:pt x="256776" y="49295"/>
                  <a:pt x="218723" y="24874"/>
                  <a:pt x="173875" y="19447"/>
                </a:cubicBezTo>
                <a:cubicBezTo>
                  <a:pt x="167080" y="18768"/>
                  <a:pt x="160964" y="18090"/>
                  <a:pt x="154849" y="18090"/>
                </a:cubicBezTo>
                <a:close/>
                <a:moveTo>
                  <a:pt x="175914" y="1131"/>
                </a:moveTo>
                <a:cubicBezTo>
                  <a:pt x="222121" y="6558"/>
                  <a:pt x="261533" y="30300"/>
                  <a:pt x="290072" y="67610"/>
                </a:cubicBezTo>
                <a:cubicBezTo>
                  <a:pt x="317933" y="30300"/>
                  <a:pt x="358024" y="6558"/>
                  <a:pt x="404231" y="1131"/>
                </a:cubicBezTo>
                <a:cubicBezTo>
                  <a:pt x="452477" y="-4296"/>
                  <a:pt x="500043" y="9950"/>
                  <a:pt x="532660" y="41154"/>
                </a:cubicBezTo>
                <a:cubicBezTo>
                  <a:pt x="594496" y="99493"/>
                  <a:pt x="595175" y="216172"/>
                  <a:pt x="534698" y="331493"/>
                </a:cubicBezTo>
                <a:cubicBezTo>
                  <a:pt x="485094" y="431213"/>
                  <a:pt x="350549" y="524148"/>
                  <a:pt x="294829" y="559423"/>
                </a:cubicBezTo>
                <a:cubicBezTo>
                  <a:pt x="293470" y="560102"/>
                  <a:pt x="291432" y="560780"/>
                  <a:pt x="290072" y="560780"/>
                </a:cubicBezTo>
                <a:cubicBezTo>
                  <a:pt x="288034" y="560780"/>
                  <a:pt x="286675" y="560102"/>
                  <a:pt x="285316" y="559423"/>
                </a:cubicBezTo>
                <a:cubicBezTo>
                  <a:pt x="229596" y="524148"/>
                  <a:pt x="94372" y="431891"/>
                  <a:pt x="45447" y="331493"/>
                </a:cubicBezTo>
                <a:cubicBezTo>
                  <a:pt x="-15710" y="216172"/>
                  <a:pt x="-15030" y="99493"/>
                  <a:pt x="46806" y="41154"/>
                </a:cubicBezTo>
                <a:cubicBezTo>
                  <a:pt x="79423" y="9950"/>
                  <a:pt x="127668" y="-4296"/>
                  <a:pt x="175914" y="1131"/>
                </a:cubicBezTo>
                <a:close/>
              </a:path>
            </a:pathLst>
          </a:custGeom>
          <a:solidFill>
            <a:schemeClr val="accent1"/>
          </a:solidFill>
          <a:ln w="6350">
            <a:noFill/>
          </a:ln>
        </p:spPr>
      </p:sp>
      <p:sp>
        <p:nvSpPr>
          <p:cNvPr id="41" name="liver_219693">
            <a:extLst>
              <a:ext uri="{FF2B5EF4-FFF2-40B4-BE49-F238E27FC236}">
                <a16:creationId xmlns:a16="http://schemas.microsoft.com/office/drawing/2014/main" xmlns="" id="{0019301B-48B4-4C8C-928E-3BC5C55F0F1A}"/>
              </a:ext>
            </a:extLst>
          </p:cNvPr>
          <p:cNvSpPr>
            <a:spLocks noChangeAspect="1"/>
          </p:cNvSpPr>
          <p:nvPr/>
        </p:nvSpPr>
        <p:spPr bwMode="auto">
          <a:xfrm>
            <a:off x="5574650" y="5321715"/>
            <a:ext cx="316906" cy="256854"/>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608920" h="493535">
                <a:moveTo>
                  <a:pt x="263072" y="451316"/>
                </a:moveTo>
                <a:cubicBezTo>
                  <a:pt x="259714" y="450792"/>
                  <a:pt x="258140" y="451106"/>
                  <a:pt x="257616" y="451630"/>
                </a:cubicBezTo>
                <a:cubicBezTo>
                  <a:pt x="257511" y="456868"/>
                  <a:pt x="262023" y="465773"/>
                  <a:pt x="271676" y="470592"/>
                </a:cubicBezTo>
                <a:cubicBezTo>
                  <a:pt x="281854" y="475935"/>
                  <a:pt x="290983" y="475411"/>
                  <a:pt x="295390" y="472583"/>
                </a:cubicBezTo>
                <a:cubicBezTo>
                  <a:pt x="295705" y="470802"/>
                  <a:pt x="290668" y="463259"/>
                  <a:pt x="278916" y="457078"/>
                </a:cubicBezTo>
                <a:cubicBezTo>
                  <a:pt x="273879" y="454144"/>
                  <a:pt x="268108" y="452049"/>
                  <a:pt x="263072" y="451316"/>
                </a:cubicBezTo>
                <a:close/>
                <a:moveTo>
                  <a:pt x="362124" y="359963"/>
                </a:moveTo>
                <a:cubicBezTo>
                  <a:pt x="350477" y="363630"/>
                  <a:pt x="338725" y="366773"/>
                  <a:pt x="326868" y="369078"/>
                </a:cubicBezTo>
                <a:cubicBezTo>
                  <a:pt x="326658" y="369078"/>
                  <a:pt x="326554" y="369182"/>
                  <a:pt x="326344" y="369182"/>
                </a:cubicBezTo>
                <a:cubicBezTo>
                  <a:pt x="326239" y="369287"/>
                  <a:pt x="326134" y="369392"/>
                  <a:pt x="326134" y="369497"/>
                </a:cubicBezTo>
                <a:cubicBezTo>
                  <a:pt x="326973" y="377982"/>
                  <a:pt x="327393" y="386678"/>
                  <a:pt x="327288" y="395268"/>
                </a:cubicBezTo>
                <a:cubicBezTo>
                  <a:pt x="337361" y="424078"/>
                  <a:pt x="352891" y="447963"/>
                  <a:pt x="371987" y="464202"/>
                </a:cubicBezTo>
                <a:lnTo>
                  <a:pt x="384579" y="476040"/>
                </a:lnTo>
                <a:cubicBezTo>
                  <a:pt x="384894" y="476145"/>
                  <a:pt x="385208" y="476249"/>
                  <a:pt x="385628" y="476354"/>
                </a:cubicBezTo>
                <a:cubicBezTo>
                  <a:pt x="389196" y="478449"/>
                  <a:pt x="397065" y="473525"/>
                  <a:pt x="401367" y="465668"/>
                </a:cubicBezTo>
                <a:cubicBezTo>
                  <a:pt x="407138" y="455611"/>
                  <a:pt x="405669" y="450583"/>
                  <a:pt x="401367" y="445554"/>
                </a:cubicBezTo>
                <a:cubicBezTo>
                  <a:pt x="400423" y="444611"/>
                  <a:pt x="399898" y="443563"/>
                  <a:pt x="399688" y="442411"/>
                </a:cubicBezTo>
                <a:cubicBezTo>
                  <a:pt x="386153" y="425335"/>
                  <a:pt x="370518" y="406792"/>
                  <a:pt x="365587" y="385525"/>
                </a:cubicBezTo>
                <a:cubicBezTo>
                  <a:pt x="363383" y="377458"/>
                  <a:pt x="362439" y="368658"/>
                  <a:pt x="362124" y="359963"/>
                </a:cubicBezTo>
                <a:close/>
                <a:moveTo>
                  <a:pt x="233797" y="343725"/>
                </a:moveTo>
                <a:cubicBezTo>
                  <a:pt x="232643" y="345925"/>
                  <a:pt x="230964" y="348230"/>
                  <a:pt x="228760" y="350430"/>
                </a:cubicBezTo>
                <a:cubicBezTo>
                  <a:pt x="215120" y="364049"/>
                  <a:pt x="180703" y="379135"/>
                  <a:pt x="152058" y="379135"/>
                </a:cubicBezTo>
                <a:cubicBezTo>
                  <a:pt x="145657" y="379135"/>
                  <a:pt x="139886" y="378401"/>
                  <a:pt x="134850" y="376935"/>
                </a:cubicBezTo>
                <a:cubicBezTo>
                  <a:pt x="121419" y="373268"/>
                  <a:pt x="111241" y="366878"/>
                  <a:pt x="104945" y="358287"/>
                </a:cubicBezTo>
                <a:cubicBezTo>
                  <a:pt x="103056" y="360697"/>
                  <a:pt x="101273" y="363316"/>
                  <a:pt x="99804" y="366249"/>
                </a:cubicBezTo>
                <a:lnTo>
                  <a:pt x="26354" y="478973"/>
                </a:lnTo>
                <a:cubicBezTo>
                  <a:pt x="29817" y="479602"/>
                  <a:pt x="33279" y="478973"/>
                  <a:pt x="36007" y="477087"/>
                </a:cubicBezTo>
                <a:lnTo>
                  <a:pt x="114808" y="424811"/>
                </a:lnTo>
                <a:cubicBezTo>
                  <a:pt x="152897" y="399668"/>
                  <a:pt x="193609" y="381544"/>
                  <a:pt x="236945" y="370439"/>
                </a:cubicBezTo>
                <a:lnTo>
                  <a:pt x="240932" y="362687"/>
                </a:lnTo>
                <a:cubicBezTo>
                  <a:pt x="243031" y="359020"/>
                  <a:pt x="243031" y="354097"/>
                  <a:pt x="240932" y="350430"/>
                </a:cubicBezTo>
                <a:cubicBezTo>
                  <a:pt x="239253" y="347601"/>
                  <a:pt x="236630" y="345296"/>
                  <a:pt x="233797" y="343725"/>
                </a:cubicBezTo>
                <a:close/>
                <a:moveTo>
                  <a:pt x="134220" y="312611"/>
                </a:moveTo>
                <a:cubicBezTo>
                  <a:pt x="119110" y="312611"/>
                  <a:pt x="111975" y="328325"/>
                  <a:pt x="111975" y="336182"/>
                </a:cubicBezTo>
                <a:cubicBezTo>
                  <a:pt x="111975" y="353363"/>
                  <a:pt x="126351" y="360487"/>
                  <a:pt x="138522" y="363316"/>
                </a:cubicBezTo>
                <a:cubicBezTo>
                  <a:pt x="142824" y="364049"/>
                  <a:pt x="147126" y="364782"/>
                  <a:pt x="152058" y="364782"/>
                </a:cubicBezTo>
                <a:cubicBezTo>
                  <a:pt x="185005" y="364782"/>
                  <a:pt x="220891" y="343306"/>
                  <a:pt x="221625" y="335449"/>
                </a:cubicBezTo>
                <a:cubicBezTo>
                  <a:pt x="221625" y="331154"/>
                  <a:pt x="221625" y="330420"/>
                  <a:pt x="205781" y="329687"/>
                </a:cubicBezTo>
                <a:cubicBezTo>
                  <a:pt x="192245" y="329058"/>
                  <a:pt x="171470" y="327592"/>
                  <a:pt x="146392" y="314706"/>
                </a:cubicBezTo>
                <a:cubicBezTo>
                  <a:pt x="142090" y="313239"/>
                  <a:pt x="138522" y="312611"/>
                  <a:pt x="134220" y="312611"/>
                </a:cubicBezTo>
                <a:close/>
                <a:moveTo>
                  <a:pt x="354064" y="292515"/>
                </a:moveTo>
                <a:cubicBezTo>
                  <a:pt x="357739" y="291153"/>
                  <a:pt x="362045" y="293249"/>
                  <a:pt x="362675" y="297546"/>
                </a:cubicBezTo>
                <a:cubicBezTo>
                  <a:pt x="364145" y="301109"/>
                  <a:pt x="362045" y="305406"/>
                  <a:pt x="357739" y="306139"/>
                </a:cubicBezTo>
                <a:cubicBezTo>
                  <a:pt x="338417" y="312113"/>
                  <a:pt x="327181" y="321754"/>
                  <a:pt x="317100" y="331710"/>
                </a:cubicBezTo>
                <a:cubicBezTo>
                  <a:pt x="316470" y="334016"/>
                  <a:pt x="314790" y="336007"/>
                  <a:pt x="312585" y="336950"/>
                </a:cubicBezTo>
                <a:lnTo>
                  <a:pt x="309644" y="336950"/>
                </a:lnTo>
                <a:cubicBezTo>
                  <a:pt x="306809" y="336950"/>
                  <a:pt x="303974" y="334749"/>
                  <a:pt x="303239" y="331920"/>
                </a:cubicBezTo>
                <a:cubicBezTo>
                  <a:pt x="301033" y="325527"/>
                  <a:pt x="298198" y="319029"/>
                  <a:pt x="295363" y="312637"/>
                </a:cubicBezTo>
                <a:lnTo>
                  <a:pt x="290322" y="302576"/>
                </a:lnTo>
                <a:cubicBezTo>
                  <a:pt x="288852" y="299013"/>
                  <a:pt x="290322" y="294716"/>
                  <a:pt x="293893" y="293249"/>
                </a:cubicBezTo>
                <a:cubicBezTo>
                  <a:pt x="297463" y="291887"/>
                  <a:pt x="301768" y="293249"/>
                  <a:pt x="303239" y="296812"/>
                </a:cubicBezTo>
                <a:lnTo>
                  <a:pt x="308279" y="306873"/>
                </a:lnTo>
                <a:cubicBezTo>
                  <a:pt x="309644" y="310017"/>
                  <a:pt x="311009" y="313370"/>
                  <a:pt x="312480" y="316829"/>
                </a:cubicBezTo>
                <a:cubicBezTo>
                  <a:pt x="322246" y="307502"/>
                  <a:pt x="334742" y="298279"/>
                  <a:pt x="354064" y="292515"/>
                </a:cubicBezTo>
                <a:close/>
                <a:moveTo>
                  <a:pt x="404193" y="249618"/>
                </a:moveTo>
                <a:cubicBezTo>
                  <a:pt x="406400" y="248884"/>
                  <a:pt x="407766" y="250352"/>
                  <a:pt x="408501" y="251716"/>
                </a:cubicBezTo>
                <a:cubicBezTo>
                  <a:pt x="409237" y="253918"/>
                  <a:pt x="407766" y="255387"/>
                  <a:pt x="406400" y="256016"/>
                </a:cubicBezTo>
                <a:cubicBezTo>
                  <a:pt x="402827" y="257484"/>
                  <a:pt x="398519" y="258218"/>
                  <a:pt x="394946" y="259582"/>
                </a:cubicBezTo>
                <a:cubicBezTo>
                  <a:pt x="394946" y="260316"/>
                  <a:pt x="394946" y="260316"/>
                  <a:pt x="394210" y="260316"/>
                </a:cubicBezTo>
                <a:cubicBezTo>
                  <a:pt x="392739" y="260316"/>
                  <a:pt x="391268" y="259582"/>
                  <a:pt x="390638" y="257484"/>
                </a:cubicBezTo>
                <a:cubicBezTo>
                  <a:pt x="389902" y="255387"/>
                  <a:pt x="391268" y="253918"/>
                  <a:pt x="392739" y="253184"/>
                </a:cubicBezTo>
                <a:cubicBezTo>
                  <a:pt x="396312" y="251716"/>
                  <a:pt x="400620" y="251086"/>
                  <a:pt x="404193" y="249618"/>
                </a:cubicBezTo>
                <a:close/>
                <a:moveTo>
                  <a:pt x="364111" y="170962"/>
                </a:moveTo>
                <a:cubicBezTo>
                  <a:pt x="365576" y="169498"/>
                  <a:pt x="367670" y="170230"/>
                  <a:pt x="369135" y="171694"/>
                </a:cubicBezTo>
                <a:cubicBezTo>
                  <a:pt x="370496" y="173053"/>
                  <a:pt x="369868" y="175248"/>
                  <a:pt x="368403" y="176712"/>
                </a:cubicBezTo>
                <a:cubicBezTo>
                  <a:pt x="364111" y="179535"/>
                  <a:pt x="359086" y="183090"/>
                  <a:pt x="354794" y="185913"/>
                </a:cubicBezTo>
                <a:cubicBezTo>
                  <a:pt x="354062" y="186645"/>
                  <a:pt x="353434" y="186645"/>
                  <a:pt x="352701" y="186645"/>
                </a:cubicBezTo>
                <a:cubicBezTo>
                  <a:pt x="351235" y="186645"/>
                  <a:pt x="350503" y="185913"/>
                  <a:pt x="349770" y="185181"/>
                </a:cubicBezTo>
                <a:cubicBezTo>
                  <a:pt x="348409" y="183822"/>
                  <a:pt x="349142" y="181626"/>
                  <a:pt x="350503" y="180267"/>
                </a:cubicBezTo>
                <a:cubicBezTo>
                  <a:pt x="354794" y="176712"/>
                  <a:pt x="359819" y="173785"/>
                  <a:pt x="364111" y="170962"/>
                </a:cubicBezTo>
                <a:close/>
                <a:moveTo>
                  <a:pt x="380599" y="159574"/>
                </a:moveTo>
                <a:cubicBezTo>
                  <a:pt x="382069" y="158843"/>
                  <a:pt x="384168" y="158843"/>
                  <a:pt x="385638" y="160932"/>
                </a:cubicBezTo>
                <a:cubicBezTo>
                  <a:pt x="386373" y="162395"/>
                  <a:pt x="386373" y="164588"/>
                  <a:pt x="384168" y="165946"/>
                </a:cubicBezTo>
                <a:cubicBezTo>
                  <a:pt x="382804" y="166677"/>
                  <a:pt x="380599" y="168140"/>
                  <a:pt x="379129" y="168767"/>
                </a:cubicBezTo>
                <a:cubicBezTo>
                  <a:pt x="378499" y="169498"/>
                  <a:pt x="377764" y="169498"/>
                  <a:pt x="377030" y="169498"/>
                </a:cubicBezTo>
                <a:cubicBezTo>
                  <a:pt x="375560" y="169498"/>
                  <a:pt x="374825" y="168767"/>
                  <a:pt x="374195" y="168140"/>
                </a:cubicBezTo>
                <a:cubicBezTo>
                  <a:pt x="373460" y="166677"/>
                  <a:pt x="373460" y="164588"/>
                  <a:pt x="375560" y="163126"/>
                </a:cubicBezTo>
                <a:cubicBezTo>
                  <a:pt x="377030" y="161663"/>
                  <a:pt x="379129" y="160932"/>
                  <a:pt x="380599" y="159574"/>
                </a:cubicBezTo>
                <a:close/>
                <a:moveTo>
                  <a:pt x="346179" y="157320"/>
                </a:moveTo>
                <a:cubicBezTo>
                  <a:pt x="348381" y="158055"/>
                  <a:pt x="349115" y="160260"/>
                  <a:pt x="348381" y="161624"/>
                </a:cubicBezTo>
                <a:cubicBezTo>
                  <a:pt x="346179" y="168134"/>
                  <a:pt x="344081" y="174538"/>
                  <a:pt x="340516" y="180312"/>
                </a:cubicBezTo>
                <a:cubicBezTo>
                  <a:pt x="339782" y="181677"/>
                  <a:pt x="339048" y="182412"/>
                  <a:pt x="337580" y="182412"/>
                </a:cubicBezTo>
                <a:cubicBezTo>
                  <a:pt x="336950" y="182412"/>
                  <a:pt x="336216" y="182412"/>
                  <a:pt x="336216" y="181677"/>
                </a:cubicBezTo>
                <a:cubicBezTo>
                  <a:pt x="334748" y="181047"/>
                  <a:pt x="334014" y="178842"/>
                  <a:pt x="334748" y="176743"/>
                </a:cubicBezTo>
                <a:cubicBezTo>
                  <a:pt x="337580" y="170968"/>
                  <a:pt x="340516" y="165194"/>
                  <a:pt x="341879" y="159525"/>
                </a:cubicBezTo>
                <a:cubicBezTo>
                  <a:pt x="342613" y="157320"/>
                  <a:pt x="344815" y="156585"/>
                  <a:pt x="346179" y="157320"/>
                </a:cubicBezTo>
                <a:close/>
                <a:moveTo>
                  <a:pt x="260239" y="109476"/>
                </a:moveTo>
                <a:cubicBezTo>
                  <a:pt x="147756" y="98686"/>
                  <a:pt x="46081" y="181029"/>
                  <a:pt x="33909" y="293230"/>
                </a:cubicBezTo>
                <a:lnTo>
                  <a:pt x="14602" y="463468"/>
                </a:lnTo>
                <a:cubicBezTo>
                  <a:pt x="13973" y="468497"/>
                  <a:pt x="16071" y="473002"/>
                  <a:pt x="19534" y="475935"/>
                </a:cubicBezTo>
                <a:lnTo>
                  <a:pt x="93403" y="362687"/>
                </a:lnTo>
                <a:cubicBezTo>
                  <a:pt x="95921" y="358811"/>
                  <a:pt x="98545" y="355458"/>
                  <a:pt x="101063" y="351687"/>
                </a:cubicBezTo>
                <a:cubicBezTo>
                  <a:pt x="98859" y="346763"/>
                  <a:pt x="97705" y="341316"/>
                  <a:pt x="97705" y="335449"/>
                </a:cubicBezTo>
                <a:cubicBezTo>
                  <a:pt x="97705" y="319734"/>
                  <a:pt x="111975" y="297525"/>
                  <a:pt x="134220" y="297525"/>
                </a:cubicBezTo>
                <a:cubicBezTo>
                  <a:pt x="139886" y="297525"/>
                  <a:pt x="146392" y="298992"/>
                  <a:pt x="152792" y="302553"/>
                </a:cubicBezTo>
                <a:cubicBezTo>
                  <a:pt x="153737" y="303077"/>
                  <a:pt x="154786" y="303496"/>
                  <a:pt x="155730" y="304020"/>
                </a:cubicBezTo>
                <a:cubicBezTo>
                  <a:pt x="171260" y="295220"/>
                  <a:pt x="187524" y="288829"/>
                  <a:pt x="204312" y="284744"/>
                </a:cubicBezTo>
                <a:cubicBezTo>
                  <a:pt x="204312" y="284744"/>
                  <a:pt x="204417" y="284639"/>
                  <a:pt x="204417" y="284639"/>
                </a:cubicBezTo>
                <a:cubicBezTo>
                  <a:pt x="225822" y="278248"/>
                  <a:pt x="257406" y="264629"/>
                  <a:pt x="286051" y="235296"/>
                </a:cubicBezTo>
                <a:cubicBezTo>
                  <a:pt x="300322" y="221048"/>
                  <a:pt x="315431" y="207429"/>
                  <a:pt x="330436" y="195277"/>
                </a:cubicBezTo>
                <a:cubicBezTo>
                  <a:pt x="331905" y="193810"/>
                  <a:pt x="334003" y="194543"/>
                  <a:pt x="335472" y="196010"/>
                </a:cubicBezTo>
                <a:cubicBezTo>
                  <a:pt x="336941" y="197477"/>
                  <a:pt x="336207" y="199572"/>
                  <a:pt x="334738" y="201039"/>
                </a:cubicBezTo>
                <a:cubicBezTo>
                  <a:pt x="319733" y="213191"/>
                  <a:pt x="305358" y="226077"/>
                  <a:pt x="291088" y="240325"/>
                </a:cubicBezTo>
                <a:cubicBezTo>
                  <a:pt x="273145" y="258658"/>
                  <a:pt x="254258" y="271125"/>
                  <a:pt x="237260" y="279506"/>
                </a:cubicBezTo>
                <a:lnTo>
                  <a:pt x="271676" y="276048"/>
                </a:lnTo>
                <a:cubicBezTo>
                  <a:pt x="304624" y="273220"/>
                  <a:pt x="337571" y="267563"/>
                  <a:pt x="369154" y="258972"/>
                </a:cubicBezTo>
                <a:cubicBezTo>
                  <a:pt x="371253" y="258239"/>
                  <a:pt x="372722" y="259601"/>
                  <a:pt x="373456" y="261801"/>
                </a:cubicBezTo>
                <a:cubicBezTo>
                  <a:pt x="374191" y="263896"/>
                  <a:pt x="372722" y="265363"/>
                  <a:pt x="370518" y="266096"/>
                </a:cubicBezTo>
                <a:cubicBezTo>
                  <a:pt x="338306" y="274687"/>
                  <a:pt x="305358" y="280344"/>
                  <a:pt x="271676" y="283277"/>
                </a:cubicBezTo>
                <a:lnTo>
                  <a:pt x="228760" y="287572"/>
                </a:lnTo>
                <a:cubicBezTo>
                  <a:pt x="223199" y="287991"/>
                  <a:pt x="217743" y="288829"/>
                  <a:pt x="212392" y="289772"/>
                </a:cubicBezTo>
                <a:cubicBezTo>
                  <a:pt x="210083" y="290506"/>
                  <a:pt x="207880" y="291239"/>
                  <a:pt x="205781" y="291868"/>
                </a:cubicBezTo>
                <a:cubicBezTo>
                  <a:pt x="205256" y="291868"/>
                  <a:pt x="204837" y="291763"/>
                  <a:pt x="204312" y="291553"/>
                </a:cubicBezTo>
                <a:cubicBezTo>
                  <a:pt x="189937" y="295011"/>
                  <a:pt x="176191" y="300353"/>
                  <a:pt x="163075" y="307268"/>
                </a:cubicBezTo>
                <a:cubicBezTo>
                  <a:pt x="180808" y="314182"/>
                  <a:pt x="195813" y="314811"/>
                  <a:pt x="207250" y="315439"/>
                </a:cubicBezTo>
                <a:cubicBezTo>
                  <a:pt x="219422" y="316068"/>
                  <a:pt x="231593" y="317220"/>
                  <a:pt x="234951" y="328430"/>
                </a:cubicBezTo>
                <a:cubicBezTo>
                  <a:pt x="243345" y="330735"/>
                  <a:pt x="250271" y="336287"/>
                  <a:pt x="253838" y="344039"/>
                </a:cubicBezTo>
                <a:cubicBezTo>
                  <a:pt x="256986" y="350954"/>
                  <a:pt x="257301" y="359020"/>
                  <a:pt x="254992" y="366144"/>
                </a:cubicBezTo>
                <a:cubicBezTo>
                  <a:pt x="259504" y="365201"/>
                  <a:pt x="264121" y="364363"/>
                  <a:pt x="268738" y="363525"/>
                </a:cubicBezTo>
                <a:cubicBezTo>
                  <a:pt x="267794" y="352106"/>
                  <a:pt x="264961" y="340477"/>
                  <a:pt x="260239" y="329058"/>
                </a:cubicBezTo>
                <a:lnTo>
                  <a:pt x="255937" y="317534"/>
                </a:lnTo>
                <a:cubicBezTo>
                  <a:pt x="254573" y="313973"/>
                  <a:pt x="255937" y="309677"/>
                  <a:pt x="260239" y="308315"/>
                </a:cubicBezTo>
                <a:cubicBezTo>
                  <a:pt x="263806" y="306849"/>
                  <a:pt x="268108" y="308315"/>
                  <a:pt x="269577" y="312611"/>
                </a:cubicBezTo>
                <a:lnTo>
                  <a:pt x="273879" y="324030"/>
                </a:lnTo>
                <a:cubicBezTo>
                  <a:pt x="283218" y="346868"/>
                  <a:pt x="286051" y="370544"/>
                  <a:pt x="281749" y="393382"/>
                </a:cubicBezTo>
                <a:cubicBezTo>
                  <a:pt x="278601" y="411087"/>
                  <a:pt x="271466" y="428897"/>
                  <a:pt x="261393" y="444611"/>
                </a:cubicBezTo>
                <a:cubicBezTo>
                  <a:pt x="262128" y="444611"/>
                  <a:pt x="262967" y="444716"/>
                  <a:pt x="263806" y="444925"/>
                </a:cubicBezTo>
                <a:cubicBezTo>
                  <a:pt x="269577" y="445554"/>
                  <a:pt x="275348" y="447754"/>
                  <a:pt x="281749" y="451316"/>
                </a:cubicBezTo>
                <a:cubicBezTo>
                  <a:pt x="288150" y="454878"/>
                  <a:pt x="293186" y="459173"/>
                  <a:pt x="296754" y="462735"/>
                </a:cubicBezTo>
                <a:cubicBezTo>
                  <a:pt x="297803" y="463887"/>
                  <a:pt x="298643" y="465040"/>
                  <a:pt x="299272" y="465983"/>
                </a:cubicBezTo>
                <a:lnTo>
                  <a:pt x="302525" y="456344"/>
                </a:lnTo>
                <a:cubicBezTo>
                  <a:pt x="308926" y="438221"/>
                  <a:pt x="312598" y="418944"/>
                  <a:pt x="313438" y="399563"/>
                </a:cubicBezTo>
                <a:cubicBezTo>
                  <a:pt x="313333" y="399459"/>
                  <a:pt x="313333" y="399249"/>
                  <a:pt x="313228" y="399144"/>
                </a:cubicBezTo>
                <a:cubicBezTo>
                  <a:pt x="312493" y="397259"/>
                  <a:pt x="312703" y="395268"/>
                  <a:pt x="313647" y="393487"/>
                </a:cubicBezTo>
                <a:cubicBezTo>
                  <a:pt x="313647" y="384373"/>
                  <a:pt x="313123" y="375258"/>
                  <a:pt x="311864" y="366249"/>
                </a:cubicBezTo>
                <a:cubicBezTo>
                  <a:pt x="311234" y="363316"/>
                  <a:pt x="313018" y="359963"/>
                  <a:pt x="315536" y="358811"/>
                </a:cubicBezTo>
                <a:cubicBezTo>
                  <a:pt x="325085" y="346135"/>
                  <a:pt x="340089" y="329477"/>
                  <a:pt x="361285" y="317534"/>
                </a:cubicBezTo>
                <a:cubicBezTo>
                  <a:pt x="364852" y="315439"/>
                  <a:pt x="369154" y="316906"/>
                  <a:pt x="371253" y="320468"/>
                </a:cubicBezTo>
                <a:cubicBezTo>
                  <a:pt x="373456" y="324030"/>
                  <a:pt x="371987" y="328325"/>
                  <a:pt x="368420" y="330420"/>
                </a:cubicBezTo>
                <a:cubicBezTo>
                  <a:pt x="358452" y="336077"/>
                  <a:pt x="349953" y="343201"/>
                  <a:pt x="342712" y="350430"/>
                </a:cubicBezTo>
                <a:cubicBezTo>
                  <a:pt x="385208" y="339116"/>
                  <a:pt x="425081" y="319315"/>
                  <a:pt x="460127" y="291868"/>
                </a:cubicBezTo>
                <a:lnTo>
                  <a:pt x="589713" y="189515"/>
                </a:lnTo>
                <a:cubicBezTo>
                  <a:pt x="591812" y="187839"/>
                  <a:pt x="593281" y="185848"/>
                  <a:pt x="594225" y="183648"/>
                </a:cubicBezTo>
                <a:lnTo>
                  <a:pt x="453622" y="241058"/>
                </a:lnTo>
                <a:cubicBezTo>
                  <a:pt x="442919" y="245353"/>
                  <a:pt x="432216" y="249648"/>
                  <a:pt x="420674" y="253210"/>
                </a:cubicBezTo>
                <a:cubicBezTo>
                  <a:pt x="420674" y="252477"/>
                  <a:pt x="420674" y="252477"/>
                  <a:pt x="420045" y="252477"/>
                </a:cubicBezTo>
                <a:cubicBezTo>
                  <a:pt x="418576" y="252477"/>
                  <a:pt x="417107" y="251744"/>
                  <a:pt x="416372" y="250382"/>
                </a:cubicBezTo>
                <a:cubicBezTo>
                  <a:pt x="415742" y="248182"/>
                  <a:pt x="416372" y="246820"/>
                  <a:pt x="418576" y="246086"/>
                </a:cubicBezTo>
                <a:cubicBezTo>
                  <a:pt x="429278" y="242525"/>
                  <a:pt x="440086" y="238229"/>
                  <a:pt x="450788" y="233934"/>
                </a:cubicBezTo>
                <a:lnTo>
                  <a:pt x="592651" y="176001"/>
                </a:lnTo>
                <a:cubicBezTo>
                  <a:pt x="593491" y="175686"/>
                  <a:pt x="594225" y="175686"/>
                  <a:pt x="594855" y="175791"/>
                </a:cubicBezTo>
                <a:cubicBezTo>
                  <a:pt x="594855" y="175581"/>
                  <a:pt x="594855" y="175477"/>
                  <a:pt x="594750" y="175267"/>
                </a:cubicBezTo>
                <a:cubicBezTo>
                  <a:pt x="594015" y="169505"/>
                  <a:pt x="589713" y="165943"/>
                  <a:pt x="584782" y="164581"/>
                </a:cubicBezTo>
                <a:lnTo>
                  <a:pt x="581844" y="163848"/>
                </a:lnTo>
                <a:cubicBezTo>
                  <a:pt x="537249" y="151172"/>
                  <a:pt x="491710" y="140800"/>
                  <a:pt x="445857" y="132524"/>
                </a:cubicBezTo>
                <a:lnTo>
                  <a:pt x="410706" y="150962"/>
                </a:lnTo>
                <a:cubicBezTo>
                  <a:pt x="409971" y="151696"/>
                  <a:pt x="409237" y="151696"/>
                  <a:pt x="408502" y="151696"/>
                </a:cubicBezTo>
                <a:cubicBezTo>
                  <a:pt x="407138" y="151696"/>
                  <a:pt x="405669" y="150962"/>
                  <a:pt x="405669" y="149496"/>
                </a:cubicBezTo>
                <a:cubicBezTo>
                  <a:pt x="404935" y="148134"/>
                  <a:pt x="405669" y="145934"/>
                  <a:pt x="407138" y="144467"/>
                </a:cubicBezTo>
                <a:lnTo>
                  <a:pt x="434000" y="130429"/>
                </a:lnTo>
                <a:cubicBezTo>
                  <a:pt x="406404" y="125715"/>
                  <a:pt x="378808" y="121734"/>
                  <a:pt x="351107" y="118591"/>
                </a:cubicBezTo>
                <a:lnTo>
                  <a:pt x="351946" y="130953"/>
                </a:lnTo>
                <a:cubicBezTo>
                  <a:pt x="351946" y="136610"/>
                  <a:pt x="351946" y="143105"/>
                  <a:pt x="351212" y="148762"/>
                </a:cubicBezTo>
                <a:cubicBezTo>
                  <a:pt x="351212" y="150229"/>
                  <a:pt x="349743" y="151696"/>
                  <a:pt x="347644" y="151696"/>
                </a:cubicBezTo>
                <a:cubicBezTo>
                  <a:pt x="345546" y="151696"/>
                  <a:pt x="344077" y="149496"/>
                  <a:pt x="344077" y="147400"/>
                </a:cubicBezTo>
                <a:cubicBezTo>
                  <a:pt x="344811" y="141639"/>
                  <a:pt x="344811" y="136610"/>
                  <a:pt x="344811" y="130953"/>
                </a:cubicBezTo>
                <a:lnTo>
                  <a:pt x="343867" y="117753"/>
                </a:lnTo>
                <a:cubicBezTo>
                  <a:pt x="340404" y="117334"/>
                  <a:pt x="336837" y="117019"/>
                  <a:pt x="333269" y="116600"/>
                </a:cubicBezTo>
                <a:close/>
                <a:moveTo>
                  <a:pt x="346175" y="42952"/>
                </a:moveTo>
                <a:cubicBezTo>
                  <a:pt x="344811" y="42952"/>
                  <a:pt x="343552" y="42952"/>
                  <a:pt x="342398" y="43057"/>
                </a:cubicBezTo>
                <a:cubicBezTo>
                  <a:pt x="338306" y="67572"/>
                  <a:pt x="337991" y="83076"/>
                  <a:pt x="341663" y="103086"/>
                </a:cubicBezTo>
                <a:cubicBezTo>
                  <a:pt x="349113" y="103819"/>
                  <a:pt x="356668" y="104553"/>
                  <a:pt x="364118" y="105496"/>
                </a:cubicBezTo>
                <a:cubicBezTo>
                  <a:pt x="362964" y="91667"/>
                  <a:pt x="364013" y="78362"/>
                  <a:pt x="367685" y="58667"/>
                </a:cubicBezTo>
                <a:lnTo>
                  <a:pt x="369469" y="48924"/>
                </a:lnTo>
                <a:cubicBezTo>
                  <a:pt x="369259" y="48610"/>
                  <a:pt x="369154" y="48295"/>
                  <a:pt x="369154" y="47981"/>
                </a:cubicBezTo>
                <a:cubicBezTo>
                  <a:pt x="366951" y="46514"/>
                  <a:pt x="359081" y="42952"/>
                  <a:pt x="346175" y="42952"/>
                </a:cubicBezTo>
                <a:close/>
                <a:moveTo>
                  <a:pt x="303994" y="14352"/>
                </a:moveTo>
                <a:cubicBezTo>
                  <a:pt x="288360" y="14352"/>
                  <a:pt x="278496" y="19171"/>
                  <a:pt x="276817" y="20743"/>
                </a:cubicBezTo>
                <a:lnTo>
                  <a:pt x="277447" y="25771"/>
                </a:lnTo>
                <a:cubicBezTo>
                  <a:pt x="282798" y="56048"/>
                  <a:pt x="284372" y="75534"/>
                  <a:pt x="283428" y="97324"/>
                </a:cubicBezTo>
                <a:lnTo>
                  <a:pt x="326763" y="101619"/>
                </a:lnTo>
                <a:cubicBezTo>
                  <a:pt x="323406" y="79829"/>
                  <a:pt x="324350" y="62962"/>
                  <a:pt x="329072" y="34362"/>
                </a:cubicBezTo>
                <a:lnTo>
                  <a:pt x="331695" y="21267"/>
                </a:lnTo>
                <a:cubicBezTo>
                  <a:pt x="329596" y="18962"/>
                  <a:pt x="319733" y="14352"/>
                  <a:pt x="303994" y="14352"/>
                </a:cubicBezTo>
                <a:close/>
                <a:moveTo>
                  <a:pt x="303994" y="0"/>
                </a:moveTo>
                <a:cubicBezTo>
                  <a:pt x="323720" y="0"/>
                  <a:pt x="345546" y="6286"/>
                  <a:pt x="346175" y="20219"/>
                </a:cubicBezTo>
                <a:cubicBezTo>
                  <a:pt x="346385" y="21057"/>
                  <a:pt x="346385" y="22000"/>
                  <a:pt x="346175" y="22943"/>
                </a:cubicBezTo>
                <a:lnTo>
                  <a:pt x="345021" y="28705"/>
                </a:lnTo>
                <a:cubicBezTo>
                  <a:pt x="345441" y="28705"/>
                  <a:pt x="345860" y="28600"/>
                  <a:pt x="346175" y="28600"/>
                </a:cubicBezTo>
                <a:cubicBezTo>
                  <a:pt x="362439" y="28600"/>
                  <a:pt x="379857" y="33314"/>
                  <a:pt x="383005" y="43791"/>
                </a:cubicBezTo>
                <a:cubicBezTo>
                  <a:pt x="384054" y="45362"/>
                  <a:pt x="384579" y="47248"/>
                  <a:pt x="384159" y="49343"/>
                </a:cubicBezTo>
                <a:lnTo>
                  <a:pt x="382061" y="61495"/>
                </a:lnTo>
                <a:cubicBezTo>
                  <a:pt x="378703" y="81295"/>
                  <a:pt x="377863" y="93762"/>
                  <a:pt x="379437" y="107381"/>
                </a:cubicBezTo>
                <a:cubicBezTo>
                  <a:pt x="448795" y="116286"/>
                  <a:pt x="517838" y="130743"/>
                  <a:pt x="585411" y="149496"/>
                </a:cubicBezTo>
                <a:lnTo>
                  <a:pt x="588349" y="150229"/>
                </a:lnTo>
                <a:cubicBezTo>
                  <a:pt x="599052" y="153058"/>
                  <a:pt x="606187" y="161648"/>
                  <a:pt x="608391" y="172439"/>
                </a:cubicBezTo>
                <a:cubicBezTo>
                  <a:pt x="610489" y="183124"/>
                  <a:pt x="606187" y="193810"/>
                  <a:pt x="598317" y="200305"/>
                </a:cubicBezTo>
                <a:lnTo>
                  <a:pt x="468731" y="303287"/>
                </a:lnTo>
                <a:cubicBezTo>
                  <a:pt x="440820" y="325392"/>
                  <a:pt x="409342" y="342887"/>
                  <a:pt x="376289" y="355144"/>
                </a:cubicBezTo>
                <a:cubicBezTo>
                  <a:pt x="376499" y="364363"/>
                  <a:pt x="377234" y="373163"/>
                  <a:pt x="379123" y="381963"/>
                </a:cubicBezTo>
                <a:cubicBezTo>
                  <a:pt x="383425" y="399878"/>
                  <a:pt x="397800" y="417687"/>
                  <a:pt x="410706" y="433402"/>
                </a:cubicBezTo>
                <a:lnTo>
                  <a:pt x="413539" y="436963"/>
                </a:lnTo>
                <a:cubicBezTo>
                  <a:pt x="414169" y="437802"/>
                  <a:pt x="414588" y="438849"/>
                  <a:pt x="414798" y="439792"/>
                </a:cubicBezTo>
                <a:cubicBezTo>
                  <a:pt x="421409" y="449640"/>
                  <a:pt x="421199" y="460640"/>
                  <a:pt x="413539" y="472792"/>
                </a:cubicBezTo>
                <a:cubicBezTo>
                  <a:pt x="407138" y="484211"/>
                  <a:pt x="397065" y="491335"/>
                  <a:pt x="387727" y="491335"/>
                </a:cubicBezTo>
                <a:cubicBezTo>
                  <a:pt x="384159" y="491335"/>
                  <a:pt x="381326" y="490602"/>
                  <a:pt x="378493" y="489240"/>
                </a:cubicBezTo>
                <a:cubicBezTo>
                  <a:pt x="377339" y="488506"/>
                  <a:pt x="376499" y="487668"/>
                  <a:pt x="375975" y="486621"/>
                </a:cubicBezTo>
                <a:cubicBezTo>
                  <a:pt x="375765" y="486516"/>
                  <a:pt x="375660" y="486516"/>
                  <a:pt x="375555" y="486411"/>
                </a:cubicBezTo>
                <a:lnTo>
                  <a:pt x="362649" y="474887"/>
                </a:lnTo>
                <a:cubicBezTo>
                  <a:pt x="347959" y="462211"/>
                  <a:pt x="335053" y="445240"/>
                  <a:pt x="324665" y="425230"/>
                </a:cubicBezTo>
                <a:cubicBezTo>
                  <a:pt x="322776" y="437278"/>
                  <a:pt x="319733" y="449116"/>
                  <a:pt x="315431" y="460640"/>
                </a:cubicBezTo>
                <a:lnTo>
                  <a:pt x="311339" y="473002"/>
                </a:lnTo>
                <a:cubicBezTo>
                  <a:pt x="311549" y="474573"/>
                  <a:pt x="311339" y="476249"/>
                  <a:pt x="310395" y="477821"/>
                </a:cubicBezTo>
                <a:cubicBezTo>
                  <a:pt x="305358" y="485678"/>
                  <a:pt x="296754" y="489240"/>
                  <a:pt x="286786" y="489240"/>
                </a:cubicBezTo>
                <a:cubicBezTo>
                  <a:pt x="279546" y="489240"/>
                  <a:pt x="271676" y="487040"/>
                  <a:pt x="264541" y="483478"/>
                </a:cubicBezTo>
                <a:cubicBezTo>
                  <a:pt x="247333" y="474154"/>
                  <a:pt x="238099" y="454878"/>
                  <a:pt x="245234" y="441992"/>
                </a:cubicBezTo>
                <a:cubicBezTo>
                  <a:pt x="245864" y="440840"/>
                  <a:pt x="246808" y="440002"/>
                  <a:pt x="247857" y="439268"/>
                </a:cubicBezTo>
                <a:cubicBezTo>
                  <a:pt x="257616" y="424916"/>
                  <a:pt x="264751" y="408049"/>
                  <a:pt x="267374" y="390554"/>
                </a:cubicBezTo>
                <a:cubicBezTo>
                  <a:pt x="268213" y="386259"/>
                  <a:pt x="268738" y="381859"/>
                  <a:pt x="268948" y="377458"/>
                </a:cubicBezTo>
                <a:cubicBezTo>
                  <a:pt x="261603" y="378820"/>
                  <a:pt x="254363" y="380287"/>
                  <a:pt x="247123" y="382068"/>
                </a:cubicBezTo>
                <a:lnTo>
                  <a:pt x="230124" y="414859"/>
                </a:lnTo>
                <a:cubicBezTo>
                  <a:pt x="228760" y="416954"/>
                  <a:pt x="226557" y="418421"/>
                  <a:pt x="223724" y="418421"/>
                </a:cubicBezTo>
                <a:cubicBezTo>
                  <a:pt x="222255" y="418421"/>
                  <a:pt x="221625" y="418421"/>
                  <a:pt x="220156" y="417687"/>
                </a:cubicBezTo>
                <a:cubicBezTo>
                  <a:pt x="216589" y="416325"/>
                  <a:pt x="215120" y="411297"/>
                  <a:pt x="217323" y="408363"/>
                </a:cubicBezTo>
                <a:lnTo>
                  <a:pt x="228236" y="387201"/>
                </a:lnTo>
                <a:cubicBezTo>
                  <a:pt x="191511" y="398201"/>
                  <a:pt x="156045" y="414754"/>
                  <a:pt x="123413" y="436335"/>
                </a:cubicBezTo>
                <a:lnTo>
                  <a:pt x="44612" y="488506"/>
                </a:lnTo>
                <a:cubicBezTo>
                  <a:pt x="40309" y="492068"/>
                  <a:pt x="34643" y="493535"/>
                  <a:pt x="28872" y="493535"/>
                </a:cubicBezTo>
                <a:cubicBezTo>
                  <a:pt x="23836" y="493535"/>
                  <a:pt x="18904" y="492068"/>
                  <a:pt x="13868" y="489240"/>
                </a:cubicBezTo>
                <a:cubicBezTo>
                  <a:pt x="4529" y="483478"/>
                  <a:pt x="-1242" y="472792"/>
                  <a:pt x="227" y="461373"/>
                </a:cubicBezTo>
                <a:lnTo>
                  <a:pt x="18904" y="291134"/>
                </a:lnTo>
                <a:cubicBezTo>
                  <a:pt x="32440" y="171705"/>
                  <a:pt x="140621" y="82972"/>
                  <a:pt x="260973" y="95124"/>
                </a:cubicBezTo>
                <a:lnTo>
                  <a:pt x="269158" y="95962"/>
                </a:lnTo>
                <a:cubicBezTo>
                  <a:pt x="269997" y="75743"/>
                  <a:pt x="268423" y="57095"/>
                  <a:pt x="263072" y="28600"/>
                </a:cubicBezTo>
                <a:lnTo>
                  <a:pt x="262442" y="22943"/>
                </a:lnTo>
                <a:cubicBezTo>
                  <a:pt x="262232" y="22105"/>
                  <a:pt x="262232" y="21267"/>
                  <a:pt x="262442" y="20429"/>
                </a:cubicBezTo>
                <a:cubicBezTo>
                  <a:pt x="262442" y="20324"/>
                  <a:pt x="262442" y="20219"/>
                  <a:pt x="262442" y="20114"/>
                </a:cubicBezTo>
                <a:cubicBezTo>
                  <a:pt x="262442" y="6495"/>
                  <a:pt x="283848" y="0"/>
                  <a:pt x="303994" y="0"/>
                </a:cubicBezTo>
                <a:close/>
              </a:path>
            </a:pathLst>
          </a:custGeom>
          <a:solidFill>
            <a:schemeClr val="accent1"/>
          </a:solidFill>
          <a:ln w="6350">
            <a:noFill/>
          </a:ln>
        </p:spPr>
      </p:sp>
      <p:grpSp>
        <p:nvGrpSpPr>
          <p:cNvPr id="3" name="组合 2">
            <a:extLst>
              <a:ext uri="{FF2B5EF4-FFF2-40B4-BE49-F238E27FC236}">
                <a16:creationId xmlns:a16="http://schemas.microsoft.com/office/drawing/2014/main" xmlns="" id="{A028DB47-1C31-4891-AE4B-9C763D48ABDF}"/>
              </a:ext>
            </a:extLst>
          </p:cNvPr>
          <p:cNvGrpSpPr/>
          <p:nvPr/>
        </p:nvGrpSpPr>
        <p:grpSpPr>
          <a:xfrm>
            <a:off x="593179" y="1707138"/>
            <a:ext cx="3573776" cy="3573776"/>
            <a:chOff x="791597" y="1707138"/>
            <a:chExt cx="3573776" cy="3573776"/>
          </a:xfrm>
        </p:grpSpPr>
        <p:sp>
          <p:nvSpPr>
            <p:cNvPr id="5" name="弧形 4">
              <a:extLst>
                <a:ext uri="{FF2B5EF4-FFF2-40B4-BE49-F238E27FC236}">
                  <a16:creationId xmlns:a16="http://schemas.microsoft.com/office/drawing/2014/main" xmlns="" id="{2E12A01F-0A6F-4B75-AE2E-157D7E7F146D}"/>
                </a:ext>
              </a:extLst>
            </p:cNvPr>
            <p:cNvSpPr/>
            <p:nvPr/>
          </p:nvSpPr>
          <p:spPr>
            <a:xfrm>
              <a:off x="1039390" y="1954932"/>
              <a:ext cx="3078189" cy="3078189"/>
            </a:xfrm>
            <a:prstGeom prst="arc">
              <a:avLst>
                <a:gd name="adj1" fmla="val 13029315"/>
                <a:gd name="adj2" fmla="val 2457934"/>
              </a:avLst>
            </a:prstGeom>
            <a:noFill/>
            <a:ln>
              <a:solidFill>
                <a:schemeClr val="accent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 name="椭圆 5">
              <a:extLst>
                <a:ext uri="{FF2B5EF4-FFF2-40B4-BE49-F238E27FC236}">
                  <a16:creationId xmlns:a16="http://schemas.microsoft.com/office/drawing/2014/main" xmlns="" id="{E0B5DB5F-7C97-40FE-9E61-03FDC7CA05BF}"/>
                </a:ext>
              </a:extLst>
            </p:cNvPr>
            <p:cNvSpPr/>
            <p:nvPr/>
          </p:nvSpPr>
          <p:spPr>
            <a:xfrm>
              <a:off x="1236008" y="2151550"/>
              <a:ext cx="2684952" cy="2684952"/>
            </a:xfrm>
            <a:prstGeom prst="ellipse">
              <a:avLst/>
            </a:prstGeom>
            <a:solidFill>
              <a:schemeClr val="accent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solidFill>
                <a:effectLst/>
                <a:uLnTx/>
                <a:uFillTx/>
                <a:latin typeface="Arial"/>
                <a:ea typeface="微软雅黑"/>
                <a:cs typeface="+mn-cs"/>
              </a:endParaRPr>
            </a:p>
          </p:txBody>
        </p:sp>
        <p:sp>
          <p:nvSpPr>
            <p:cNvPr id="7" name="弧形 6">
              <a:extLst>
                <a:ext uri="{FF2B5EF4-FFF2-40B4-BE49-F238E27FC236}">
                  <a16:creationId xmlns:a16="http://schemas.microsoft.com/office/drawing/2014/main" xmlns="" id="{A9865C04-7ACA-4670-81DB-783D1A652E5C}"/>
                </a:ext>
              </a:extLst>
            </p:cNvPr>
            <p:cNvSpPr/>
            <p:nvPr/>
          </p:nvSpPr>
          <p:spPr>
            <a:xfrm>
              <a:off x="791597" y="1707138"/>
              <a:ext cx="3573776" cy="3573776"/>
            </a:xfrm>
            <a:prstGeom prst="arc">
              <a:avLst>
                <a:gd name="adj1" fmla="val 1159670"/>
                <a:gd name="adj2" fmla="val 1053633"/>
              </a:avLst>
            </a:prstGeom>
            <a:noFill/>
            <a:ln>
              <a:solidFill>
                <a:schemeClr val="accent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pic>
          <p:nvPicPr>
            <p:cNvPr id="8" name="图形 7">
              <a:extLst>
                <a:ext uri="{FF2B5EF4-FFF2-40B4-BE49-F238E27FC236}">
                  <a16:creationId xmlns:a16="http://schemas.microsoft.com/office/drawing/2014/main" xmlns="" id="{0620400F-7838-4053-8B3C-68C97908757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947021" y="2899867"/>
              <a:ext cx="1262928" cy="1262928"/>
            </a:xfrm>
            <a:prstGeom prst="rect">
              <a:avLst/>
            </a:prstGeom>
          </p:spPr>
        </p:pic>
        <p:sp>
          <p:nvSpPr>
            <p:cNvPr id="9" name="文本框 8">
              <a:extLst>
                <a:ext uri="{FF2B5EF4-FFF2-40B4-BE49-F238E27FC236}">
                  <a16:creationId xmlns:a16="http://schemas.microsoft.com/office/drawing/2014/main" xmlns="" id="{5AA097C3-7724-42A5-851B-E4DDCA7CD7DD}"/>
                </a:ext>
              </a:extLst>
            </p:cNvPr>
            <p:cNvSpPr txBox="1"/>
            <p:nvPr/>
          </p:nvSpPr>
          <p:spPr>
            <a:xfrm>
              <a:off x="1542709" y="3232416"/>
              <a:ext cx="207155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prstClr val="white"/>
                  </a:solidFill>
                  <a:effectLst/>
                  <a:uLnTx/>
                  <a:uFillTx/>
                  <a:latin typeface="+mj-ea"/>
                  <a:ea typeface="+mj-ea"/>
                  <a:cs typeface="+mn-cs"/>
                </a:rPr>
                <a:t>输入副标题</a:t>
              </a:r>
            </a:p>
          </p:txBody>
        </p:sp>
        <p:sp>
          <p:nvSpPr>
            <p:cNvPr id="35" name="弧形 34">
              <a:extLst>
                <a:ext uri="{FF2B5EF4-FFF2-40B4-BE49-F238E27FC236}">
                  <a16:creationId xmlns:a16="http://schemas.microsoft.com/office/drawing/2014/main" xmlns="" id="{DC30CC01-B02F-45B6-8770-AF0C7DA7DB20}"/>
                </a:ext>
              </a:extLst>
            </p:cNvPr>
            <p:cNvSpPr/>
            <p:nvPr/>
          </p:nvSpPr>
          <p:spPr>
            <a:xfrm>
              <a:off x="879610" y="1795151"/>
              <a:ext cx="3397750" cy="3397750"/>
            </a:xfrm>
            <a:prstGeom prst="arc">
              <a:avLst>
                <a:gd name="adj1" fmla="val 6124030"/>
                <a:gd name="adj2" fmla="val 4727049"/>
              </a:avLst>
            </a:prstGeom>
            <a:noFill/>
            <a:ln>
              <a:solidFill>
                <a:schemeClr val="accent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36" name="弧形 35">
              <a:extLst>
                <a:ext uri="{FF2B5EF4-FFF2-40B4-BE49-F238E27FC236}">
                  <a16:creationId xmlns:a16="http://schemas.microsoft.com/office/drawing/2014/main" xmlns="" id="{F2439889-2E10-48AA-AEAA-FE5EB1B612C3}"/>
                </a:ext>
              </a:extLst>
            </p:cNvPr>
            <p:cNvSpPr/>
            <p:nvPr/>
          </p:nvSpPr>
          <p:spPr>
            <a:xfrm flipV="1">
              <a:off x="1039390" y="1954932"/>
              <a:ext cx="3078189" cy="3078189"/>
            </a:xfrm>
            <a:prstGeom prst="arc">
              <a:avLst>
                <a:gd name="adj1" fmla="val 9240377"/>
                <a:gd name="adj2" fmla="val 18428604"/>
              </a:avLst>
            </a:prstGeom>
            <a:noFill/>
            <a:ln>
              <a:solidFill>
                <a:schemeClr val="accent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spTree>
    <p:custDataLst>
      <p:tags r:id="rId1"/>
    </p:custDataLst>
    <p:extLst>
      <p:ext uri="{BB962C8B-B14F-4D97-AF65-F5344CB8AC3E}">
        <p14:creationId xmlns:p14="http://schemas.microsoft.com/office/powerpoint/2010/main" val="86063868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标题 88">
            <a:extLst>
              <a:ext uri="{FF2B5EF4-FFF2-40B4-BE49-F238E27FC236}">
                <a16:creationId xmlns:a16="http://schemas.microsoft.com/office/drawing/2014/main" xmlns="" id="{78ED59AE-6895-49E6-998E-79E65FF6CA26}"/>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cxnSp>
        <p:nvCxnSpPr>
          <p:cNvPr id="4" name="直接连接符 3">
            <a:extLst>
              <a:ext uri="{FF2B5EF4-FFF2-40B4-BE49-F238E27FC236}">
                <a16:creationId xmlns:a16="http://schemas.microsoft.com/office/drawing/2014/main" xmlns="" id="{A373783F-9E5F-48B2-814B-44D05D940503}"/>
              </a:ext>
            </a:extLst>
          </p:cNvPr>
          <p:cNvCxnSpPr>
            <a:stCxn id="33" idx="4"/>
            <a:endCxn id="43" idx="0"/>
          </p:cNvCxnSpPr>
          <p:nvPr/>
        </p:nvCxnSpPr>
        <p:spPr>
          <a:xfrm>
            <a:off x="3726892" y="2026159"/>
            <a:ext cx="0" cy="2722079"/>
          </a:xfrm>
          <a:prstGeom prst="line">
            <a:avLst/>
          </a:prstGeom>
          <a:ln w="3175" cap="rnd">
            <a:solidFill>
              <a:schemeClr val="bg1">
                <a:lumMod val="7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98BA5A20-7244-4588-9C0F-59215FC5DEBC}"/>
              </a:ext>
            </a:extLst>
          </p:cNvPr>
          <p:cNvCxnSpPr>
            <a:stCxn id="17" idx="4"/>
            <a:endCxn id="25" idx="0"/>
          </p:cNvCxnSpPr>
          <p:nvPr/>
        </p:nvCxnSpPr>
        <p:spPr>
          <a:xfrm>
            <a:off x="8408873" y="2026159"/>
            <a:ext cx="0" cy="2722079"/>
          </a:xfrm>
          <a:prstGeom prst="line">
            <a:avLst/>
          </a:prstGeom>
          <a:ln w="3175" cap="rnd">
            <a:solidFill>
              <a:schemeClr val="bg1">
                <a:lumMod val="75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46" name="iśľiḑé">
            <a:extLst>
              <a:ext uri="{FF2B5EF4-FFF2-40B4-BE49-F238E27FC236}">
                <a16:creationId xmlns:a16="http://schemas.microsoft.com/office/drawing/2014/main" xmlns="" id="{08D4138F-D147-4F07-A304-E0A23B7C158C}"/>
              </a:ext>
            </a:extLst>
          </p:cNvPr>
          <p:cNvSpPr/>
          <p:nvPr/>
        </p:nvSpPr>
        <p:spPr bwMode="auto">
          <a:xfrm>
            <a:off x="3371471" y="4748238"/>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44" name="îsľïḋé">
            <a:extLst>
              <a:ext uri="{FF2B5EF4-FFF2-40B4-BE49-F238E27FC236}">
                <a16:creationId xmlns:a16="http://schemas.microsoft.com/office/drawing/2014/main" xmlns="" id="{BA122A94-683D-48AE-87B7-B652899C4762}"/>
              </a:ext>
            </a:extLst>
          </p:cNvPr>
          <p:cNvSpPr/>
          <p:nvPr/>
        </p:nvSpPr>
        <p:spPr>
          <a:xfrm>
            <a:off x="768768" y="4770192"/>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45" name="íśļíḓè">
            <a:extLst>
              <a:ext uri="{FF2B5EF4-FFF2-40B4-BE49-F238E27FC236}">
                <a16:creationId xmlns:a16="http://schemas.microsoft.com/office/drawing/2014/main" xmlns="" id="{B0042EBB-FF1E-4B04-8276-A5F4BCE58D50}"/>
              </a:ext>
            </a:extLst>
          </p:cNvPr>
          <p:cNvSpPr/>
          <p:nvPr/>
        </p:nvSpPr>
        <p:spPr bwMode="auto">
          <a:xfrm>
            <a:off x="744672" y="5148017"/>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41" name="íşľïḓé">
            <a:extLst>
              <a:ext uri="{FF2B5EF4-FFF2-40B4-BE49-F238E27FC236}">
                <a16:creationId xmlns:a16="http://schemas.microsoft.com/office/drawing/2014/main" xmlns="" id="{874A2C67-1480-42F9-AF92-37E345764A32}"/>
              </a:ext>
            </a:extLst>
          </p:cNvPr>
          <p:cNvSpPr/>
          <p:nvPr/>
        </p:nvSpPr>
        <p:spPr bwMode="auto">
          <a:xfrm>
            <a:off x="3371471" y="3063527"/>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42" name="îṡľídé">
            <a:extLst>
              <a:ext uri="{FF2B5EF4-FFF2-40B4-BE49-F238E27FC236}">
                <a16:creationId xmlns:a16="http://schemas.microsoft.com/office/drawing/2014/main" xmlns="" id="{BCC1EDFD-54D1-4F68-87EA-ECDD5A3AE8C1}"/>
              </a:ext>
            </a:extLst>
          </p:cNvPr>
          <p:cNvSpPr/>
          <p:nvPr/>
        </p:nvSpPr>
        <p:spPr bwMode="auto">
          <a:xfrm>
            <a:off x="3514464" y="3215306"/>
            <a:ext cx="425215" cy="344141"/>
          </a:xfrm>
          <a:custGeom>
            <a:avLst/>
            <a:gdLst>
              <a:gd name="T0" fmla="*/ 11200 w 11200"/>
              <a:gd name="T1" fmla="*/ 4502 h 9063"/>
              <a:gd name="T2" fmla="*/ 10045 w 11200"/>
              <a:gd name="T3" fmla="*/ 4502 h 9063"/>
              <a:gd name="T4" fmla="*/ 10137 w 11200"/>
              <a:gd name="T5" fmla="*/ 3484 h 9063"/>
              <a:gd name="T6" fmla="*/ 8980 w 11200"/>
              <a:gd name="T7" fmla="*/ 660 h 9063"/>
              <a:gd name="T8" fmla="*/ 5614 w 11200"/>
              <a:gd name="T9" fmla="*/ 1268 h 9063"/>
              <a:gd name="T10" fmla="*/ 2324 w 11200"/>
              <a:gd name="T11" fmla="*/ 602 h 9063"/>
              <a:gd name="T12" fmla="*/ 1158 w 11200"/>
              <a:gd name="T13" fmla="*/ 3483 h 9063"/>
              <a:gd name="T14" fmla="*/ 1291 w 11200"/>
              <a:gd name="T15" fmla="*/ 4500 h 9063"/>
              <a:gd name="T16" fmla="*/ 0 w 11200"/>
              <a:gd name="T17" fmla="*/ 4500 h 9063"/>
              <a:gd name="T18" fmla="*/ 0 w 11200"/>
              <a:gd name="T19" fmla="*/ 5000 h 9063"/>
              <a:gd name="T20" fmla="*/ 1454 w 11200"/>
              <a:gd name="T21" fmla="*/ 5000 h 9063"/>
              <a:gd name="T22" fmla="*/ 1859 w 11200"/>
              <a:gd name="T23" fmla="*/ 5805 h 9063"/>
              <a:gd name="T24" fmla="*/ 3370 w 11200"/>
              <a:gd name="T25" fmla="*/ 7538 h 9063"/>
              <a:gd name="T26" fmla="*/ 5552 w 11200"/>
              <a:gd name="T27" fmla="*/ 9019 h 9063"/>
              <a:gd name="T28" fmla="*/ 5640 w 11200"/>
              <a:gd name="T29" fmla="*/ 9063 h 9063"/>
              <a:gd name="T30" fmla="*/ 5734 w 11200"/>
              <a:gd name="T31" fmla="*/ 9034 h 9063"/>
              <a:gd name="T32" fmla="*/ 7928 w 11200"/>
              <a:gd name="T33" fmla="*/ 7847 h 9063"/>
              <a:gd name="T34" fmla="*/ 9443 w 11200"/>
              <a:gd name="T35" fmla="*/ 6138 h 9063"/>
              <a:gd name="T36" fmla="*/ 9927 w 11200"/>
              <a:gd name="T37" fmla="*/ 5002 h 9063"/>
              <a:gd name="T38" fmla="*/ 11200 w 11200"/>
              <a:gd name="T39" fmla="*/ 5002 h 9063"/>
              <a:gd name="T40" fmla="*/ 11200 w 11200"/>
              <a:gd name="T41" fmla="*/ 4502 h 9063"/>
              <a:gd name="T42" fmla="*/ 1656 w 11200"/>
              <a:gd name="T43" fmla="*/ 3484 h 9063"/>
              <a:gd name="T44" fmla="*/ 2551 w 11200"/>
              <a:gd name="T45" fmla="*/ 1048 h 9063"/>
              <a:gd name="T46" fmla="*/ 3194 w 11200"/>
              <a:gd name="T47" fmla="*/ 907 h 9063"/>
              <a:gd name="T48" fmla="*/ 4386 w 11200"/>
              <a:gd name="T49" fmla="*/ 1184 h 9063"/>
              <a:gd name="T50" fmla="*/ 5465 w 11200"/>
              <a:gd name="T51" fmla="*/ 1772 h 9063"/>
              <a:gd name="T52" fmla="*/ 5608 w 11200"/>
              <a:gd name="T53" fmla="*/ 1873 h 9063"/>
              <a:gd name="T54" fmla="*/ 5753 w 11200"/>
              <a:gd name="T55" fmla="*/ 1774 h 9063"/>
              <a:gd name="T56" fmla="*/ 6855 w 11200"/>
              <a:gd name="T57" fmla="*/ 1207 h 9063"/>
              <a:gd name="T58" fmla="*/ 8749 w 11200"/>
              <a:gd name="T59" fmla="*/ 1103 h 9063"/>
              <a:gd name="T60" fmla="*/ 9639 w 11200"/>
              <a:gd name="T61" fmla="*/ 3484 h 9063"/>
              <a:gd name="T62" fmla="*/ 9538 w 11200"/>
              <a:gd name="T63" fmla="*/ 4502 h 9063"/>
              <a:gd name="T64" fmla="*/ 7484 w 11200"/>
              <a:gd name="T65" fmla="*/ 4502 h 9063"/>
              <a:gd name="T66" fmla="*/ 6752 w 11200"/>
              <a:gd name="T67" fmla="*/ 2265 h 9063"/>
              <a:gd name="T68" fmla="*/ 5804 w 11200"/>
              <a:gd name="T69" fmla="*/ 5487 h 9063"/>
              <a:gd name="T70" fmla="*/ 5442 w 11200"/>
              <a:gd name="T71" fmla="*/ 4295 h 9063"/>
              <a:gd name="T72" fmla="*/ 4782 w 11200"/>
              <a:gd name="T73" fmla="*/ 5179 h 9063"/>
              <a:gd name="T74" fmla="*/ 4133 w 11200"/>
              <a:gd name="T75" fmla="*/ 2102 h 9063"/>
              <a:gd name="T76" fmla="*/ 2943 w 11200"/>
              <a:gd name="T77" fmla="*/ 4502 h 9063"/>
              <a:gd name="T78" fmla="*/ 1810 w 11200"/>
              <a:gd name="T79" fmla="*/ 4502 h 9063"/>
              <a:gd name="T80" fmla="*/ 1656 w 11200"/>
              <a:gd name="T81" fmla="*/ 3484 h 9063"/>
              <a:gd name="T82" fmla="*/ 9015 w 11200"/>
              <a:gd name="T83" fmla="*/ 5880 h 9063"/>
              <a:gd name="T84" fmla="*/ 7634 w 11200"/>
              <a:gd name="T85" fmla="*/ 7443 h 9063"/>
              <a:gd name="T86" fmla="*/ 5683 w 11200"/>
              <a:gd name="T87" fmla="*/ 8524 h 9063"/>
              <a:gd name="T88" fmla="*/ 3699 w 11200"/>
              <a:gd name="T89" fmla="*/ 7160 h 9063"/>
              <a:gd name="T90" fmla="*/ 2285 w 11200"/>
              <a:gd name="T91" fmla="*/ 5544 h 9063"/>
              <a:gd name="T92" fmla="*/ 1997 w 11200"/>
              <a:gd name="T93" fmla="*/ 5002 h 9063"/>
              <a:gd name="T94" fmla="*/ 3251 w 11200"/>
              <a:gd name="T95" fmla="*/ 5002 h 9063"/>
              <a:gd name="T96" fmla="*/ 3939 w 11200"/>
              <a:gd name="T97" fmla="*/ 3615 h 9063"/>
              <a:gd name="T98" fmla="*/ 4518 w 11200"/>
              <a:gd name="T99" fmla="*/ 6363 h 9063"/>
              <a:gd name="T100" fmla="*/ 5249 w 11200"/>
              <a:gd name="T101" fmla="*/ 5385 h 9063"/>
              <a:gd name="T102" fmla="*/ 5812 w 11200"/>
              <a:gd name="T103" fmla="*/ 7230 h 9063"/>
              <a:gd name="T104" fmla="*/ 6777 w 11200"/>
              <a:gd name="T105" fmla="*/ 3950 h 9063"/>
              <a:gd name="T106" fmla="*/ 7122 w 11200"/>
              <a:gd name="T107" fmla="*/ 5003 h 9063"/>
              <a:gd name="T108" fmla="*/ 9404 w 11200"/>
              <a:gd name="T109" fmla="*/ 5003 h 9063"/>
              <a:gd name="T110" fmla="*/ 9015 w 11200"/>
              <a:gd name="T111" fmla="*/ 5880 h 9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0" h="9063">
                <a:moveTo>
                  <a:pt x="11200" y="4502"/>
                </a:moveTo>
                <a:lnTo>
                  <a:pt x="10045" y="4502"/>
                </a:lnTo>
                <a:cubicBezTo>
                  <a:pt x="10107" y="4173"/>
                  <a:pt x="10137" y="3833"/>
                  <a:pt x="10137" y="3484"/>
                </a:cubicBezTo>
                <a:cubicBezTo>
                  <a:pt x="10137" y="2017"/>
                  <a:pt x="9748" y="1067"/>
                  <a:pt x="8980" y="660"/>
                </a:cubicBezTo>
                <a:cubicBezTo>
                  <a:pt x="7791" y="32"/>
                  <a:pt x="6115" y="958"/>
                  <a:pt x="5614" y="1268"/>
                </a:cubicBezTo>
                <a:cubicBezTo>
                  <a:pt x="5124" y="949"/>
                  <a:pt x="3495" y="0"/>
                  <a:pt x="2324" y="602"/>
                </a:cubicBezTo>
                <a:cubicBezTo>
                  <a:pt x="1550" y="999"/>
                  <a:pt x="1158" y="1969"/>
                  <a:pt x="1158" y="3483"/>
                </a:cubicBezTo>
                <a:cubicBezTo>
                  <a:pt x="1158" y="3823"/>
                  <a:pt x="1203" y="4163"/>
                  <a:pt x="1291" y="4500"/>
                </a:cubicBezTo>
                <a:lnTo>
                  <a:pt x="0" y="4500"/>
                </a:lnTo>
                <a:lnTo>
                  <a:pt x="0" y="5000"/>
                </a:lnTo>
                <a:lnTo>
                  <a:pt x="1454" y="5000"/>
                </a:lnTo>
                <a:cubicBezTo>
                  <a:pt x="1560" y="5270"/>
                  <a:pt x="1695" y="5539"/>
                  <a:pt x="1859" y="5805"/>
                </a:cubicBezTo>
                <a:cubicBezTo>
                  <a:pt x="2225" y="6402"/>
                  <a:pt x="2734" y="6984"/>
                  <a:pt x="3370" y="7538"/>
                </a:cubicBezTo>
                <a:cubicBezTo>
                  <a:pt x="4447" y="8473"/>
                  <a:pt x="5508" y="8998"/>
                  <a:pt x="5552" y="9019"/>
                </a:cubicBezTo>
                <a:lnTo>
                  <a:pt x="5640" y="9063"/>
                </a:lnTo>
                <a:lnTo>
                  <a:pt x="5734" y="9034"/>
                </a:lnTo>
                <a:cubicBezTo>
                  <a:pt x="5779" y="9020"/>
                  <a:pt x="6848" y="8690"/>
                  <a:pt x="7928" y="7847"/>
                </a:cubicBezTo>
                <a:cubicBezTo>
                  <a:pt x="8567" y="7348"/>
                  <a:pt x="9077" y="6773"/>
                  <a:pt x="9443" y="6138"/>
                </a:cubicBezTo>
                <a:cubicBezTo>
                  <a:pt x="9650" y="5778"/>
                  <a:pt x="9812" y="5398"/>
                  <a:pt x="9927" y="5002"/>
                </a:cubicBezTo>
                <a:lnTo>
                  <a:pt x="11200" y="5002"/>
                </a:lnTo>
                <a:lnTo>
                  <a:pt x="11200" y="4502"/>
                </a:lnTo>
                <a:close/>
                <a:moveTo>
                  <a:pt x="1656" y="3484"/>
                </a:moveTo>
                <a:cubicBezTo>
                  <a:pt x="1656" y="2173"/>
                  <a:pt x="1958" y="1353"/>
                  <a:pt x="2551" y="1048"/>
                </a:cubicBezTo>
                <a:cubicBezTo>
                  <a:pt x="2748" y="947"/>
                  <a:pt x="2968" y="907"/>
                  <a:pt x="3194" y="907"/>
                </a:cubicBezTo>
                <a:cubicBezTo>
                  <a:pt x="3609" y="907"/>
                  <a:pt x="4043" y="1042"/>
                  <a:pt x="4386" y="1184"/>
                </a:cubicBezTo>
                <a:cubicBezTo>
                  <a:pt x="4989" y="1434"/>
                  <a:pt x="5455" y="1764"/>
                  <a:pt x="5465" y="1772"/>
                </a:cubicBezTo>
                <a:lnTo>
                  <a:pt x="5608" y="1873"/>
                </a:lnTo>
                <a:lnTo>
                  <a:pt x="5753" y="1774"/>
                </a:lnTo>
                <a:cubicBezTo>
                  <a:pt x="5758" y="1770"/>
                  <a:pt x="6234" y="1449"/>
                  <a:pt x="6855" y="1207"/>
                </a:cubicBezTo>
                <a:cubicBezTo>
                  <a:pt x="7850" y="819"/>
                  <a:pt x="8434" y="937"/>
                  <a:pt x="8749" y="1103"/>
                </a:cubicBezTo>
                <a:cubicBezTo>
                  <a:pt x="9340" y="1415"/>
                  <a:pt x="9639" y="2217"/>
                  <a:pt x="9639" y="3484"/>
                </a:cubicBezTo>
                <a:cubicBezTo>
                  <a:pt x="9639" y="3834"/>
                  <a:pt x="9605" y="4174"/>
                  <a:pt x="9538" y="4502"/>
                </a:cubicBezTo>
                <a:lnTo>
                  <a:pt x="7484" y="4502"/>
                </a:lnTo>
                <a:lnTo>
                  <a:pt x="6752" y="2265"/>
                </a:lnTo>
                <a:lnTo>
                  <a:pt x="5804" y="5487"/>
                </a:lnTo>
                <a:lnTo>
                  <a:pt x="5442" y="4295"/>
                </a:lnTo>
                <a:lnTo>
                  <a:pt x="4782" y="5179"/>
                </a:lnTo>
                <a:lnTo>
                  <a:pt x="4133" y="2102"/>
                </a:lnTo>
                <a:lnTo>
                  <a:pt x="2943" y="4502"/>
                </a:lnTo>
                <a:lnTo>
                  <a:pt x="1810" y="4502"/>
                </a:lnTo>
                <a:cubicBezTo>
                  <a:pt x="1708" y="4163"/>
                  <a:pt x="1657" y="3823"/>
                  <a:pt x="1656" y="3484"/>
                </a:cubicBezTo>
                <a:close/>
                <a:moveTo>
                  <a:pt x="9015" y="5880"/>
                </a:moveTo>
                <a:cubicBezTo>
                  <a:pt x="8683" y="6459"/>
                  <a:pt x="8218" y="6985"/>
                  <a:pt x="7634" y="7443"/>
                </a:cubicBezTo>
                <a:cubicBezTo>
                  <a:pt x="6803" y="8095"/>
                  <a:pt x="5959" y="8427"/>
                  <a:pt x="5683" y="8524"/>
                </a:cubicBezTo>
                <a:cubicBezTo>
                  <a:pt x="5409" y="8379"/>
                  <a:pt x="4552" y="7900"/>
                  <a:pt x="3699" y="7160"/>
                </a:cubicBezTo>
                <a:cubicBezTo>
                  <a:pt x="3100" y="6640"/>
                  <a:pt x="2625" y="6097"/>
                  <a:pt x="2285" y="5544"/>
                </a:cubicBezTo>
                <a:cubicBezTo>
                  <a:pt x="2174" y="5364"/>
                  <a:pt x="2079" y="5183"/>
                  <a:pt x="1997" y="5002"/>
                </a:cubicBezTo>
                <a:lnTo>
                  <a:pt x="3251" y="5002"/>
                </a:lnTo>
                <a:lnTo>
                  <a:pt x="3939" y="3615"/>
                </a:lnTo>
                <a:lnTo>
                  <a:pt x="4518" y="6363"/>
                </a:lnTo>
                <a:lnTo>
                  <a:pt x="5249" y="5385"/>
                </a:lnTo>
                <a:lnTo>
                  <a:pt x="5812" y="7230"/>
                </a:lnTo>
                <a:lnTo>
                  <a:pt x="6777" y="3950"/>
                </a:lnTo>
                <a:lnTo>
                  <a:pt x="7122" y="5003"/>
                </a:lnTo>
                <a:lnTo>
                  <a:pt x="9404" y="5003"/>
                </a:lnTo>
                <a:cubicBezTo>
                  <a:pt x="9305" y="5307"/>
                  <a:pt x="9175" y="5600"/>
                  <a:pt x="9015" y="588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îṩḷíḓè">
            <a:extLst>
              <a:ext uri="{FF2B5EF4-FFF2-40B4-BE49-F238E27FC236}">
                <a16:creationId xmlns:a16="http://schemas.microsoft.com/office/drawing/2014/main" xmlns="" id="{EA757E53-C4FC-4A55-9B35-62C02EE51A12}"/>
              </a:ext>
            </a:extLst>
          </p:cNvPr>
          <p:cNvSpPr/>
          <p:nvPr/>
        </p:nvSpPr>
        <p:spPr>
          <a:xfrm>
            <a:off x="768768" y="3085481"/>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40" name="îsḷíďé">
            <a:extLst>
              <a:ext uri="{FF2B5EF4-FFF2-40B4-BE49-F238E27FC236}">
                <a16:creationId xmlns:a16="http://schemas.microsoft.com/office/drawing/2014/main" xmlns="" id="{15A230D7-581F-4E6C-9E7E-1D248EFC58BE}"/>
              </a:ext>
            </a:extLst>
          </p:cNvPr>
          <p:cNvSpPr/>
          <p:nvPr/>
        </p:nvSpPr>
        <p:spPr bwMode="auto">
          <a:xfrm>
            <a:off x="744672" y="3463306"/>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36" name="išḻíḓê">
            <a:extLst>
              <a:ext uri="{FF2B5EF4-FFF2-40B4-BE49-F238E27FC236}">
                <a16:creationId xmlns:a16="http://schemas.microsoft.com/office/drawing/2014/main" xmlns="" id="{B35DB1B2-75E4-4CA7-905C-8EE32B7DE09A}"/>
              </a:ext>
            </a:extLst>
          </p:cNvPr>
          <p:cNvSpPr/>
          <p:nvPr/>
        </p:nvSpPr>
        <p:spPr bwMode="auto">
          <a:xfrm>
            <a:off x="3371471" y="1378816"/>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34" name="is1ïḋe">
            <a:extLst>
              <a:ext uri="{FF2B5EF4-FFF2-40B4-BE49-F238E27FC236}">
                <a16:creationId xmlns:a16="http://schemas.microsoft.com/office/drawing/2014/main" xmlns="" id="{C8633A73-10B3-4600-9A79-16D66BF6B9DA}"/>
              </a:ext>
            </a:extLst>
          </p:cNvPr>
          <p:cNvSpPr/>
          <p:nvPr/>
        </p:nvSpPr>
        <p:spPr>
          <a:xfrm>
            <a:off x="768768"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135" name="i$1îdê">
            <a:extLst>
              <a:ext uri="{FF2B5EF4-FFF2-40B4-BE49-F238E27FC236}">
                <a16:creationId xmlns:a16="http://schemas.microsoft.com/office/drawing/2014/main" xmlns="" id="{ADF2A996-32B3-4674-85B5-C86E2BA6264A}"/>
              </a:ext>
            </a:extLst>
          </p:cNvPr>
          <p:cNvSpPr/>
          <p:nvPr/>
        </p:nvSpPr>
        <p:spPr bwMode="auto">
          <a:xfrm>
            <a:off x="856252"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55" name="iSļíḓé">
            <a:extLst>
              <a:ext uri="{FF2B5EF4-FFF2-40B4-BE49-F238E27FC236}">
                <a16:creationId xmlns:a16="http://schemas.microsoft.com/office/drawing/2014/main" xmlns="" id="{BB87929E-1F76-4EEE-A18A-036780BE6C7B}"/>
              </a:ext>
            </a:extLst>
          </p:cNvPr>
          <p:cNvSpPr/>
          <p:nvPr/>
        </p:nvSpPr>
        <p:spPr bwMode="auto">
          <a:xfrm>
            <a:off x="8053452" y="4748238"/>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56" name="îS1îḑê">
            <a:extLst>
              <a:ext uri="{FF2B5EF4-FFF2-40B4-BE49-F238E27FC236}">
                <a16:creationId xmlns:a16="http://schemas.microsoft.com/office/drawing/2014/main" xmlns="" id="{D1EB4DD0-DAAC-492F-8539-9C111C812E8F}"/>
              </a:ext>
            </a:extLst>
          </p:cNvPr>
          <p:cNvSpPr/>
          <p:nvPr/>
        </p:nvSpPr>
        <p:spPr bwMode="auto">
          <a:xfrm>
            <a:off x="8247032" y="4859480"/>
            <a:ext cx="324039" cy="425215"/>
          </a:xfrm>
          <a:custGeom>
            <a:avLst/>
            <a:gdLst>
              <a:gd name="T0" fmla="*/ 8967 w 10269"/>
              <a:gd name="T1" fmla="*/ 4491 h 13474"/>
              <a:gd name="T2" fmla="*/ 8332 w 10269"/>
              <a:gd name="T3" fmla="*/ 4491 h 13474"/>
              <a:gd name="T4" fmla="*/ 8332 w 10269"/>
              <a:gd name="T5" fmla="*/ 3206 h 13474"/>
              <a:gd name="T6" fmla="*/ 5126 w 10269"/>
              <a:gd name="T7" fmla="*/ 0 h 13474"/>
              <a:gd name="T8" fmla="*/ 1921 w 10269"/>
              <a:gd name="T9" fmla="*/ 3206 h 13474"/>
              <a:gd name="T10" fmla="*/ 1921 w 10269"/>
              <a:gd name="T11" fmla="*/ 4491 h 13474"/>
              <a:gd name="T12" fmla="*/ 1286 w 10269"/>
              <a:gd name="T13" fmla="*/ 4491 h 13474"/>
              <a:gd name="T14" fmla="*/ 0 w 10269"/>
              <a:gd name="T15" fmla="*/ 5777 h 13474"/>
              <a:gd name="T16" fmla="*/ 0 w 10269"/>
              <a:gd name="T17" fmla="*/ 12189 h 13474"/>
              <a:gd name="T18" fmla="*/ 1286 w 10269"/>
              <a:gd name="T19" fmla="*/ 13474 h 13474"/>
              <a:gd name="T20" fmla="*/ 8983 w 10269"/>
              <a:gd name="T21" fmla="*/ 13474 h 13474"/>
              <a:gd name="T22" fmla="*/ 10269 w 10269"/>
              <a:gd name="T23" fmla="*/ 12189 h 13474"/>
              <a:gd name="T24" fmla="*/ 10269 w 10269"/>
              <a:gd name="T25" fmla="*/ 5761 h 13474"/>
              <a:gd name="T26" fmla="*/ 8967 w 10269"/>
              <a:gd name="T27" fmla="*/ 4491 h 13474"/>
              <a:gd name="T28" fmla="*/ 6872 w 10269"/>
              <a:gd name="T29" fmla="*/ 9173 h 13474"/>
              <a:gd name="T30" fmla="*/ 6634 w 10269"/>
              <a:gd name="T31" fmla="*/ 9427 h 13474"/>
              <a:gd name="T32" fmla="*/ 5730 w 10269"/>
              <a:gd name="T33" fmla="*/ 9427 h 13474"/>
              <a:gd name="T34" fmla="*/ 5730 w 10269"/>
              <a:gd name="T35" fmla="*/ 10332 h 13474"/>
              <a:gd name="T36" fmla="*/ 5460 w 10269"/>
              <a:gd name="T37" fmla="*/ 10570 h 13474"/>
              <a:gd name="T38" fmla="*/ 4746 w 10269"/>
              <a:gd name="T39" fmla="*/ 10570 h 13474"/>
              <a:gd name="T40" fmla="*/ 4508 w 10269"/>
              <a:gd name="T41" fmla="*/ 10332 h 13474"/>
              <a:gd name="T42" fmla="*/ 4508 w 10269"/>
              <a:gd name="T43" fmla="*/ 9427 h 13474"/>
              <a:gd name="T44" fmla="*/ 3587 w 10269"/>
              <a:gd name="T45" fmla="*/ 9427 h 13474"/>
              <a:gd name="T46" fmla="*/ 3365 w 10269"/>
              <a:gd name="T47" fmla="*/ 9173 h 13474"/>
              <a:gd name="T48" fmla="*/ 3365 w 10269"/>
              <a:gd name="T49" fmla="*/ 8475 h 13474"/>
              <a:gd name="T50" fmla="*/ 3587 w 10269"/>
              <a:gd name="T51" fmla="*/ 8221 h 13474"/>
              <a:gd name="T52" fmla="*/ 4508 w 10269"/>
              <a:gd name="T53" fmla="*/ 8221 h 13474"/>
              <a:gd name="T54" fmla="*/ 4508 w 10269"/>
              <a:gd name="T55" fmla="*/ 7316 h 13474"/>
              <a:gd name="T56" fmla="*/ 4746 w 10269"/>
              <a:gd name="T57" fmla="*/ 7078 h 13474"/>
              <a:gd name="T58" fmla="*/ 5460 w 10269"/>
              <a:gd name="T59" fmla="*/ 7078 h 13474"/>
              <a:gd name="T60" fmla="*/ 5730 w 10269"/>
              <a:gd name="T61" fmla="*/ 7316 h 13474"/>
              <a:gd name="T62" fmla="*/ 5730 w 10269"/>
              <a:gd name="T63" fmla="*/ 8221 h 13474"/>
              <a:gd name="T64" fmla="*/ 6634 w 10269"/>
              <a:gd name="T65" fmla="*/ 8221 h 13474"/>
              <a:gd name="T66" fmla="*/ 6872 w 10269"/>
              <a:gd name="T67" fmla="*/ 8475 h 13474"/>
              <a:gd name="T68" fmla="*/ 6872 w 10269"/>
              <a:gd name="T69" fmla="*/ 9173 h 13474"/>
              <a:gd name="T70" fmla="*/ 7110 w 10269"/>
              <a:gd name="T71" fmla="*/ 4491 h 13474"/>
              <a:gd name="T72" fmla="*/ 3127 w 10269"/>
              <a:gd name="T73" fmla="*/ 4491 h 13474"/>
              <a:gd name="T74" fmla="*/ 3127 w 10269"/>
              <a:gd name="T75" fmla="*/ 3206 h 13474"/>
              <a:gd name="T76" fmla="*/ 5111 w 10269"/>
              <a:gd name="T77" fmla="*/ 603 h 13474"/>
              <a:gd name="T78" fmla="*/ 7094 w 10269"/>
              <a:gd name="T79" fmla="*/ 3206 h 13474"/>
              <a:gd name="T80" fmla="*/ 7110 w 10269"/>
              <a:gd name="T81" fmla="*/ 4491 h 1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69" h="13474">
                <a:moveTo>
                  <a:pt x="8967" y="4491"/>
                </a:moveTo>
                <a:lnTo>
                  <a:pt x="8332" y="4491"/>
                </a:lnTo>
                <a:lnTo>
                  <a:pt x="8332" y="3206"/>
                </a:lnTo>
                <a:cubicBezTo>
                  <a:pt x="8332" y="1428"/>
                  <a:pt x="6888" y="0"/>
                  <a:pt x="5126" y="0"/>
                </a:cubicBezTo>
                <a:cubicBezTo>
                  <a:pt x="3365" y="0"/>
                  <a:pt x="1921" y="1444"/>
                  <a:pt x="1921" y="3206"/>
                </a:cubicBezTo>
                <a:lnTo>
                  <a:pt x="1921" y="4491"/>
                </a:lnTo>
                <a:lnTo>
                  <a:pt x="1286" y="4491"/>
                </a:lnTo>
                <a:cubicBezTo>
                  <a:pt x="587" y="4491"/>
                  <a:pt x="0" y="5063"/>
                  <a:pt x="0" y="5777"/>
                </a:cubicBezTo>
                <a:lnTo>
                  <a:pt x="0" y="12189"/>
                </a:lnTo>
                <a:cubicBezTo>
                  <a:pt x="0" y="12887"/>
                  <a:pt x="572" y="13474"/>
                  <a:pt x="1286" y="13474"/>
                </a:cubicBezTo>
                <a:lnTo>
                  <a:pt x="8983" y="13474"/>
                </a:lnTo>
                <a:cubicBezTo>
                  <a:pt x="9681" y="13474"/>
                  <a:pt x="10269" y="12903"/>
                  <a:pt x="10269" y="12189"/>
                </a:cubicBezTo>
                <a:lnTo>
                  <a:pt x="10269" y="5761"/>
                </a:lnTo>
                <a:cubicBezTo>
                  <a:pt x="10253" y="5063"/>
                  <a:pt x="9681" y="4491"/>
                  <a:pt x="8967" y="4491"/>
                </a:cubicBezTo>
                <a:close/>
                <a:moveTo>
                  <a:pt x="6872" y="9173"/>
                </a:moveTo>
                <a:cubicBezTo>
                  <a:pt x="6872" y="9316"/>
                  <a:pt x="6761" y="9427"/>
                  <a:pt x="6634" y="9427"/>
                </a:cubicBezTo>
                <a:lnTo>
                  <a:pt x="5730" y="9427"/>
                </a:lnTo>
                <a:lnTo>
                  <a:pt x="5730" y="10332"/>
                </a:lnTo>
                <a:cubicBezTo>
                  <a:pt x="5730" y="10459"/>
                  <a:pt x="5603" y="10570"/>
                  <a:pt x="5460" y="10570"/>
                </a:cubicBezTo>
                <a:lnTo>
                  <a:pt x="4746" y="10570"/>
                </a:lnTo>
                <a:cubicBezTo>
                  <a:pt x="4603" y="10570"/>
                  <a:pt x="4508" y="10459"/>
                  <a:pt x="4508" y="10332"/>
                </a:cubicBezTo>
                <a:lnTo>
                  <a:pt x="4508" y="9427"/>
                </a:lnTo>
                <a:lnTo>
                  <a:pt x="3587" y="9427"/>
                </a:lnTo>
                <a:cubicBezTo>
                  <a:pt x="3460" y="9427"/>
                  <a:pt x="3365" y="9316"/>
                  <a:pt x="3365" y="9173"/>
                </a:cubicBezTo>
                <a:lnTo>
                  <a:pt x="3365" y="8475"/>
                </a:lnTo>
                <a:cubicBezTo>
                  <a:pt x="3365" y="8332"/>
                  <a:pt x="3460" y="8221"/>
                  <a:pt x="3587" y="8221"/>
                </a:cubicBezTo>
                <a:lnTo>
                  <a:pt x="4508" y="8221"/>
                </a:lnTo>
                <a:lnTo>
                  <a:pt x="4508" y="7316"/>
                </a:lnTo>
                <a:cubicBezTo>
                  <a:pt x="4508" y="7189"/>
                  <a:pt x="4603" y="7078"/>
                  <a:pt x="4746" y="7078"/>
                </a:cubicBezTo>
                <a:lnTo>
                  <a:pt x="5460" y="7078"/>
                </a:lnTo>
                <a:cubicBezTo>
                  <a:pt x="5603" y="7078"/>
                  <a:pt x="5730" y="7189"/>
                  <a:pt x="5730" y="7316"/>
                </a:cubicBezTo>
                <a:lnTo>
                  <a:pt x="5730" y="8221"/>
                </a:lnTo>
                <a:lnTo>
                  <a:pt x="6634" y="8221"/>
                </a:lnTo>
                <a:cubicBezTo>
                  <a:pt x="6761" y="8221"/>
                  <a:pt x="6872" y="8332"/>
                  <a:pt x="6872" y="8475"/>
                </a:cubicBezTo>
                <a:lnTo>
                  <a:pt x="6872" y="9173"/>
                </a:lnTo>
                <a:close/>
                <a:moveTo>
                  <a:pt x="7110" y="4491"/>
                </a:moveTo>
                <a:lnTo>
                  <a:pt x="3127" y="4491"/>
                </a:lnTo>
                <a:lnTo>
                  <a:pt x="3127" y="3206"/>
                </a:lnTo>
                <a:cubicBezTo>
                  <a:pt x="3127" y="2111"/>
                  <a:pt x="3285" y="603"/>
                  <a:pt x="5111" y="603"/>
                </a:cubicBezTo>
                <a:cubicBezTo>
                  <a:pt x="6856" y="603"/>
                  <a:pt x="7094" y="2111"/>
                  <a:pt x="7094" y="3206"/>
                </a:cubicBezTo>
                <a:lnTo>
                  <a:pt x="7110" y="4491"/>
                </a:lnTo>
                <a:close/>
              </a:path>
            </a:pathLst>
          </a:custGeom>
          <a:solidFill>
            <a:schemeClr val="bg1"/>
          </a:solidFill>
          <a:ln>
            <a:noFill/>
          </a:ln>
        </p:spPr>
        <p:txBody>
          <a:bodyPr/>
          <a:lstStyle/>
          <a:p>
            <a:endParaRPr lang="zh-CN" altLang="en-US"/>
          </a:p>
        </p:txBody>
      </p:sp>
      <p:sp>
        <p:nvSpPr>
          <p:cNvPr id="23" name="ïśļîḋe">
            <a:extLst>
              <a:ext uri="{FF2B5EF4-FFF2-40B4-BE49-F238E27FC236}">
                <a16:creationId xmlns:a16="http://schemas.microsoft.com/office/drawing/2014/main" xmlns="" id="{579B563C-9CE1-4253-81DB-5440968B8A85}"/>
              </a:ext>
            </a:extLst>
          </p:cNvPr>
          <p:cNvSpPr/>
          <p:nvPr/>
        </p:nvSpPr>
        <p:spPr>
          <a:xfrm>
            <a:off x="8915852" y="4770192"/>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24" name="iŝḷiḋé">
            <a:extLst>
              <a:ext uri="{FF2B5EF4-FFF2-40B4-BE49-F238E27FC236}">
                <a16:creationId xmlns:a16="http://schemas.microsoft.com/office/drawing/2014/main" xmlns="" id="{C4C1C2FE-EF9E-4C26-AD0D-221E40BCDB1C}"/>
              </a:ext>
            </a:extLst>
          </p:cNvPr>
          <p:cNvSpPr/>
          <p:nvPr/>
        </p:nvSpPr>
        <p:spPr bwMode="auto">
          <a:xfrm>
            <a:off x="8936172" y="5148017"/>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52" name="íṣḻîḋê">
            <a:extLst>
              <a:ext uri="{FF2B5EF4-FFF2-40B4-BE49-F238E27FC236}">
                <a16:creationId xmlns:a16="http://schemas.microsoft.com/office/drawing/2014/main" xmlns="" id="{44140812-524C-4462-9DD6-1B05E0C4A6C7}"/>
              </a:ext>
            </a:extLst>
          </p:cNvPr>
          <p:cNvSpPr/>
          <p:nvPr/>
        </p:nvSpPr>
        <p:spPr bwMode="auto">
          <a:xfrm>
            <a:off x="8053452" y="3063527"/>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9" name="íš1iḋé">
            <a:extLst>
              <a:ext uri="{FF2B5EF4-FFF2-40B4-BE49-F238E27FC236}">
                <a16:creationId xmlns:a16="http://schemas.microsoft.com/office/drawing/2014/main" xmlns="" id="{A05CDF09-C83F-4D74-BECC-61BDDB1E4D1B}"/>
              </a:ext>
            </a:extLst>
          </p:cNvPr>
          <p:cNvSpPr/>
          <p:nvPr/>
        </p:nvSpPr>
        <p:spPr>
          <a:xfrm>
            <a:off x="8915852" y="3085481"/>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20" name="îṡļidê">
            <a:extLst>
              <a:ext uri="{FF2B5EF4-FFF2-40B4-BE49-F238E27FC236}">
                <a16:creationId xmlns:a16="http://schemas.microsoft.com/office/drawing/2014/main" xmlns="" id="{2882C76E-9C3A-42EF-AE53-E79F88A43B1D}"/>
              </a:ext>
            </a:extLst>
          </p:cNvPr>
          <p:cNvSpPr/>
          <p:nvPr/>
        </p:nvSpPr>
        <p:spPr bwMode="auto">
          <a:xfrm>
            <a:off x="8936172" y="3463306"/>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49" name="îṣḻïḑè">
            <a:extLst>
              <a:ext uri="{FF2B5EF4-FFF2-40B4-BE49-F238E27FC236}">
                <a16:creationId xmlns:a16="http://schemas.microsoft.com/office/drawing/2014/main" xmlns="" id="{5E9CDD6B-1704-4E1D-9C8E-0F42D390EECA}"/>
              </a:ext>
            </a:extLst>
          </p:cNvPr>
          <p:cNvSpPr/>
          <p:nvPr/>
        </p:nvSpPr>
        <p:spPr bwMode="auto">
          <a:xfrm>
            <a:off x="8053452" y="1378816"/>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5" name="îsḻíde">
            <a:extLst>
              <a:ext uri="{FF2B5EF4-FFF2-40B4-BE49-F238E27FC236}">
                <a16:creationId xmlns:a16="http://schemas.microsoft.com/office/drawing/2014/main" xmlns="" id="{0CC91767-1B90-4DE1-BD35-6C3638BCAE07}"/>
              </a:ext>
            </a:extLst>
          </p:cNvPr>
          <p:cNvSpPr/>
          <p:nvPr/>
        </p:nvSpPr>
        <p:spPr>
          <a:xfrm>
            <a:off x="8915852" y="1400770"/>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6" name="iŝ1ïḋè">
            <a:extLst>
              <a:ext uri="{FF2B5EF4-FFF2-40B4-BE49-F238E27FC236}">
                <a16:creationId xmlns:a16="http://schemas.microsoft.com/office/drawing/2014/main" xmlns="" id="{BEB10DB9-9BD4-4BCF-B255-D262A10DB8D4}"/>
              </a:ext>
            </a:extLst>
          </p:cNvPr>
          <p:cNvSpPr/>
          <p:nvPr/>
        </p:nvSpPr>
        <p:spPr bwMode="auto">
          <a:xfrm>
            <a:off x="8936172"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lnSpcReduction="1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90" name="等腰三角形 89">
            <a:extLst>
              <a:ext uri="{FF2B5EF4-FFF2-40B4-BE49-F238E27FC236}">
                <a16:creationId xmlns:a16="http://schemas.microsoft.com/office/drawing/2014/main" xmlns="" id="{59215564-D6D8-4E70-8156-48900010412B}"/>
              </a:ext>
            </a:extLst>
          </p:cNvPr>
          <p:cNvSpPr/>
          <p:nvPr/>
        </p:nvSpPr>
        <p:spPr>
          <a:xfrm flipV="1">
            <a:off x="6016907" y="177297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iṧļïḓé">
            <a:extLst>
              <a:ext uri="{FF2B5EF4-FFF2-40B4-BE49-F238E27FC236}">
                <a16:creationId xmlns:a16="http://schemas.microsoft.com/office/drawing/2014/main" xmlns="" id="{06DB7C23-E92A-4A19-A0E1-32384AC6C645}"/>
              </a:ext>
            </a:extLst>
          </p:cNvPr>
          <p:cNvSpPr>
            <a:spLocks/>
          </p:cNvSpPr>
          <p:nvPr/>
        </p:nvSpPr>
        <p:spPr bwMode="auto">
          <a:xfrm>
            <a:off x="8196445" y="3181605"/>
            <a:ext cx="425215" cy="411545"/>
          </a:xfrm>
          <a:custGeom>
            <a:avLst/>
            <a:gdLst>
              <a:gd name="T0" fmla="*/ 2272 w 10361"/>
              <a:gd name="T1" fmla="*/ 2617 h 10345"/>
              <a:gd name="T2" fmla="*/ 4895 w 10361"/>
              <a:gd name="T3" fmla="*/ 5234 h 10345"/>
              <a:gd name="T4" fmla="*/ 7518 w 10361"/>
              <a:gd name="T5" fmla="*/ 2617 h 10345"/>
              <a:gd name="T6" fmla="*/ 4895 w 10361"/>
              <a:gd name="T7" fmla="*/ 0 h 10345"/>
              <a:gd name="T8" fmla="*/ 2272 w 10361"/>
              <a:gd name="T9" fmla="*/ 2617 h 10345"/>
              <a:gd name="T10" fmla="*/ 5155 w 10361"/>
              <a:gd name="T11" fmla="*/ 6356 h 10345"/>
              <a:gd name="T12" fmla="*/ 6461 w 10361"/>
              <a:gd name="T13" fmla="*/ 6356 h 10345"/>
              <a:gd name="T14" fmla="*/ 6461 w 10361"/>
              <a:gd name="T15" fmla="*/ 5717 h 10345"/>
              <a:gd name="T16" fmla="*/ 4896 w 10361"/>
              <a:gd name="T17" fmla="*/ 5448 h 10345"/>
              <a:gd name="T18" fmla="*/ 0 w 10361"/>
              <a:gd name="T19" fmla="*/ 10345 h 10345"/>
              <a:gd name="T20" fmla="*/ 6418 w 10361"/>
              <a:gd name="T21" fmla="*/ 10345 h 10345"/>
              <a:gd name="T22" fmla="*/ 6418 w 10361"/>
              <a:gd name="T23" fmla="*/ 9396 h 10345"/>
              <a:gd name="T24" fmla="*/ 5155 w 10361"/>
              <a:gd name="T25" fmla="*/ 9396 h 10345"/>
              <a:gd name="T26" fmla="*/ 5155 w 10361"/>
              <a:gd name="T27" fmla="*/ 6356 h 10345"/>
              <a:gd name="T28" fmla="*/ 10361 w 10361"/>
              <a:gd name="T29" fmla="*/ 7700 h 10345"/>
              <a:gd name="T30" fmla="*/ 10361 w 10361"/>
              <a:gd name="T31" fmla="*/ 6727 h 10345"/>
              <a:gd name="T32" fmla="*/ 9315 w 10361"/>
              <a:gd name="T33" fmla="*/ 6727 h 10345"/>
              <a:gd name="T34" fmla="*/ 9315 w 10361"/>
              <a:gd name="T35" fmla="*/ 5481 h 10345"/>
              <a:gd name="T36" fmla="*/ 8343 w 10361"/>
              <a:gd name="T37" fmla="*/ 5481 h 10345"/>
              <a:gd name="T38" fmla="*/ 8343 w 10361"/>
              <a:gd name="T39" fmla="*/ 6727 h 10345"/>
              <a:gd name="T40" fmla="*/ 7916 w 10361"/>
              <a:gd name="T41" fmla="*/ 6727 h 10345"/>
              <a:gd name="T42" fmla="*/ 7916 w 10361"/>
              <a:gd name="T43" fmla="*/ 5481 h 10345"/>
              <a:gd name="T44" fmla="*/ 6943 w 10361"/>
              <a:gd name="T45" fmla="*/ 5481 h 10345"/>
              <a:gd name="T46" fmla="*/ 6943 w 10361"/>
              <a:gd name="T47" fmla="*/ 6727 h 10345"/>
              <a:gd name="T48" fmla="*/ 5496 w 10361"/>
              <a:gd name="T49" fmla="*/ 6727 h 10345"/>
              <a:gd name="T50" fmla="*/ 5496 w 10361"/>
              <a:gd name="T51" fmla="*/ 7700 h 10345"/>
              <a:gd name="T52" fmla="*/ 6943 w 10361"/>
              <a:gd name="T53" fmla="*/ 7700 h 10345"/>
              <a:gd name="T54" fmla="*/ 6943 w 10361"/>
              <a:gd name="T55" fmla="*/ 8126 h 10345"/>
              <a:gd name="T56" fmla="*/ 5496 w 10361"/>
              <a:gd name="T57" fmla="*/ 8126 h 10345"/>
              <a:gd name="T58" fmla="*/ 5496 w 10361"/>
              <a:gd name="T59" fmla="*/ 9098 h 10345"/>
              <a:gd name="T60" fmla="*/ 6943 w 10361"/>
              <a:gd name="T61" fmla="*/ 9098 h 10345"/>
              <a:gd name="T62" fmla="*/ 6943 w 10361"/>
              <a:gd name="T63" fmla="*/ 10345 h 10345"/>
              <a:gd name="T64" fmla="*/ 7915 w 10361"/>
              <a:gd name="T65" fmla="*/ 10345 h 10345"/>
              <a:gd name="T66" fmla="*/ 7915 w 10361"/>
              <a:gd name="T67" fmla="*/ 9098 h 10345"/>
              <a:gd name="T68" fmla="*/ 8341 w 10361"/>
              <a:gd name="T69" fmla="*/ 9098 h 10345"/>
              <a:gd name="T70" fmla="*/ 8341 w 10361"/>
              <a:gd name="T71" fmla="*/ 10345 h 10345"/>
              <a:gd name="T72" fmla="*/ 9314 w 10361"/>
              <a:gd name="T73" fmla="*/ 10345 h 10345"/>
              <a:gd name="T74" fmla="*/ 9314 w 10361"/>
              <a:gd name="T75" fmla="*/ 9098 h 10345"/>
              <a:gd name="T76" fmla="*/ 10360 w 10361"/>
              <a:gd name="T77" fmla="*/ 9098 h 10345"/>
              <a:gd name="T78" fmla="*/ 10360 w 10361"/>
              <a:gd name="T79" fmla="*/ 8126 h 10345"/>
              <a:gd name="T80" fmla="*/ 9314 w 10361"/>
              <a:gd name="T81" fmla="*/ 8126 h 10345"/>
              <a:gd name="T82" fmla="*/ 9314 w 10361"/>
              <a:gd name="T83" fmla="*/ 7700 h 10345"/>
              <a:gd name="T84" fmla="*/ 10361 w 10361"/>
              <a:gd name="T85" fmla="*/ 7700 h 10345"/>
              <a:gd name="T86" fmla="*/ 8341 w 10361"/>
              <a:gd name="T87" fmla="*/ 8125 h 10345"/>
              <a:gd name="T88" fmla="*/ 7915 w 10361"/>
              <a:gd name="T89" fmla="*/ 8125 h 10345"/>
              <a:gd name="T90" fmla="*/ 7915 w 10361"/>
              <a:gd name="T91" fmla="*/ 7698 h 10345"/>
              <a:gd name="T92" fmla="*/ 8341 w 10361"/>
              <a:gd name="T93" fmla="*/ 7698 h 10345"/>
              <a:gd name="T94" fmla="*/ 8341 w 10361"/>
              <a:gd name="T95" fmla="*/ 8125 h 10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61" h="10345">
                <a:moveTo>
                  <a:pt x="2272" y="2617"/>
                </a:moveTo>
                <a:cubicBezTo>
                  <a:pt x="2272" y="4063"/>
                  <a:pt x="3447" y="5234"/>
                  <a:pt x="4895" y="5234"/>
                </a:cubicBezTo>
                <a:cubicBezTo>
                  <a:pt x="6343" y="5234"/>
                  <a:pt x="7518" y="4063"/>
                  <a:pt x="7518" y="2617"/>
                </a:cubicBezTo>
                <a:cubicBezTo>
                  <a:pt x="7518" y="1171"/>
                  <a:pt x="6343" y="0"/>
                  <a:pt x="4895" y="0"/>
                </a:cubicBezTo>
                <a:cubicBezTo>
                  <a:pt x="3447" y="0"/>
                  <a:pt x="2272" y="1171"/>
                  <a:pt x="2272" y="2617"/>
                </a:cubicBezTo>
                <a:close/>
                <a:moveTo>
                  <a:pt x="5155" y="6356"/>
                </a:moveTo>
                <a:lnTo>
                  <a:pt x="6461" y="6356"/>
                </a:lnTo>
                <a:lnTo>
                  <a:pt x="6461" y="5717"/>
                </a:lnTo>
                <a:cubicBezTo>
                  <a:pt x="5958" y="5546"/>
                  <a:pt x="5429" y="5455"/>
                  <a:pt x="4896" y="5448"/>
                </a:cubicBezTo>
                <a:cubicBezTo>
                  <a:pt x="2193" y="5448"/>
                  <a:pt x="0" y="7641"/>
                  <a:pt x="0" y="10345"/>
                </a:cubicBezTo>
                <a:lnTo>
                  <a:pt x="6418" y="10345"/>
                </a:lnTo>
                <a:lnTo>
                  <a:pt x="6418" y="9396"/>
                </a:lnTo>
                <a:lnTo>
                  <a:pt x="5155" y="9396"/>
                </a:lnTo>
                <a:lnTo>
                  <a:pt x="5155" y="6356"/>
                </a:lnTo>
                <a:close/>
                <a:moveTo>
                  <a:pt x="10361" y="7700"/>
                </a:moveTo>
                <a:lnTo>
                  <a:pt x="10361" y="6727"/>
                </a:lnTo>
                <a:lnTo>
                  <a:pt x="9315" y="6727"/>
                </a:lnTo>
                <a:lnTo>
                  <a:pt x="9315" y="5481"/>
                </a:lnTo>
                <a:lnTo>
                  <a:pt x="8343" y="5481"/>
                </a:lnTo>
                <a:lnTo>
                  <a:pt x="8343" y="6727"/>
                </a:lnTo>
                <a:lnTo>
                  <a:pt x="7916" y="6727"/>
                </a:lnTo>
                <a:lnTo>
                  <a:pt x="7916" y="5481"/>
                </a:lnTo>
                <a:lnTo>
                  <a:pt x="6943" y="5481"/>
                </a:lnTo>
                <a:lnTo>
                  <a:pt x="6943" y="6727"/>
                </a:lnTo>
                <a:lnTo>
                  <a:pt x="5496" y="6727"/>
                </a:lnTo>
                <a:lnTo>
                  <a:pt x="5496" y="7700"/>
                </a:lnTo>
                <a:lnTo>
                  <a:pt x="6943" y="7700"/>
                </a:lnTo>
                <a:lnTo>
                  <a:pt x="6943" y="8126"/>
                </a:lnTo>
                <a:lnTo>
                  <a:pt x="5496" y="8126"/>
                </a:lnTo>
                <a:lnTo>
                  <a:pt x="5496" y="9098"/>
                </a:lnTo>
                <a:lnTo>
                  <a:pt x="6943" y="9098"/>
                </a:lnTo>
                <a:lnTo>
                  <a:pt x="6943" y="10345"/>
                </a:lnTo>
                <a:lnTo>
                  <a:pt x="7915" y="10345"/>
                </a:lnTo>
                <a:lnTo>
                  <a:pt x="7915" y="9098"/>
                </a:lnTo>
                <a:lnTo>
                  <a:pt x="8341" y="9098"/>
                </a:lnTo>
                <a:lnTo>
                  <a:pt x="8341" y="10345"/>
                </a:lnTo>
                <a:lnTo>
                  <a:pt x="9314" y="10345"/>
                </a:lnTo>
                <a:lnTo>
                  <a:pt x="9314" y="9098"/>
                </a:lnTo>
                <a:lnTo>
                  <a:pt x="10360" y="9098"/>
                </a:lnTo>
                <a:lnTo>
                  <a:pt x="10360" y="8126"/>
                </a:lnTo>
                <a:lnTo>
                  <a:pt x="9314" y="8126"/>
                </a:lnTo>
                <a:lnTo>
                  <a:pt x="9314" y="7700"/>
                </a:lnTo>
                <a:lnTo>
                  <a:pt x="10361" y="7700"/>
                </a:lnTo>
                <a:close/>
                <a:moveTo>
                  <a:pt x="8341" y="8125"/>
                </a:moveTo>
                <a:lnTo>
                  <a:pt x="7915" y="8125"/>
                </a:lnTo>
                <a:lnTo>
                  <a:pt x="7915" y="7698"/>
                </a:lnTo>
                <a:lnTo>
                  <a:pt x="8341" y="7698"/>
                </a:lnTo>
                <a:lnTo>
                  <a:pt x="8341" y="812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îṩḷiḋé">
            <a:extLst>
              <a:ext uri="{FF2B5EF4-FFF2-40B4-BE49-F238E27FC236}">
                <a16:creationId xmlns:a16="http://schemas.microsoft.com/office/drawing/2014/main" xmlns="" id="{550086FC-E6B8-41DA-B91E-E3E9DDD0D7A1}"/>
              </a:ext>
            </a:extLst>
          </p:cNvPr>
          <p:cNvSpPr>
            <a:spLocks/>
          </p:cNvSpPr>
          <p:nvPr/>
        </p:nvSpPr>
        <p:spPr bwMode="auto">
          <a:xfrm>
            <a:off x="3514464" y="1490356"/>
            <a:ext cx="425215" cy="424616"/>
          </a:xfrm>
          <a:custGeom>
            <a:avLst/>
            <a:gdLst>
              <a:gd name="T0" fmla="*/ 1535 w 1925"/>
              <a:gd name="T1" fmla="*/ 0 h 1866"/>
              <a:gd name="T2" fmla="*/ 1145 w 1925"/>
              <a:gd name="T3" fmla="*/ 390 h 1866"/>
              <a:gd name="T4" fmla="*/ 1145 w 1925"/>
              <a:gd name="T5" fmla="*/ 978 h 1866"/>
              <a:gd name="T6" fmla="*/ 1059 w 1925"/>
              <a:gd name="T7" fmla="*/ 864 h 1866"/>
              <a:gd name="T8" fmla="*/ 644 w 1925"/>
              <a:gd name="T9" fmla="*/ 692 h 1866"/>
              <a:gd name="T10" fmla="*/ 229 w 1925"/>
              <a:gd name="T11" fmla="*/ 864 h 1866"/>
              <a:gd name="T12" fmla="*/ 229 w 1925"/>
              <a:gd name="T13" fmla="*/ 1694 h 1866"/>
              <a:gd name="T14" fmla="*/ 644 w 1925"/>
              <a:gd name="T15" fmla="*/ 1866 h 1866"/>
              <a:gd name="T16" fmla="*/ 1059 w 1925"/>
              <a:gd name="T17" fmla="*/ 1694 h 1866"/>
              <a:gd name="T18" fmla="*/ 1155 w 1925"/>
              <a:gd name="T19" fmla="*/ 1561 h 1866"/>
              <a:gd name="T20" fmla="*/ 1535 w 1925"/>
              <a:gd name="T21" fmla="*/ 1866 h 1866"/>
              <a:gd name="T22" fmla="*/ 1925 w 1925"/>
              <a:gd name="T23" fmla="*/ 1476 h 1866"/>
              <a:gd name="T24" fmla="*/ 1925 w 1925"/>
              <a:gd name="T25" fmla="*/ 390 h 1866"/>
              <a:gd name="T26" fmla="*/ 1535 w 1925"/>
              <a:gd name="T27" fmla="*/ 0 h 1866"/>
              <a:gd name="T28" fmla="*/ 1535 w 1925"/>
              <a:gd name="T29" fmla="*/ 117 h 1866"/>
              <a:gd name="T30" fmla="*/ 1808 w 1925"/>
              <a:gd name="T31" fmla="*/ 390 h 1866"/>
              <a:gd name="T32" fmla="*/ 1808 w 1925"/>
              <a:gd name="T33" fmla="*/ 874 h 1866"/>
              <a:gd name="T34" fmla="*/ 1262 w 1925"/>
              <a:gd name="T35" fmla="*/ 874 h 1866"/>
              <a:gd name="T36" fmla="*/ 1262 w 1925"/>
              <a:gd name="T37" fmla="*/ 390 h 1866"/>
              <a:gd name="T38" fmla="*/ 1535 w 1925"/>
              <a:gd name="T39" fmla="*/ 117 h 1866"/>
              <a:gd name="T40" fmla="*/ 311 w 1925"/>
              <a:gd name="T41" fmla="*/ 946 h 1866"/>
              <a:gd name="T42" fmla="*/ 644 w 1925"/>
              <a:gd name="T43" fmla="*/ 809 h 1866"/>
              <a:gd name="T44" fmla="*/ 930 w 1925"/>
              <a:gd name="T45" fmla="*/ 909 h 1866"/>
              <a:gd name="T46" fmla="*/ 274 w 1925"/>
              <a:gd name="T47" fmla="*/ 1565 h 1866"/>
              <a:gd name="T48" fmla="*/ 311 w 1925"/>
              <a:gd name="T49" fmla="*/ 946 h 1866"/>
              <a:gd name="T50" fmla="*/ 976 w 1925"/>
              <a:gd name="T51" fmla="*/ 1611 h 1866"/>
              <a:gd name="T52" fmla="*/ 357 w 1925"/>
              <a:gd name="T53" fmla="*/ 1648 h 1866"/>
              <a:gd name="T54" fmla="*/ 1013 w 1925"/>
              <a:gd name="T55" fmla="*/ 992 h 1866"/>
              <a:gd name="T56" fmla="*/ 976 w 1925"/>
              <a:gd name="T57" fmla="*/ 1611 h 1866"/>
              <a:gd name="T58" fmla="*/ 1535 w 1925"/>
              <a:gd name="T59" fmla="*/ 1749 h 1866"/>
              <a:gd name="T60" fmla="*/ 1262 w 1925"/>
              <a:gd name="T61" fmla="*/ 1476 h 1866"/>
              <a:gd name="T62" fmla="*/ 1262 w 1925"/>
              <a:gd name="T63" fmla="*/ 991 h 1866"/>
              <a:gd name="T64" fmla="*/ 1808 w 1925"/>
              <a:gd name="T65" fmla="*/ 991 h 1866"/>
              <a:gd name="T66" fmla="*/ 1808 w 1925"/>
              <a:gd name="T67" fmla="*/ 1476 h 1866"/>
              <a:gd name="T68" fmla="*/ 1535 w 1925"/>
              <a:gd name="T69" fmla="*/ 1749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5" h="1866">
                <a:moveTo>
                  <a:pt x="1535" y="0"/>
                </a:moveTo>
                <a:cubicBezTo>
                  <a:pt x="1320" y="0"/>
                  <a:pt x="1145" y="175"/>
                  <a:pt x="1145" y="390"/>
                </a:cubicBezTo>
                <a:lnTo>
                  <a:pt x="1145" y="978"/>
                </a:lnTo>
                <a:cubicBezTo>
                  <a:pt x="1121" y="937"/>
                  <a:pt x="1093" y="899"/>
                  <a:pt x="1059" y="864"/>
                </a:cubicBezTo>
                <a:cubicBezTo>
                  <a:pt x="948" y="753"/>
                  <a:pt x="800" y="692"/>
                  <a:pt x="644" y="692"/>
                </a:cubicBezTo>
                <a:cubicBezTo>
                  <a:pt x="487" y="692"/>
                  <a:pt x="339" y="753"/>
                  <a:pt x="229" y="864"/>
                </a:cubicBezTo>
                <a:cubicBezTo>
                  <a:pt x="0" y="1093"/>
                  <a:pt x="0" y="1465"/>
                  <a:pt x="229" y="1694"/>
                </a:cubicBezTo>
                <a:cubicBezTo>
                  <a:pt x="339" y="1804"/>
                  <a:pt x="487" y="1866"/>
                  <a:pt x="644" y="1866"/>
                </a:cubicBezTo>
                <a:cubicBezTo>
                  <a:pt x="800" y="1866"/>
                  <a:pt x="948" y="1805"/>
                  <a:pt x="1059" y="1694"/>
                </a:cubicBezTo>
                <a:cubicBezTo>
                  <a:pt x="1099" y="1654"/>
                  <a:pt x="1129" y="1608"/>
                  <a:pt x="1155" y="1561"/>
                </a:cubicBezTo>
                <a:cubicBezTo>
                  <a:pt x="1194" y="1735"/>
                  <a:pt x="1349" y="1866"/>
                  <a:pt x="1535" y="1866"/>
                </a:cubicBezTo>
                <a:cubicBezTo>
                  <a:pt x="1750" y="1866"/>
                  <a:pt x="1925" y="1691"/>
                  <a:pt x="1925" y="1476"/>
                </a:cubicBezTo>
                <a:lnTo>
                  <a:pt x="1925" y="390"/>
                </a:lnTo>
                <a:cubicBezTo>
                  <a:pt x="1925" y="175"/>
                  <a:pt x="1750" y="0"/>
                  <a:pt x="1535" y="0"/>
                </a:cubicBezTo>
                <a:close/>
                <a:moveTo>
                  <a:pt x="1535" y="117"/>
                </a:moveTo>
                <a:cubicBezTo>
                  <a:pt x="1685" y="117"/>
                  <a:pt x="1808" y="240"/>
                  <a:pt x="1808" y="390"/>
                </a:cubicBezTo>
                <a:lnTo>
                  <a:pt x="1808" y="874"/>
                </a:lnTo>
                <a:lnTo>
                  <a:pt x="1262" y="874"/>
                </a:lnTo>
                <a:lnTo>
                  <a:pt x="1262" y="390"/>
                </a:lnTo>
                <a:cubicBezTo>
                  <a:pt x="1262" y="239"/>
                  <a:pt x="1385" y="117"/>
                  <a:pt x="1535" y="117"/>
                </a:cubicBezTo>
                <a:close/>
                <a:moveTo>
                  <a:pt x="311" y="946"/>
                </a:moveTo>
                <a:cubicBezTo>
                  <a:pt x="400" y="858"/>
                  <a:pt x="518" y="809"/>
                  <a:pt x="644" y="809"/>
                </a:cubicBezTo>
                <a:cubicBezTo>
                  <a:pt x="749" y="809"/>
                  <a:pt x="848" y="845"/>
                  <a:pt x="930" y="909"/>
                </a:cubicBezTo>
                <a:lnTo>
                  <a:pt x="274" y="1565"/>
                </a:lnTo>
                <a:cubicBezTo>
                  <a:pt x="131" y="1381"/>
                  <a:pt x="142" y="1115"/>
                  <a:pt x="311" y="946"/>
                </a:cubicBezTo>
                <a:close/>
                <a:moveTo>
                  <a:pt x="976" y="1611"/>
                </a:moveTo>
                <a:cubicBezTo>
                  <a:pt x="812" y="1775"/>
                  <a:pt x="538" y="1786"/>
                  <a:pt x="357" y="1648"/>
                </a:cubicBezTo>
                <a:lnTo>
                  <a:pt x="1013" y="992"/>
                </a:lnTo>
                <a:cubicBezTo>
                  <a:pt x="1156" y="1176"/>
                  <a:pt x="1145" y="1442"/>
                  <a:pt x="976" y="1611"/>
                </a:cubicBezTo>
                <a:close/>
                <a:moveTo>
                  <a:pt x="1535" y="1749"/>
                </a:moveTo>
                <a:cubicBezTo>
                  <a:pt x="1385" y="1749"/>
                  <a:pt x="1262" y="1626"/>
                  <a:pt x="1262" y="1476"/>
                </a:cubicBezTo>
                <a:lnTo>
                  <a:pt x="1262" y="991"/>
                </a:lnTo>
                <a:lnTo>
                  <a:pt x="1808" y="991"/>
                </a:lnTo>
                <a:lnTo>
                  <a:pt x="1808" y="1476"/>
                </a:lnTo>
                <a:cubicBezTo>
                  <a:pt x="1808" y="1626"/>
                  <a:pt x="1685" y="1749"/>
                  <a:pt x="1535" y="1749"/>
                </a:cubicBezTo>
                <a:close/>
              </a:path>
            </a:pathLst>
          </a:custGeom>
          <a:solidFill>
            <a:schemeClr val="bg1"/>
          </a:solidFill>
          <a:ln>
            <a:noFill/>
          </a:ln>
        </p:spPr>
        <p:txBody>
          <a:bodyPr/>
          <a:lstStyle/>
          <a:p>
            <a:endParaRPr lang="zh-CN" altLang="en-US"/>
          </a:p>
        </p:txBody>
      </p:sp>
      <p:sp>
        <p:nvSpPr>
          <p:cNvPr id="147" name="ïṧļïḑé">
            <a:extLst>
              <a:ext uri="{FF2B5EF4-FFF2-40B4-BE49-F238E27FC236}">
                <a16:creationId xmlns:a16="http://schemas.microsoft.com/office/drawing/2014/main" xmlns="" id="{7B8845FA-32E9-4C3D-AA38-393D135DD8DA}"/>
              </a:ext>
            </a:extLst>
          </p:cNvPr>
          <p:cNvSpPr>
            <a:spLocks/>
          </p:cNvSpPr>
          <p:nvPr/>
        </p:nvSpPr>
        <p:spPr bwMode="auto">
          <a:xfrm>
            <a:off x="8210193" y="1490058"/>
            <a:ext cx="397717" cy="425215"/>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0389" h="606722">
                <a:moveTo>
                  <a:pt x="196014" y="176142"/>
                </a:moveTo>
                <a:lnTo>
                  <a:pt x="196014" y="234886"/>
                </a:lnTo>
                <a:lnTo>
                  <a:pt x="137174" y="234886"/>
                </a:lnTo>
                <a:lnTo>
                  <a:pt x="137174" y="313093"/>
                </a:lnTo>
                <a:lnTo>
                  <a:pt x="196014" y="313093"/>
                </a:lnTo>
                <a:lnTo>
                  <a:pt x="196014" y="371836"/>
                </a:lnTo>
                <a:lnTo>
                  <a:pt x="274437" y="371836"/>
                </a:lnTo>
                <a:lnTo>
                  <a:pt x="274437" y="313093"/>
                </a:lnTo>
                <a:lnTo>
                  <a:pt x="333188" y="313093"/>
                </a:lnTo>
                <a:lnTo>
                  <a:pt x="333188" y="234886"/>
                </a:lnTo>
                <a:lnTo>
                  <a:pt x="274437" y="234886"/>
                </a:lnTo>
                <a:lnTo>
                  <a:pt x="274437" y="176142"/>
                </a:lnTo>
                <a:close/>
                <a:moveTo>
                  <a:pt x="431155" y="0"/>
                </a:moveTo>
                <a:lnTo>
                  <a:pt x="470389" y="0"/>
                </a:lnTo>
                <a:lnTo>
                  <a:pt x="470389" y="548012"/>
                </a:lnTo>
                <a:lnTo>
                  <a:pt x="431155" y="548012"/>
                </a:lnTo>
                <a:close/>
                <a:moveTo>
                  <a:pt x="0" y="0"/>
                </a:moveTo>
                <a:lnTo>
                  <a:pt x="372444" y="0"/>
                </a:lnTo>
                <a:lnTo>
                  <a:pt x="372444" y="547979"/>
                </a:lnTo>
                <a:lnTo>
                  <a:pt x="137174" y="547979"/>
                </a:lnTo>
                <a:lnTo>
                  <a:pt x="137174" y="606722"/>
                </a:lnTo>
                <a:lnTo>
                  <a:pt x="98007" y="587082"/>
                </a:lnTo>
                <a:lnTo>
                  <a:pt x="58751" y="606722"/>
                </a:lnTo>
                <a:lnTo>
                  <a:pt x="58751" y="547979"/>
                </a:lnTo>
                <a:lnTo>
                  <a:pt x="0" y="547979"/>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işḷide">
            <a:extLst>
              <a:ext uri="{FF2B5EF4-FFF2-40B4-BE49-F238E27FC236}">
                <a16:creationId xmlns:a16="http://schemas.microsoft.com/office/drawing/2014/main" xmlns="" id="{1369A698-7014-427C-9047-C6A940F86180}"/>
              </a:ext>
            </a:extLst>
          </p:cNvPr>
          <p:cNvSpPr>
            <a:spLocks/>
          </p:cNvSpPr>
          <p:nvPr/>
        </p:nvSpPr>
        <p:spPr bwMode="auto">
          <a:xfrm>
            <a:off x="3562237" y="4859480"/>
            <a:ext cx="329667" cy="425215"/>
          </a:xfrm>
          <a:custGeom>
            <a:avLst/>
            <a:gdLst>
              <a:gd name="T0" fmla="*/ 5617 w 6376"/>
              <a:gd name="T1" fmla="*/ 2191 h 6827"/>
              <a:gd name="T2" fmla="*/ 4858 w 6376"/>
              <a:gd name="T3" fmla="*/ 2951 h 6827"/>
              <a:gd name="T4" fmla="*/ 5395 w 6376"/>
              <a:gd name="T5" fmla="*/ 3678 h 6827"/>
              <a:gd name="T6" fmla="*/ 5395 w 6376"/>
              <a:gd name="T7" fmla="*/ 4803 h 6827"/>
              <a:gd name="T8" fmla="*/ 3816 w 6376"/>
              <a:gd name="T9" fmla="*/ 6381 h 6827"/>
              <a:gd name="T10" fmla="*/ 2238 w 6376"/>
              <a:gd name="T11" fmla="*/ 4803 h 6827"/>
              <a:gd name="T12" fmla="*/ 2238 w 6376"/>
              <a:gd name="T13" fmla="*/ 4553 h 6827"/>
              <a:gd name="T14" fmla="*/ 4031 w 6376"/>
              <a:gd name="T15" fmla="*/ 2550 h 6827"/>
              <a:gd name="T16" fmla="*/ 4031 w 6376"/>
              <a:gd name="T17" fmla="*/ 298 h 6827"/>
              <a:gd name="T18" fmla="*/ 3335 w 6376"/>
              <a:gd name="T19" fmla="*/ 298 h 6827"/>
              <a:gd name="T20" fmla="*/ 2850 w 6376"/>
              <a:gd name="T21" fmla="*/ 0 h 6827"/>
              <a:gd name="T22" fmla="*/ 2305 w 6376"/>
              <a:gd name="T23" fmla="*/ 546 h 6827"/>
              <a:gd name="T24" fmla="*/ 2850 w 6376"/>
              <a:gd name="T25" fmla="*/ 1090 h 6827"/>
              <a:gd name="T26" fmla="*/ 3357 w 6376"/>
              <a:gd name="T27" fmla="*/ 743 h 6827"/>
              <a:gd name="T28" fmla="*/ 3586 w 6376"/>
              <a:gd name="T29" fmla="*/ 743 h 6827"/>
              <a:gd name="T30" fmla="*/ 3586 w 6376"/>
              <a:gd name="T31" fmla="*/ 2550 h 6827"/>
              <a:gd name="T32" fmla="*/ 2016 w 6376"/>
              <a:gd name="T33" fmla="*/ 4120 h 6827"/>
              <a:gd name="T34" fmla="*/ 445 w 6376"/>
              <a:gd name="T35" fmla="*/ 2550 h 6827"/>
              <a:gd name="T36" fmla="*/ 445 w 6376"/>
              <a:gd name="T37" fmla="*/ 743 h 6827"/>
              <a:gd name="T38" fmla="*/ 671 w 6376"/>
              <a:gd name="T39" fmla="*/ 743 h 6827"/>
              <a:gd name="T40" fmla="*/ 1179 w 6376"/>
              <a:gd name="T41" fmla="*/ 1090 h 6827"/>
              <a:gd name="T42" fmla="*/ 1723 w 6376"/>
              <a:gd name="T43" fmla="*/ 546 h 6827"/>
              <a:gd name="T44" fmla="*/ 1179 w 6376"/>
              <a:gd name="T45" fmla="*/ 0 h 6827"/>
              <a:gd name="T46" fmla="*/ 694 w 6376"/>
              <a:gd name="T47" fmla="*/ 298 h 6827"/>
              <a:gd name="T48" fmla="*/ 0 w 6376"/>
              <a:gd name="T49" fmla="*/ 298 h 6827"/>
              <a:gd name="T50" fmla="*/ 0 w 6376"/>
              <a:gd name="T51" fmla="*/ 2550 h 6827"/>
              <a:gd name="T52" fmla="*/ 1793 w 6376"/>
              <a:gd name="T53" fmla="*/ 4553 h 6827"/>
              <a:gd name="T54" fmla="*/ 1793 w 6376"/>
              <a:gd name="T55" fmla="*/ 4803 h 6827"/>
              <a:gd name="T56" fmla="*/ 3816 w 6376"/>
              <a:gd name="T57" fmla="*/ 6827 h 6827"/>
              <a:gd name="T58" fmla="*/ 5840 w 6376"/>
              <a:gd name="T59" fmla="*/ 4803 h 6827"/>
              <a:gd name="T60" fmla="*/ 5840 w 6376"/>
              <a:gd name="T61" fmla="*/ 3678 h 6827"/>
              <a:gd name="T62" fmla="*/ 6376 w 6376"/>
              <a:gd name="T63" fmla="*/ 2951 h 6827"/>
              <a:gd name="T64" fmla="*/ 5617 w 6376"/>
              <a:gd name="T65" fmla="*/ 2191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76" h="6827">
                <a:moveTo>
                  <a:pt x="5617" y="2191"/>
                </a:moveTo>
                <a:cubicBezTo>
                  <a:pt x="5199" y="2191"/>
                  <a:pt x="4858" y="2532"/>
                  <a:pt x="4858" y="2951"/>
                </a:cubicBezTo>
                <a:cubicBezTo>
                  <a:pt x="4858" y="3293"/>
                  <a:pt x="5084" y="3582"/>
                  <a:pt x="5395" y="3678"/>
                </a:cubicBezTo>
                <a:lnTo>
                  <a:pt x="5395" y="4803"/>
                </a:lnTo>
                <a:cubicBezTo>
                  <a:pt x="5395" y="5673"/>
                  <a:pt x="4687" y="6381"/>
                  <a:pt x="3816" y="6381"/>
                </a:cubicBezTo>
                <a:cubicBezTo>
                  <a:pt x="2946" y="6381"/>
                  <a:pt x="2238" y="5673"/>
                  <a:pt x="2238" y="4803"/>
                </a:cubicBezTo>
                <a:lnTo>
                  <a:pt x="2238" y="4553"/>
                </a:lnTo>
                <a:cubicBezTo>
                  <a:pt x="3245" y="4442"/>
                  <a:pt x="4031" y="3586"/>
                  <a:pt x="4031" y="2550"/>
                </a:cubicBezTo>
                <a:lnTo>
                  <a:pt x="4031" y="298"/>
                </a:lnTo>
                <a:lnTo>
                  <a:pt x="3335" y="298"/>
                </a:lnTo>
                <a:cubicBezTo>
                  <a:pt x="3244" y="121"/>
                  <a:pt x="3061" y="0"/>
                  <a:pt x="2850" y="0"/>
                </a:cubicBezTo>
                <a:cubicBezTo>
                  <a:pt x="2549" y="0"/>
                  <a:pt x="2305" y="245"/>
                  <a:pt x="2305" y="546"/>
                </a:cubicBezTo>
                <a:cubicBezTo>
                  <a:pt x="2305" y="846"/>
                  <a:pt x="2549" y="1090"/>
                  <a:pt x="2850" y="1090"/>
                </a:cubicBezTo>
                <a:cubicBezTo>
                  <a:pt x="3080" y="1090"/>
                  <a:pt x="3278" y="946"/>
                  <a:pt x="3357" y="743"/>
                </a:cubicBezTo>
                <a:lnTo>
                  <a:pt x="3586" y="743"/>
                </a:lnTo>
                <a:lnTo>
                  <a:pt x="3586" y="2550"/>
                </a:lnTo>
                <a:cubicBezTo>
                  <a:pt x="3586" y="3416"/>
                  <a:pt x="2881" y="4120"/>
                  <a:pt x="2016" y="4120"/>
                </a:cubicBezTo>
                <a:cubicBezTo>
                  <a:pt x="1150" y="4120"/>
                  <a:pt x="445" y="3416"/>
                  <a:pt x="445" y="2550"/>
                </a:cubicBezTo>
                <a:lnTo>
                  <a:pt x="445" y="743"/>
                </a:lnTo>
                <a:lnTo>
                  <a:pt x="671" y="743"/>
                </a:lnTo>
                <a:cubicBezTo>
                  <a:pt x="751" y="946"/>
                  <a:pt x="948" y="1090"/>
                  <a:pt x="1179" y="1090"/>
                </a:cubicBezTo>
                <a:cubicBezTo>
                  <a:pt x="1479" y="1090"/>
                  <a:pt x="1723" y="846"/>
                  <a:pt x="1723" y="546"/>
                </a:cubicBezTo>
                <a:cubicBezTo>
                  <a:pt x="1723" y="245"/>
                  <a:pt x="1479" y="0"/>
                  <a:pt x="1179" y="0"/>
                </a:cubicBezTo>
                <a:cubicBezTo>
                  <a:pt x="967" y="0"/>
                  <a:pt x="784" y="121"/>
                  <a:pt x="694" y="298"/>
                </a:cubicBezTo>
                <a:lnTo>
                  <a:pt x="0" y="298"/>
                </a:lnTo>
                <a:lnTo>
                  <a:pt x="0" y="2550"/>
                </a:lnTo>
                <a:cubicBezTo>
                  <a:pt x="0" y="3586"/>
                  <a:pt x="786" y="4442"/>
                  <a:pt x="1793" y="4553"/>
                </a:cubicBezTo>
                <a:lnTo>
                  <a:pt x="1793" y="4803"/>
                </a:lnTo>
                <a:cubicBezTo>
                  <a:pt x="1793" y="5919"/>
                  <a:pt x="2701" y="6827"/>
                  <a:pt x="3816" y="6827"/>
                </a:cubicBezTo>
                <a:cubicBezTo>
                  <a:pt x="4932" y="6827"/>
                  <a:pt x="5840" y="5919"/>
                  <a:pt x="5840" y="4803"/>
                </a:cubicBezTo>
                <a:lnTo>
                  <a:pt x="5840" y="3678"/>
                </a:lnTo>
                <a:cubicBezTo>
                  <a:pt x="6150" y="3583"/>
                  <a:pt x="6376" y="3293"/>
                  <a:pt x="6376" y="2951"/>
                </a:cubicBezTo>
                <a:cubicBezTo>
                  <a:pt x="6376" y="2532"/>
                  <a:pt x="6036" y="2191"/>
                  <a:pt x="5617" y="2191"/>
                </a:cubicBezTo>
                <a:close/>
              </a:path>
            </a:pathLst>
          </a:custGeom>
          <a:solidFill>
            <a:schemeClr val="bg1"/>
          </a:solidFill>
          <a:ln>
            <a:noFill/>
          </a:ln>
        </p:spPr>
        <p:txBody>
          <a:bodyPr/>
          <a:lstStyle/>
          <a:p>
            <a:endParaRPr lang="zh-CN" altLang="en-US"/>
          </a:p>
        </p:txBody>
      </p:sp>
      <p:sp>
        <p:nvSpPr>
          <p:cNvPr id="91" name="is1ïḋe">
            <a:extLst>
              <a:ext uri="{FF2B5EF4-FFF2-40B4-BE49-F238E27FC236}">
                <a16:creationId xmlns:a16="http://schemas.microsoft.com/office/drawing/2014/main" xmlns="" id="{5EBC02AC-ECE2-415A-8BE8-0CE0DF8DC81F}"/>
              </a:ext>
            </a:extLst>
          </p:cNvPr>
          <p:cNvSpPr/>
          <p:nvPr/>
        </p:nvSpPr>
        <p:spPr>
          <a:xfrm>
            <a:off x="4819118" y="1243514"/>
            <a:ext cx="2553764" cy="502886"/>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zh-CN" altLang="en-US" sz="3200" dirty="0">
                <a:solidFill>
                  <a:schemeClr val="accent1"/>
                </a:solidFill>
                <a:latin typeface="+mj-ea"/>
                <a:ea typeface="+mj-ea"/>
              </a:rPr>
              <a:t>脑子进水研究</a:t>
            </a:r>
            <a:endParaRPr lang="en-US" altLang="zh-CN" sz="3200" dirty="0">
              <a:solidFill>
                <a:schemeClr val="accent1"/>
              </a:solidFill>
              <a:latin typeface="+mj-ea"/>
              <a:ea typeface="+mj-ea"/>
            </a:endParaRPr>
          </a:p>
        </p:txBody>
      </p:sp>
      <p:sp>
        <p:nvSpPr>
          <p:cNvPr id="158" name="任意多边形: 形状 157">
            <a:extLst>
              <a:ext uri="{FF2B5EF4-FFF2-40B4-BE49-F238E27FC236}">
                <a16:creationId xmlns:a16="http://schemas.microsoft.com/office/drawing/2014/main" xmlns="" id="{7EE4ABAF-8373-4C49-9E5E-728669051D0F}"/>
              </a:ext>
            </a:extLst>
          </p:cNvPr>
          <p:cNvSpPr/>
          <p:nvPr/>
        </p:nvSpPr>
        <p:spPr bwMode="auto">
          <a:xfrm>
            <a:off x="4479613" y="2096681"/>
            <a:ext cx="3232771" cy="3299257"/>
          </a:xfrm>
          <a:custGeom>
            <a:avLst/>
            <a:gdLst>
              <a:gd name="connsiteX0" fmla="*/ 1814584 w 3232771"/>
              <a:gd name="connsiteY0" fmla="*/ 2827624 h 3299257"/>
              <a:gd name="connsiteX1" fmla="*/ 1834223 w 3232771"/>
              <a:gd name="connsiteY1" fmla="*/ 2829809 h 3299257"/>
              <a:gd name="connsiteX2" fmla="*/ 1884498 w 3232771"/>
              <a:gd name="connsiteY2" fmla="*/ 2864763 h 3299257"/>
              <a:gd name="connsiteX3" fmla="*/ 1909636 w 3232771"/>
              <a:gd name="connsiteY3" fmla="*/ 2885152 h 3299257"/>
              <a:gd name="connsiteX4" fmla="*/ 1972480 w 3232771"/>
              <a:gd name="connsiteY4" fmla="*/ 2902629 h 3299257"/>
              <a:gd name="connsiteX5" fmla="*/ 1997617 w 3232771"/>
              <a:gd name="connsiteY5" fmla="*/ 2888065 h 3299257"/>
              <a:gd name="connsiteX6" fmla="*/ 2032181 w 3232771"/>
              <a:gd name="connsiteY6" fmla="*/ 2867675 h 3299257"/>
              <a:gd name="connsiteX7" fmla="*/ 2120163 w 3232771"/>
              <a:gd name="connsiteY7" fmla="*/ 2873501 h 3299257"/>
              <a:gd name="connsiteX8" fmla="*/ 2135874 w 3232771"/>
              <a:gd name="connsiteY8" fmla="*/ 2882239 h 3299257"/>
              <a:gd name="connsiteX9" fmla="*/ 2151585 w 3232771"/>
              <a:gd name="connsiteY9" fmla="*/ 2893891 h 3299257"/>
              <a:gd name="connsiteX10" fmla="*/ 2167296 w 3232771"/>
              <a:gd name="connsiteY10" fmla="*/ 2923019 h 3299257"/>
              <a:gd name="connsiteX11" fmla="*/ 2135874 w 3232771"/>
              <a:gd name="connsiteY11" fmla="*/ 2937583 h 3299257"/>
              <a:gd name="connsiteX12" fmla="*/ 2101310 w 3232771"/>
              <a:gd name="connsiteY12" fmla="*/ 2920106 h 3299257"/>
              <a:gd name="connsiteX13" fmla="*/ 2091883 w 3232771"/>
              <a:gd name="connsiteY13" fmla="*/ 2911367 h 3299257"/>
              <a:gd name="connsiteX14" fmla="*/ 2051035 w 3232771"/>
              <a:gd name="connsiteY14" fmla="*/ 2908455 h 3299257"/>
              <a:gd name="connsiteX15" fmla="*/ 2029039 w 3232771"/>
              <a:gd name="connsiteY15" fmla="*/ 2923019 h 3299257"/>
              <a:gd name="connsiteX16" fmla="*/ 1988191 w 3232771"/>
              <a:gd name="connsiteY16" fmla="*/ 2946321 h 3299257"/>
              <a:gd name="connsiteX17" fmla="*/ 1981906 w 3232771"/>
              <a:gd name="connsiteY17" fmla="*/ 2949234 h 3299257"/>
              <a:gd name="connsiteX18" fmla="*/ 1919062 w 3232771"/>
              <a:gd name="connsiteY18" fmla="*/ 3045356 h 3299257"/>
              <a:gd name="connsiteX19" fmla="*/ 1906493 w 3232771"/>
              <a:gd name="connsiteY19" fmla="*/ 3048269 h 3299257"/>
              <a:gd name="connsiteX20" fmla="*/ 1884498 w 3232771"/>
              <a:gd name="connsiteY20" fmla="*/ 3039531 h 3299257"/>
              <a:gd name="connsiteX21" fmla="*/ 1890782 w 3232771"/>
              <a:gd name="connsiteY21" fmla="*/ 3004577 h 3299257"/>
              <a:gd name="connsiteX22" fmla="*/ 1931631 w 3232771"/>
              <a:gd name="connsiteY22" fmla="*/ 2949234 h 3299257"/>
              <a:gd name="connsiteX23" fmla="*/ 1878214 w 3232771"/>
              <a:gd name="connsiteY23" fmla="*/ 2923019 h 3299257"/>
              <a:gd name="connsiteX24" fmla="*/ 1849934 w 3232771"/>
              <a:gd name="connsiteY24" fmla="*/ 2899716 h 3299257"/>
              <a:gd name="connsiteX25" fmla="*/ 1809085 w 3232771"/>
              <a:gd name="connsiteY25" fmla="*/ 2870588 h 3299257"/>
              <a:gd name="connsiteX26" fmla="*/ 1799658 w 3232771"/>
              <a:gd name="connsiteY26" fmla="*/ 2838547 h 3299257"/>
              <a:gd name="connsiteX27" fmla="*/ 1814584 w 3232771"/>
              <a:gd name="connsiteY27" fmla="*/ 2827624 h 3299257"/>
              <a:gd name="connsiteX28" fmla="*/ 1415393 w 3232771"/>
              <a:gd name="connsiteY28" fmla="*/ 2813385 h 3299257"/>
              <a:gd name="connsiteX29" fmla="*/ 1433101 w 3232771"/>
              <a:gd name="connsiteY29" fmla="*/ 2824308 h 3299257"/>
              <a:gd name="connsiteX30" fmla="*/ 1423657 w 3232771"/>
              <a:gd name="connsiteY30" fmla="*/ 2856349 h 3299257"/>
              <a:gd name="connsiteX31" fmla="*/ 1382733 w 3232771"/>
              <a:gd name="connsiteY31" fmla="*/ 2885477 h 3299257"/>
              <a:gd name="connsiteX32" fmla="*/ 1354400 w 3232771"/>
              <a:gd name="connsiteY32" fmla="*/ 2908780 h 3299257"/>
              <a:gd name="connsiteX33" fmla="*/ 1300884 w 3232771"/>
              <a:gd name="connsiteY33" fmla="*/ 2932082 h 3299257"/>
              <a:gd name="connsiteX34" fmla="*/ 1341808 w 3232771"/>
              <a:gd name="connsiteY34" fmla="*/ 2990338 h 3299257"/>
              <a:gd name="connsiteX35" fmla="*/ 1348104 w 3232771"/>
              <a:gd name="connsiteY35" fmla="*/ 3022379 h 3299257"/>
              <a:gd name="connsiteX36" fmla="*/ 1326068 w 3232771"/>
              <a:gd name="connsiteY36" fmla="*/ 3034030 h 3299257"/>
              <a:gd name="connsiteX37" fmla="*/ 1313476 w 3232771"/>
              <a:gd name="connsiteY37" fmla="*/ 3031117 h 3299257"/>
              <a:gd name="connsiteX38" fmla="*/ 1250515 w 3232771"/>
              <a:gd name="connsiteY38" fmla="*/ 2934995 h 3299257"/>
              <a:gd name="connsiteX39" fmla="*/ 1244219 w 3232771"/>
              <a:gd name="connsiteY39" fmla="*/ 2932082 h 3299257"/>
              <a:gd name="connsiteX40" fmla="*/ 1203295 w 3232771"/>
              <a:gd name="connsiteY40" fmla="*/ 2908780 h 3299257"/>
              <a:gd name="connsiteX41" fmla="*/ 1181259 w 3232771"/>
              <a:gd name="connsiteY41" fmla="*/ 2894216 h 3299257"/>
              <a:gd name="connsiteX42" fmla="*/ 1140334 w 3232771"/>
              <a:gd name="connsiteY42" fmla="*/ 2897128 h 3299257"/>
              <a:gd name="connsiteX43" fmla="*/ 1127742 w 3232771"/>
              <a:gd name="connsiteY43" fmla="*/ 2905867 h 3299257"/>
              <a:gd name="connsiteX44" fmla="*/ 1096262 w 3232771"/>
              <a:gd name="connsiteY44" fmla="*/ 2923344 h 3299257"/>
              <a:gd name="connsiteX45" fmla="*/ 1064781 w 3232771"/>
              <a:gd name="connsiteY45" fmla="*/ 2908780 h 3299257"/>
              <a:gd name="connsiteX46" fmla="*/ 1080521 w 3232771"/>
              <a:gd name="connsiteY46" fmla="*/ 2879652 h 3299257"/>
              <a:gd name="connsiteX47" fmla="*/ 1096262 w 3232771"/>
              <a:gd name="connsiteY47" fmla="*/ 2868000 h 3299257"/>
              <a:gd name="connsiteX48" fmla="*/ 1112002 w 3232771"/>
              <a:gd name="connsiteY48" fmla="*/ 2859262 h 3299257"/>
              <a:gd name="connsiteX49" fmla="*/ 1200147 w 3232771"/>
              <a:gd name="connsiteY49" fmla="*/ 2853436 h 3299257"/>
              <a:gd name="connsiteX50" fmla="*/ 1234775 w 3232771"/>
              <a:gd name="connsiteY50" fmla="*/ 2873826 h 3299257"/>
              <a:gd name="connsiteX51" fmla="*/ 1259959 w 3232771"/>
              <a:gd name="connsiteY51" fmla="*/ 2888390 h 3299257"/>
              <a:gd name="connsiteX52" fmla="*/ 1322920 w 3232771"/>
              <a:gd name="connsiteY52" fmla="*/ 2870913 h 3299257"/>
              <a:gd name="connsiteX53" fmla="*/ 1348104 w 3232771"/>
              <a:gd name="connsiteY53" fmla="*/ 2850524 h 3299257"/>
              <a:gd name="connsiteX54" fmla="*/ 1395325 w 3232771"/>
              <a:gd name="connsiteY54" fmla="*/ 2815570 h 3299257"/>
              <a:gd name="connsiteX55" fmla="*/ 1415393 w 3232771"/>
              <a:gd name="connsiteY55" fmla="*/ 2813385 h 3299257"/>
              <a:gd name="connsiteX56" fmla="*/ 2607028 w 3232771"/>
              <a:gd name="connsiteY56" fmla="*/ 2696943 h 3299257"/>
              <a:gd name="connsiteX57" fmla="*/ 2629010 w 3232771"/>
              <a:gd name="connsiteY57" fmla="*/ 2723065 h 3299257"/>
              <a:gd name="connsiteX58" fmla="*/ 2509678 w 3232771"/>
              <a:gd name="connsiteY58" fmla="*/ 2920435 h 3299257"/>
              <a:gd name="connsiteX59" fmla="*/ 2446871 w 3232771"/>
              <a:gd name="connsiteY59" fmla="*/ 2963973 h 3299257"/>
              <a:gd name="connsiteX60" fmla="*/ 2380925 w 3232771"/>
              <a:gd name="connsiteY60" fmla="*/ 2972681 h 3299257"/>
              <a:gd name="connsiteX61" fmla="*/ 2340101 w 3232771"/>
              <a:gd name="connsiteY61" fmla="*/ 2972681 h 3299257"/>
              <a:gd name="connsiteX62" fmla="*/ 2283575 w 3232771"/>
              <a:gd name="connsiteY62" fmla="*/ 3016218 h 3299257"/>
              <a:gd name="connsiteX63" fmla="*/ 2264733 w 3232771"/>
              <a:gd name="connsiteY63" fmla="*/ 3039438 h 3299257"/>
              <a:gd name="connsiteX64" fmla="*/ 2227049 w 3232771"/>
              <a:gd name="connsiteY64" fmla="*/ 3085878 h 3299257"/>
              <a:gd name="connsiteX65" fmla="*/ 2073174 w 3232771"/>
              <a:gd name="connsiteY65" fmla="*/ 3149733 h 3299257"/>
              <a:gd name="connsiteX66" fmla="*/ 2013507 w 3232771"/>
              <a:gd name="connsiteY66" fmla="*/ 3141026 h 3299257"/>
              <a:gd name="connsiteX67" fmla="*/ 1994666 w 3232771"/>
              <a:gd name="connsiteY67" fmla="*/ 3112001 h 3299257"/>
              <a:gd name="connsiteX68" fmla="*/ 2029209 w 3232771"/>
              <a:gd name="connsiteY68" fmla="*/ 3094586 h 3299257"/>
              <a:gd name="connsiteX69" fmla="*/ 2189365 w 3232771"/>
              <a:gd name="connsiteY69" fmla="*/ 3053951 h 3299257"/>
              <a:gd name="connsiteX70" fmla="*/ 2220769 w 3232771"/>
              <a:gd name="connsiteY70" fmla="*/ 3013316 h 3299257"/>
              <a:gd name="connsiteX71" fmla="*/ 2242751 w 3232771"/>
              <a:gd name="connsiteY71" fmla="*/ 2987193 h 3299257"/>
              <a:gd name="connsiteX72" fmla="*/ 2327539 w 3232771"/>
              <a:gd name="connsiteY72" fmla="*/ 2926240 h 3299257"/>
              <a:gd name="connsiteX73" fmla="*/ 2330680 w 3232771"/>
              <a:gd name="connsiteY73" fmla="*/ 2926240 h 3299257"/>
              <a:gd name="connsiteX74" fmla="*/ 2346381 w 3232771"/>
              <a:gd name="connsiteY74" fmla="*/ 2839165 h 3299257"/>
              <a:gd name="connsiteX75" fmla="*/ 2371504 w 3232771"/>
              <a:gd name="connsiteY75" fmla="*/ 2815945 h 3299257"/>
              <a:gd name="connsiteX76" fmla="*/ 2399767 w 3232771"/>
              <a:gd name="connsiteY76" fmla="*/ 2839165 h 3299257"/>
              <a:gd name="connsiteX77" fmla="*/ 2384065 w 3232771"/>
              <a:gd name="connsiteY77" fmla="*/ 2923338 h 3299257"/>
              <a:gd name="connsiteX78" fmla="*/ 2428030 w 3232771"/>
              <a:gd name="connsiteY78" fmla="*/ 2920435 h 3299257"/>
              <a:gd name="connsiteX79" fmla="*/ 2471994 w 3232771"/>
              <a:gd name="connsiteY79" fmla="*/ 2888508 h 3299257"/>
              <a:gd name="connsiteX80" fmla="*/ 2578765 w 3232771"/>
              <a:gd name="connsiteY80" fmla="*/ 2717260 h 3299257"/>
              <a:gd name="connsiteX81" fmla="*/ 2607028 w 3232771"/>
              <a:gd name="connsiteY81" fmla="*/ 2696943 h 3299257"/>
              <a:gd name="connsiteX82" fmla="*/ 623895 w 3232771"/>
              <a:gd name="connsiteY82" fmla="*/ 2682704 h 3299257"/>
              <a:gd name="connsiteX83" fmla="*/ 652243 w 3232771"/>
              <a:gd name="connsiteY83" fmla="*/ 2703021 h 3299257"/>
              <a:gd name="connsiteX84" fmla="*/ 759334 w 3232771"/>
              <a:gd name="connsiteY84" fmla="*/ 2874269 h 3299257"/>
              <a:gd name="connsiteX85" fmla="*/ 803431 w 3232771"/>
              <a:gd name="connsiteY85" fmla="*/ 2906196 h 3299257"/>
              <a:gd name="connsiteX86" fmla="*/ 844377 w 3232771"/>
              <a:gd name="connsiteY86" fmla="*/ 2909099 h 3299257"/>
              <a:gd name="connsiteX87" fmla="*/ 831778 w 3232771"/>
              <a:gd name="connsiteY87" fmla="*/ 2822024 h 3299257"/>
              <a:gd name="connsiteX88" fmla="*/ 856976 w 3232771"/>
              <a:gd name="connsiteY88" fmla="*/ 2801706 h 3299257"/>
              <a:gd name="connsiteX89" fmla="*/ 882174 w 3232771"/>
              <a:gd name="connsiteY89" fmla="*/ 2824926 h 3299257"/>
              <a:gd name="connsiteX90" fmla="*/ 901073 w 3232771"/>
              <a:gd name="connsiteY90" fmla="*/ 2912001 h 3299257"/>
              <a:gd name="connsiteX91" fmla="*/ 904223 w 3232771"/>
              <a:gd name="connsiteY91" fmla="*/ 2912001 h 3299257"/>
              <a:gd name="connsiteX92" fmla="*/ 989266 w 3232771"/>
              <a:gd name="connsiteY92" fmla="*/ 2972954 h 3299257"/>
              <a:gd name="connsiteX93" fmla="*/ 1008164 w 3232771"/>
              <a:gd name="connsiteY93" fmla="*/ 2999077 h 3299257"/>
              <a:gd name="connsiteX94" fmla="*/ 1042811 w 3232771"/>
              <a:gd name="connsiteY94" fmla="*/ 3039712 h 3299257"/>
              <a:gd name="connsiteX95" fmla="*/ 1203448 w 3232771"/>
              <a:gd name="connsiteY95" fmla="*/ 3080347 h 3299257"/>
              <a:gd name="connsiteX96" fmla="*/ 1234946 w 3232771"/>
              <a:gd name="connsiteY96" fmla="*/ 3097762 h 3299257"/>
              <a:gd name="connsiteX97" fmla="*/ 1219197 w 3232771"/>
              <a:gd name="connsiteY97" fmla="*/ 3126787 h 3299257"/>
              <a:gd name="connsiteX98" fmla="*/ 1159352 w 3232771"/>
              <a:gd name="connsiteY98" fmla="*/ 3135494 h 3299257"/>
              <a:gd name="connsiteX99" fmla="*/ 1005014 w 3232771"/>
              <a:gd name="connsiteY99" fmla="*/ 3071639 h 3299257"/>
              <a:gd name="connsiteX100" fmla="*/ 967217 w 3232771"/>
              <a:gd name="connsiteY100" fmla="*/ 3025199 h 3299257"/>
              <a:gd name="connsiteX101" fmla="*/ 948319 w 3232771"/>
              <a:gd name="connsiteY101" fmla="*/ 3001979 h 3299257"/>
              <a:gd name="connsiteX102" fmla="*/ 891624 w 3232771"/>
              <a:gd name="connsiteY102" fmla="*/ 2958442 h 3299257"/>
              <a:gd name="connsiteX103" fmla="*/ 850677 w 3232771"/>
              <a:gd name="connsiteY103" fmla="*/ 2955539 h 3299257"/>
              <a:gd name="connsiteX104" fmla="*/ 784532 w 3232771"/>
              <a:gd name="connsiteY104" fmla="*/ 2949734 h 3299257"/>
              <a:gd name="connsiteX105" fmla="*/ 721537 w 3232771"/>
              <a:gd name="connsiteY105" fmla="*/ 2903294 h 3299257"/>
              <a:gd name="connsiteX106" fmla="*/ 598697 w 3232771"/>
              <a:gd name="connsiteY106" fmla="*/ 2708826 h 3299257"/>
              <a:gd name="connsiteX107" fmla="*/ 623895 w 3232771"/>
              <a:gd name="connsiteY107" fmla="*/ 2682704 h 3299257"/>
              <a:gd name="connsiteX108" fmla="*/ 2681310 w 3232771"/>
              <a:gd name="connsiteY108" fmla="*/ 2125950 h 3299257"/>
              <a:gd name="connsiteX109" fmla="*/ 2704840 w 3232771"/>
              <a:gd name="connsiteY109" fmla="*/ 2132491 h 3299257"/>
              <a:gd name="connsiteX110" fmla="*/ 2795820 w 3232771"/>
              <a:gd name="connsiteY110" fmla="*/ 2240045 h 3299257"/>
              <a:gd name="connsiteX111" fmla="*/ 2798958 w 3232771"/>
              <a:gd name="connsiteY111" fmla="*/ 2327251 h 3299257"/>
              <a:gd name="connsiteX112" fmla="*/ 2839742 w 3232771"/>
              <a:gd name="connsiteY112" fmla="*/ 2309810 h 3299257"/>
              <a:gd name="connsiteX113" fmla="*/ 2877389 w 3232771"/>
              <a:gd name="connsiteY113" fmla="*/ 2303996 h 3299257"/>
              <a:gd name="connsiteX114" fmla="*/ 2880526 w 3232771"/>
              <a:gd name="connsiteY114" fmla="*/ 2335972 h 3299257"/>
              <a:gd name="connsiteX115" fmla="*/ 2811507 w 3232771"/>
              <a:gd name="connsiteY115" fmla="*/ 2373761 h 3299257"/>
              <a:gd name="connsiteX116" fmla="*/ 2767585 w 3232771"/>
              <a:gd name="connsiteY116" fmla="*/ 2391202 h 3299257"/>
              <a:gd name="connsiteX117" fmla="*/ 2755036 w 3232771"/>
              <a:gd name="connsiteY117" fmla="*/ 2414457 h 3299257"/>
              <a:gd name="connsiteX118" fmla="*/ 2736212 w 3232771"/>
              <a:gd name="connsiteY118" fmla="*/ 2446433 h 3299257"/>
              <a:gd name="connsiteX119" fmla="*/ 2764448 w 3232771"/>
              <a:gd name="connsiteY119" fmla="*/ 2626659 h 3299257"/>
              <a:gd name="connsiteX120" fmla="*/ 2739349 w 3232771"/>
              <a:gd name="connsiteY120" fmla="*/ 2644100 h 3299257"/>
              <a:gd name="connsiteX121" fmla="*/ 2733075 w 3232771"/>
              <a:gd name="connsiteY121" fmla="*/ 2644100 h 3299257"/>
              <a:gd name="connsiteX122" fmla="*/ 2714251 w 3232771"/>
              <a:gd name="connsiteY122" fmla="*/ 2615031 h 3299257"/>
              <a:gd name="connsiteX123" fmla="*/ 2689153 w 3232771"/>
              <a:gd name="connsiteY123" fmla="*/ 2466781 h 3299257"/>
              <a:gd name="connsiteX124" fmla="*/ 2651506 w 3232771"/>
              <a:gd name="connsiteY124" fmla="*/ 2463874 h 3299257"/>
              <a:gd name="connsiteX125" fmla="*/ 2626408 w 3232771"/>
              <a:gd name="connsiteY125" fmla="*/ 2460967 h 3299257"/>
              <a:gd name="connsiteX126" fmla="*/ 2566800 w 3232771"/>
              <a:gd name="connsiteY126" fmla="*/ 2507477 h 3299257"/>
              <a:gd name="connsiteX127" fmla="*/ 2557388 w 3232771"/>
              <a:gd name="connsiteY127" fmla="*/ 2519105 h 3299257"/>
              <a:gd name="connsiteX128" fmla="*/ 2381701 w 3232771"/>
              <a:gd name="connsiteY128" fmla="*/ 2615031 h 3299257"/>
              <a:gd name="connsiteX129" fmla="*/ 2381701 w 3232771"/>
              <a:gd name="connsiteY129" fmla="*/ 2617938 h 3299257"/>
              <a:gd name="connsiteX130" fmla="*/ 2328368 w 3232771"/>
              <a:gd name="connsiteY130" fmla="*/ 2742934 h 3299257"/>
              <a:gd name="connsiteX131" fmla="*/ 2306407 w 3232771"/>
              <a:gd name="connsiteY131" fmla="*/ 2754561 h 3299257"/>
              <a:gd name="connsiteX132" fmla="*/ 2293858 w 3232771"/>
              <a:gd name="connsiteY132" fmla="*/ 2751654 h 3299257"/>
              <a:gd name="connsiteX133" fmla="*/ 2284446 w 3232771"/>
              <a:gd name="connsiteY133" fmla="*/ 2719679 h 3299257"/>
              <a:gd name="connsiteX134" fmla="*/ 2331505 w 3232771"/>
              <a:gd name="connsiteY134" fmla="*/ 2612125 h 3299257"/>
              <a:gd name="connsiteX135" fmla="*/ 2300132 w 3232771"/>
              <a:gd name="connsiteY135" fmla="*/ 2516198 h 3299257"/>
              <a:gd name="connsiteX136" fmla="*/ 2296995 w 3232771"/>
              <a:gd name="connsiteY136" fmla="*/ 2484222 h 3299257"/>
              <a:gd name="connsiteX137" fmla="*/ 2331505 w 3232771"/>
              <a:gd name="connsiteY137" fmla="*/ 2481315 h 3299257"/>
              <a:gd name="connsiteX138" fmla="*/ 2381701 w 3232771"/>
              <a:gd name="connsiteY138" fmla="*/ 2568521 h 3299257"/>
              <a:gd name="connsiteX139" fmla="*/ 2516604 w 3232771"/>
              <a:gd name="connsiteY139" fmla="*/ 2490036 h 3299257"/>
              <a:gd name="connsiteX140" fmla="*/ 2526015 w 3232771"/>
              <a:gd name="connsiteY140" fmla="*/ 2478408 h 3299257"/>
              <a:gd name="connsiteX141" fmla="*/ 2623271 w 3232771"/>
              <a:gd name="connsiteY141" fmla="*/ 2414457 h 3299257"/>
              <a:gd name="connsiteX142" fmla="*/ 2660918 w 3232771"/>
              <a:gd name="connsiteY142" fmla="*/ 2417364 h 3299257"/>
              <a:gd name="connsiteX143" fmla="*/ 2686016 w 3232771"/>
              <a:gd name="connsiteY143" fmla="*/ 2420271 h 3299257"/>
              <a:gd name="connsiteX144" fmla="*/ 2695428 w 3232771"/>
              <a:gd name="connsiteY144" fmla="*/ 2417364 h 3299257"/>
              <a:gd name="connsiteX145" fmla="*/ 2707977 w 3232771"/>
              <a:gd name="connsiteY145" fmla="*/ 2394109 h 3299257"/>
              <a:gd name="connsiteX146" fmla="*/ 2729938 w 3232771"/>
              <a:gd name="connsiteY146" fmla="*/ 2362134 h 3299257"/>
              <a:gd name="connsiteX147" fmla="*/ 2733075 w 3232771"/>
              <a:gd name="connsiteY147" fmla="*/ 2356320 h 3299257"/>
              <a:gd name="connsiteX148" fmla="*/ 2736212 w 3232771"/>
              <a:gd name="connsiteY148" fmla="*/ 2350506 h 3299257"/>
              <a:gd name="connsiteX149" fmla="*/ 2745624 w 3232771"/>
              <a:gd name="connsiteY149" fmla="*/ 2251672 h 3299257"/>
              <a:gd name="connsiteX150" fmla="*/ 2682879 w 3232771"/>
              <a:gd name="connsiteY150" fmla="*/ 2173187 h 3299257"/>
              <a:gd name="connsiteX151" fmla="*/ 2660918 w 3232771"/>
              <a:gd name="connsiteY151" fmla="*/ 2164466 h 3299257"/>
              <a:gd name="connsiteX152" fmla="*/ 2667192 w 3232771"/>
              <a:gd name="connsiteY152" fmla="*/ 2132491 h 3299257"/>
              <a:gd name="connsiteX153" fmla="*/ 2681310 w 3232771"/>
              <a:gd name="connsiteY153" fmla="*/ 2125950 h 3299257"/>
              <a:gd name="connsiteX154" fmla="*/ 549893 w 3232771"/>
              <a:gd name="connsiteY154" fmla="*/ 2111711 h 3299257"/>
              <a:gd name="connsiteX155" fmla="*/ 565579 w 3232771"/>
              <a:gd name="connsiteY155" fmla="*/ 2118252 h 3299257"/>
              <a:gd name="connsiteX156" fmla="*/ 571854 w 3232771"/>
              <a:gd name="connsiteY156" fmla="*/ 2150227 h 3299257"/>
              <a:gd name="connsiteX157" fmla="*/ 549893 w 3232771"/>
              <a:gd name="connsiteY157" fmla="*/ 2158948 h 3299257"/>
              <a:gd name="connsiteX158" fmla="*/ 484010 w 3232771"/>
              <a:gd name="connsiteY158" fmla="*/ 2237433 h 3299257"/>
              <a:gd name="connsiteX159" fmla="*/ 496559 w 3232771"/>
              <a:gd name="connsiteY159" fmla="*/ 2336267 h 3299257"/>
              <a:gd name="connsiteX160" fmla="*/ 499697 w 3232771"/>
              <a:gd name="connsiteY160" fmla="*/ 2342081 h 3299257"/>
              <a:gd name="connsiteX161" fmla="*/ 502834 w 3232771"/>
              <a:gd name="connsiteY161" fmla="*/ 2344988 h 3299257"/>
              <a:gd name="connsiteX162" fmla="*/ 521657 w 3232771"/>
              <a:gd name="connsiteY162" fmla="*/ 2379870 h 3299257"/>
              <a:gd name="connsiteX163" fmla="*/ 537344 w 3232771"/>
              <a:gd name="connsiteY163" fmla="*/ 2403125 h 3299257"/>
              <a:gd name="connsiteX164" fmla="*/ 546756 w 3232771"/>
              <a:gd name="connsiteY164" fmla="*/ 2406032 h 3299257"/>
              <a:gd name="connsiteX165" fmla="*/ 568716 w 3232771"/>
              <a:gd name="connsiteY165" fmla="*/ 2403125 h 3299257"/>
              <a:gd name="connsiteX166" fmla="*/ 609501 w 3232771"/>
              <a:gd name="connsiteY166" fmla="*/ 2400218 h 3299257"/>
              <a:gd name="connsiteX167" fmla="*/ 703619 w 3232771"/>
              <a:gd name="connsiteY167" fmla="*/ 2464169 h 3299257"/>
              <a:gd name="connsiteX168" fmla="*/ 713031 w 3232771"/>
              <a:gd name="connsiteY168" fmla="*/ 2475797 h 3299257"/>
              <a:gd name="connsiteX169" fmla="*/ 851070 w 3232771"/>
              <a:gd name="connsiteY169" fmla="*/ 2554282 h 3299257"/>
              <a:gd name="connsiteX170" fmla="*/ 898129 w 3232771"/>
              <a:gd name="connsiteY170" fmla="*/ 2467076 h 3299257"/>
              <a:gd name="connsiteX171" fmla="*/ 935777 w 3232771"/>
              <a:gd name="connsiteY171" fmla="*/ 2469983 h 3299257"/>
              <a:gd name="connsiteX172" fmla="*/ 932639 w 3232771"/>
              <a:gd name="connsiteY172" fmla="*/ 2501959 h 3299257"/>
              <a:gd name="connsiteX173" fmla="*/ 901267 w 3232771"/>
              <a:gd name="connsiteY173" fmla="*/ 2597886 h 3299257"/>
              <a:gd name="connsiteX174" fmla="*/ 945188 w 3232771"/>
              <a:gd name="connsiteY174" fmla="*/ 2705440 h 3299257"/>
              <a:gd name="connsiteX175" fmla="*/ 938914 w 3232771"/>
              <a:gd name="connsiteY175" fmla="*/ 2737415 h 3299257"/>
              <a:gd name="connsiteX176" fmla="*/ 923228 w 3232771"/>
              <a:gd name="connsiteY176" fmla="*/ 2740322 h 3299257"/>
              <a:gd name="connsiteX177" fmla="*/ 904404 w 3232771"/>
              <a:gd name="connsiteY177" fmla="*/ 2728695 h 3299257"/>
              <a:gd name="connsiteX178" fmla="*/ 851070 w 3232771"/>
              <a:gd name="connsiteY178" fmla="*/ 2603699 h 3299257"/>
              <a:gd name="connsiteX179" fmla="*/ 851070 w 3232771"/>
              <a:gd name="connsiteY179" fmla="*/ 2600792 h 3299257"/>
              <a:gd name="connsiteX180" fmla="*/ 675384 w 3232771"/>
              <a:gd name="connsiteY180" fmla="*/ 2504866 h 3299257"/>
              <a:gd name="connsiteX181" fmla="*/ 665972 w 3232771"/>
              <a:gd name="connsiteY181" fmla="*/ 2493238 h 3299257"/>
              <a:gd name="connsiteX182" fmla="*/ 606364 w 3232771"/>
              <a:gd name="connsiteY182" fmla="*/ 2446728 h 3299257"/>
              <a:gd name="connsiteX183" fmla="*/ 578128 w 3232771"/>
              <a:gd name="connsiteY183" fmla="*/ 2449635 h 3299257"/>
              <a:gd name="connsiteX184" fmla="*/ 543618 w 3232771"/>
              <a:gd name="connsiteY184" fmla="*/ 2452542 h 3299257"/>
              <a:gd name="connsiteX185" fmla="*/ 518520 w 3232771"/>
              <a:gd name="connsiteY185" fmla="*/ 2600792 h 3299257"/>
              <a:gd name="connsiteX186" fmla="*/ 499697 w 3232771"/>
              <a:gd name="connsiteY186" fmla="*/ 2629861 h 3299257"/>
              <a:gd name="connsiteX187" fmla="*/ 493422 w 3232771"/>
              <a:gd name="connsiteY187" fmla="*/ 2629861 h 3299257"/>
              <a:gd name="connsiteX188" fmla="*/ 468324 w 3232771"/>
              <a:gd name="connsiteY188" fmla="*/ 2612420 h 3299257"/>
              <a:gd name="connsiteX189" fmla="*/ 496559 w 3232771"/>
              <a:gd name="connsiteY189" fmla="*/ 2432194 h 3299257"/>
              <a:gd name="connsiteX190" fmla="*/ 477736 w 3232771"/>
              <a:gd name="connsiteY190" fmla="*/ 2400218 h 3299257"/>
              <a:gd name="connsiteX191" fmla="*/ 465187 w 3232771"/>
              <a:gd name="connsiteY191" fmla="*/ 2376963 h 3299257"/>
              <a:gd name="connsiteX192" fmla="*/ 421265 w 3232771"/>
              <a:gd name="connsiteY192" fmla="*/ 2359522 h 3299257"/>
              <a:gd name="connsiteX193" fmla="*/ 349108 w 3232771"/>
              <a:gd name="connsiteY193" fmla="*/ 2321733 h 3299257"/>
              <a:gd name="connsiteX194" fmla="*/ 355382 w 3232771"/>
              <a:gd name="connsiteY194" fmla="*/ 2289757 h 3299257"/>
              <a:gd name="connsiteX195" fmla="*/ 389892 w 3232771"/>
              <a:gd name="connsiteY195" fmla="*/ 2295571 h 3299257"/>
              <a:gd name="connsiteX196" fmla="*/ 433814 w 3232771"/>
              <a:gd name="connsiteY196" fmla="*/ 2313012 h 3299257"/>
              <a:gd name="connsiteX197" fmla="*/ 436951 w 3232771"/>
              <a:gd name="connsiteY197" fmla="*/ 2225806 h 3299257"/>
              <a:gd name="connsiteX198" fmla="*/ 524795 w 3232771"/>
              <a:gd name="connsiteY198" fmla="*/ 2118252 h 3299257"/>
              <a:gd name="connsiteX199" fmla="*/ 549893 w 3232771"/>
              <a:gd name="connsiteY199" fmla="*/ 2111711 h 3299257"/>
              <a:gd name="connsiteX200" fmla="*/ 2826922 w 3232771"/>
              <a:gd name="connsiteY200" fmla="*/ 1757080 h 3299257"/>
              <a:gd name="connsiteX201" fmla="*/ 2848929 w 3232771"/>
              <a:gd name="connsiteY201" fmla="*/ 1783243 h 3299257"/>
              <a:gd name="connsiteX202" fmla="*/ 2874079 w 3232771"/>
              <a:gd name="connsiteY202" fmla="*/ 1899523 h 3299257"/>
              <a:gd name="connsiteX203" fmla="*/ 2880367 w 3232771"/>
              <a:gd name="connsiteY203" fmla="*/ 1908244 h 3299257"/>
              <a:gd name="connsiteX204" fmla="*/ 2902373 w 3232771"/>
              <a:gd name="connsiteY204" fmla="*/ 1943128 h 3299257"/>
              <a:gd name="connsiteX205" fmla="*/ 2914948 w 3232771"/>
              <a:gd name="connsiteY205" fmla="*/ 2007082 h 3299257"/>
              <a:gd name="connsiteX206" fmla="*/ 2880367 w 3232771"/>
              <a:gd name="connsiteY206" fmla="*/ 2149524 h 3299257"/>
              <a:gd name="connsiteX207" fmla="*/ 2858360 w 3232771"/>
              <a:gd name="connsiteY207" fmla="*/ 2158245 h 3299257"/>
              <a:gd name="connsiteX208" fmla="*/ 2842641 w 3232771"/>
              <a:gd name="connsiteY208" fmla="*/ 2152431 h 3299257"/>
              <a:gd name="connsiteX209" fmla="*/ 2839498 w 3232771"/>
              <a:gd name="connsiteY209" fmla="*/ 2120454 h 3299257"/>
              <a:gd name="connsiteX210" fmla="*/ 2864648 w 3232771"/>
              <a:gd name="connsiteY210" fmla="*/ 2007082 h 3299257"/>
              <a:gd name="connsiteX211" fmla="*/ 2858360 w 3232771"/>
              <a:gd name="connsiteY211" fmla="*/ 1960570 h 3299257"/>
              <a:gd name="connsiteX212" fmla="*/ 2839498 w 3232771"/>
              <a:gd name="connsiteY212" fmla="*/ 1937314 h 3299257"/>
              <a:gd name="connsiteX213" fmla="*/ 2833210 w 3232771"/>
              <a:gd name="connsiteY213" fmla="*/ 1925686 h 3299257"/>
              <a:gd name="connsiteX214" fmla="*/ 2798628 w 3232771"/>
              <a:gd name="connsiteY214" fmla="*/ 1774522 h 3299257"/>
              <a:gd name="connsiteX215" fmla="*/ 2826922 w 3232771"/>
              <a:gd name="connsiteY215" fmla="*/ 1757080 h 3299257"/>
              <a:gd name="connsiteX216" fmla="*/ 404780 w 3232771"/>
              <a:gd name="connsiteY216" fmla="*/ 1742841 h 3299257"/>
              <a:gd name="connsiteX217" fmla="*/ 433348 w 3232771"/>
              <a:gd name="connsiteY217" fmla="*/ 1760283 h 3299257"/>
              <a:gd name="connsiteX218" fmla="*/ 398431 w 3232771"/>
              <a:gd name="connsiteY218" fmla="*/ 1911447 h 3299257"/>
              <a:gd name="connsiteX219" fmla="*/ 388909 w 3232771"/>
              <a:gd name="connsiteY219" fmla="*/ 1923075 h 3299257"/>
              <a:gd name="connsiteX220" fmla="*/ 373037 w 3232771"/>
              <a:gd name="connsiteY220" fmla="*/ 1946331 h 3299257"/>
              <a:gd name="connsiteX221" fmla="*/ 366689 w 3232771"/>
              <a:gd name="connsiteY221" fmla="*/ 1992843 h 3299257"/>
              <a:gd name="connsiteX222" fmla="*/ 392083 w 3232771"/>
              <a:gd name="connsiteY222" fmla="*/ 2106215 h 3299257"/>
              <a:gd name="connsiteX223" fmla="*/ 388909 w 3232771"/>
              <a:gd name="connsiteY223" fmla="*/ 2138192 h 3299257"/>
              <a:gd name="connsiteX224" fmla="*/ 373037 w 3232771"/>
              <a:gd name="connsiteY224" fmla="*/ 2144006 h 3299257"/>
              <a:gd name="connsiteX225" fmla="*/ 350817 w 3232771"/>
              <a:gd name="connsiteY225" fmla="*/ 2135285 h 3299257"/>
              <a:gd name="connsiteX226" fmla="*/ 315900 w 3232771"/>
              <a:gd name="connsiteY226" fmla="*/ 1992843 h 3299257"/>
              <a:gd name="connsiteX227" fmla="*/ 325423 w 3232771"/>
              <a:gd name="connsiteY227" fmla="*/ 1928889 h 3299257"/>
              <a:gd name="connsiteX228" fmla="*/ 347643 w 3232771"/>
              <a:gd name="connsiteY228" fmla="*/ 1894005 h 3299257"/>
              <a:gd name="connsiteX229" fmla="*/ 357166 w 3232771"/>
              <a:gd name="connsiteY229" fmla="*/ 1885284 h 3299257"/>
              <a:gd name="connsiteX230" fmla="*/ 382560 w 3232771"/>
              <a:gd name="connsiteY230" fmla="*/ 1769004 h 3299257"/>
              <a:gd name="connsiteX231" fmla="*/ 404780 w 3232771"/>
              <a:gd name="connsiteY231" fmla="*/ 1742841 h 3299257"/>
              <a:gd name="connsiteX232" fmla="*/ 2607817 w 3232771"/>
              <a:gd name="connsiteY232" fmla="*/ 1704331 h 3299257"/>
              <a:gd name="connsiteX233" fmla="*/ 2632972 w 3232771"/>
              <a:gd name="connsiteY233" fmla="*/ 1727593 h 3299257"/>
              <a:gd name="connsiteX234" fmla="*/ 2607817 w 3232771"/>
              <a:gd name="connsiteY234" fmla="*/ 1867167 h 3299257"/>
              <a:gd name="connsiteX235" fmla="*/ 2620395 w 3232771"/>
              <a:gd name="connsiteY235" fmla="*/ 1864259 h 3299257"/>
              <a:gd name="connsiteX236" fmla="*/ 2648694 w 3232771"/>
              <a:gd name="connsiteY236" fmla="*/ 1864259 h 3299257"/>
              <a:gd name="connsiteX237" fmla="*/ 2667561 w 3232771"/>
              <a:gd name="connsiteY237" fmla="*/ 1864259 h 3299257"/>
              <a:gd name="connsiteX238" fmla="*/ 2689572 w 3232771"/>
              <a:gd name="connsiteY238" fmla="*/ 1858444 h 3299257"/>
              <a:gd name="connsiteX239" fmla="*/ 2724160 w 3232771"/>
              <a:gd name="connsiteY239" fmla="*/ 1849720 h 3299257"/>
              <a:gd name="connsiteX240" fmla="*/ 2730449 w 3232771"/>
              <a:gd name="connsiteY240" fmla="*/ 1884614 h 3299257"/>
              <a:gd name="connsiteX241" fmla="*/ 2670705 w 3232771"/>
              <a:gd name="connsiteY241" fmla="*/ 1913692 h 3299257"/>
              <a:gd name="connsiteX242" fmla="*/ 2645550 w 3232771"/>
              <a:gd name="connsiteY242" fmla="*/ 1913692 h 3299257"/>
              <a:gd name="connsiteX243" fmla="*/ 2623539 w 3232771"/>
              <a:gd name="connsiteY243" fmla="*/ 1913692 h 3299257"/>
              <a:gd name="connsiteX244" fmla="*/ 2579517 w 3232771"/>
              <a:gd name="connsiteY244" fmla="*/ 1925323 h 3299257"/>
              <a:gd name="connsiteX245" fmla="*/ 2570084 w 3232771"/>
              <a:gd name="connsiteY245" fmla="*/ 1928231 h 3299257"/>
              <a:gd name="connsiteX246" fmla="*/ 2460030 w 3232771"/>
              <a:gd name="connsiteY246" fmla="*/ 1957308 h 3299257"/>
              <a:gd name="connsiteX247" fmla="*/ 2324820 w 3232771"/>
              <a:gd name="connsiteY247" fmla="*/ 1986386 h 3299257"/>
              <a:gd name="connsiteX248" fmla="*/ 2387708 w 3232771"/>
              <a:gd name="connsiteY248" fmla="*/ 2117237 h 3299257"/>
              <a:gd name="connsiteX249" fmla="*/ 2371986 w 3232771"/>
              <a:gd name="connsiteY249" fmla="*/ 2285888 h 3299257"/>
              <a:gd name="connsiteX250" fmla="*/ 2331109 w 3232771"/>
              <a:gd name="connsiteY250" fmla="*/ 2338229 h 3299257"/>
              <a:gd name="connsiteX251" fmla="*/ 2305954 w 3232771"/>
              <a:gd name="connsiteY251" fmla="*/ 2367306 h 3299257"/>
              <a:gd name="connsiteX252" fmla="*/ 2287087 w 3232771"/>
              <a:gd name="connsiteY252" fmla="*/ 2393476 h 3299257"/>
              <a:gd name="connsiteX253" fmla="*/ 2243065 w 3232771"/>
              <a:gd name="connsiteY253" fmla="*/ 2445817 h 3299257"/>
              <a:gd name="connsiteX254" fmla="*/ 2129867 w 3232771"/>
              <a:gd name="connsiteY254" fmla="*/ 2503972 h 3299257"/>
              <a:gd name="connsiteX255" fmla="*/ 2041823 w 3232771"/>
              <a:gd name="connsiteY255" fmla="*/ 2544681 h 3299257"/>
              <a:gd name="connsiteX256" fmla="*/ 1994657 w 3232771"/>
              <a:gd name="connsiteY256" fmla="*/ 2620284 h 3299257"/>
              <a:gd name="connsiteX257" fmla="*/ 1969502 w 3232771"/>
              <a:gd name="connsiteY257" fmla="*/ 2640638 h 3299257"/>
              <a:gd name="connsiteX258" fmla="*/ 1966357 w 3232771"/>
              <a:gd name="connsiteY258" fmla="*/ 2640638 h 3299257"/>
              <a:gd name="connsiteX259" fmla="*/ 1944346 w 3232771"/>
              <a:gd name="connsiteY259" fmla="*/ 2614468 h 3299257"/>
              <a:gd name="connsiteX260" fmla="*/ 2007235 w 3232771"/>
              <a:gd name="connsiteY260" fmla="*/ 2509788 h 3299257"/>
              <a:gd name="connsiteX261" fmla="*/ 2111000 w 3232771"/>
              <a:gd name="connsiteY261" fmla="*/ 2460356 h 3299257"/>
              <a:gd name="connsiteX262" fmla="*/ 2208477 w 3232771"/>
              <a:gd name="connsiteY262" fmla="*/ 2410923 h 3299257"/>
              <a:gd name="connsiteX263" fmla="*/ 2243065 w 3232771"/>
              <a:gd name="connsiteY263" fmla="*/ 2367306 h 3299257"/>
              <a:gd name="connsiteX264" fmla="*/ 2249354 w 3232771"/>
              <a:gd name="connsiteY264" fmla="*/ 2358583 h 3299257"/>
              <a:gd name="connsiteX265" fmla="*/ 2199044 w 3232771"/>
              <a:gd name="connsiteY265" fmla="*/ 2297520 h 3299257"/>
              <a:gd name="connsiteX266" fmla="*/ 2205332 w 3232771"/>
              <a:gd name="connsiteY266" fmla="*/ 2265534 h 3299257"/>
              <a:gd name="connsiteX267" fmla="*/ 2239921 w 3232771"/>
              <a:gd name="connsiteY267" fmla="*/ 2271349 h 3299257"/>
              <a:gd name="connsiteX268" fmla="*/ 2280798 w 3232771"/>
              <a:gd name="connsiteY268" fmla="*/ 2320782 h 3299257"/>
              <a:gd name="connsiteX269" fmla="*/ 2290232 w 3232771"/>
              <a:gd name="connsiteY269" fmla="*/ 2309151 h 3299257"/>
              <a:gd name="connsiteX270" fmla="*/ 2327964 w 3232771"/>
              <a:gd name="connsiteY270" fmla="*/ 2262626 h 3299257"/>
              <a:gd name="connsiteX271" fmla="*/ 2340542 w 3232771"/>
              <a:gd name="connsiteY271" fmla="*/ 2128868 h 3299257"/>
              <a:gd name="connsiteX272" fmla="*/ 2271365 w 3232771"/>
              <a:gd name="connsiteY272" fmla="*/ 1998017 h 3299257"/>
              <a:gd name="connsiteX273" fmla="*/ 2123578 w 3232771"/>
              <a:gd name="connsiteY273" fmla="*/ 2064897 h 3299257"/>
              <a:gd name="connsiteX274" fmla="*/ 2098423 w 3232771"/>
              <a:gd name="connsiteY274" fmla="*/ 2131776 h 3299257"/>
              <a:gd name="connsiteX275" fmla="*/ 2092134 w 3232771"/>
              <a:gd name="connsiteY275" fmla="*/ 2157946 h 3299257"/>
              <a:gd name="connsiteX276" fmla="*/ 2026101 w 3232771"/>
              <a:gd name="connsiteY276" fmla="*/ 2277165 h 3299257"/>
              <a:gd name="connsiteX277" fmla="*/ 1966357 w 3232771"/>
              <a:gd name="connsiteY277" fmla="*/ 2335321 h 3299257"/>
              <a:gd name="connsiteX278" fmla="*/ 1878314 w 3232771"/>
              <a:gd name="connsiteY278" fmla="*/ 2448724 h 3299257"/>
              <a:gd name="connsiteX279" fmla="*/ 1856303 w 3232771"/>
              <a:gd name="connsiteY279" fmla="*/ 2466171 h 3299257"/>
              <a:gd name="connsiteX280" fmla="*/ 1846870 w 3232771"/>
              <a:gd name="connsiteY280" fmla="*/ 2463263 h 3299257"/>
              <a:gd name="connsiteX281" fmla="*/ 1831148 w 3232771"/>
              <a:gd name="connsiteY281" fmla="*/ 2434185 h 3299257"/>
              <a:gd name="connsiteX282" fmla="*/ 1931769 w 3232771"/>
              <a:gd name="connsiteY282" fmla="*/ 2303335 h 3299257"/>
              <a:gd name="connsiteX283" fmla="*/ 1985224 w 3232771"/>
              <a:gd name="connsiteY283" fmla="*/ 2248087 h 3299257"/>
              <a:gd name="connsiteX284" fmla="*/ 2041823 w 3232771"/>
              <a:gd name="connsiteY284" fmla="*/ 2146315 h 3299257"/>
              <a:gd name="connsiteX285" fmla="*/ 2048112 w 3232771"/>
              <a:gd name="connsiteY285" fmla="*/ 2120145 h 3299257"/>
              <a:gd name="connsiteX286" fmla="*/ 2051256 w 3232771"/>
              <a:gd name="connsiteY286" fmla="*/ 2117237 h 3299257"/>
              <a:gd name="connsiteX287" fmla="*/ 2041823 w 3232771"/>
              <a:gd name="connsiteY287" fmla="*/ 2117237 h 3299257"/>
              <a:gd name="connsiteX288" fmla="*/ 1938058 w 3232771"/>
              <a:gd name="connsiteY288" fmla="*/ 2079435 h 3299257"/>
              <a:gd name="connsiteX289" fmla="*/ 1938058 w 3232771"/>
              <a:gd name="connsiteY289" fmla="*/ 2047450 h 3299257"/>
              <a:gd name="connsiteX290" fmla="*/ 1972646 w 3232771"/>
              <a:gd name="connsiteY290" fmla="*/ 2044542 h 3299257"/>
              <a:gd name="connsiteX291" fmla="*/ 2066978 w 3232771"/>
              <a:gd name="connsiteY291" fmla="*/ 2067804 h 3299257"/>
              <a:gd name="connsiteX292" fmla="*/ 2079556 w 3232771"/>
              <a:gd name="connsiteY292" fmla="*/ 2038726 h 3299257"/>
              <a:gd name="connsiteX293" fmla="*/ 2258787 w 3232771"/>
              <a:gd name="connsiteY293" fmla="*/ 1951493 h 3299257"/>
              <a:gd name="connsiteX294" fmla="*/ 2447452 w 3232771"/>
              <a:gd name="connsiteY294" fmla="*/ 1910784 h 3299257"/>
              <a:gd name="connsiteX295" fmla="*/ 2551218 w 3232771"/>
              <a:gd name="connsiteY295" fmla="*/ 1884614 h 3299257"/>
              <a:gd name="connsiteX296" fmla="*/ 2582662 w 3232771"/>
              <a:gd name="connsiteY296" fmla="*/ 1724686 h 3299257"/>
              <a:gd name="connsiteX297" fmla="*/ 2607817 w 3232771"/>
              <a:gd name="connsiteY297" fmla="*/ 1704331 h 3299257"/>
              <a:gd name="connsiteX298" fmla="*/ 621810 w 3232771"/>
              <a:gd name="connsiteY298" fmla="*/ 1690092 h 3299257"/>
              <a:gd name="connsiteX299" fmla="*/ 650110 w 3232771"/>
              <a:gd name="connsiteY299" fmla="*/ 1710447 h 3299257"/>
              <a:gd name="connsiteX300" fmla="*/ 681554 w 3232771"/>
              <a:gd name="connsiteY300" fmla="*/ 1870375 h 3299257"/>
              <a:gd name="connsiteX301" fmla="*/ 782175 w 3232771"/>
              <a:gd name="connsiteY301" fmla="*/ 1896545 h 3299257"/>
              <a:gd name="connsiteX302" fmla="*/ 973984 w 3232771"/>
              <a:gd name="connsiteY302" fmla="*/ 1937254 h 3299257"/>
              <a:gd name="connsiteX303" fmla="*/ 1150071 w 3232771"/>
              <a:gd name="connsiteY303" fmla="*/ 2024487 h 3299257"/>
              <a:gd name="connsiteX304" fmla="*/ 1165793 w 3232771"/>
              <a:gd name="connsiteY304" fmla="*/ 2053565 h 3299257"/>
              <a:gd name="connsiteX305" fmla="*/ 1256981 w 3232771"/>
              <a:gd name="connsiteY305" fmla="*/ 2030303 h 3299257"/>
              <a:gd name="connsiteX306" fmla="*/ 1294714 w 3232771"/>
              <a:gd name="connsiteY306" fmla="*/ 2030303 h 3299257"/>
              <a:gd name="connsiteX307" fmla="*/ 1294714 w 3232771"/>
              <a:gd name="connsiteY307" fmla="*/ 2065196 h 3299257"/>
              <a:gd name="connsiteX308" fmla="*/ 1190948 w 3232771"/>
              <a:gd name="connsiteY308" fmla="*/ 2102998 h 3299257"/>
              <a:gd name="connsiteX309" fmla="*/ 1181515 w 3232771"/>
              <a:gd name="connsiteY309" fmla="*/ 2102998 h 3299257"/>
              <a:gd name="connsiteX310" fmla="*/ 1181515 w 3232771"/>
              <a:gd name="connsiteY310" fmla="*/ 2105906 h 3299257"/>
              <a:gd name="connsiteX311" fmla="*/ 1190948 w 3232771"/>
              <a:gd name="connsiteY311" fmla="*/ 2132076 h 3299257"/>
              <a:gd name="connsiteX312" fmla="*/ 1247548 w 3232771"/>
              <a:gd name="connsiteY312" fmla="*/ 2233848 h 3299257"/>
              <a:gd name="connsiteX313" fmla="*/ 1301003 w 3232771"/>
              <a:gd name="connsiteY313" fmla="*/ 2289096 h 3299257"/>
              <a:gd name="connsiteX314" fmla="*/ 1401624 w 3232771"/>
              <a:gd name="connsiteY314" fmla="*/ 2419946 h 3299257"/>
              <a:gd name="connsiteX315" fmla="*/ 1385902 w 3232771"/>
              <a:gd name="connsiteY315" fmla="*/ 2449024 h 3299257"/>
              <a:gd name="connsiteX316" fmla="*/ 1376469 w 3232771"/>
              <a:gd name="connsiteY316" fmla="*/ 2451932 h 3299257"/>
              <a:gd name="connsiteX317" fmla="*/ 1351313 w 3232771"/>
              <a:gd name="connsiteY317" fmla="*/ 2434485 h 3299257"/>
              <a:gd name="connsiteX318" fmla="*/ 1263270 w 3232771"/>
              <a:gd name="connsiteY318" fmla="*/ 2321082 h 3299257"/>
              <a:gd name="connsiteX319" fmla="*/ 1206670 w 3232771"/>
              <a:gd name="connsiteY319" fmla="*/ 2262926 h 3299257"/>
              <a:gd name="connsiteX320" fmla="*/ 1140638 w 3232771"/>
              <a:gd name="connsiteY320" fmla="*/ 2143707 h 3299257"/>
              <a:gd name="connsiteX321" fmla="*/ 1134349 w 3232771"/>
              <a:gd name="connsiteY321" fmla="*/ 2117537 h 3299257"/>
              <a:gd name="connsiteX322" fmla="*/ 1109194 w 3232771"/>
              <a:gd name="connsiteY322" fmla="*/ 2050658 h 3299257"/>
              <a:gd name="connsiteX323" fmla="*/ 961406 w 3232771"/>
              <a:gd name="connsiteY323" fmla="*/ 1983778 h 3299257"/>
              <a:gd name="connsiteX324" fmla="*/ 961406 w 3232771"/>
              <a:gd name="connsiteY324" fmla="*/ 1980871 h 3299257"/>
              <a:gd name="connsiteX325" fmla="*/ 892229 w 3232771"/>
              <a:gd name="connsiteY325" fmla="*/ 2114629 h 3299257"/>
              <a:gd name="connsiteX326" fmla="*/ 901663 w 3232771"/>
              <a:gd name="connsiteY326" fmla="*/ 2248387 h 3299257"/>
              <a:gd name="connsiteX327" fmla="*/ 939396 w 3232771"/>
              <a:gd name="connsiteY327" fmla="*/ 2292004 h 3299257"/>
              <a:gd name="connsiteX328" fmla="*/ 951973 w 3232771"/>
              <a:gd name="connsiteY328" fmla="*/ 2306543 h 3299257"/>
              <a:gd name="connsiteX329" fmla="*/ 992850 w 3232771"/>
              <a:gd name="connsiteY329" fmla="*/ 2257110 h 3299257"/>
              <a:gd name="connsiteX330" fmla="*/ 1027439 w 3232771"/>
              <a:gd name="connsiteY330" fmla="*/ 2251295 h 3299257"/>
              <a:gd name="connsiteX331" fmla="*/ 1033728 w 3232771"/>
              <a:gd name="connsiteY331" fmla="*/ 2283281 h 3299257"/>
              <a:gd name="connsiteX332" fmla="*/ 983417 w 3232771"/>
              <a:gd name="connsiteY332" fmla="*/ 2344344 h 3299257"/>
              <a:gd name="connsiteX333" fmla="*/ 989706 w 3232771"/>
              <a:gd name="connsiteY333" fmla="*/ 2353067 h 3299257"/>
              <a:gd name="connsiteX334" fmla="*/ 1024295 w 3232771"/>
              <a:gd name="connsiteY334" fmla="*/ 2396684 h 3299257"/>
              <a:gd name="connsiteX335" fmla="*/ 1118627 w 3232771"/>
              <a:gd name="connsiteY335" fmla="*/ 2443209 h 3299257"/>
              <a:gd name="connsiteX336" fmla="*/ 1222392 w 3232771"/>
              <a:gd name="connsiteY336" fmla="*/ 2495549 h 3299257"/>
              <a:gd name="connsiteX337" fmla="*/ 1288425 w 3232771"/>
              <a:gd name="connsiteY337" fmla="*/ 2600229 h 3299257"/>
              <a:gd name="connsiteX338" fmla="*/ 1266414 w 3232771"/>
              <a:gd name="connsiteY338" fmla="*/ 2626399 h 3299257"/>
              <a:gd name="connsiteX339" fmla="*/ 1263270 w 3232771"/>
              <a:gd name="connsiteY339" fmla="*/ 2626399 h 3299257"/>
              <a:gd name="connsiteX340" fmla="*/ 1238114 w 3232771"/>
              <a:gd name="connsiteY340" fmla="*/ 2606045 h 3299257"/>
              <a:gd name="connsiteX341" fmla="*/ 1190948 w 3232771"/>
              <a:gd name="connsiteY341" fmla="*/ 2530442 h 3299257"/>
              <a:gd name="connsiteX342" fmla="*/ 1102905 w 3232771"/>
              <a:gd name="connsiteY342" fmla="*/ 2489733 h 3299257"/>
              <a:gd name="connsiteX343" fmla="*/ 989706 w 3232771"/>
              <a:gd name="connsiteY343" fmla="*/ 2431578 h 3299257"/>
              <a:gd name="connsiteX344" fmla="*/ 945684 w 3232771"/>
              <a:gd name="connsiteY344" fmla="*/ 2379237 h 3299257"/>
              <a:gd name="connsiteX345" fmla="*/ 926818 w 3232771"/>
              <a:gd name="connsiteY345" fmla="*/ 2353067 h 3299257"/>
              <a:gd name="connsiteX346" fmla="*/ 901663 w 3232771"/>
              <a:gd name="connsiteY346" fmla="*/ 2323990 h 3299257"/>
              <a:gd name="connsiteX347" fmla="*/ 857641 w 3232771"/>
              <a:gd name="connsiteY347" fmla="*/ 2271649 h 3299257"/>
              <a:gd name="connsiteX348" fmla="*/ 845063 w 3232771"/>
              <a:gd name="connsiteY348" fmla="*/ 2102998 h 3299257"/>
              <a:gd name="connsiteX349" fmla="*/ 907951 w 3232771"/>
              <a:gd name="connsiteY349" fmla="*/ 1972147 h 3299257"/>
              <a:gd name="connsiteX350" fmla="*/ 772742 w 3232771"/>
              <a:gd name="connsiteY350" fmla="*/ 1943069 h 3299257"/>
              <a:gd name="connsiteX351" fmla="*/ 662687 w 3232771"/>
              <a:gd name="connsiteY351" fmla="*/ 1913992 h 3299257"/>
              <a:gd name="connsiteX352" fmla="*/ 650110 w 3232771"/>
              <a:gd name="connsiteY352" fmla="*/ 1911084 h 3299257"/>
              <a:gd name="connsiteX353" fmla="*/ 609232 w 3232771"/>
              <a:gd name="connsiteY353" fmla="*/ 1896545 h 3299257"/>
              <a:gd name="connsiteX354" fmla="*/ 587222 w 3232771"/>
              <a:gd name="connsiteY354" fmla="*/ 1896545 h 3299257"/>
              <a:gd name="connsiteX355" fmla="*/ 562066 w 3232771"/>
              <a:gd name="connsiteY355" fmla="*/ 1896545 h 3299257"/>
              <a:gd name="connsiteX356" fmla="*/ 499178 w 3232771"/>
              <a:gd name="connsiteY356" fmla="*/ 1867467 h 3299257"/>
              <a:gd name="connsiteX357" fmla="*/ 508611 w 3232771"/>
              <a:gd name="connsiteY357" fmla="*/ 1835481 h 3299257"/>
              <a:gd name="connsiteX358" fmla="*/ 543200 w 3232771"/>
              <a:gd name="connsiteY358" fmla="*/ 1844205 h 3299257"/>
              <a:gd name="connsiteX359" fmla="*/ 565211 w 3232771"/>
              <a:gd name="connsiteY359" fmla="*/ 1850020 h 3299257"/>
              <a:gd name="connsiteX360" fmla="*/ 584077 w 3232771"/>
              <a:gd name="connsiteY360" fmla="*/ 1850020 h 3299257"/>
              <a:gd name="connsiteX361" fmla="*/ 612377 w 3232771"/>
              <a:gd name="connsiteY361" fmla="*/ 1850020 h 3299257"/>
              <a:gd name="connsiteX362" fmla="*/ 624954 w 3232771"/>
              <a:gd name="connsiteY362" fmla="*/ 1852928 h 3299257"/>
              <a:gd name="connsiteX363" fmla="*/ 599799 w 3232771"/>
              <a:gd name="connsiteY363" fmla="*/ 1713354 h 3299257"/>
              <a:gd name="connsiteX364" fmla="*/ 621810 w 3232771"/>
              <a:gd name="connsiteY364" fmla="*/ 1690092 h 3299257"/>
              <a:gd name="connsiteX365" fmla="*/ 2986528 w 3232771"/>
              <a:gd name="connsiteY365" fmla="*/ 1451680 h 3299257"/>
              <a:gd name="connsiteX366" fmla="*/ 3005762 w 3232771"/>
              <a:gd name="connsiteY366" fmla="*/ 1452044 h 3299257"/>
              <a:gd name="connsiteX367" fmla="*/ 3021464 w 3232771"/>
              <a:gd name="connsiteY367" fmla="*/ 1481141 h 3299257"/>
              <a:gd name="connsiteX368" fmla="*/ 2974359 w 3232771"/>
              <a:gd name="connsiteY368" fmla="*/ 1542244 h 3299257"/>
              <a:gd name="connsiteX369" fmla="*/ 2983780 w 3232771"/>
              <a:gd name="connsiteY369" fmla="*/ 1612077 h 3299257"/>
              <a:gd name="connsiteX370" fmla="*/ 2958657 w 3232771"/>
              <a:gd name="connsiteY370" fmla="*/ 1708097 h 3299257"/>
              <a:gd name="connsiteX371" fmla="*/ 2952377 w 3232771"/>
              <a:gd name="connsiteY371" fmla="*/ 1716826 h 3299257"/>
              <a:gd name="connsiteX372" fmla="*/ 2942956 w 3232771"/>
              <a:gd name="connsiteY372" fmla="*/ 1731375 h 3299257"/>
              <a:gd name="connsiteX373" fmla="*/ 2917833 w 3232771"/>
              <a:gd name="connsiteY373" fmla="*/ 1748833 h 3299257"/>
              <a:gd name="connsiteX374" fmla="*/ 2911553 w 3232771"/>
              <a:gd name="connsiteY374" fmla="*/ 1748833 h 3299257"/>
              <a:gd name="connsiteX375" fmla="*/ 2892711 w 3232771"/>
              <a:gd name="connsiteY375" fmla="*/ 1719736 h 3299257"/>
              <a:gd name="connsiteX376" fmla="*/ 2911553 w 3232771"/>
              <a:gd name="connsiteY376" fmla="*/ 1687729 h 3299257"/>
              <a:gd name="connsiteX377" fmla="*/ 2917833 w 3232771"/>
              <a:gd name="connsiteY377" fmla="*/ 1681910 h 3299257"/>
              <a:gd name="connsiteX378" fmla="*/ 2933535 w 3232771"/>
              <a:gd name="connsiteY378" fmla="*/ 1614987 h 3299257"/>
              <a:gd name="connsiteX379" fmla="*/ 2927254 w 3232771"/>
              <a:gd name="connsiteY379" fmla="*/ 1565522 h 3299257"/>
              <a:gd name="connsiteX380" fmla="*/ 2886430 w 3232771"/>
              <a:gd name="connsiteY380" fmla="*/ 1571341 h 3299257"/>
              <a:gd name="connsiteX381" fmla="*/ 2829904 w 3232771"/>
              <a:gd name="connsiteY381" fmla="*/ 1559703 h 3299257"/>
              <a:gd name="connsiteX382" fmla="*/ 2817343 w 3232771"/>
              <a:gd name="connsiteY382" fmla="*/ 1530605 h 3299257"/>
              <a:gd name="connsiteX383" fmla="*/ 2851886 w 3232771"/>
              <a:gd name="connsiteY383" fmla="*/ 1516057 h 3299257"/>
              <a:gd name="connsiteX384" fmla="*/ 2924114 w 3232771"/>
              <a:gd name="connsiteY384" fmla="*/ 1516057 h 3299257"/>
              <a:gd name="connsiteX385" fmla="*/ 2939816 w 3232771"/>
              <a:gd name="connsiteY385" fmla="*/ 1507328 h 3299257"/>
              <a:gd name="connsiteX386" fmla="*/ 2974359 w 3232771"/>
              <a:gd name="connsiteY386" fmla="*/ 1466592 h 3299257"/>
              <a:gd name="connsiteX387" fmla="*/ 2986528 w 3232771"/>
              <a:gd name="connsiteY387" fmla="*/ 1451680 h 3299257"/>
              <a:gd name="connsiteX388" fmla="*/ 1824982 w 3232771"/>
              <a:gd name="connsiteY388" fmla="*/ 1436673 h 3299257"/>
              <a:gd name="connsiteX389" fmla="*/ 1856397 w 3232771"/>
              <a:gd name="connsiteY389" fmla="*/ 1451215 h 3299257"/>
              <a:gd name="connsiteX390" fmla="*/ 1897235 w 3232771"/>
              <a:gd name="connsiteY390" fmla="*/ 1521019 h 3299257"/>
              <a:gd name="connsiteX391" fmla="*/ 1934932 w 3232771"/>
              <a:gd name="connsiteY391" fmla="*/ 1535561 h 3299257"/>
              <a:gd name="connsiteX392" fmla="*/ 1978911 w 3232771"/>
              <a:gd name="connsiteY392" fmla="*/ 1550103 h 3299257"/>
              <a:gd name="connsiteX393" fmla="*/ 2044880 w 3232771"/>
              <a:gd name="connsiteY393" fmla="*/ 1619907 h 3299257"/>
              <a:gd name="connsiteX394" fmla="*/ 2032315 w 3232771"/>
              <a:gd name="connsiteY394" fmla="*/ 1651900 h 3299257"/>
              <a:gd name="connsiteX395" fmla="*/ 2022891 w 3232771"/>
              <a:gd name="connsiteY395" fmla="*/ 1651900 h 3299257"/>
              <a:gd name="connsiteX396" fmla="*/ 1997760 w 3232771"/>
              <a:gd name="connsiteY396" fmla="*/ 1640266 h 3299257"/>
              <a:gd name="connsiteX397" fmla="*/ 1953780 w 3232771"/>
              <a:gd name="connsiteY397" fmla="*/ 1590822 h 3299257"/>
              <a:gd name="connsiteX398" fmla="*/ 1928649 w 3232771"/>
              <a:gd name="connsiteY398" fmla="*/ 1582097 h 3299257"/>
              <a:gd name="connsiteX399" fmla="*/ 1853256 w 3232771"/>
              <a:gd name="connsiteY399" fmla="*/ 1750789 h 3299257"/>
              <a:gd name="connsiteX400" fmla="*/ 1834407 w 3232771"/>
              <a:gd name="connsiteY400" fmla="*/ 1759514 h 3299257"/>
              <a:gd name="connsiteX401" fmla="*/ 1818700 w 3232771"/>
              <a:gd name="connsiteY401" fmla="*/ 1753697 h 3299257"/>
              <a:gd name="connsiteX402" fmla="*/ 1815558 w 3232771"/>
              <a:gd name="connsiteY402" fmla="*/ 1721704 h 3299257"/>
              <a:gd name="connsiteX403" fmla="*/ 1878387 w 3232771"/>
              <a:gd name="connsiteY403" fmla="*/ 1564646 h 3299257"/>
              <a:gd name="connsiteX404" fmla="*/ 1868962 w 3232771"/>
              <a:gd name="connsiteY404" fmla="*/ 1558829 h 3299257"/>
              <a:gd name="connsiteX405" fmla="*/ 1806134 w 3232771"/>
              <a:gd name="connsiteY405" fmla="*/ 1465757 h 3299257"/>
              <a:gd name="connsiteX406" fmla="*/ 1824982 w 3232771"/>
              <a:gd name="connsiteY406" fmla="*/ 1436673 h 3299257"/>
              <a:gd name="connsiteX407" fmla="*/ 226179 w 3232771"/>
              <a:gd name="connsiteY407" fmla="*/ 1434895 h 3299257"/>
              <a:gd name="connsiteX408" fmla="*/ 257406 w 3232771"/>
              <a:gd name="connsiteY408" fmla="*/ 1452353 h 3299257"/>
              <a:gd name="connsiteX409" fmla="*/ 291755 w 3232771"/>
              <a:gd name="connsiteY409" fmla="*/ 1493089 h 3299257"/>
              <a:gd name="connsiteX410" fmla="*/ 307369 w 3232771"/>
              <a:gd name="connsiteY410" fmla="*/ 1501818 h 3299257"/>
              <a:gd name="connsiteX411" fmla="*/ 379190 w 3232771"/>
              <a:gd name="connsiteY411" fmla="*/ 1501818 h 3299257"/>
              <a:gd name="connsiteX412" fmla="*/ 413540 w 3232771"/>
              <a:gd name="connsiteY412" fmla="*/ 1516366 h 3299257"/>
              <a:gd name="connsiteX413" fmla="*/ 401049 w 3232771"/>
              <a:gd name="connsiteY413" fmla="*/ 1545464 h 3299257"/>
              <a:gd name="connsiteX414" fmla="*/ 344841 w 3232771"/>
              <a:gd name="connsiteY414" fmla="*/ 1557102 h 3299257"/>
              <a:gd name="connsiteX415" fmla="*/ 304246 w 3232771"/>
              <a:gd name="connsiteY415" fmla="*/ 1551283 h 3299257"/>
              <a:gd name="connsiteX416" fmla="*/ 298001 w 3232771"/>
              <a:gd name="connsiteY416" fmla="*/ 1600748 h 3299257"/>
              <a:gd name="connsiteX417" fmla="*/ 313614 w 3232771"/>
              <a:gd name="connsiteY417" fmla="*/ 1667671 h 3299257"/>
              <a:gd name="connsiteX418" fmla="*/ 319859 w 3232771"/>
              <a:gd name="connsiteY418" fmla="*/ 1673490 h 3299257"/>
              <a:gd name="connsiteX419" fmla="*/ 338596 w 3232771"/>
              <a:gd name="connsiteY419" fmla="*/ 1705497 h 3299257"/>
              <a:gd name="connsiteX420" fmla="*/ 319859 w 3232771"/>
              <a:gd name="connsiteY420" fmla="*/ 1734594 h 3299257"/>
              <a:gd name="connsiteX421" fmla="*/ 313614 w 3232771"/>
              <a:gd name="connsiteY421" fmla="*/ 1734594 h 3299257"/>
              <a:gd name="connsiteX422" fmla="*/ 288633 w 3232771"/>
              <a:gd name="connsiteY422" fmla="*/ 1717136 h 3299257"/>
              <a:gd name="connsiteX423" fmla="*/ 279265 w 3232771"/>
              <a:gd name="connsiteY423" fmla="*/ 1702587 h 3299257"/>
              <a:gd name="connsiteX424" fmla="*/ 273019 w 3232771"/>
              <a:gd name="connsiteY424" fmla="*/ 1690949 h 3299257"/>
              <a:gd name="connsiteX425" fmla="*/ 244915 w 3232771"/>
              <a:gd name="connsiteY425" fmla="*/ 1597838 h 3299257"/>
              <a:gd name="connsiteX426" fmla="*/ 257406 w 3232771"/>
              <a:gd name="connsiteY426" fmla="*/ 1528005 h 3299257"/>
              <a:gd name="connsiteX427" fmla="*/ 210566 w 3232771"/>
              <a:gd name="connsiteY427" fmla="*/ 1466902 h 3299257"/>
              <a:gd name="connsiteX428" fmla="*/ 226179 w 3232771"/>
              <a:gd name="connsiteY428" fmla="*/ 1434895 h 3299257"/>
              <a:gd name="connsiteX429" fmla="*/ 1407788 w 3232771"/>
              <a:gd name="connsiteY429" fmla="*/ 1423541 h 3299257"/>
              <a:gd name="connsiteX430" fmla="*/ 1426637 w 3232771"/>
              <a:gd name="connsiteY430" fmla="*/ 1452526 h 3299257"/>
              <a:gd name="connsiteX431" fmla="*/ 1363809 w 3232771"/>
              <a:gd name="connsiteY431" fmla="*/ 1545278 h 3299257"/>
              <a:gd name="connsiteX432" fmla="*/ 1354385 w 3232771"/>
              <a:gd name="connsiteY432" fmla="*/ 1551075 h 3299257"/>
              <a:gd name="connsiteX433" fmla="*/ 1417213 w 3232771"/>
              <a:gd name="connsiteY433" fmla="*/ 1707593 h 3299257"/>
              <a:gd name="connsiteX434" fmla="*/ 1414071 w 3232771"/>
              <a:gd name="connsiteY434" fmla="*/ 1739476 h 3299257"/>
              <a:gd name="connsiteX435" fmla="*/ 1398364 w 3232771"/>
              <a:gd name="connsiteY435" fmla="*/ 1745273 h 3299257"/>
              <a:gd name="connsiteX436" fmla="*/ 1379516 w 3232771"/>
              <a:gd name="connsiteY436" fmla="*/ 1736578 h 3299257"/>
              <a:gd name="connsiteX437" fmla="*/ 1304123 w 3232771"/>
              <a:gd name="connsiteY437" fmla="*/ 1568465 h 3299257"/>
              <a:gd name="connsiteX438" fmla="*/ 1278991 w 3232771"/>
              <a:gd name="connsiteY438" fmla="*/ 1577161 h 3299257"/>
              <a:gd name="connsiteX439" fmla="*/ 1231871 w 3232771"/>
              <a:gd name="connsiteY439" fmla="*/ 1626435 h 3299257"/>
              <a:gd name="connsiteX440" fmla="*/ 1209881 w 3232771"/>
              <a:gd name="connsiteY440" fmla="*/ 1638029 h 3299257"/>
              <a:gd name="connsiteX441" fmla="*/ 1200457 w 3232771"/>
              <a:gd name="connsiteY441" fmla="*/ 1635131 h 3299257"/>
              <a:gd name="connsiteX442" fmla="*/ 1187891 w 3232771"/>
              <a:gd name="connsiteY442" fmla="*/ 1606146 h 3299257"/>
              <a:gd name="connsiteX443" fmla="*/ 1253860 w 3232771"/>
              <a:gd name="connsiteY443" fmla="*/ 1536582 h 3299257"/>
              <a:gd name="connsiteX444" fmla="*/ 1297840 w 3232771"/>
              <a:gd name="connsiteY444" fmla="*/ 1522090 h 3299257"/>
              <a:gd name="connsiteX445" fmla="*/ 1335536 w 3232771"/>
              <a:gd name="connsiteY445" fmla="*/ 1504699 h 3299257"/>
              <a:gd name="connsiteX446" fmla="*/ 1376375 w 3232771"/>
              <a:gd name="connsiteY446" fmla="*/ 1438034 h 3299257"/>
              <a:gd name="connsiteX447" fmla="*/ 1407788 w 3232771"/>
              <a:gd name="connsiteY447" fmla="*/ 1423541 h 3299257"/>
              <a:gd name="connsiteX448" fmla="*/ 3036174 w 3232771"/>
              <a:gd name="connsiteY448" fmla="*/ 1131982 h 3299257"/>
              <a:gd name="connsiteX449" fmla="*/ 2965512 w 3232771"/>
              <a:gd name="connsiteY449" fmla="*/ 1146528 h 3299257"/>
              <a:gd name="connsiteX450" fmla="*/ 2824188 w 3232771"/>
              <a:gd name="connsiteY450" fmla="*/ 1265801 h 3299257"/>
              <a:gd name="connsiteX451" fmla="*/ 2792783 w 3232771"/>
              <a:gd name="connsiteY451" fmla="*/ 1355983 h 3299257"/>
              <a:gd name="connsiteX452" fmla="*/ 2773940 w 3232771"/>
              <a:gd name="connsiteY452" fmla="*/ 1417074 h 3299257"/>
              <a:gd name="connsiteX453" fmla="*/ 2651459 w 3232771"/>
              <a:gd name="connsiteY453" fmla="*/ 1550892 h 3299257"/>
              <a:gd name="connsiteX454" fmla="*/ 2550962 w 3232771"/>
              <a:gd name="connsiteY454" fmla="*/ 1565437 h 3299257"/>
              <a:gd name="connsiteX455" fmla="*/ 2538400 w 3232771"/>
              <a:gd name="connsiteY455" fmla="*/ 1565437 h 3299257"/>
              <a:gd name="connsiteX456" fmla="*/ 2353109 w 3232771"/>
              <a:gd name="connsiteY456" fmla="*/ 1609074 h 3299257"/>
              <a:gd name="connsiteX457" fmla="*/ 2265174 w 3232771"/>
              <a:gd name="connsiteY457" fmla="*/ 1687619 h 3299257"/>
              <a:gd name="connsiteX458" fmla="*/ 2255753 w 3232771"/>
              <a:gd name="connsiteY458" fmla="*/ 1699256 h 3299257"/>
              <a:gd name="connsiteX459" fmla="*/ 1787814 w 3232771"/>
              <a:gd name="connsiteY459" fmla="*/ 1972710 h 3299257"/>
              <a:gd name="connsiteX460" fmla="*/ 1759549 w 3232771"/>
              <a:gd name="connsiteY460" fmla="*/ 1975620 h 3299257"/>
              <a:gd name="connsiteX461" fmla="*/ 1731284 w 3232771"/>
              <a:gd name="connsiteY461" fmla="*/ 1972710 h 3299257"/>
              <a:gd name="connsiteX462" fmla="*/ 1725003 w 3232771"/>
              <a:gd name="connsiteY462" fmla="*/ 1978529 h 3299257"/>
              <a:gd name="connsiteX463" fmla="*/ 1677896 w 3232771"/>
              <a:gd name="connsiteY463" fmla="*/ 2048347 h 3299257"/>
              <a:gd name="connsiteX464" fmla="*/ 1684177 w 3232771"/>
              <a:gd name="connsiteY464" fmla="*/ 2144347 h 3299257"/>
              <a:gd name="connsiteX465" fmla="*/ 1715582 w 3232771"/>
              <a:gd name="connsiteY465" fmla="*/ 2237438 h 3299257"/>
              <a:gd name="connsiteX466" fmla="*/ 1787814 w 3232771"/>
              <a:gd name="connsiteY466" fmla="*/ 2289802 h 3299257"/>
              <a:gd name="connsiteX467" fmla="*/ 1806657 w 3232771"/>
              <a:gd name="connsiteY467" fmla="*/ 2318893 h 3299257"/>
              <a:gd name="connsiteX468" fmla="*/ 1781533 w 3232771"/>
              <a:gd name="connsiteY468" fmla="*/ 2336347 h 3299257"/>
              <a:gd name="connsiteX469" fmla="*/ 1775252 w 3232771"/>
              <a:gd name="connsiteY469" fmla="*/ 2336347 h 3299257"/>
              <a:gd name="connsiteX470" fmla="*/ 1721863 w 3232771"/>
              <a:gd name="connsiteY470" fmla="*/ 2313074 h 3299257"/>
              <a:gd name="connsiteX471" fmla="*/ 1728144 w 3232771"/>
              <a:gd name="connsiteY471" fmla="*/ 2516711 h 3299257"/>
              <a:gd name="connsiteX472" fmla="*/ 1765830 w 3232771"/>
              <a:gd name="connsiteY472" fmla="*/ 2624347 h 3299257"/>
              <a:gd name="connsiteX473" fmla="*/ 1853765 w 3232771"/>
              <a:gd name="connsiteY473" fmla="*/ 2659257 h 3299257"/>
              <a:gd name="connsiteX474" fmla="*/ 1885171 w 3232771"/>
              <a:gd name="connsiteY474" fmla="*/ 2673802 h 3299257"/>
              <a:gd name="connsiteX475" fmla="*/ 1869468 w 3232771"/>
              <a:gd name="connsiteY475" fmla="*/ 2702893 h 3299257"/>
              <a:gd name="connsiteX476" fmla="*/ 1834922 w 3232771"/>
              <a:gd name="connsiteY476" fmla="*/ 2708711 h 3299257"/>
              <a:gd name="connsiteX477" fmla="*/ 1753268 w 3232771"/>
              <a:gd name="connsiteY477" fmla="*/ 2679620 h 3299257"/>
              <a:gd name="connsiteX478" fmla="*/ 1718722 w 3232771"/>
              <a:gd name="connsiteY478" fmla="*/ 2772711 h 3299257"/>
              <a:gd name="connsiteX479" fmla="*/ 1715582 w 3232771"/>
              <a:gd name="connsiteY479" fmla="*/ 2839620 h 3299257"/>
              <a:gd name="connsiteX480" fmla="*/ 1725003 w 3232771"/>
              <a:gd name="connsiteY480" fmla="*/ 2935620 h 3299257"/>
              <a:gd name="connsiteX481" fmla="*/ 1775252 w 3232771"/>
              <a:gd name="connsiteY481" fmla="*/ 2999620 h 3299257"/>
              <a:gd name="connsiteX482" fmla="*/ 1800376 w 3232771"/>
              <a:gd name="connsiteY482" fmla="*/ 3002530 h 3299257"/>
              <a:gd name="connsiteX483" fmla="*/ 1803517 w 3232771"/>
              <a:gd name="connsiteY483" fmla="*/ 3037439 h 3299257"/>
              <a:gd name="connsiteX484" fmla="*/ 1778392 w 3232771"/>
              <a:gd name="connsiteY484" fmla="*/ 3049075 h 3299257"/>
              <a:gd name="connsiteX485" fmla="*/ 1759549 w 3232771"/>
              <a:gd name="connsiteY485" fmla="*/ 3043257 h 3299257"/>
              <a:gd name="connsiteX486" fmla="*/ 1725003 w 3232771"/>
              <a:gd name="connsiteY486" fmla="*/ 3022893 h 3299257"/>
              <a:gd name="connsiteX487" fmla="*/ 1794095 w 3232771"/>
              <a:gd name="connsiteY487" fmla="*/ 3147984 h 3299257"/>
              <a:gd name="connsiteX488" fmla="*/ 1919717 w 3232771"/>
              <a:gd name="connsiteY488" fmla="*/ 3238166 h 3299257"/>
              <a:gd name="connsiteX489" fmla="*/ 2221207 w 3232771"/>
              <a:gd name="connsiteY489" fmla="*/ 3211984 h 3299257"/>
              <a:gd name="connsiteX490" fmla="*/ 2419060 w 3232771"/>
              <a:gd name="connsiteY490" fmla="*/ 3127621 h 3299257"/>
              <a:gd name="connsiteX491" fmla="*/ 2541541 w 3232771"/>
              <a:gd name="connsiteY491" fmla="*/ 3022893 h 3299257"/>
              <a:gd name="connsiteX492" fmla="*/ 2554103 w 3232771"/>
              <a:gd name="connsiteY492" fmla="*/ 3008348 h 3299257"/>
              <a:gd name="connsiteX493" fmla="*/ 2607492 w 3232771"/>
              <a:gd name="connsiteY493" fmla="*/ 2912348 h 3299257"/>
              <a:gd name="connsiteX494" fmla="*/ 2638897 w 3232771"/>
              <a:gd name="connsiteY494" fmla="*/ 2897802 h 3299257"/>
              <a:gd name="connsiteX495" fmla="*/ 2654600 w 3232771"/>
              <a:gd name="connsiteY495" fmla="*/ 2929802 h 3299257"/>
              <a:gd name="connsiteX496" fmla="*/ 2626335 w 3232771"/>
              <a:gd name="connsiteY496" fmla="*/ 2985075 h 3299257"/>
              <a:gd name="connsiteX497" fmla="*/ 2717410 w 3232771"/>
              <a:gd name="connsiteY497" fmla="*/ 2915257 h 3299257"/>
              <a:gd name="connsiteX498" fmla="*/ 2761377 w 3232771"/>
              <a:gd name="connsiteY498" fmla="*/ 2749438 h 3299257"/>
              <a:gd name="connsiteX499" fmla="*/ 2770799 w 3232771"/>
              <a:gd name="connsiteY499" fmla="*/ 2726166 h 3299257"/>
              <a:gd name="connsiteX500" fmla="*/ 2799064 w 3232771"/>
              <a:gd name="connsiteY500" fmla="*/ 2726166 h 3299257"/>
              <a:gd name="connsiteX501" fmla="*/ 2890139 w 3232771"/>
              <a:gd name="connsiteY501" fmla="*/ 2708711 h 3299257"/>
              <a:gd name="connsiteX502" fmla="*/ 2952950 w 3232771"/>
              <a:gd name="connsiteY502" fmla="*/ 2621438 h 3299257"/>
              <a:gd name="connsiteX503" fmla="*/ 3006339 w 3232771"/>
              <a:gd name="connsiteY503" fmla="*/ 2333438 h 3299257"/>
              <a:gd name="connsiteX504" fmla="*/ 2949809 w 3232771"/>
              <a:gd name="connsiteY504" fmla="*/ 2368347 h 3299257"/>
              <a:gd name="connsiteX505" fmla="*/ 2940387 w 3232771"/>
              <a:gd name="connsiteY505" fmla="*/ 2371256 h 3299257"/>
              <a:gd name="connsiteX506" fmla="*/ 2918404 w 3232771"/>
              <a:gd name="connsiteY506" fmla="*/ 2356711 h 3299257"/>
              <a:gd name="connsiteX507" fmla="*/ 2930966 w 3232771"/>
              <a:gd name="connsiteY507" fmla="*/ 2324711 h 3299257"/>
              <a:gd name="connsiteX508" fmla="*/ 3040884 w 3232771"/>
              <a:gd name="connsiteY508" fmla="*/ 2196711 h 3299257"/>
              <a:gd name="connsiteX509" fmla="*/ 3081711 w 3232771"/>
              <a:gd name="connsiteY509" fmla="*/ 1902892 h 3299257"/>
              <a:gd name="connsiteX510" fmla="*/ 3072290 w 3232771"/>
              <a:gd name="connsiteY510" fmla="*/ 1908710 h 3299257"/>
              <a:gd name="connsiteX511" fmla="*/ 3018901 w 3232771"/>
              <a:gd name="connsiteY511" fmla="*/ 1987256 h 3299257"/>
              <a:gd name="connsiteX512" fmla="*/ 2996917 w 3232771"/>
              <a:gd name="connsiteY512" fmla="*/ 2013438 h 3299257"/>
              <a:gd name="connsiteX513" fmla="*/ 2993776 w 3232771"/>
              <a:gd name="connsiteY513" fmla="*/ 2013438 h 3299257"/>
              <a:gd name="connsiteX514" fmla="*/ 2968652 w 3232771"/>
              <a:gd name="connsiteY514" fmla="*/ 1990165 h 3299257"/>
              <a:gd name="connsiteX515" fmla="*/ 3037744 w 3232771"/>
              <a:gd name="connsiteY515" fmla="*/ 1876710 h 3299257"/>
              <a:gd name="connsiteX516" fmla="*/ 3047165 w 3232771"/>
              <a:gd name="connsiteY516" fmla="*/ 1867983 h 3299257"/>
              <a:gd name="connsiteX517" fmla="*/ 3157084 w 3232771"/>
              <a:gd name="connsiteY517" fmla="*/ 1419983 h 3299257"/>
              <a:gd name="connsiteX518" fmla="*/ 3066009 w 3232771"/>
              <a:gd name="connsiteY518" fmla="*/ 1457801 h 3299257"/>
              <a:gd name="connsiteX519" fmla="*/ 3040884 w 3232771"/>
              <a:gd name="connsiteY519" fmla="*/ 1431619 h 3299257"/>
              <a:gd name="connsiteX520" fmla="*/ 3069149 w 3232771"/>
              <a:gd name="connsiteY520" fmla="*/ 1411255 h 3299257"/>
              <a:gd name="connsiteX521" fmla="*/ 3135100 w 3232771"/>
              <a:gd name="connsiteY521" fmla="*/ 1370528 h 3299257"/>
              <a:gd name="connsiteX522" fmla="*/ 3153943 w 3232771"/>
              <a:gd name="connsiteY522" fmla="*/ 1280346 h 3299257"/>
              <a:gd name="connsiteX523" fmla="*/ 3106835 w 3232771"/>
              <a:gd name="connsiteY523" fmla="*/ 1152346 h 3299257"/>
              <a:gd name="connsiteX524" fmla="*/ 3036174 w 3232771"/>
              <a:gd name="connsiteY524" fmla="*/ 1131982 h 3299257"/>
              <a:gd name="connsiteX525" fmla="*/ 196598 w 3232771"/>
              <a:gd name="connsiteY525" fmla="*/ 1116653 h 3299257"/>
              <a:gd name="connsiteX526" fmla="*/ 125936 w 3232771"/>
              <a:gd name="connsiteY526" fmla="*/ 1138107 h 3299257"/>
              <a:gd name="connsiteX527" fmla="*/ 78828 w 3232771"/>
              <a:gd name="connsiteY527" fmla="*/ 1266107 h 3299257"/>
              <a:gd name="connsiteX528" fmla="*/ 97671 w 3232771"/>
              <a:gd name="connsiteY528" fmla="*/ 1356289 h 3299257"/>
              <a:gd name="connsiteX529" fmla="*/ 163622 w 3232771"/>
              <a:gd name="connsiteY529" fmla="*/ 1394107 h 3299257"/>
              <a:gd name="connsiteX530" fmla="*/ 191887 w 3232771"/>
              <a:gd name="connsiteY530" fmla="*/ 1417380 h 3299257"/>
              <a:gd name="connsiteX531" fmla="*/ 166763 w 3232771"/>
              <a:gd name="connsiteY531" fmla="*/ 1443562 h 3299257"/>
              <a:gd name="connsiteX532" fmla="*/ 75688 w 3232771"/>
              <a:gd name="connsiteY532" fmla="*/ 1405744 h 3299257"/>
              <a:gd name="connsiteX533" fmla="*/ 185606 w 3232771"/>
              <a:gd name="connsiteY533" fmla="*/ 1853744 h 3299257"/>
              <a:gd name="connsiteX534" fmla="*/ 195028 w 3232771"/>
              <a:gd name="connsiteY534" fmla="*/ 1862471 h 3299257"/>
              <a:gd name="connsiteX535" fmla="*/ 264119 w 3232771"/>
              <a:gd name="connsiteY535" fmla="*/ 1975926 h 3299257"/>
              <a:gd name="connsiteX536" fmla="*/ 235854 w 3232771"/>
              <a:gd name="connsiteY536" fmla="*/ 1999199 h 3299257"/>
              <a:gd name="connsiteX537" fmla="*/ 210730 w 3232771"/>
              <a:gd name="connsiteY537" fmla="*/ 1973017 h 3299257"/>
              <a:gd name="connsiteX538" fmla="*/ 157341 w 3232771"/>
              <a:gd name="connsiteY538" fmla="*/ 1894471 h 3299257"/>
              <a:gd name="connsiteX539" fmla="*/ 151060 w 3232771"/>
              <a:gd name="connsiteY539" fmla="*/ 1888653 h 3299257"/>
              <a:gd name="connsiteX540" fmla="*/ 191887 w 3232771"/>
              <a:gd name="connsiteY540" fmla="*/ 2182472 h 3299257"/>
              <a:gd name="connsiteX541" fmla="*/ 301806 w 3232771"/>
              <a:gd name="connsiteY541" fmla="*/ 2310472 h 3299257"/>
              <a:gd name="connsiteX542" fmla="*/ 314368 w 3232771"/>
              <a:gd name="connsiteY542" fmla="*/ 2342472 h 3299257"/>
              <a:gd name="connsiteX543" fmla="*/ 292384 w 3232771"/>
              <a:gd name="connsiteY543" fmla="*/ 2357017 h 3299257"/>
              <a:gd name="connsiteX544" fmla="*/ 279822 w 3232771"/>
              <a:gd name="connsiteY544" fmla="*/ 2354108 h 3299257"/>
              <a:gd name="connsiteX545" fmla="*/ 226433 w 3232771"/>
              <a:gd name="connsiteY545" fmla="*/ 2319199 h 3299257"/>
              <a:gd name="connsiteX546" fmla="*/ 279822 w 3232771"/>
              <a:gd name="connsiteY546" fmla="*/ 2607199 h 3299257"/>
              <a:gd name="connsiteX547" fmla="*/ 342632 w 3232771"/>
              <a:gd name="connsiteY547" fmla="*/ 2694472 h 3299257"/>
              <a:gd name="connsiteX548" fmla="*/ 433708 w 3232771"/>
              <a:gd name="connsiteY548" fmla="*/ 2711927 h 3299257"/>
              <a:gd name="connsiteX549" fmla="*/ 458832 w 3232771"/>
              <a:gd name="connsiteY549" fmla="*/ 2711927 h 3299257"/>
              <a:gd name="connsiteX550" fmla="*/ 471394 w 3232771"/>
              <a:gd name="connsiteY550" fmla="*/ 2735199 h 3299257"/>
              <a:gd name="connsiteX551" fmla="*/ 512221 w 3232771"/>
              <a:gd name="connsiteY551" fmla="*/ 2901018 h 3299257"/>
              <a:gd name="connsiteX552" fmla="*/ 606437 w 3232771"/>
              <a:gd name="connsiteY552" fmla="*/ 2970836 h 3299257"/>
              <a:gd name="connsiteX553" fmla="*/ 578172 w 3232771"/>
              <a:gd name="connsiteY553" fmla="*/ 2912654 h 3299257"/>
              <a:gd name="connsiteX554" fmla="*/ 593874 w 3232771"/>
              <a:gd name="connsiteY554" fmla="*/ 2883563 h 3299257"/>
              <a:gd name="connsiteX555" fmla="*/ 625280 w 3232771"/>
              <a:gd name="connsiteY555" fmla="*/ 2898109 h 3299257"/>
              <a:gd name="connsiteX556" fmla="*/ 678669 w 3232771"/>
              <a:gd name="connsiteY556" fmla="*/ 2994109 h 3299257"/>
              <a:gd name="connsiteX557" fmla="*/ 688090 w 3232771"/>
              <a:gd name="connsiteY557" fmla="*/ 3005745 h 3299257"/>
              <a:gd name="connsiteX558" fmla="*/ 810571 w 3232771"/>
              <a:gd name="connsiteY558" fmla="*/ 3113382 h 3299257"/>
              <a:gd name="connsiteX559" fmla="*/ 1011564 w 3232771"/>
              <a:gd name="connsiteY559" fmla="*/ 3197745 h 3299257"/>
              <a:gd name="connsiteX560" fmla="*/ 1313055 w 3232771"/>
              <a:gd name="connsiteY560" fmla="*/ 3223927 h 3299257"/>
              <a:gd name="connsiteX561" fmla="*/ 1438676 w 3232771"/>
              <a:gd name="connsiteY561" fmla="*/ 3133745 h 3299257"/>
              <a:gd name="connsiteX562" fmla="*/ 1507768 w 3232771"/>
              <a:gd name="connsiteY562" fmla="*/ 3005745 h 3299257"/>
              <a:gd name="connsiteX563" fmla="*/ 1473222 w 3232771"/>
              <a:gd name="connsiteY563" fmla="*/ 3029018 h 3299257"/>
              <a:gd name="connsiteX564" fmla="*/ 1454379 w 3232771"/>
              <a:gd name="connsiteY564" fmla="*/ 3034836 h 3299257"/>
              <a:gd name="connsiteX565" fmla="*/ 1426114 w 3232771"/>
              <a:gd name="connsiteY565" fmla="*/ 3023200 h 3299257"/>
              <a:gd name="connsiteX566" fmla="*/ 1432395 w 3232771"/>
              <a:gd name="connsiteY566" fmla="*/ 2988291 h 3299257"/>
              <a:gd name="connsiteX567" fmla="*/ 1454379 w 3232771"/>
              <a:gd name="connsiteY567" fmla="*/ 2985381 h 3299257"/>
              <a:gd name="connsiteX568" fmla="*/ 1507768 w 3232771"/>
              <a:gd name="connsiteY568" fmla="*/ 2921381 h 3299257"/>
              <a:gd name="connsiteX569" fmla="*/ 1517189 w 3232771"/>
              <a:gd name="connsiteY569" fmla="*/ 2825381 h 3299257"/>
              <a:gd name="connsiteX570" fmla="*/ 1514049 w 3232771"/>
              <a:gd name="connsiteY570" fmla="*/ 2758472 h 3299257"/>
              <a:gd name="connsiteX571" fmla="*/ 1476362 w 3232771"/>
              <a:gd name="connsiteY571" fmla="*/ 2665381 h 3299257"/>
              <a:gd name="connsiteX572" fmla="*/ 1397849 w 3232771"/>
              <a:gd name="connsiteY572" fmla="*/ 2694472 h 3299257"/>
              <a:gd name="connsiteX573" fmla="*/ 1360163 w 3232771"/>
              <a:gd name="connsiteY573" fmla="*/ 2688654 h 3299257"/>
              <a:gd name="connsiteX574" fmla="*/ 1347601 w 3232771"/>
              <a:gd name="connsiteY574" fmla="*/ 2659563 h 3299257"/>
              <a:gd name="connsiteX575" fmla="*/ 1379006 w 3232771"/>
              <a:gd name="connsiteY575" fmla="*/ 2645018 h 3299257"/>
              <a:gd name="connsiteX576" fmla="*/ 1466941 w 3232771"/>
              <a:gd name="connsiteY576" fmla="*/ 2610108 h 3299257"/>
              <a:gd name="connsiteX577" fmla="*/ 1504627 w 3232771"/>
              <a:gd name="connsiteY577" fmla="*/ 2502472 h 3299257"/>
              <a:gd name="connsiteX578" fmla="*/ 1510908 w 3232771"/>
              <a:gd name="connsiteY578" fmla="*/ 2295926 h 3299257"/>
              <a:gd name="connsiteX579" fmla="*/ 1454379 w 3232771"/>
              <a:gd name="connsiteY579" fmla="*/ 2322108 h 3299257"/>
              <a:gd name="connsiteX580" fmla="*/ 1451238 w 3232771"/>
              <a:gd name="connsiteY580" fmla="*/ 2322108 h 3299257"/>
              <a:gd name="connsiteX581" fmla="*/ 1426114 w 3232771"/>
              <a:gd name="connsiteY581" fmla="*/ 2304654 h 3299257"/>
              <a:gd name="connsiteX582" fmla="*/ 1444957 w 3232771"/>
              <a:gd name="connsiteY582" fmla="*/ 2275563 h 3299257"/>
              <a:gd name="connsiteX583" fmla="*/ 1517189 w 3232771"/>
              <a:gd name="connsiteY583" fmla="*/ 2223199 h 3299257"/>
              <a:gd name="connsiteX584" fmla="*/ 1548594 w 3232771"/>
              <a:gd name="connsiteY584" fmla="*/ 2130108 h 3299257"/>
              <a:gd name="connsiteX585" fmla="*/ 1551735 w 3232771"/>
              <a:gd name="connsiteY585" fmla="*/ 2034108 h 3299257"/>
              <a:gd name="connsiteX586" fmla="*/ 1507768 w 3232771"/>
              <a:gd name="connsiteY586" fmla="*/ 1964290 h 3299257"/>
              <a:gd name="connsiteX587" fmla="*/ 1501486 w 3232771"/>
              <a:gd name="connsiteY587" fmla="*/ 1958471 h 3299257"/>
              <a:gd name="connsiteX588" fmla="*/ 1473222 w 3232771"/>
              <a:gd name="connsiteY588" fmla="*/ 1961381 h 3299257"/>
              <a:gd name="connsiteX589" fmla="*/ 1441816 w 3232771"/>
              <a:gd name="connsiteY589" fmla="*/ 1958471 h 3299257"/>
              <a:gd name="connsiteX590" fmla="*/ 977019 w 3232771"/>
              <a:gd name="connsiteY590" fmla="*/ 1685017 h 3299257"/>
              <a:gd name="connsiteX591" fmla="*/ 964457 w 3232771"/>
              <a:gd name="connsiteY591" fmla="*/ 1673380 h 3299257"/>
              <a:gd name="connsiteX592" fmla="*/ 876522 w 3232771"/>
              <a:gd name="connsiteY592" fmla="*/ 1594835 h 3299257"/>
              <a:gd name="connsiteX593" fmla="*/ 691231 w 3232771"/>
              <a:gd name="connsiteY593" fmla="*/ 1551198 h 3299257"/>
              <a:gd name="connsiteX594" fmla="*/ 681809 w 3232771"/>
              <a:gd name="connsiteY594" fmla="*/ 1551198 h 3299257"/>
              <a:gd name="connsiteX595" fmla="*/ 578172 w 3232771"/>
              <a:gd name="connsiteY595" fmla="*/ 1536653 h 3299257"/>
              <a:gd name="connsiteX596" fmla="*/ 458832 w 3232771"/>
              <a:gd name="connsiteY596" fmla="*/ 1402835 h 3299257"/>
              <a:gd name="connsiteX597" fmla="*/ 439989 w 3232771"/>
              <a:gd name="connsiteY597" fmla="*/ 1341744 h 3299257"/>
              <a:gd name="connsiteX598" fmla="*/ 405443 w 3232771"/>
              <a:gd name="connsiteY598" fmla="*/ 1251562 h 3299257"/>
              <a:gd name="connsiteX599" fmla="*/ 267260 w 3232771"/>
              <a:gd name="connsiteY599" fmla="*/ 1132289 h 3299257"/>
              <a:gd name="connsiteX600" fmla="*/ 196598 w 3232771"/>
              <a:gd name="connsiteY600" fmla="*/ 1116653 h 3299257"/>
              <a:gd name="connsiteX601" fmla="*/ 2700331 w 3232771"/>
              <a:gd name="connsiteY601" fmla="*/ 864548 h 3299257"/>
              <a:gd name="connsiteX602" fmla="*/ 2717599 w 3232771"/>
              <a:gd name="connsiteY602" fmla="*/ 871090 h 3299257"/>
              <a:gd name="connsiteX603" fmla="*/ 2717599 w 3232771"/>
              <a:gd name="connsiteY603" fmla="*/ 903075 h 3299257"/>
              <a:gd name="connsiteX604" fmla="*/ 2717599 w 3232771"/>
              <a:gd name="connsiteY604" fmla="*/ 993215 h 3299257"/>
              <a:gd name="connsiteX605" fmla="*/ 2727017 w 3232771"/>
              <a:gd name="connsiteY605" fmla="*/ 1019384 h 3299257"/>
              <a:gd name="connsiteX606" fmla="*/ 2755273 w 3232771"/>
              <a:gd name="connsiteY606" fmla="*/ 1121155 h 3299257"/>
              <a:gd name="connsiteX607" fmla="*/ 2701901 w 3232771"/>
              <a:gd name="connsiteY607" fmla="*/ 1208387 h 3299257"/>
              <a:gd name="connsiteX608" fmla="*/ 2686203 w 3232771"/>
              <a:gd name="connsiteY608" fmla="*/ 1217110 h 3299257"/>
              <a:gd name="connsiteX609" fmla="*/ 2683064 w 3232771"/>
              <a:gd name="connsiteY609" fmla="*/ 1330511 h 3299257"/>
              <a:gd name="connsiteX610" fmla="*/ 2661087 w 3232771"/>
              <a:gd name="connsiteY610" fmla="*/ 1342142 h 3299257"/>
              <a:gd name="connsiteX611" fmla="*/ 2648529 w 3232771"/>
              <a:gd name="connsiteY611" fmla="*/ 1339234 h 3299257"/>
              <a:gd name="connsiteX612" fmla="*/ 2639110 w 3232771"/>
              <a:gd name="connsiteY612" fmla="*/ 1307249 h 3299257"/>
              <a:gd name="connsiteX613" fmla="*/ 2639110 w 3232771"/>
              <a:gd name="connsiteY613" fmla="*/ 1234556 h 3299257"/>
              <a:gd name="connsiteX614" fmla="*/ 2601436 w 3232771"/>
              <a:gd name="connsiteY614" fmla="*/ 1237464 h 3299257"/>
              <a:gd name="connsiteX615" fmla="*/ 2557483 w 3232771"/>
              <a:gd name="connsiteY615" fmla="*/ 1225833 h 3299257"/>
              <a:gd name="connsiteX616" fmla="*/ 2529227 w 3232771"/>
              <a:gd name="connsiteY616" fmla="*/ 1220018 h 3299257"/>
              <a:gd name="connsiteX617" fmla="*/ 2403645 w 3232771"/>
              <a:gd name="connsiteY617" fmla="*/ 1263634 h 3299257"/>
              <a:gd name="connsiteX618" fmla="*/ 2391087 w 3232771"/>
              <a:gd name="connsiteY618" fmla="*/ 1278172 h 3299257"/>
              <a:gd name="connsiteX619" fmla="*/ 2466436 w 3232771"/>
              <a:gd name="connsiteY619" fmla="*/ 1359589 h 3299257"/>
              <a:gd name="connsiteX620" fmla="*/ 2472715 w 3232771"/>
              <a:gd name="connsiteY620" fmla="*/ 1391574 h 3299257"/>
              <a:gd name="connsiteX621" fmla="*/ 2450738 w 3232771"/>
              <a:gd name="connsiteY621" fmla="*/ 1403205 h 3299257"/>
              <a:gd name="connsiteX622" fmla="*/ 2438180 w 3232771"/>
              <a:gd name="connsiteY622" fmla="*/ 1400297 h 3299257"/>
              <a:gd name="connsiteX623" fmla="*/ 2365971 w 3232771"/>
              <a:gd name="connsiteY623" fmla="*/ 1330511 h 3299257"/>
              <a:gd name="connsiteX624" fmla="*/ 2356552 w 3232771"/>
              <a:gd name="connsiteY624" fmla="*/ 1394481 h 3299257"/>
              <a:gd name="connsiteX625" fmla="*/ 2331436 w 3232771"/>
              <a:gd name="connsiteY625" fmla="*/ 1417743 h 3299257"/>
              <a:gd name="connsiteX626" fmla="*/ 2303180 w 3232771"/>
              <a:gd name="connsiteY626" fmla="*/ 1394481 h 3299257"/>
              <a:gd name="connsiteX627" fmla="*/ 2362831 w 3232771"/>
              <a:gd name="connsiteY627" fmla="*/ 1231649 h 3299257"/>
              <a:gd name="connsiteX628" fmla="*/ 2541785 w 3232771"/>
              <a:gd name="connsiteY628" fmla="*/ 1173494 h 3299257"/>
              <a:gd name="connsiteX629" fmla="*/ 2573180 w 3232771"/>
              <a:gd name="connsiteY629" fmla="*/ 1182217 h 3299257"/>
              <a:gd name="connsiteX630" fmla="*/ 2607715 w 3232771"/>
              <a:gd name="connsiteY630" fmla="*/ 1190940 h 3299257"/>
              <a:gd name="connsiteX631" fmla="*/ 2670506 w 3232771"/>
              <a:gd name="connsiteY631" fmla="*/ 1170586 h 3299257"/>
              <a:gd name="connsiteX632" fmla="*/ 2701901 w 3232771"/>
              <a:gd name="connsiteY632" fmla="*/ 1118247 h 3299257"/>
              <a:gd name="connsiteX633" fmla="*/ 2679924 w 3232771"/>
              <a:gd name="connsiteY633" fmla="*/ 1036831 h 3299257"/>
              <a:gd name="connsiteX634" fmla="*/ 2670506 w 3232771"/>
              <a:gd name="connsiteY634" fmla="*/ 1010661 h 3299257"/>
              <a:gd name="connsiteX635" fmla="*/ 2683064 w 3232771"/>
              <a:gd name="connsiteY635" fmla="*/ 871090 h 3299257"/>
              <a:gd name="connsiteX636" fmla="*/ 2700331 w 3232771"/>
              <a:gd name="connsiteY636" fmla="*/ 864548 h 3299257"/>
              <a:gd name="connsiteX637" fmla="*/ 531733 w 3232771"/>
              <a:gd name="connsiteY637" fmla="*/ 848529 h 3299257"/>
              <a:gd name="connsiteX638" fmla="*/ 549000 w 3232771"/>
              <a:gd name="connsiteY638" fmla="*/ 855071 h 3299257"/>
              <a:gd name="connsiteX639" fmla="*/ 561558 w 3232771"/>
              <a:gd name="connsiteY639" fmla="*/ 994642 h 3299257"/>
              <a:gd name="connsiteX640" fmla="*/ 552140 w 3232771"/>
              <a:gd name="connsiteY640" fmla="*/ 1020812 h 3299257"/>
              <a:gd name="connsiteX641" fmla="*/ 527023 w 3232771"/>
              <a:gd name="connsiteY641" fmla="*/ 1102228 h 3299257"/>
              <a:gd name="connsiteX642" fmla="*/ 561558 w 3232771"/>
              <a:gd name="connsiteY642" fmla="*/ 1154567 h 3299257"/>
              <a:gd name="connsiteX643" fmla="*/ 624349 w 3232771"/>
              <a:gd name="connsiteY643" fmla="*/ 1174921 h 3299257"/>
              <a:gd name="connsiteX644" fmla="*/ 658884 w 3232771"/>
              <a:gd name="connsiteY644" fmla="*/ 1166198 h 3299257"/>
              <a:gd name="connsiteX645" fmla="*/ 690279 w 3232771"/>
              <a:gd name="connsiteY645" fmla="*/ 1157475 h 3299257"/>
              <a:gd name="connsiteX646" fmla="*/ 866093 w 3232771"/>
              <a:gd name="connsiteY646" fmla="*/ 1215630 h 3299257"/>
              <a:gd name="connsiteX647" fmla="*/ 925744 w 3232771"/>
              <a:gd name="connsiteY647" fmla="*/ 1378462 h 3299257"/>
              <a:gd name="connsiteX648" fmla="*/ 900628 w 3232771"/>
              <a:gd name="connsiteY648" fmla="*/ 1401724 h 3299257"/>
              <a:gd name="connsiteX649" fmla="*/ 875512 w 3232771"/>
              <a:gd name="connsiteY649" fmla="*/ 1378462 h 3299257"/>
              <a:gd name="connsiteX650" fmla="*/ 866093 w 3232771"/>
              <a:gd name="connsiteY650" fmla="*/ 1314492 h 3299257"/>
              <a:gd name="connsiteX651" fmla="*/ 793884 w 3232771"/>
              <a:gd name="connsiteY651" fmla="*/ 1381370 h 3299257"/>
              <a:gd name="connsiteX652" fmla="*/ 778186 w 3232771"/>
              <a:gd name="connsiteY652" fmla="*/ 1387186 h 3299257"/>
              <a:gd name="connsiteX653" fmla="*/ 759349 w 3232771"/>
              <a:gd name="connsiteY653" fmla="*/ 1375555 h 3299257"/>
              <a:gd name="connsiteX654" fmla="*/ 765628 w 3232771"/>
              <a:gd name="connsiteY654" fmla="*/ 1343570 h 3299257"/>
              <a:gd name="connsiteX655" fmla="*/ 837837 w 3232771"/>
              <a:gd name="connsiteY655" fmla="*/ 1262153 h 3299257"/>
              <a:gd name="connsiteX656" fmla="*/ 840977 w 3232771"/>
              <a:gd name="connsiteY656" fmla="*/ 1262153 h 3299257"/>
              <a:gd name="connsiteX657" fmla="*/ 828419 w 3232771"/>
              <a:gd name="connsiteY657" fmla="*/ 1247615 h 3299257"/>
              <a:gd name="connsiteX658" fmla="*/ 699698 w 3232771"/>
              <a:gd name="connsiteY658" fmla="*/ 1201091 h 3299257"/>
              <a:gd name="connsiteX659" fmla="*/ 674581 w 3232771"/>
              <a:gd name="connsiteY659" fmla="*/ 1209814 h 3299257"/>
              <a:gd name="connsiteX660" fmla="*/ 630628 w 3232771"/>
              <a:gd name="connsiteY660" fmla="*/ 1221445 h 3299257"/>
              <a:gd name="connsiteX661" fmla="*/ 592954 w 3232771"/>
              <a:gd name="connsiteY661" fmla="*/ 1218537 h 3299257"/>
              <a:gd name="connsiteX662" fmla="*/ 589814 w 3232771"/>
              <a:gd name="connsiteY662" fmla="*/ 1291230 h 3299257"/>
              <a:gd name="connsiteX663" fmla="*/ 583535 w 3232771"/>
              <a:gd name="connsiteY663" fmla="*/ 1323215 h 3299257"/>
              <a:gd name="connsiteX664" fmla="*/ 567837 w 3232771"/>
              <a:gd name="connsiteY664" fmla="*/ 1326123 h 3299257"/>
              <a:gd name="connsiteX665" fmla="*/ 549000 w 3232771"/>
              <a:gd name="connsiteY665" fmla="*/ 1314492 h 3299257"/>
              <a:gd name="connsiteX666" fmla="*/ 542721 w 3232771"/>
              <a:gd name="connsiteY666" fmla="*/ 1201091 h 3299257"/>
              <a:gd name="connsiteX667" fmla="*/ 527023 w 3232771"/>
              <a:gd name="connsiteY667" fmla="*/ 1192368 h 3299257"/>
              <a:gd name="connsiteX668" fmla="*/ 476791 w 3232771"/>
              <a:gd name="connsiteY668" fmla="*/ 1105136 h 3299257"/>
              <a:gd name="connsiteX669" fmla="*/ 505047 w 3232771"/>
              <a:gd name="connsiteY669" fmla="*/ 1003365 h 3299257"/>
              <a:gd name="connsiteX670" fmla="*/ 514465 w 3232771"/>
              <a:gd name="connsiteY670" fmla="*/ 977196 h 3299257"/>
              <a:gd name="connsiteX671" fmla="*/ 511326 w 3232771"/>
              <a:gd name="connsiteY671" fmla="*/ 887056 h 3299257"/>
              <a:gd name="connsiteX672" fmla="*/ 514465 w 3232771"/>
              <a:gd name="connsiteY672" fmla="*/ 855071 h 3299257"/>
              <a:gd name="connsiteX673" fmla="*/ 531733 w 3232771"/>
              <a:gd name="connsiteY673" fmla="*/ 848529 h 3299257"/>
              <a:gd name="connsiteX674" fmla="*/ 1901948 w 3232771"/>
              <a:gd name="connsiteY674" fmla="*/ 768416 h 3299257"/>
              <a:gd name="connsiteX675" fmla="*/ 1919142 w 3232771"/>
              <a:gd name="connsiteY675" fmla="*/ 774932 h 3299257"/>
              <a:gd name="connsiteX676" fmla="*/ 1969161 w 3232771"/>
              <a:gd name="connsiteY676" fmla="*/ 983453 h 3299257"/>
              <a:gd name="connsiteX677" fmla="*/ 1956656 w 3232771"/>
              <a:gd name="connsiteY677" fmla="*/ 1006622 h 3299257"/>
              <a:gd name="connsiteX678" fmla="*/ 1944151 w 3232771"/>
              <a:gd name="connsiteY678" fmla="*/ 1032687 h 3299257"/>
              <a:gd name="connsiteX679" fmla="*/ 1947277 w 3232771"/>
              <a:gd name="connsiteY679" fmla="*/ 1102194 h 3299257"/>
              <a:gd name="connsiteX680" fmla="*/ 1931647 w 3232771"/>
              <a:gd name="connsiteY680" fmla="*/ 1131155 h 3299257"/>
              <a:gd name="connsiteX681" fmla="*/ 1922268 w 3232771"/>
              <a:gd name="connsiteY681" fmla="*/ 1131155 h 3299257"/>
              <a:gd name="connsiteX682" fmla="*/ 1900385 w 3232771"/>
              <a:gd name="connsiteY682" fmla="*/ 1116675 h 3299257"/>
              <a:gd name="connsiteX683" fmla="*/ 1897259 w 3232771"/>
              <a:gd name="connsiteY683" fmla="*/ 1021103 h 3299257"/>
              <a:gd name="connsiteX684" fmla="*/ 1909763 w 3232771"/>
              <a:gd name="connsiteY684" fmla="*/ 986349 h 3299257"/>
              <a:gd name="connsiteX685" fmla="*/ 1919142 w 3232771"/>
              <a:gd name="connsiteY685" fmla="*/ 966076 h 3299257"/>
              <a:gd name="connsiteX686" fmla="*/ 1884754 w 3232771"/>
              <a:gd name="connsiteY686" fmla="*/ 806790 h 3299257"/>
              <a:gd name="connsiteX687" fmla="*/ 1884754 w 3232771"/>
              <a:gd name="connsiteY687" fmla="*/ 774932 h 3299257"/>
              <a:gd name="connsiteX688" fmla="*/ 1901948 w 3232771"/>
              <a:gd name="connsiteY688" fmla="*/ 768416 h 3299257"/>
              <a:gd name="connsiteX689" fmla="*/ 1329839 w 3232771"/>
              <a:gd name="connsiteY689" fmla="*/ 752434 h 3299257"/>
              <a:gd name="connsiteX690" fmla="*/ 1347202 w 3232771"/>
              <a:gd name="connsiteY690" fmla="*/ 760051 h 3299257"/>
              <a:gd name="connsiteX691" fmla="*/ 1347202 w 3232771"/>
              <a:gd name="connsiteY691" fmla="*/ 791965 h 3299257"/>
              <a:gd name="connsiteX692" fmla="*/ 1309318 w 3232771"/>
              <a:gd name="connsiteY692" fmla="*/ 951539 h 3299257"/>
              <a:gd name="connsiteX693" fmla="*/ 1318789 w 3232771"/>
              <a:gd name="connsiteY693" fmla="*/ 971849 h 3299257"/>
              <a:gd name="connsiteX694" fmla="*/ 1334574 w 3232771"/>
              <a:gd name="connsiteY694" fmla="*/ 1003764 h 3299257"/>
              <a:gd name="connsiteX695" fmla="*/ 1331417 w 3232771"/>
              <a:gd name="connsiteY695" fmla="*/ 1102409 h 3299257"/>
              <a:gd name="connsiteX696" fmla="*/ 1306161 w 3232771"/>
              <a:gd name="connsiteY696" fmla="*/ 1116916 h 3299257"/>
              <a:gd name="connsiteX697" fmla="*/ 1299847 w 3232771"/>
              <a:gd name="connsiteY697" fmla="*/ 1116916 h 3299257"/>
              <a:gd name="connsiteX698" fmla="*/ 1284062 w 3232771"/>
              <a:gd name="connsiteY698" fmla="*/ 1087903 h 3299257"/>
              <a:gd name="connsiteX699" fmla="*/ 1284062 w 3232771"/>
              <a:gd name="connsiteY699" fmla="*/ 1018270 h 3299257"/>
              <a:gd name="connsiteX700" fmla="*/ 1274591 w 3232771"/>
              <a:gd name="connsiteY700" fmla="*/ 992158 h 3299257"/>
              <a:gd name="connsiteX701" fmla="*/ 1261963 w 3232771"/>
              <a:gd name="connsiteY701" fmla="*/ 968947 h 3299257"/>
              <a:gd name="connsiteX702" fmla="*/ 1312475 w 3232771"/>
              <a:gd name="connsiteY702" fmla="*/ 760051 h 3299257"/>
              <a:gd name="connsiteX703" fmla="*/ 1329839 w 3232771"/>
              <a:gd name="connsiteY703" fmla="*/ 752434 h 3299257"/>
              <a:gd name="connsiteX704" fmla="*/ 2385283 w 3232771"/>
              <a:gd name="connsiteY704" fmla="*/ 696886 h 3299257"/>
              <a:gd name="connsiteX705" fmla="*/ 2403723 w 3232771"/>
              <a:gd name="connsiteY705" fmla="*/ 699059 h 3299257"/>
              <a:gd name="connsiteX706" fmla="*/ 2413140 w 3232771"/>
              <a:gd name="connsiteY706" fmla="*/ 730939 h 3299257"/>
              <a:gd name="connsiteX707" fmla="*/ 2410001 w 3232771"/>
              <a:gd name="connsiteY707" fmla="*/ 849761 h 3299257"/>
              <a:gd name="connsiteX708" fmla="*/ 2422556 w 3232771"/>
              <a:gd name="connsiteY708" fmla="*/ 870048 h 3299257"/>
              <a:gd name="connsiteX709" fmla="*/ 2438250 w 3232771"/>
              <a:gd name="connsiteY709" fmla="*/ 901927 h 3299257"/>
              <a:gd name="connsiteX710" fmla="*/ 2425695 w 3232771"/>
              <a:gd name="connsiteY710" fmla="*/ 1032342 h 3299257"/>
              <a:gd name="connsiteX711" fmla="*/ 2406862 w 3232771"/>
              <a:gd name="connsiteY711" fmla="*/ 1043934 h 3299257"/>
              <a:gd name="connsiteX712" fmla="*/ 2391168 w 3232771"/>
              <a:gd name="connsiteY712" fmla="*/ 1041036 h 3299257"/>
              <a:gd name="connsiteX713" fmla="*/ 2384890 w 3232771"/>
              <a:gd name="connsiteY713" fmla="*/ 1009157 h 3299257"/>
              <a:gd name="connsiteX714" fmla="*/ 2391168 w 3232771"/>
              <a:gd name="connsiteY714" fmla="*/ 919316 h 3299257"/>
              <a:gd name="connsiteX715" fmla="*/ 2378613 w 3232771"/>
              <a:gd name="connsiteY715" fmla="*/ 893233 h 3299257"/>
              <a:gd name="connsiteX716" fmla="*/ 2362919 w 3232771"/>
              <a:gd name="connsiteY716" fmla="*/ 870048 h 3299257"/>
              <a:gd name="connsiteX717" fmla="*/ 2369196 w 3232771"/>
              <a:gd name="connsiteY717" fmla="*/ 707754 h 3299257"/>
              <a:gd name="connsiteX718" fmla="*/ 2385283 w 3232771"/>
              <a:gd name="connsiteY718" fmla="*/ 696886 h 3299257"/>
              <a:gd name="connsiteX719" fmla="*/ 845239 w 3232771"/>
              <a:gd name="connsiteY719" fmla="*/ 682647 h 3299257"/>
              <a:gd name="connsiteX720" fmla="*/ 860235 w 3232771"/>
              <a:gd name="connsiteY720" fmla="*/ 693515 h 3299257"/>
              <a:gd name="connsiteX721" fmla="*/ 869706 w 3232771"/>
              <a:gd name="connsiteY721" fmla="*/ 855809 h 3299257"/>
              <a:gd name="connsiteX722" fmla="*/ 853921 w 3232771"/>
              <a:gd name="connsiteY722" fmla="*/ 878994 h 3299257"/>
              <a:gd name="connsiteX723" fmla="*/ 838136 w 3232771"/>
              <a:gd name="connsiteY723" fmla="*/ 905077 h 3299257"/>
              <a:gd name="connsiteX724" fmla="*/ 847607 w 3232771"/>
              <a:gd name="connsiteY724" fmla="*/ 994918 h 3299257"/>
              <a:gd name="connsiteX725" fmla="*/ 841293 w 3232771"/>
              <a:gd name="connsiteY725" fmla="*/ 1026797 h 3299257"/>
              <a:gd name="connsiteX726" fmla="*/ 825508 w 3232771"/>
              <a:gd name="connsiteY726" fmla="*/ 1029695 h 3299257"/>
              <a:gd name="connsiteX727" fmla="*/ 803409 w 3232771"/>
              <a:gd name="connsiteY727" fmla="*/ 1018103 h 3299257"/>
              <a:gd name="connsiteX728" fmla="*/ 793938 w 3232771"/>
              <a:gd name="connsiteY728" fmla="*/ 887688 h 3299257"/>
              <a:gd name="connsiteX729" fmla="*/ 809723 w 3232771"/>
              <a:gd name="connsiteY729" fmla="*/ 855809 h 3299257"/>
              <a:gd name="connsiteX730" fmla="*/ 822351 w 3232771"/>
              <a:gd name="connsiteY730" fmla="*/ 835522 h 3299257"/>
              <a:gd name="connsiteX731" fmla="*/ 816037 w 3232771"/>
              <a:gd name="connsiteY731" fmla="*/ 716700 h 3299257"/>
              <a:gd name="connsiteX732" fmla="*/ 825508 w 3232771"/>
              <a:gd name="connsiteY732" fmla="*/ 684820 h 3299257"/>
              <a:gd name="connsiteX733" fmla="*/ 845239 w 3232771"/>
              <a:gd name="connsiteY733" fmla="*/ 682647 h 3299257"/>
              <a:gd name="connsiteX734" fmla="*/ 2462884 w 3232771"/>
              <a:gd name="connsiteY734" fmla="*/ 317035 h 3299257"/>
              <a:gd name="connsiteX735" fmla="*/ 2617262 w 3232771"/>
              <a:gd name="connsiteY735" fmla="*/ 477876 h 3299257"/>
              <a:gd name="connsiteX736" fmla="*/ 2617262 w 3232771"/>
              <a:gd name="connsiteY736" fmla="*/ 486649 h 3299257"/>
              <a:gd name="connsiteX737" fmla="*/ 2620413 w 3232771"/>
              <a:gd name="connsiteY737" fmla="*/ 504195 h 3299257"/>
              <a:gd name="connsiteX738" fmla="*/ 2623563 w 3232771"/>
              <a:gd name="connsiteY738" fmla="*/ 512968 h 3299257"/>
              <a:gd name="connsiteX739" fmla="*/ 2642467 w 3232771"/>
              <a:gd name="connsiteY739" fmla="*/ 542212 h 3299257"/>
              <a:gd name="connsiteX740" fmla="*/ 2617262 w 3232771"/>
              <a:gd name="connsiteY740" fmla="*/ 559758 h 3299257"/>
              <a:gd name="connsiteX741" fmla="*/ 2610961 w 3232771"/>
              <a:gd name="connsiteY741" fmla="*/ 556834 h 3299257"/>
              <a:gd name="connsiteX742" fmla="*/ 2570003 w 3232771"/>
              <a:gd name="connsiteY742" fmla="*/ 518817 h 3299257"/>
              <a:gd name="connsiteX743" fmla="*/ 2566853 w 3232771"/>
              <a:gd name="connsiteY743" fmla="*/ 489573 h 3299257"/>
              <a:gd name="connsiteX744" fmla="*/ 2563702 w 3232771"/>
              <a:gd name="connsiteY744" fmla="*/ 483725 h 3299257"/>
              <a:gd name="connsiteX745" fmla="*/ 2450281 w 3232771"/>
              <a:gd name="connsiteY745" fmla="*/ 363825 h 3299257"/>
              <a:gd name="connsiteX746" fmla="*/ 2431378 w 3232771"/>
              <a:gd name="connsiteY746" fmla="*/ 334582 h 3299257"/>
              <a:gd name="connsiteX747" fmla="*/ 2462884 w 3232771"/>
              <a:gd name="connsiteY747" fmla="*/ 317035 h 3299257"/>
              <a:gd name="connsiteX748" fmla="*/ 769888 w 3232771"/>
              <a:gd name="connsiteY748" fmla="*/ 302775 h 3299257"/>
              <a:gd name="connsiteX749" fmla="*/ 801394 w 3232771"/>
              <a:gd name="connsiteY749" fmla="*/ 320194 h 3299257"/>
              <a:gd name="connsiteX750" fmla="*/ 779340 w 3232771"/>
              <a:gd name="connsiteY750" fmla="*/ 349226 h 3299257"/>
              <a:gd name="connsiteX751" fmla="*/ 665919 w 3232771"/>
              <a:gd name="connsiteY751" fmla="*/ 468257 h 3299257"/>
              <a:gd name="connsiteX752" fmla="*/ 665919 w 3232771"/>
              <a:gd name="connsiteY752" fmla="*/ 474064 h 3299257"/>
              <a:gd name="connsiteX753" fmla="*/ 662768 w 3232771"/>
              <a:gd name="connsiteY753" fmla="*/ 503095 h 3299257"/>
              <a:gd name="connsiteX754" fmla="*/ 621811 w 3232771"/>
              <a:gd name="connsiteY754" fmla="*/ 540837 h 3299257"/>
              <a:gd name="connsiteX755" fmla="*/ 615509 w 3232771"/>
              <a:gd name="connsiteY755" fmla="*/ 543740 h 3299257"/>
              <a:gd name="connsiteX756" fmla="*/ 590305 w 3232771"/>
              <a:gd name="connsiteY756" fmla="*/ 526321 h 3299257"/>
              <a:gd name="connsiteX757" fmla="*/ 609208 w 3232771"/>
              <a:gd name="connsiteY757" fmla="*/ 497289 h 3299257"/>
              <a:gd name="connsiteX758" fmla="*/ 612359 w 3232771"/>
              <a:gd name="connsiteY758" fmla="*/ 488580 h 3299257"/>
              <a:gd name="connsiteX759" fmla="*/ 615509 w 3232771"/>
              <a:gd name="connsiteY759" fmla="*/ 471160 h 3299257"/>
              <a:gd name="connsiteX760" fmla="*/ 615509 w 3232771"/>
              <a:gd name="connsiteY760" fmla="*/ 462451 h 3299257"/>
              <a:gd name="connsiteX761" fmla="*/ 769888 w 3232771"/>
              <a:gd name="connsiteY761" fmla="*/ 302775 h 3299257"/>
              <a:gd name="connsiteX762" fmla="*/ 1853243 w 3232771"/>
              <a:gd name="connsiteY762" fmla="*/ 169272 h 3299257"/>
              <a:gd name="connsiteX763" fmla="*/ 1881639 w 3232771"/>
              <a:gd name="connsiteY763" fmla="*/ 186698 h 3299257"/>
              <a:gd name="connsiteX764" fmla="*/ 1903724 w 3232771"/>
              <a:gd name="connsiteY764" fmla="*/ 236071 h 3299257"/>
              <a:gd name="connsiteX765" fmla="*/ 1922654 w 3232771"/>
              <a:gd name="connsiteY765" fmla="*/ 253497 h 3299257"/>
              <a:gd name="connsiteX766" fmla="*/ 1935274 w 3232771"/>
              <a:gd name="connsiteY766" fmla="*/ 259306 h 3299257"/>
              <a:gd name="connsiteX767" fmla="*/ 1947894 w 3232771"/>
              <a:gd name="connsiteY767" fmla="*/ 259306 h 3299257"/>
              <a:gd name="connsiteX768" fmla="*/ 2017305 w 3232771"/>
              <a:gd name="connsiteY768" fmla="*/ 244784 h 3299257"/>
              <a:gd name="connsiteX769" fmla="*/ 2055165 w 3232771"/>
              <a:gd name="connsiteY769" fmla="*/ 241880 h 3299257"/>
              <a:gd name="connsiteX770" fmla="*/ 2055165 w 3232771"/>
              <a:gd name="connsiteY770" fmla="*/ 276731 h 3299257"/>
              <a:gd name="connsiteX771" fmla="*/ 1947894 w 3232771"/>
              <a:gd name="connsiteY771" fmla="*/ 305774 h 3299257"/>
              <a:gd name="connsiteX772" fmla="*/ 1925809 w 3232771"/>
              <a:gd name="connsiteY772" fmla="*/ 305774 h 3299257"/>
              <a:gd name="connsiteX773" fmla="*/ 1900569 w 3232771"/>
              <a:gd name="connsiteY773" fmla="*/ 389999 h 3299257"/>
              <a:gd name="connsiteX774" fmla="*/ 1919499 w 3232771"/>
              <a:gd name="connsiteY774" fmla="*/ 471319 h 3299257"/>
              <a:gd name="connsiteX775" fmla="*/ 1932119 w 3232771"/>
              <a:gd name="connsiteY775" fmla="*/ 509075 h 3299257"/>
              <a:gd name="connsiteX776" fmla="*/ 1928964 w 3232771"/>
              <a:gd name="connsiteY776" fmla="*/ 648482 h 3299257"/>
              <a:gd name="connsiteX777" fmla="*/ 1906879 w 3232771"/>
              <a:gd name="connsiteY777" fmla="*/ 663003 h 3299257"/>
              <a:gd name="connsiteX778" fmla="*/ 1897414 w 3232771"/>
              <a:gd name="connsiteY778" fmla="*/ 660099 h 3299257"/>
              <a:gd name="connsiteX779" fmla="*/ 1881639 w 3232771"/>
              <a:gd name="connsiteY779" fmla="*/ 631056 h 3299257"/>
              <a:gd name="connsiteX780" fmla="*/ 1881639 w 3232771"/>
              <a:gd name="connsiteY780" fmla="*/ 520693 h 3299257"/>
              <a:gd name="connsiteX781" fmla="*/ 1872174 w 3232771"/>
              <a:gd name="connsiteY781" fmla="*/ 485841 h 3299257"/>
              <a:gd name="connsiteX782" fmla="*/ 1850088 w 3232771"/>
              <a:gd name="connsiteY782" fmla="*/ 392903 h 3299257"/>
              <a:gd name="connsiteX783" fmla="*/ 1878484 w 3232771"/>
              <a:gd name="connsiteY783" fmla="*/ 282540 h 3299257"/>
              <a:gd name="connsiteX784" fmla="*/ 1859554 w 3232771"/>
              <a:gd name="connsiteY784" fmla="*/ 262210 h 3299257"/>
              <a:gd name="connsiteX785" fmla="*/ 1831158 w 3232771"/>
              <a:gd name="connsiteY785" fmla="*/ 195411 h 3299257"/>
              <a:gd name="connsiteX786" fmla="*/ 1853243 w 3232771"/>
              <a:gd name="connsiteY786" fmla="*/ 169272 h 3299257"/>
              <a:gd name="connsiteX787" fmla="*/ 1378902 w 3232771"/>
              <a:gd name="connsiteY787" fmla="*/ 155033 h 3299257"/>
              <a:gd name="connsiteX788" fmla="*/ 1400921 w 3232771"/>
              <a:gd name="connsiteY788" fmla="*/ 181172 h 3299257"/>
              <a:gd name="connsiteX789" fmla="*/ 1369464 w 3232771"/>
              <a:gd name="connsiteY789" fmla="*/ 247971 h 3299257"/>
              <a:gd name="connsiteX790" fmla="*/ 1350590 w 3232771"/>
              <a:gd name="connsiteY790" fmla="*/ 268301 h 3299257"/>
              <a:gd name="connsiteX791" fmla="*/ 1382047 w 3232771"/>
              <a:gd name="connsiteY791" fmla="*/ 378664 h 3299257"/>
              <a:gd name="connsiteX792" fmla="*/ 1360027 w 3232771"/>
              <a:gd name="connsiteY792" fmla="*/ 471602 h 3299257"/>
              <a:gd name="connsiteX793" fmla="*/ 1347445 w 3232771"/>
              <a:gd name="connsiteY793" fmla="*/ 506454 h 3299257"/>
              <a:gd name="connsiteX794" fmla="*/ 1347445 w 3232771"/>
              <a:gd name="connsiteY794" fmla="*/ 616817 h 3299257"/>
              <a:gd name="connsiteX795" fmla="*/ 1334862 w 3232771"/>
              <a:gd name="connsiteY795" fmla="*/ 645860 h 3299257"/>
              <a:gd name="connsiteX796" fmla="*/ 1325425 w 3232771"/>
              <a:gd name="connsiteY796" fmla="*/ 648764 h 3299257"/>
              <a:gd name="connsiteX797" fmla="*/ 1303405 w 3232771"/>
              <a:gd name="connsiteY797" fmla="*/ 634243 h 3299257"/>
              <a:gd name="connsiteX798" fmla="*/ 1300260 w 3232771"/>
              <a:gd name="connsiteY798" fmla="*/ 494836 h 3299257"/>
              <a:gd name="connsiteX799" fmla="*/ 1309697 w 3232771"/>
              <a:gd name="connsiteY799" fmla="*/ 457080 h 3299257"/>
              <a:gd name="connsiteX800" fmla="*/ 1331716 w 3232771"/>
              <a:gd name="connsiteY800" fmla="*/ 375760 h 3299257"/>
              <a:gd name="connsiteX801" fmla="*/ 1306551 w 3232771"/>
              <a:gd name="connsiteY801" fmla="*/ 288631 h 3299257"/>
              <a:gd name="connsiteX802" fmla="*/ 1284531 w 3232771"/>
              <a:gd name="connsiteY802" fmla="*/ 291535 h 3299257"/>
              <a:gd name="connsiteX803" fmla="*/ 1281386 w 3232771"/>
              <a:gd name="connsiteY803" fmla="*/ 291535 h 3299257"/>
              <a:gd name="connsiteX804" fmla="*/ 1177578 w 3232771"/>
              <a:gd name="connsiteY804" fmla="*/ 262492 h 3299257"/>
              <a:gd name="connsiteX805" fmla="*/ 1177578 w 3232771"/>
              <a:gd name="connsiteY805" fmla="*/ 227641 h 3299257"/>
              <a:gd name="connsiteX806" fmla="*/ 1215326 w 3232771"/>
              <a:gd name="connsiteY806" fmla="*/ 227641 h 3299257"/>
              <a:gd name="connsiteX807" fmla="*/ 1284531 w 3232771"/>
              <a:gd name="connsiteY807" fmla="*/ 245067 h 3299257"/>
              <a:gd name="connsiteX808" fmla="*/ 1297114 w 3232771"/>
              <a:gd name="connsiteY808" fmla="*/ 245067 h 3299257"/>
              <a:gd name="connsiteX809" fmla="*/ 1309697 w 3232771"/>
              <a:gd name="connsiteY809" fmla="*/ 239258 h 3299257"/>
              <a:gd name="connsiteX810" fmla="*/ 1328571 w 3232771"/>
              <a:gd name="connsiteY810" fmla="*/ 221832 h 3299257"/>
              <a:gd name="connsiteX811" fmla="*/ 1350590 w 3232771"/>
              <a:gd name="connsiteY811" fmla="*/ 172459 h 3299257"/>
              <a:gd name="connsiteX812" fmla="*/ 1378902 w 3232771"/>
              <a:gd name="connsiteY812" fmla="*/ 155033 h 3299257"/>
              <a:gd name="connsiteX813" fmla="*/ 2107128 w 3232771"/>
              <a:gd name="connsiteY813" fmla="*/ 128341 h 3299257"/>
              <a:gd name="connsiteX814" fmla="*/ 2211013 w 3232771"/>
              <a:gd name="connsiteY814" fmla="*/ 169149 h 3299257"/>
              <a:gd name="connsiteX815" fmla="*/ 2245642 w 3232771"/>
              <a:gd name="connsiteY815" fmla="*/ 239105 h 3299257"/>
              <a:gd name="connsiteX816" fmla="*/ 2255086 w 3232771"/>
              <a:gd name="connsiteY816" fmla="*/ 262423 h 3299257"/>
              <a:gd name="connsiteX817" fmla="*/ 2302306 w 3232771"/>
              <a:gd name="connsiteY817" fmla="*/ 311976 h 3299257"/>
              <a:gd name="connsiteX818" fmla="*/ 2321194 w 3232771"/>
              <a:gd name="connsiteY818" fmla="*/ 338209 h 3299257"/>
              <a:gd name="connsiteX819" fmla="*/ 2296010 w 3232771"/>
              <a:gd name="connsiteY819" fmla="*/ 358613 h 3299257"/>
              <a:gd name="connsiteX820" fmla="*/ 2292862 w 3232771"/>
              <a:gd name="connsiteY820" fmla="*/ 358613 h 3299257"/>
              <a:gd name="connsiteX821" fmla="*/ 2204717 w 3232771"/>
              <a:gd name="connsiteY821" fmla="*/ 276998 h 3299257"/>
              <a:gd name="connsiteX822" fmla="*/ 2198421 w 3232771"/>
              <a:gd name="connsiteY822" fmla="*/ 253679 h 3299257"/>
              <a:gd name="connsiteX823" fmla="*/ 2170089 w 3232771"/>
              <a:gd name="connsiteY823" fmla="*/ 198297 h 3299257"/>
              <a:gd name="connsiteX824" fmla="*/ 2110276 w 3232771"/>
              <a:gd name="connsiteY824" fmla="*/ 174978 h 3299257"/>
              <a:gd name="connsiteX825" fmla="*/ 2081944 w 3232771"/>
              <a:gd name="connsiteY825" fmla="*/ 154574 h 3299257"/>
              <a:gd name="connsiteX826" fmla="*/ 2107128 w 3232771"/>
              <a:gd name="connsiteY826" fmla="*/ 128341 h 3299257"/>
              <a:gd name="connsiteX827" fmla="*/ 1123920 w 3232771"/>
              <a:gd name="connsiteY827" fmla="*/ 114102 h 3299257"/>
              <a:gd name="connsiteX828" fmla="*/ 1145781 w 3232771"/>
              <a:gd name="connsiteY828" fmla="*/ 140336 h 3299257"/>
              <a:gd name="connsiteX829" fmla="*/ 1120797 w 3232771"/>
              <a:gd name="connsiteY829" fmla="*/ 160739 h 3299257"/>
              <a:gd name="connsiteX830" fmla="*/ 1058336 w 3232771"/>
              <a:gd name="connsiteY830" fmla="*/ 184058 h 3299257"/>
              <a:gd name="connsiteX831" fmla="*/ 1033351 w 3232771"/>
              <a:gd name="connsiteY831" fmla="*/ 239440 h 3299257"/>
              <a:gd name="connsiteX832" fmla="*/ 1023982 w 3232771"/>
              <a:gd name="connsiteY832" fmla="*/ 262759 h 3299257"/>
              <a:gd name="connsiteX833" fmla="*/ 939660 w 3232771"/>
              <a:gd name="connsiteY833" fmla="*/ 344374 h 3299257"/>
              <a:gd name="connsiteX834" fmla="*/ 933414 w 3232771"/>
              <a:gd name="connsiteY834" fmla="*/ 344374 h 3299257"/>
              <a:gd name="connsiteX835" fmla="*/ 908429 w 3232771"/>
              <a:gd name="connsiteY835" fmla="*/ 323970 h 3299257"/>
              <a:gd name="connsiteX836" fmla="*/ 930291 w 3232771"/>
              <a:gd name="connsiteY836" fmla="*/ 297737 h 3299257"/>
              <a:gd name="connsiteX837" fmla="*/ 977136 w 3232771"/>
              <a:gd name="connsiteY837" fmla="*/ 248184 h 3299257"/>
              <a:gd name="connsiteX838" fmla="*/ 983382 w 3232771"/>
              <a:gd name="connsiteY838" fmla="*/ 224866 h 3299257"/>
              <a:gd name="connsiteX839" fmla="*/ 1020859 w 3232771"/>
              <a:gd name="connsiteY839" fmla="*/ 154910 h 3299257"/>
              <a:gd name="connsiteX840" fmla="*/ 1123920 w 3232771"/>
              <a:gd name="connsiteY840" fmla="*/ 114102 h 3299257"/>
              <a:gd name="connsiteX841" fmla="*/ 1980957 w 3232771"/>
              <a:gd name="connsiteY841" fmla="*/ 60708 h 3299257"/>
              <a:gd name="connsiteX842" fmla="*/ 1878890 w 3232771"/>
              <a:gd name="connsiteY842" fmla="*/ 84708 h 3299257"/>
              <a:gd name="connsiteX843" fmla="*/ 1731284 w 3232771"/>
              <a:gd name="connsiteY843" fmla="*/ 643255 h 3299257"/>
              <a:gd name="connsiteX844" fmla="*/ 1743847 w 3232771"/>
              <a:gd name="connsiteY844" fmla="*/ 628709 h 3299257"/>
              <a:gd name="connsiteX845" fmla="*/ 1781533 w 3232771"/>
              <a:gd name="connsiteY845" fmla="*/ 628709 h 3299257"/>
              <a:gd name="connsiteX846" fmla="*/ 1781533 w 3232771"/>
              <a:gd name="connsiteY846" fmla="*/ 663618 h 3299257"/>
              <a:gd name="connsiteX847" fmla="*/ 1750128 w 3232771"/>
              <a:gd name="connsiteY847" fmla="*/ 695618 h 3299257"/>
              <a:gd name="connsiteX848" fmla="*/ 1740706 w 3232771"/>
              <a:gd name="connsiteY848" fmla="*/ 707255 h 3299257"/>
              <a:gd name="connsiteX849" fmla="*/ 1693598 w 3232771"/>
              <a:gd name="connsiteY849" fmla="*/ 817800 h 3299257"/>
              <a:gd name="connsiteX850" fmla="*/ 1703020 w 3232771"/>
              <a:gd name="connsiteY850" fmla="*/ 974891 h 3299257"/>
              <a:gd name="connsiteX851" fmla="*/ 1712441 w 3232771"/>
              <a:gd name="connsiteY851" fmla="*/ 1067982 h 3299257"/>
              <a:gd name="connsiteX852" fmla="*/ 1715582 w 3232771"/>
              <a:gd name="connsiteY852" fmla="*/ 1126164 h 3299257"/>
              <a:gd name="connsiteX853" fmla="*/ 1734425 w 3232771"/>
              <a:gd name="connsiteY853" fmla="*/ 1262892 h 3299257"/>
              <a:gd name="connsiteX854" fmla="*/ 1778392 w 3232771"/>
              <a:gd name="connsiteY854" fmla="*/ 1306528 h 3299257"/>
              <a:gd name="connsiteX855" fmla="*/ 1847484 w 3232771"/>
              <a:gd name="connsiteY855" fmla="*/ 1248346 h 3299257"/>
              <a:gd name="connsiteX856" fmla="*/ 1882030 w 3232771"/>
              <a:gd name="connsiteY856" fmla="*/ 1239619 h 3299257"/>
              <a:gd name="connsiteX857" fmla="*/ 1891452 w 3232771"/>
              <a:gd name="connsiteY857" fmla="*/ 1271619 h 3299257"/>
              <a:gd name="connsiteX858" fmla="*/ 1809798 w 3232771"/>
              <a:gd name="connsiteY858" fmla="*/ 1350164 h 3299257"/>
              <a:gd name="connsiteX859" fmla="*/ 1765830 w 3232771"/>
              <a:gd name="connsiteY859" fmla="*/ 1446165 h 3299257"/>
              <a:gd name="connsiteX860" fmla="*/ 1728144 w 3232771"/>
              <a:gd name="connsiteY860" fmla="*/ 1521801 h 3299257"/>
              <a:gd name="connsiteX861" fmla="*/ 1687317 w 3232771"/>
              <a:gd name="connsiteY861" fmla="*/ 1867983 h 3299257"/>
              <a:gd name="connsiteX862" fmla="*/ 1703020 w 3232771"/>
              <a:gd name="connsiteY862" fmla="*/ 1911620 h 3299257"/>
              <a:gd name="connsiteX863" fmla="*/ 1781533 w 3232771"/>
              <a:gd name="connsiteY863" fmla="*/ 1926165 h 3299257"/>
              <a:gd name="connsiteX864" fmla="*/ 2218066 w 3232771"/>
              <a:gd name="connsiteY864" fmla="*/ 1670165 h 3299257"/>
              <a:gd name="connsiteX865" fmla="*/ 2227488 w 3232771"/>
              <a:gd name="connsiteY865" fmla="*/ 1658528 h 3299257"/>
              <a:gd name="connsiteX866" fmla="*/ 2327985 w 3232771"/>
              <a:gd name="connsiteY866" fmla="*/ 1568346 h 3299257"/>
              <a:gd name="connsiteX867" fmla="*/ 2538400 w 3232771"/>
              <a:gd name="connsiteY867" fmla="*/ 1518892 h 3299257"/>
              <a:gd name="connsiteX868" fmla="*/ 2547822 w 3232771"/>
              <a:gd name="connsiteY868" fmla="*/ 1518892 h 3299257"/>
              <a:gd name="connsiteX869" fmla="*/ 2632616 w 3232771"/>
              <a:gd name="connsiteY869" fmla="*/ 1507256 h 3299257"/>
              <a:gd name="connsiteX870" fmla="*/ 2723691 w 3232771"/>
              <a:gd name="connsiteY870" fmla="*/ 1399619 h 3299257"/>
              <a:gd name="connsiteX871" fmla="*/ 2742534 w 3232771"/>
              <a:gd name="connsiteY871" fmla="*/ 1344346 h 3299257"/>
              <a:gd name="connsiteX872" fmla="*/ 2780221 w 3232771"/>
              <a:gd name="connsiteY872" fmla="*/ 1245437 h 3299257"/>
              <a:gd name="connsiteX873" fmla="*/ 2943528 w 3232771"/>
              <a:gd name="connsiteY873" fmla="*/ 1102891 h 3299257"/>
              <a:gd name="connsiteX874" fmla="*/ 3044025 w 3232771"/>
              <a:gd name="connsiteY874" fmla="*/ 1085437 h 3299257"/>
              <a:gd name="connsiteX875" fmla="*/ 2905842 w 3232771"/>
              <a:gd name="connsiteY875" fmla="*/ 742164 h 3299257"/>
              <a:gd name="connsiteX876" fmla="*/ 2572946 w 3232771"/>
              <a:gd name="connsiteY876" fmla="*/ 721800 h 3299257"/>
              <a:gd name="connsiteX877" fmla="*/ 2554103 w 3232771"/>
              <a:gd name="connsiteY877" fmla="*/ 756709 h 3299257"/>
              <a:gd name="connsiteX878" fmla="*/ 2576086 w 3232771"/>
              <a:gd name="connsiteY878" fmla="*/ 852709 h 3299257"/>
              <a:gd name="connsiteX879" fmla="*/ 2569805 w 3232771"/>
              <a:gd name="connsiteY879" fmla="*/ 884709 h 3299257"/>
              <a:gd name="connsiteX880" fmla="*/ 2535260 w 3232771"/>
              <a:gd name="connsiteY880" fmla="*/ 878891 h 3299257"/>
              <a:gd name="connsiteX881" fmla="*/ 2503854 w 3232771"/>
              <a:gd name="connsiteY881" fmla="*/ 747982 h 3299257"/>
              <a:gd name="connsiteX882" fmla="*/ 2519557 w 3232771"/>
              <a:gd name="connsiteY882" fmla="*/ 710164 h 3299257"/>
              <a:gd name="connsiteX883" fmla="*/ 2522698 w 3232771"/>
              <a:gd name="connsiteY883" fmla="*/ 704346 h 3299257"/>
              <a:gd name="connsiteX884" fmla="*/ 2497573 w 3232771"/>
              <a:gd name="connsiteY884" fmla="*/ 593800 h 3299257"/>
              <a:gd name="connsiteX885" fmla="*/ 2371952 w 3232771"/>
              <a:gd name="connsiteY885" fmla="*/ 518164 h 3299257"/>
              <a:gd name="connsiteX886" fmla="*/ 2296580 w 3232771"/>
              <a:gd name="connsiteY886" fmla="*/ 483254 h 3299257"/>
              <a:gd name="connsiteX887" fmla="*/ 2252612 w 3232771"/>
              <a:gd name="connsiteY887" fmla="*/ 468709 h 3299257"/>
              <a:gd name="connsiteX888" fmla="*/ 2211785 w 3232771"/>
              <a:gd name="connsiteY888" fmla="*/ 483254 h 3299257"/>
              <a:gd name="connsiteX889" fmla="*/ 2189802 w 3232771"/>
              <a:gd name="connsiteY889" fmla="*/ 518164 h 3299257"/>
              <a:gd name="connsiteX890" fmla="*/ 2214926 w 3232771"/>
              <a:gd name="connsiteY890" fmla="*/ 587982 h 3299257"/>
              <a:gd name="connsiteX891" fmla="*/ 2236910 w 3232771"/>
              <a:gd name="connsiteY891" fmla="*/ 637436 h 3299257"/>
              <a:gd name="connsiteX892" fmla="*/ 2199223 w 3232771"/>
              <a:gd name="connsiteY892" fmla="*/ 797437 h 3299257"/>
              <a:gd name="connsiteX893" fmla="*/ 2302861 w 3232771"/>
              <a:gd name="connsiteY893" fmla="*/ 995255 h 3299257"/>
              <a:gd name="connsiteX894" fmla="*/ 2211785 w 3232771"/>
              <a:gd name="connsiteY894" fmla="*/ 1123255 h 3299257"/>
              <a:gd name="connsiteX895" fmla="*/ 2202364 w 3232771"/>
              <a:gd name="connsiteY895" fmla="*/ 1129073 h 3299257"/>
              <a:gd name="connsiteX896" fmla="*/ 2240050 w 3232771"/>
              <a:gd name="connsiteY896" fmla="*/ 1227983 h 3299257"/>
              <a:gd name="connsiteX897" fmla="*/ 2192942 w 3232771"/>
              <a:gd name="connsiteY897" fmla="*/ 1373437 h 3299257"/>
              <a:gd name="connsiteX898" fmla="*/ 2177240 w 3232771"/>
              <a:gd name="connsiteY898" fmla="*/ 1385074 h 3299257"/>
              <a:gd name="connsiteX899" fmla="*/ 2167818 w 3232771"/>
              <a:gd name="connsiteY899" fmla="*/ 1399619 h 3299257"/>
              <a:gd name="connsiteX900" fmla="*/ 2158396 w 3232771"/>
              <a:gd name="connsiteY900" fmla="*/ 1411255 h 3299257"/>
              <a:gd name="connsiteX901" fmla="*/ 2145834 w 3232771"/>
              <a:gd name="connsiteY901" fmla="*/ 1507256 h 3299257"/>
              <a:gd name="connsiteX902" fmla="*/ 2120710 w 3232771"/>
              <a:gd name="connsiteY902" fmla="*/ 1530528 h 3299257"/>
              <a:gd name="connsiteX903" fmla="*/ 2095586 w 3232771"/>
              <a:gd name="connsiteY903" fmla="*/ 1507256 h 3299257"/>
              <a:gd name="connsiteX904" fmla="*/ 2105008 w 3232771"/>
              <a:gd name="connsiteY904" fmla="*/ 1414165 h 3299257"/>
              <a:gd name="connsiteX905" fmla="*/ 2064181 w 3232771"/>
              <a:gd name="connsiteY905" fmla="*/ 1417074 h 3299257"/>
              <a:gd name="connsiteX906" fmla="*/ 1969965 w 3232771"/>
              <a:gd name="connsiteY906" fmla="*/ 1393801 h 3299257"/>
              <a:gd name="connsiteX907" fmla="*/ 1963684 w 3232771"/>
              <a:gd name="connsiteY907" fmla="*/ 1361801 h 3299257"/>
              <a:gd name="connsiteX908" fmla="*/ 1998230 w 3232771"/>
              <a:gd name="connsiteY908" fmla="*/ 1355983 h 3299257"/>
              <a:gd name="connsiteX909" fmla="*/ 2136413 w 3232771"/>
              <a:gd name="connsiteY909" fmla="*/ 1353074 h 3299257"/>
              <a:gd name="connsiteX910" fmla="*/ 2152115 w 3232771"/>
              <a:gd name="connsiteY910" fmla="*/ 1344346 h 3299257"/>
              <a:gd name="connsiteX911" fmla="*/ 2158396 w 3232771"/>
              <a:gd name="connsiteY911" fmla="*/ 1335619 h 3299257"/>
              <a:gd name="connsiteX912" fmla="*/ 2189802 w 3232771"/>
              <a:gd name="connsiteY912" fmla="*/ 1230892 h 3299257"/>
              <a:gd name="connsiteX913" fmla="*/ 2136413 w 3232771"/>
              <a:gd name="connsiteY913" fmla="*/ 1134892 h 3299257"/>
              <a:gd name="connsiteX914" fmla="*/ 2126991 w 3232771"/>
              <a:gd name="connsiteY914" fmla="*/ 1105801 h 3299257"/>
              <a:gd name="connsiteX915" fmla="*/ 2158396 w 3232771"/>
              <a:gd name="connsiteY915" fmla="*/ 1091255 h 3299257"/>
              <a:gd name="connsiteX916" fmla="*/ 2186661 w 3232771"/>
              <a:gd name="connsiteY916" fmla="*/ 1085437 h 3299257"/>
              <a:gd name="connsiteX917" fmla="*/ 2252612 w 3232771"/>
              <a:gd name="connsiteY917" fmla="*/ 986528 h 3299257"/>
              <a:gd name="connsiteX918" fmla="*/ 2152115 w 3232771"/>
              <a:gd name="connsiteY918" fmla="*/ 826528 h 3299257"/>
              <a:gd name="connsiteX919" fmla="*/ 2139553 w 3232771"/>
              <a:gd name="connsiteY919" fmla="*/ 797437 h 3299257"/>
              <a:gd name="connsiteX920" fmla="*/ 2145834 w 3232771"/>
              <a:gd name="connsiteY920" fmla="*/ 785800 h 3299257"/>
              <a:gd name="connsiteX921" fmla="*/ 2155256 w 3232771"/>
              <a:gd name="connsiteY921" fmla="*/ 771255 h 3299257"/>
              <a:gd name="connsiteX922" fmla="*/ 2189802 w 3232771"/>
              <a:gd name="connsiteY922" fmla="*/ 651982 h 3299257"/>
              <a:gd name="connsiteX923" fmla="*/ 2167818 w 3232771"/>
              <a:gd name="connsiteY923" fmla="*/ 608346 h 3299257"/>
              <a:gd name="connsiteX924" fmla="*/ 2139553 w 3232771"/>
              <a:gd name="connsiteY924" fmla="*/ 523982 h 3299257"/>
              <a:gd name="connsiteX925" fmla="*/ 2136413 w 3232771"/>
              <a:gd name="connsiteY925" fmla="*/ 523982 h 3299257"/>
              <a:gd name="connsiteX926" fmla="*/ 2039057 w 3232771"/>
              <a:gd name="connsiteY926" fmla="*/ 471618 h 3299257"/>
              <a:gd name="connsiteX927" fmla="*/ 2029635 w 3232771"/>
              <a:gd name="connsiteY927" fmla="*/ 352345 h 3299257"/>
              <a:gd name="connsiteX928" fmla="*/ 2061040 w 3232771"/>
              <a:gd name="connsiteY928" fmla="*/ 337800 h 3299257"/>
              <a:gd name="connsiteX929" fmla="*/ 2076743 w 3232771"/>
              <a:gd name="connsiteY929" fmla="*/ 366891 h 3299257"/>
              <a:gd name="connsiteX930" fmla="*/ 2083024 w 3232771"/>
              <a:gd name="connsiteY930" fmla="*/ 445436 h 3299257"/>
              <a:gd name="connsiteX931" fmla="*/ 2148975 w 3232771"/>
              <a:gd name="connsiteY931" fmla="*/ 474527 h 3299257"/>
              <a:gd name="connsiteX932" fmla="*/ 2152115 w 3232771"/>
              <a:gd name="connsiteY932" fmla="*/ 474527 h 3299257"/>
              <a:gd name="connsiteX933" fmla="*/ 2180380 w 3232771"/>
              <a:gd name="connsiteY933" fmla="*/ 445436 h 3299257"/>
              <a:gd name="connsiteX934" fmla="*/ 2258893 w 3232771"/>
              <a:gd name="connsiteY934" fmla="*/ 422164 h 3299257"/>
              <a:gd name="connsiteX935" fmla="*/ 2318563 w 3232771"/>
              <a:gd name="connsiteY935" fmla="*/ 442527 h 3299257"/>
              <a:gd name="connsiteX936" fmla="*/ 2393936 w 3232771"/>
              <a:gd name="connsiteY936" fmla="*/ 474527 h 3299257"/>
              <a:gd name="connsiteX937" fmla="*/ 2535260 w 3232771"/>
              <a:gd name="connsiteY937" fmla="*/ 561800 h 3299257"/>
              <a:gd name="connsiteX938" fmla="*/ 2582368 w 3232771"/>
              <a:gd name="connsiteY938" fmla="*/ 666527 h 3299257"/>
              <a:gd name="connsiteX939" fmla="*/ 2783361 w 3232771"/>
              <a:gd name="connsiteY939" fmla="*/ 646164 h 3299257"/>
              <a:gd name="connsiteX940" fmla="*/ 2736253 w 3232771"/>
              <a:gd name="connsiteY940" fmla="*/ 390164 h 3299257"/>
              <a:gd name="connsiteX941" fmla="*/ 2453606 w 3232771"/>
              <a:gd name="connsiteY941" fmla="*/ 279618 h 3299257"/>
              <a:gd name="connsiteX942" fmla="*/ 2428482 w 3232771"/>
              <a:gd name="connsiteY942" fmla="*/ 276709 h 3299257"/>
              <a:gd name="connsiteX943" fmla="*/ 2381374 w 3232771"/>
              <a:gd name="connsiteY943" fmla="*/ 230163 h 3299257"/>
              <a:gd name="connsiteX944" fmla="*/ 2092445 w 3232771"/>
              <a:gd name="connsiteY944" fmla="*/ 67254 h 3299257"/>
              <a:gd name="connsiteX945" fmla="*/ 1980957 w 3232771"/>
              <a:gd name="connsiteY945" fmla="*/ 60708 h 3299257"/>
              <a:gd name="connsiteX946" fmla="*/ 1251422 w 3232771"/>
              <a:gd name="connsiteY946" fmla="*/ 46470 h 3299257"/>
              <a:gd name="connsiteX947" fmla="*/ 1140326 w 3232771"/>
              <a:gd name="connsiteY947" fmla="*/ 53015 h 3299257"/>
              <a:gd name="connsiteX948" fmla="*/ 851398 w 3232771"/>
              <a:gd name="connsiteY948" fmla="*/ 215924 h 3299257"/>
              <a:gd name="connsiteX949" fmla="*/ 804290 w 3232771"/>
              <a:gd name="connsiteY949" fmla="*/ 262470 h 3299257"/>
              <a:gd name="connsiteX950" fmla="*/ 776025 w 3232771"/>
              <a:gd name="connsiteY950" fmla="*/ 265379 h 3299257"/>
              <a:gd name="connsiteX951" fmla="*/ 496518 w 3232771"/>
              <a:gd name="connsiteY951" fmla="*/ 375925 h 3299257"/>
              <a:gd name="connsiteX952" fmla="*/ 449410 w 3232771"/>
              <a:gd name="connsiteY952" fmla="*/ 631925 h 3299257"/>
              <a:gd name="connsiteX953" fmla="*/ 650404 w 3232771"/>
              <a:gd name="connsiteY953" fmla="*/ 649379 h 3299257"/>
              <a:gd name="connsiteX954" fmla="*/ 697512 w 3232771"/>
              <a:gd name="connsiteY954" fmla="*/ 547561 h 3299257"/>
              <a:gd name="connsiteX955" fmla="*/ 838835 w 3232771"/>
              <a:gd name="connsiteY955" fmla="*/ 460288 h 3299257"/>
              <a:gd name="connsiteX956" fmla="*/ 914208 w 3232771"/>
              <a:gd name="connsiteY956" fmla="*/ 428288 h 3299257"/>
              <a:gd name="connsiteX957" fmla="*/ 973878 w 3232771"/>
              <a:gd name="connsiteY957" fmla="*/ 407925 h 3299257"/>
              <a:gd name="connsiteX958" fmla="*/ 1052391 w 3232771"/>
              <a:gd name="connsiteY958" fmla="*/ 431197 h 3299257"/>
              <a:gd name="connsiteX959" fmla="*/ 1077515 w 3232771"/>
              <a:gd name="connsiteY959" fmla="*/ 457379 h 3299257"/>
              <a:gd name="connsiteX960" fmla="*/ 1083796 w 3232771"/>
              <a:gd name="connsiteY960" fmla="*/ 460288 h 3299257"/>
              <a:gd name="connsiteX961" fmla="*/ 1149748 w 3232771"/>
              <a:gd name="connsiteY961" fmla="*/ 431197 h 3299257"/>
              <a:gd name="connsiteX962" fmla="*/ 1152888 w 3232771"/>
              <a:gd name="connsiteY962" fmla="*/ 352652 h 3299257"/>
              <a:gd name="connsiteX963" fmla="*/ 1168591 w 3232771"/>
              <a:gd name="connsiteY963" fmla="*/ 323561 h 3299257"/>
              <a:gd name="connsiteX964" fmla="*/ 1203136 w 3232771"/>
              <a:gd name="connsiteY964" fmla="*/ 338106 h 3299257"/>
              <a:gd name="connsiteX965" fmla="*/ 1190574 w 3232771"/>
              <a:gd name="connsiteY965" fmla="*/ 457379 h 3299257"/>
              <a:gd name="connsiteX966" fmla="*/ 1096359 w 3232771"/>
              <a:gd name="connsiteY966" fmla="*/ 506834 h 3299257"/>
              <a:gd name="connsiteX967" fmla="*/ 1093218 w 3232771"/>
              <a:gd name="connsiteY967" fmla="*/ 506834 h 3299257"/>
              <a:gd name="connsiteX968" fmla="*/ 1064953 w 3232771"/>
              <a:gd name="connsiteY968" fmla="*/ 594107 h 3299257"/>
              <a:gd name="connsiteX969" fmla="*/ 1042970 w 3232771"/>
              <a:gd name="connsiteY969" fmla="*/ 637743 h 3299257"/>
              <a:gd name="connsiteX970" fmla="*/ 1077515 w 3232771"/>
              <a:gd name="connsiteY970" fmla="*/ 757016 h 3299257"/>
              <a:gd name="connsiteX971" fmla="*/ 1083796 w 3232771"/>
              <a:gd name="connsiteY971" fmla="*/ 771561 h 3299257"/>
              <a:gd name="connsiteX972" fmla="*/ 1093218 w 3232771"/>
              <a:gd name="connsiteY972" fmla="*/ 783198 h 3299257"/>
              <a:gd name="connsiteX973" fmla="*/ 1077515 w 3232771"/>
              <a:gd name="connsiteY973" fmla="*/ 812289 h 3299257"/>
              <a:gd name="connsiteX974" fmla="*/ 980159 w 3232771"/>
              <a:gd name="connsiteY974" fmla="*/ 972289 h 3299257"/>
              <a:gd name="connsiteX975" fmla="*/ 1046110 w 3232771"/>
              <a:gd name="connsiteY975" fmla="*/ 1068289 h 3299257"/>
              <a:gd name="connsiteX976" fmla="*/ 1074375 w 3232771"/>
              <a:gd name="connsiteY976" fmla="*/ 1077016 h 3299257"/>
              <a:gd name="connsiteX977" fmla="*/ 1102640 w 3232771"/>
              <a:gd name="connsiteY977" fmla="*/ 1088652 h 3299257"/>
              <a:gd name="connsiteX978" fmla="*/ 1096359 w 3232771"/>
              <a:gd name="connsiteY978" fmla="*/ 1117743 h 3299257"/>
              <a:gd name="connsiteX979" fmla="*/ 1042970 w 3232771"/>
              <a:gd name="connsiteY979" fmla="*/ 1216653 h 3299257"/>
              <a:gd name="connsiteX980" fmla="*/ 1071234 w 3232771"/>
              <a:gd name="connsiteY980" fmla="*/ 1321380 h 3299257"/>
              <a:gd name="connsiteX981" fmla="*/ 1080656 w 3232771"/>
              <a:gd name="connsiteY981" fmla="*/ 1330107 h 3299257"/>
              <a:gd name="connsiteX982" fmla="*/ 1093218 w 3232771"/>
              <a:gd name="connsiteY982" fmla="*/ 1335925 h 3299257"/>
              <a:gd name="connsiteX983" fmla="*/ 1234542 w 3232771"/>
              <a:gd name="connsiteY983" fmla="*/ 1341744 h 3299257"/>
              <a:gd name="connsiteX984" fmla="*/ 1269088 w 3232771"/>
              <a:gd name="connsiteY984" fmla="*/ 1347562 h 3299257"/>
              <a:gd name="connsiteX985" fmla="*/ 1262806 w 3232771"/>
              <a:gd name="connsiteY985" fmla="*/ 1379562 h 3299257"/>
              <a:gd name="connsiteX986" fmla="*/ 1168591 w 3232771"/>
              <a:gd name="connsiteY986" fmla="*/ 1402835 h 3299257"/>
              <a:gd name="connsiteX987" fmla="*/ 1127764 w 3232771"/>
              <a:gd name="connsiteY987" fmla="*/ 1399926 h 3299257"/>
              <a:gd name="connsiteX988" fmla="*/ 1137185 w 3232771"/>
              <a:gd name="connsiteY988" fmla="*/ 1493017 h 3299257"/>
              <a:gd name="connsiteX989" fmla="*/ 1112061 w 3232771"/>
              <a:gd name="connsiteY989" fmla="*/ 1516289 h 3299257"/>
              <a:gd name="connsiteX990" fmla="*/ 1108921 w 3232771"/>
              <a:gd name="connsiteY990" fmla="*/ 1516289 h 3299257"/>
              <a:gd name="connsiteX991" fmla="*/ 1083796 w 3232771"/>
              <a:gd name="connsiteY991" fmla="*/ 1490107 h 3299257"/>
              <a:gd name="connsiteX992" fmla="*/ 1071234 w 3232771"/>
              <a:gd name="connsiteY992" fmla="*/ 1397016 h 3299257"/>
              <a:gd name="connsiteX993" fmla="*/ 1064953 w 3232771"/>
              <a:gd name="connsiteY993" fmla="*/ 1385380 h 3299257"/>
              <a:gd name="connsiteX994" fmla="*/ 1055532 w 3232771"/>
              <a:gd name="connsiteY994" fmla="*/ 1370835 h 3299257"/>
              <a:gd name="connsiteX995" fmla="*/ 1039829 w 3232771"/>
              <a:gd name="connsiteY995" fmla="*/ 1359198 h 3299257"/>
              <a:gd name="connsiteX996" fmla="*/ 989581 w 3232771"/>
              <a:gd name="connsiteY996" fmla="*/ 1213744 h 3299257"/>
              <a:gd name="connsiteX997" fmla="*/ 1030408 w 3232771"/>
              <a:gd name="connsiteY997" fmla="*/ 1114834 h 3299257"/>
              <a:gd name="connsiteX998" fmla="*/ 1020986 w 3232771"/>
              <a:gd name="connsiteY998" fmla="*/ 1109016 h 3299257"/>
              <a:gd name="connsiteX999" fmla="*/ 929911 w 3232771"/>
              <a:gd name="connsiteY999" fmla="*/ 981016 h 3299257"/>
              <a:gd name="connsiteX1000" fmla="*/ 1033548 w 3232771"/>
              <a:gd name="connsiteY1000" fmla="*/ 783198 h 3299257"/>
              <a:gd name="connsiteX1001" fmla="*/ 995862 w 3232771"/>
              <a:gd name="connsiteY1001" fmla="*/ 623197 h 3299257"/>
              <a:gd name="connsiteX1002" fmla="*/ 1017845 w 3232771"/>
              <a:gd name="connsiteY1002" fmla="*/ 573743 h 3299257"/>
              <a:gd name="connsiteX1003" fmla="*/ 1042970 w 3232771"/>
              <a:gd name="connsiteY1003" fmla="*/ 503925 h 3299257"/>
              <a:gd name="connsiteX1004" fmla="*/ 1020986 w 3232771"/>
              <a:gd name="connsiteY1004" fmla="*/ 466106 h 3299257"/>
              <a:gd name="connsiteX1005" fmla="*/ 980159 w 3232771"/>
              <a:gd name="connsiteY1005" fmla="*/ 454470 h 3299257"/>
              <a:gd name="connsiteX1006" fmla="*/ 936192 w 3232771"/>
              <a:gd name="connsiteY1006" fmla="*/ 469015 h 3299257"/>
              <a:gd name="connsiteX1007" fmla="*/ 860819 w 3232771"/>
              <a:gd name="connsiteY1007" fmla="*/ 503925 h 3299257"/>
              <a:gd name="connsiteX1008" fmla="*/ 735198 w 3232771"/>
              <a:gd name="connsiteY1008" fmla="*/ 579561 h 3299257"/>
              <a:gd name="connsiteX1009" fmla="*/ 710074 w 3232771"/>
              <a:gd name="connsiteY1009" fmla="*/ 690107 h 3299257"/>
              <a:gd name="connsiteX1010" fmla="*/ 713214 w 3232771"/>
              <a:gd name="connsiteY1010" fmla="*/ 693016 h 3299257"/>
              <a:gd name="connsiteX1011" fmla="*/ 728917 w 3232771"/>
              <a:gd name="connsiteY1011" fmla="*/ 733743 h 3299257"/>
              <a:gd name="connsiteX1012" fmla="*/ 697512 w 3232771"/>
              <a:gd name="connsiteY1012" fmla="*/ 864652 h 3299257"/>
              <a:gd name="connsiteX1013" fmla="*/ 662966 w 3232771"/>
              <a:gd name="connsiteY1013" fmla="*/ 870470 h 3299257"/>
              <a:gd name="connsiteX1014" fmla="*/ 656685 w 3232771"/>
              <a:gd name="connsiteY1014" fmla="*/ 838470 h 3299257"/>
              <a:gd name="connsiteX1015" fmla="*/ 678669 w 3232771"/>
              <a:gd name="connsiteY1015" fmla="*/ 742470 h 3299257"/>
              <a:gd name="connsiteX1016" fmla="*/ 659825 w 3232771"/>
              <a:gd name="connsiteY1016" fmla="*/ 707561 h 3299257"/>
              <a:gd name="connsiteX1017" fmla="*/ 323789 w 3232771"/>
              <a:gd name="connsiteY1017" fmla="*/ 727925 h 3299257"/>
              <a:gd name="connsiteX1018" fmla="*/ 188747 w 3232771"/>
              <a:gd name="connsiteY1018" fmla="*/ 1071198 h 3299257"/>
              <a:gd name="connsiteX1019" fmla="*/ 286103 w 3232771"/>
              <a:gd name="connsiteY1019" fmla="*/ 1088652 h 3299257"/>
              <a:gd name="connsiteX1020" fmla="*/ 452551 w 3232771"/>
              <a:gd name="connsiteY1020" fmla="*/ 1231198 h 3299257"/>
              <a:gd name="connsiteX1021" fmla="*/ 487097 w 3232771"/>
              <a:gd name="connsiteY1021" fmla="*/ 1327198 h 3299257"/>
              <a:gd name="connsiteX1022" fmla="*/ 505940 w 3232771"/>
              <a:gd name="connsiteY1022" fmla="*/ 1385380 h 3299257"/>
              <a:gd name="connsiteX1023" fmla="*/ 600155 w 3232771"/>
              <a:gd name="connsiteY1023" fmla="*/ 1493017 h 3299257"/>
              <a:gd name="connsiteX1024" fmla="*/ 684950 w 3232771"/>
              <a:gd name="connsiteY1024" fmla="*/ 1504653 h 3299257"/>
              <a:gd name="connsiteX1025" fmla="*/ 694371 w 3232771"/>
              <a:gd name="connsiteY1025" fmla="*/ 1504653 h 3299257"/>
              <a:gd name="connsiteX1026" fmla="*/ 904787 w 3232771"/>
              <a:gd name="connsiteY1026" fmla="*/ 1554107 h 3299257"/>
              <a:gd name="connsiteX1027" fmla="*/ 1005283 w 3232771"/>
              <a:gd name="connsiteY1027" fmla="*/ 1644289 h 3299257"/>
              <a:gd name="connsiteX1028" fmla="*/ 1014705 w 3232771"/>
              <a:gd name="connsiteY1028" fmla="*/ 1653017 h 3299257"/>
              <a:gd name="connsiteX1029" fmla="*/ 1448098 w 3232771"/>
              <a:gd name="connsiteY1029" fmla="*/ 1911926 h 3299257"/>
              <a:gd name="connsiteX1030" fmla="*/ 1526611 w 3232771"/>
              <a:gd name="connsiteY1030" fmla="*/ 1897381 h 3299257"/>
              <a:gd name="connsiteX1031" fmla="*/ 1545454 w 3232771"/>
              <a:gd name="connsiteY1031" fmla="*/ 1853744 h 3299257"/>
              <a:gd name="connsiteX1032" fmla="*/ 1504627 w 3232771"/>
              <a:gd name="connsiteY1032" fmla="*/ 1504653 h 3299257"/>
              <a:gd name="connsiteX1033" fmla="*/ 1466941 w 3232771"/>
              <a:gd name="connsiteY1033" fmla="*/ 1431926 h 3299257"/>
              <a:gd name="connsiteX1034" fmla="*/ 1422973 w 3232771"/>
              <a:gd name="connsiteY1034" fmla="*/ 1333016 h 3299257"/>
              <a:gd name="connsiteX1035" fmla="*/ 1341320 w 3232771"/>
              <a:gd name="connsiteY1035" fmla="*/ 1257380 h 3299257"/>
              <a:gd name="connsiteX1036" fmla="*/ 1350741 w 3232771"/>
              <a:gd name="connsiteY1036" fmla="*/ 1225380 h 3299257"/>
              <a:gd name="connsiteX1037" fmla="*/ 1385287 w 3232771"/>
              <a:gd name="connsiteY1037" fmla="*/ 1234107 h 3299257"/>
              <a:gd name="connsiteX1038" fmla="*/ 1451238 w 3232771"/>
              <a:gd name="connsiteY1038" fmla="*/ 1292289 h 3299257"/>
              <a:gd name="connsiteX1039" fmla="*/ 1498346 w 3232771"/>
              <a:gd name="connsiteY1039" fmla="*/ 1248653 h 3299257"/>
              <a:gd name="connsiteX1040" fmla="*/ 1517189 w 3232771"/>
              <a:gd name="connsiteY1040" fmla="*/ 1111925 h 3299257"/>
              <a:gd name="connsiteX1041" fmla="*/ 1517189 w 3232771"/>
              <a:gd name="connsiteY1041" fmla="*/ 1053743 h 3299257"/>
              <a:gd name="connsiteX1042" fmla="*/ 1529751 w 3232771"/>
              <a:gd name="connsiteY1042" fmla="*/ 960652 h 3299257"/>
              <a:gd name="connsiteX1043" fmla="*/ 1539173 w 3232771"/>
              <a:gd name="connsiteY1043" fmla="*/ 803561 h 3299257"/>
              <a:gd name="connsiteX1044" fmla="*/ 1492065 w 3232771"/>
              <a:gd name="connsiteY1044" fmla="*/ 693016 h 3299257"/>
              <a:gd name="connsiteX1045" fmla="*/ 1482643 w 3232771"/>
              <a:gd name="connsiteY1045" fmla="*/ 681379 h 3299257"/>
              <a:gd name="connsiteX1046" fmla="*/ 1451238 w 3232771"/>
              <a:gd name="connsiteY1046" fmla="*/ 649379 h 3299257"/>
              <a:gd name="connsiteX1047" fmla="*/ 1451238 w 3232771"/>
              <a:gd name="connsiteY1047" fmla="*/ 614470 h 3299257"/>
              <a:gd name="connsiteX1048" fmla="*/ 1485784 w 3232771"/>
              <a:gd name="connsiteY1048" fmla="*/ 614470 h 3299257"/>
              <a:gd name="connsiteX1049" fmla="*/ 1501486 w 3232771"/>
              <a:gd name="connsiteY1049" fmla="*/ 629016 h 3299257"/>
              <a:gd name="connsiteX1050" fmla="*/ 1350741 w 3232771"/>
              <a:gd name="connsiteY1050" fmla="*/ 70470 h 3299257"/>
              <a:gd name="connsiteX1051" fmla="*/ 1251422 w 3232771"/>
              <a:gd name="connsiteY1051" fmla="*/ 46470 h 3299257"/>
              <a:gd name="connsiteX1052" fmla="*/ 1974283 w 3232771"/>
              <a:gd name="connsiteY1052" fmla="*/ 14890 h 3299257"/>
              <a:gd name="connsiteX1053" fmla="*/ 2098727 w 3232771"/>
              <a:gd name="connsiteY1053" fmla="*/ 20708 h 3299257"/>
              <a:gd name="connsiteX1054" fmla="*/ 2425341 w 3232771"/>
              <a:gd name="connsiteY1054" fmla="*/ 203982 h 3299257"/>
              <a:gd name="connsiteX1055" fmla="*/ 2444184 w 3232771"/>
              <a:gd name="connsiteY1055" fmla="*/ 230163 h 3299257"/>
              <a:gd name="connsiteX1056" fmla="*/ 2456746 w 3232771"/>
              <a:gd name="connsiteY1056" fmla="*/ 233072 h 3299257"/>
              <a:gd name="connsiteX1057" fmla="*/ 2777080 w 3232771"/>
              <a:gd name="connsiteY1057" fmla="*/ 361073 h 3299257"/>
              <a:gd name="connsiteX1058" fmla="*/ 2833610 w 3232771"/>
              <a:gd name="connsiteY1058" fmla="*/ 657800 h 3299257"/>
              <a:gd name="connsiteX1059" fmla="*/ 2934106 w 3232771"/>
              <a:gd name="connsiteY1059" fmla="*/ 704346 h 3299257"/>
              <a:gd name="connsiteX1060" fmla="*/ 3094273 w 3232771"/>
              <a:gd name="connsiteY1060" fmla="*/ 1091255 h 3299257"/>
              <a:gd name="connsiteX1061" fmla="*/ 3138241 w 3232771"/>
              <a:gd name="connsiteY1061" fmla="*/ 1114528 h 3299257"/>
              <a:gd name="connsiteX1062" fmla="*/ 3204192 w 3232771"/>
              <a:gd name="connsiteY1062" fmla="*/ 1280346 h 3299257"/>
              <a:gd name="connsiteX1063" fmla="*/ 3188489 w 3232771"/>
              <a:gd name="connsiteY1063" fmla="*/ 1373437 h 3299257"/>
              <a:gd name="connsiteX1064" fmla="*/ 3122538 w 3232771"/>
              <a:gd name="connsiteY1064" fmla="*/ 1856347 h 3299257"/>
              <a:gd name="connsiteX1065" fmla="*/ 3125679 w 3232771"/>
              <a:gd name="connsiteY1065" fmla="*/ 1865074 h 3299257"/>
              <a:gd name="connsiteX1066" fmla="*/ 3087992 w 3232771"/>
              <a:gd name="connsiteY1066" fmla="*/ 2214165 h 3299257"/>
              <a:gd name="connsiteX1067" fmla="*/ 3053446 w 3232771"/>
              <a:gd name="connsiteY1067" fmla="*/ 2281074 h 3299257"/>
              <a:gd name="connsiteX1068" fmla="*/ 3000057 w 3232771"/>
              <a:gd name="connsiteY1068" fmla="*/ 2638893 h 3299257"/>
              <a:gd name="connsiteX1069" fmla="*/ 2921544 w 3232771"/>
              <a:gd name="connsiteY1069" fmla="*/ 2746529 h 3299257"/>
              <a:gd name="connsiteX1070" fmla="*/ 2814766 w 3232771"/>
              <a:gd name="connsiteY1070" fmla="*/ 2778529 h 3299257"/>
              <a:gd name="connsiteX1071" fmla="*/ 2761377 w 3232771"/>
              <a:gd name="connsiteY1071" fmla="*/ 2941439 h 3299257"/>
              <a:gd name="connsiteX1072" fmla="*/ 2585508 w 3232771"/>
              <a:gd name="connsiteY1072" fmla="*/ 3049075 h 3299257"/>
              <a:gd name="connsiteX1073" fmla="*/ 2447325 w 3232771"/>
              <a:gd name="connsiteY1073" fmla="*/ 3168348 h 3299257"/>
              <a:gd name="connsiteX1074" fmla="*/ 2236910 w 3232771"/>
              <a:gd name="connsiteY1074" fmla="*/ 3255621 h 3299257"/>
              <a:gd name="connsiteX1075" fmla="*/ 2013932 w 3232771"/>
              <a:gd name="connsiteY1075" fmla="*/ 3299257 h 3299257"/>
              <a:gd name="connsiteX1076" fmla="*/ 1900873 w 3232771"/>
              <a:gd name="connsiteY1076" fmla="*/ 3281803 h 3299257"/>
              <a:gd name="connsiteX1077" fmla="*/ 1753268 w 3232771"/>
              <a:gd name="connsiteY1077" fmla="*/ 3179984 h 3299257"/>
              <a:gd name="connsiteX1078" fmla="*/ 1681036 w 3232771"/>
              <a:gd name="connsiteY1078" fmla="*/ 2961802 h 3299257"/>
              <a:gd name="connsiteX1079" fmla="*/ 1677896 w 3232771"/>
              <a:gd name="connsiteY1079" fmla="*/ 2950166 h 3299257"/>
              <a:gd name="connsiteX1080" fmla="*/ 1662193 w 3232771"/>
              <a:gd name="connsiteY1080" fmla="*/ 2842529 h 3299257"/>
              <a:gd name="connsiteX1081" fmla="*/ 1668474 w 3232771"/>
              <a:gd name="connsiteY1081" fmla="*/ 2766893 h 3299257"/>
              <a:gd name="connsiteX1082" fmla="*/ 1715582 w 3232771"/>
              <a:gd name="connsiteY1082" fmla="*/ 2650529 h 3299257"/>
              <a:gd name="connsiteX1083" fmla="*/ 1715582 w 3232771"/>
              <a:gd name="connsiteY1083" fmla="*/ 2638893 h 3299257"/>
              <a:gd name="connsiteX1084" fmla="*/ 1677896 w 3232771"/>
              <a:gd name="connsiteY1084" fmla="*/ 2525438 h 3299257"/>
              <a:gd name="connsiteX1085" fmla="*/ 1681036 w 3232771"/>
              <a:gd name="connsiteY1085" fmla="*/ 2275256 h 3299257"/>
              <a:gd name="connsiteX1086" fmla="*/ 1671614 w 3232771"/>
              <a:gd name="connsiteY1086" fmla="*/ 2260711 h 3299257"/>
              <a:gd name="connsiteX1087" fmla="*/ 1633928 w 3232771"/>
              <a:gd name="connsiteY1087" fmla="*/ 2153074 h 3299257"/>
              <a:gd name="connsiteX1088" fmla="*/ 1630788 w 3232771"/>
              <a:gd name="connsiteY1088" fmla="*/ 2039620 h 3299257"/>
              <a:gd name="connsiteX1089" fmla="*/ 1677896 w 3232771"/>
              <a:gd name="connsiteY1089" fmla="*/ 1952347 h 3299257"/>
              <a:gd name="connsiteX1090" fmla="*/ 1665333 w 3232771"/>
              <a:gd name="connsiteY1090" fmla="*/ 1943620 h 3299257"/>
              <a:gd name="connsiteX1091" fmla="*/ 1637069 w 3232771"/>
              <a:gd name="connsiteY1091" fmla="*/ 1876710 h 3299257"/>
              <a:gd name="connsiteX1092" fmla="*/ 1681036 w 3232771"/>
              <a:gd name="connsiteY1092" fmla="*/ 1504346 h 3299257"/>
              <a:gd name="connsiteX1093" fmla="*/ 1718722 w 3232771"/>
              <a:gd name="connsiteY1093" fmla="*/ 1428710 h 3299257"/>
              <a:gd name="connsiteX1094" fmla="*/ 1756409 w 3232771"/>
              <a:gd name="connsiteY1094" fmla="*/ 1350164 h 3299257"/>
              <a:gd name="connsiteX1095" fmla="*/ 1687317 w 3232771"/>
              <a:gd name="connsiteY1095" fmla="*/ 1280346 h 3299257"/>
              <a:gd name="connsiteX1096" fmla="*/ 1662193 w 3232771"/>
              <a:gd name="connsiteY1096" fmla="*/ 1126164 h 3299257"/>
              <a:gd name="connsiteX1097" fmla="*/ 1662193 w 3232771"/>
              <a:gd name="connsiteY1097" fmla="*/ 1070891 h 3299257"/>
              <a:gd name="connsiteX1098" fmla="*/ 1652771 w 3232771"/>
              <a:gd name="connsiteY1098" fmla="*/ 980710 h 3299257"/>
              <a:gd name="connsiteX1099" fmla="*/ 1643350 w 3232771"/>
              <a:gd name="connsiteY1099" fmla="*/ 811982 h 3299257"/>
              <a:gd name="connsiteX1100" fmla="*/ 1696739 w 3232771"/>
              <a:gd name="connsiteY1100" fmla="*/ 686891 h 3299257"/>
              <a:gd name="connsiteX1101" fmla="*/ 1856906 w 3232771"/>
              <a:gd name="connsiteY1101" fmla="*/ 43981 h 3299257"/>
              <a:gd name="connsiteX1102" fmla="*/ 1974283 w 3232771"/>
              <a:gd name="connsiteY1102" fmla="*/ 14890 h 3299257"/>
              <a:gd name="connsiteX1103" fmla="*/ 1257311 w 3232771"/>
              <a:gd name="connsiteY1103" fmla="*/ 651 h 3299257"/>
              <a:gd name="connsiteX1104" fmla="*/ 1279989 w 3232771"/>
              <a:gd name="connsiteY1104" fmla="*/ 3755 h 3299257"/>
              <a:gd name="connsiteX1105" fmla="*/ 1317766 w 3232771"/>
              <a:gd name="connsiteY1105" fmla="*/ 8924 h 3299257"/>
              <a:gd name="connsiteX1106" fmla="*/ 1375865 w 3232771"/>
              <a:gd name="connsiteY1106" fmla="*/ 29742 h 3299257"/>
              <a:gd name="connsiteX1107" fmla="*/ 1536032 w 3232771"/>
              <a:gd name="connsiteY1107" fmla="*/ 669743 h 3299257"/>
              <a:gd name="connsiteX1108" fmla="*/ 1589421 w 3232771"/>
              <a:gd name="connsiteY1108" fmla="*/ 797743 h 3299257"/>
              <a:gd name="connsiteX1109" fmla="*/ 1580000 w 3232771"/>
              <a:gd name="connsiteY1109" fmla="*/ 966471 h 3299257"/>
              <a:gd name="connsiteX1110" fmla="*/ 1570578 w 3232771"/>
              <a:gd name="connsiteY1110" fmla="*/ 1056652 h 3299257"/>
              <a:gd name="connsiteX1111" fmla="*/ 1567438 w 3232771"/>
              <a:gd name="connsiteY1111" fmla="*/ 1109016 h 3299257"/>
              <a:gd name="connsiteX1112" fmla="*/ 1545454 w 3232771"/>
              <a:gd name="connsiteY1112" fmla="*/ 1266107 h 3299257"/>
              <a:gd name="connsiteX1113" fmla="*/ 1476362 w 3232771"/>
              <a:gd name="connsiteY1113" fmla="*/ 1335925 h 3299257"/>
              <a:gd name="connsiteX1114" fmla="*/ 1514049 w 3232771"/>
              <a:gd name="connsiteY1114" fmla="*/ 1411562 h 3299257"/>
              <a:gd name="connsiteX1115" fmla="*/ 1551735 w 3232771"/>
              <a:gd name="connsiteY1115" fmla="*/ 1487198 h 3299257"/>
              <a:gd name="connsiteX1116" fmla="*/ 1595702 w 3232771"/>
              <a:gd name="connsiteY1116" fmla="*/ 1859562 h 3299257"/>
              <a:gd name="connsiteX1117" fmla="*/ 1564297 w 3232771"/>
              <a:gd name="connsiteY1117" fmla="*/ 1929381 h 3299257"/>
              <a:gd name="connsiteX1118" fmla="*/ 1551735 w 3232771"/>
              <a:gd name="connsiteY1118" fmla="*/ 1938108 h 3299257"/>
              <a:gd name="connsiteX1119" fmla="*/ 1601983 w 3232771"/>
              <a:gd name="connsiteY1119" fmla="*/ 2025381 h 3299257"/>
              <a:gd name="connsiteX1120" fmla="*/ 1598843 w 3232771"/>
              <a:gd name="connsiteY1120" fmla="*/ 2138835 h 3299257"/>
              <a:gd name="connsiteX1121" fmla="*/ 1558016 w 3232771"/>
              <a:gd name="connsiteY1121" fmla="*/ 2246472 h 3299257"/>
              <a:gd name="connsiteX1122" fmla="*/ 1548594 w 3232771"/>
              <a:gd name="connsiteY1122" fmla="*/ 2261017 h 3299257"/>
              <a:gd name="connsiteX1123" fmla="*/ 1554875 w 3232771"/>
              <a:gd name="connsiteY1123" fmla="*/ 2511199 h 3299257"/>
              <a:gd name="connsiteX1124" fmla="*/ 1517189 w 3232771"/>
              <a:gd name="connsiteY1124" fmla="*/ 2624654 h 3299257"/>
              <a:gd name="connsiteX1125" fmla="*/ 1517189 w 3232771"/>
              <a:gd name="connsiteY1125" fmla="*/ 2636290 h 3299257"/>
              <a:gd name="connsiteX1126" fmla="*/ 1564297 w 3232771"/>
              <a:gd name="connsiteY1126" fmla="*/ 2752654 h 3299257"/>
              <a:gd name="connsiteX1127" fmla="*/ 1567438 w 3232771"/>
              <a:gd name="connsiteY1127" fmla="*/ 2825381 h 3299257"/>
              <a:gd name="connsiteX1128" fmla="*/ 1554875 w 3232771"/>
              <a:gd name="connsiteY1128" fmla="*/ 2935927 h 3299257"/>
              <a:gd name="connsiteX1129" fmla="*/ 1551735 w 3232771"/>
              <a:gd name="connsiteY1129" fmla="*/ 2947563 h 3299257"/>
              <a:gd name="connsiteX1130" fmla="*/ 1476362 w 3232771"/>
              <a:gd name="connsiteY1130" fmla="*/ 3165745 h 3299257"/>
              <a:gd name="connsiteX1131" fmla="*/ 1331898 w 3232771"/>
              <a:gd name="connsiteY1131" fmla="*/ 3267564 h 3299257"/>
              <a:gd name="connsiteX1132" fmla="*/ 1218839 w 3232771"/>
              <a:gd name="connsiteY1132" fmla="*/ 3285018 h 3299257"/>
              <a:gd name="connsiteX1133" fmla="*/ 995862 w 3232771"/>
              <a:gd name="connsiteY1133" fmla="*/ 3241382 h 3299257"/>
              <a:gd name="connsiteX1134" fmla="*/ 782306 w 3232771"/>
              <a:gd name="connsiteY1134" fmla="*/ 3154109 h 3299257"/>
              <a:gd name="connsiteX1135" fmla="*/ 647263 w 3232771"/>
              <a:gd name="connsiteY1135" fmla="*/ 3031927 h 3299257"/>
              <a:gd name="connsiteX1136" fmla="*/ 471394 w 3232771"/>
              <a:gd name="connsiteY1136" fmla="*/ 2927200 h 3299257"/>
              <a:gd name="connsiteX1137" fmla="*/ 418005 w 3232771"/>
              <a:gd name="connsiteY1137" fmla="*/ 2764290 h 3299257"/>
              <a:gd name="connsiteX1138" fmla="*/ 311227 w 3232771"/>
              <a:gd name="connsiteY1138" fmla="*/ 2732290 h 3299257"/>
              <a:gd name="connsiteX1139" fmla="*/ 232714 w 3232771"/>
              <a:gd name="connsiteY1139" fmla="*/ 2624654 h 3299257"/>
              <a:gd name="connsiteX1140" fmla="*/ 179325 w 3232771"/>
              <a:gd name="connsiteY1140" fmla="*/ 2266835 h 3299257"/>
              <a:gd name="connsiteX1141" fmla="*/ 144779 w 3232771"/>
              <a:gd name="connsiteY1141" fmla="*/ 2199926 h 3299257"/>
              <a:gd name="connsiteX1142" fmla="*/ 103952 w 3232771"/>
              <a:gd name="connsiteY1142" fmla="*/ 1850835 h 3299257"/>
              <a:gd name="connsiteX1143" fmla="*/ 110233 w 3232771"/>
              <a:gd name="connsiteY1143" fmla="*/ 1842108 h 3299257"/>
              <a:gd name="connsiteX1144" fmla="*/ 44282 w 3232771"/>
              <a:gd name="connsiteY1144" fmla="*/ 1359198 h 3299257"/>
              <a:gd name="connsiteX1145" fmla="*/ 28580 w 3232771"/>
              <a:gd name="connsiteY1145" fmla="*/ 1266107 h 3299257"/>
              <a:gd name="connsiteX1146" fmla="*/ 94531 w 3232771"/>
              <a:gd name="connsiteY1146" fmla="*/ 1100289 h 3299257"/>
              <a:gd name="connsiteX1147" fmla="*/ 138498 w 3232771"/>
              <a:gd name="connsiteY1147" fmla="*/ 1077016 h 3299257"/>
              <a:gd name="connsiteX1148" fmla="*/ 295524 w 3232771"/>
              <a:gd name="connsiteY1148" fmla="*/ 690107 h 3299257"/>
              <a:gd name="connsiteX1149" fmla="*/ 399162 w 3232771"/>
              <a:gd name="connsiteY1149" fmla="*/ 643561 h 3299257"/>
              <a:gd name="connsiteX1150" fmla="*/ 455691 w 3232771"/>
              <a:gd name="connsiteY1150" fmla="*/ 346834 h 3299257"/>
              <a:gd name="connsiteX1151" fmla="*/ 776025 w 3232771"/>
              <a:gd name="connsiteY1151" fmla="*/ 215924 h 3299257"/>
              <a:gd name="connsiteX1152" fmla="*/ 788587 w 3232771"/>
              <a:gd name="connsiteY1152" fmla="*/ 215924 h 3299257"/>
              <a:gd name="connsiteX1153" fmla="*/ 807430 w 3232771"/>
              <a:gd name="connsiteY1153" fmla="*/ 189743 h 3299257"/>
              <a:gd name="connsiteX1154" fmla="*/ 1134045 w 3232771"/>
              <a:gd name="connsiteY1154" fmla="*/ 6470 h 3299257"/>
              <a:gd name="connsiteX1155" fmla="*/ 1257311 w 3232771"/>
              <a:gd name="connsiteY1155" fmla="*/ 651 h 329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Lst>
            <a:rect l="l" t="t" r="r" b="b"/>
            <a:pathLst>
              <a:path w="3232771" h="3299257">
                <a:moveTo>
                  <a:pt x="1814584" y="2827624"/>
                </a:moveTo>
                <a:cubicBezTo>
                  <a:pt x="1820868" y="2826168"/>
                  <a:pt x="1827938" y="2826896"/>
                  <a:pt x="1834223" y="2829809"/>
                </a:cubicBezTo>
                <a:cubicBezTo>
                  <a:pt x="1853076" y="2841460"/>
                  <a:pt x="1868787" y="2853111"/>
                  <a:pt x="1884498" y="2864763"/>
                </a:cubicBezTo>
                <a:cubicBezTo>
                  <a:pt x="1890782" y="2873501"/>
                  <a:pt x="1900209" y="2879327"/>
                  <a:pt x="1909636" y="2885152"/>
                </a:cubicBezTo>
                <a:cubicBezTo>
                  <a:pt x="1919062" y="2893891"/>
                  <a:pt x="1947342" y="2911367"/>
                  <a:pt x="1972480" y="2902629"/>
                </a:cubicBezTo>
                <a:cubicBezTo>
                  <a:pt x="1978764" y="2899716"/>
                  <a:pt x="1988191" y="2893891"/>
                  <a:pt x="1997617" y="2888065"/>
                </a:cubicBezTo>
                <a:cubicBezTo>
                  <a:pt x="2007044" y="2879327"/>
                  <a:pt x="2016470" y="2870588"/>
                  <a:pt x="2032181" y="2867675"/>
                </a:cubicBezTo>
                <a:cubicBezTo>
                  <a:pt x="2060461" y="2856024"/>
                  <a:pt x="2091883" y="2856024"/>
                  <a:pt x="2120163" y="2873501"/>
                </a:cubicBezTo>
                <a:cubicBezTo>
                  <a:pt x="2123305" y="2876414"/>
                  <a:pt x="2129590" y="2879327"/>
                  <a:pt x="2135874" y="2882239"/>
                </a:cubicBezTo>
                <a:cubicBezTo>
                  <a:pt x="2139016" y="2888065"/>
                  <a:pt x="2145301" y="2890978"/>
                  <a:pt x="2151585" y="2893891"/>
                </a:cubicBezTo>
                <a:cubicBezTo>
                  <a:pt x="2164154" y="2896803"/>
                  <a:pt x="2170438" y="2908455"/>
                  <a:pt x="2167296" y="2923019"/>
                </a:cubicBezTo>
                <a:cubicBezTo>
                  <a:pt x="2164154" y="2934670"/>
                  <a:pt x="2148443" y="2940495"/>
                  <a:pt x="2135874" y="2937583"/>
                </a:cubicBezTo>
                <a:cubicBezTo>
                  <a:pt x="2123305" y="2934670"/>
                  <a:pt x="2110736" y="2925931"/>
                  <a:pt x="2101310" y="2920106"/>
                </a:cubicBezTo>
                <a:cubicBezTo>
                  <a:pt x="2098168" y="2917193"/>
                  <a:pt x="2095025" y="2914280"/>
                  <a:pt x="2091883" y="2911367"/>
                </a:cubicBezTo>
                <a:cubicBezTo>
                  <a:pt x="2079314" y="2905542"/>
                  <a:pt x="2063603" y="2905542"/>
                  <a:pt x="2051035" y="2908455"/>
                </a:cubicBezTo>
                <a:cubicBezTo>
                  <a:pt x="2044750" y="2911367"/>
                  <a:pt x="2035324" y="2917193"/>
                  <a:pt x="2029039" y="2923019"/>
                </a:cubicBezTo>
                <a:cubicBezTo>
                  <a:pt x="2016470" y="2931757"/>
                  <a:pt x="2003902" y="2940495"/>
                  <a:pt x="1988191" y="2946321"/>
                </a:cubicBezTo>
                <a:cubicBezTo>
                  <a:pt x="1985048" y="2949234"/>
                  <a:pt x="1985048" y="2949234"/>
                  <a:pt x="1981906" y="2949234"/>
                </a:cubicBezTo>
                <a:cubicBezTo>
                  <a:pt x="1978764" y="2987100"/>
                  <a:pt x="1941058" y="3030792"/>
                  <a:pt x="1919062" y="3045356"/>
                </a:cubicBezTo>
                <a:cubicBezTo>
                  <a:pt x="1915920" y="3048269"/>
                  <a:pt x="1909636" y="3048269"/>
                  <a:pt x="1906493" y="3048269"/>
                </a:cubicBezTo>
                <a:cubicBezTo>
                  <a:pt x="1897067" y="3048269"/>
                  <a:pt x="1887640" y="3045356"/>
                  <a:pt x="1884498" y="3039531"/>
                </a:cubicBezTo>
                <a:cubicBezTo>
                  <a:pt x="1875071" y="3027880"/>
                  <a:pt x="1878214" y="3013316"/>
                  <a:pt x="1890782" y="3004577"/>
                </a:cubicBezTo>
                <a:cubicBezTo>
                  <a:pt x="1906493" y="2995839"/>
                  <a:pt x="1928489" y="2963798"/>
                  <a:pt x="1931631" y="2949234"/>
                </a:cubicBezTo>
                <a:cubicBezTo>
                  <a:pt x="1912778" y="2943408"/>
                  <a:pt x="1897067" y="2934670"/>
                  <a:pt x="1878214" y="2923019"/>
                </a:cubicBezTo>
                <a:cubicBezTo>
                  <a:pt x="1868787" y="2917193"/>
                  <a:pt x="1859360" y="2908455"/>
                  <a:pt x="1849934" y="2899716"/>
                </a:cubicBezTo>
                <a:cubicBezTo>
                  <a:pt x="1837365" y="2888065"/>
                  <a:pt x="1824796" y="2879327"/>
                  <a:pt x="1809085" y="2870588"/>
                </a:cubicBezTo>
                <a:cubicBezTo>
                  <a:pt x="1796516" y="2864763"/>
                  <a:pt x="1793374" y="2850198"/>
                  <a:pt x="1799658" y="2838547"/>
                </a:cubicBezTo>
                <a:cubicBezTo>
                  <a:pt x="1802801" y="2832722"/>
                  <a:pt x="1808299" y="2829081"/>
                  <a:pt x="1814584" y="2827624"/>
                </a:cubicBezTo>
                <a:close/>
                <a:moveTo>
                  <a:pt x="1415393" y="2813385"/>
                </a:moveTo>
                <a:cubicBezTo>
                  <a:pt x="1422083" y="2814842"/>
                  <a:pt x="1428379" y="2818483"/>
                  <a:pt x="1433101" y="2824308"/>
                </a:cubicBezTo>
                <a:cubicBezTo>
                  <a:pt x="1439397" y="2835959"/>
                  <a:pt x="1433101" y="2850524"/>
                  <a:pt x="1423657" y="2856349"/>
                </a:cubicBezTo>
                <a:cubicBezTo>
                  <a:pt x="1407917" y="2865088"/>
                  <a:pt x="1395325" y="2873826"/>
                  <a:pt x="1382733" y="2885477"/>
                </a:cubicBezTo>
                <a:cubicBezTo>
                  <a:pt x="1373289" y="2894216"/>
                  <a:pt x="1363844" y="2902954"/>
                  <a:pt x="1354400" y="2908780"/>
                </a:cubicBezTo>
                <a:cubicBezTo>
                  <a:pt x="1335512" y="2920431"/>
                  <a:pt x="1319772" y="2929169"/>
                  <a:pt x="1300884" y="2932082"/>
                </a:cubicBezTo>
                <a:cubicBezTo>
                  <a:pt x="1304032" y="2949559"/>
                  <a:pt x="1326068" y="2981600"/>
                  <a:pt x="1341808" y="2990338"/>
                </a:cubicBezTo>
                <a:cubicBezTo>
                  <a:pt x="1351252" y="2999077"/>
                  <a:pt x="1354400" y="3013641"/>
                  <a:pt x="1348104" y="3022379"/>
                </a:cubicBezTo>
                <a:cubicBezTo>
                  <a:pt x="1341808" y="3031117"/>
                  <a:pt x="1335512" y="3034030"/>
                  <a:pt x="1326068" y="3034030"/>
                </a:cubicBezTo>
                <a:cubicBezTo>
                  <a:pt x="1322920" y="3034030"/>
                  <a:pt x="1316624" y="3034030"/>
                  <a:pt x="1313476" y="3031117"/>
                </a:cubicBezTo>
                <a:cubicBezTo>
                  <a:pt x="1288292" y="3016553"/>
                  <a:pt x="1253663" y="2972861"/>
                  <a:pt x="1250515" y="2934995"/>
                </a:cubicBezTo>
                <a:cubicBezTo>
                  <a:pt x="1247367" y="2934995"/>
                  <a:pt x="1244219" y="2932082"/>
                  <a:pt x="1244219" y="2932082"/>
                </a:cubicBezTo>
                <a:cubicBezTo>
                  <a:pt x="1228479" y="2926256"/>
                  <a:pt x="1215887" y="2917518"/>
                  <a:pt x="1203295" y="2908780"/>
                </a:cubicBezTo>
                <a:cubicBezTo>
                  <a:pt x="1193851" y="2902954"/>
                  <a:pt x="1187555" y="2897128"/>
                  <a:pt x="1181259" y="2894216"/>
                </a:cubicBezTo>
                <a:cubicBezTo>
                  <a:pt x="1165518" y="2888390"/>
                  <a:pt x="1149778" y="2891303"/>
                  <a:pt x="1140334" y="2897128"/>
                </a:cubicBezTo>
                <a:cubicBezTo>
                  <a:pt x="1137186" y="2900041"/>
                  <a:pt x="1134038" y="2902954"/>
                  <a:pt x="1127742" y="2905867"/>
                </a:cubicBezTo>
                <a:cubicBezTo>
                  <a:pt x="1121446" y="2911692"/>
                  <a:pt x="1108854" y="2920431"/>
                  <a:pt x="1096262" y="2923344"/>
                </a:cubicBezTo>
                <a:cubicBezTo>
                  <a:pt x="1080521" y="2926256"/>
                  <a:pt x="1067929" y="2920431"/>
                  <a:pt x="1064781" y="2908780"/>
                </a:cubicBezTo>
                <a:cubicBezTo>
                  <a:pt x="1058485" y="2894216"/>
                  <a:pt x="1067929" y="2882564"/>
                  <a:pt x="1080521" y="2879652"/>
                </a:cubicBezTo>
                <a:cubicBezTo>
                  <a:pt x="1086818" y="2876739"/>
                  <a:pt x="1089966" y="2873826"/>
                  <a:pt x="1096262" y="2868000"/>
                </a:cubicBezTo>
                <a:cubicBezTo>
                  <a:pt x="1102558" y="2865088"/>
                  <a:pt x="1105706" y="2862175"/>
                  <a:pt x="1112002" y="2859262"/>
                </a:cubicBezTo>
                <a:cubicBezTo>
                  <a:pt x="1137186" y="2841785"/>
                  <a:pt x="1171814" y="2841785"/>
                  <a:pt x="1200147" y="2853436"/>
                </a:cubicBezTo>
                <a:cubicBezTo>
                  <a:pt x="1212739" y="2856349"/>
                  <a:pt x="1225331" y="2865088"/>
                  <a:pt x="1234775" y="2873826"/>
                </a:cubicBezTo>
                <a:cubicBezTo>
                  <a:pt x="1244219" y="2879652"/>
                  <a:pt x="1250515" y="2885477"/>
                  <a:pt x="1259959" y="2888390"/>
                </a:cubicBezTo>
                <a:cubicBezTo>
                  <a:pt x="1285144" y="2897128"/>
                  <a:pt x="1310328" y="2879652"/>
                  <a:pt x="1322920" y="2870913"/>
                </a:cubicBezTo>
                <a:cubicBezTo>
                  <a:pt x="1332364" y="2865088"/>
                  <a:pt x="1338660" y="2859262"/>
                  <a:pt x="1348104" y="2850524"/>
                </a:cubicBezTo>
                <a:cubicBezTo>
                  <a:pt x="1363844" y="2838872"/>
                  <a:pt x="1379585" y="2827221"/>
                  <a:pt x="1395325" y="2815570"/>
                </a:cubicBezTo>
                <a:cubicBezTo>
                  <a:pt x="1401621" y="2812657"/>
                  <a:pt x="1408704" y="2811929"/>
                  <a:pt x="1415393" y="2813385"/>
                </a:cubicBezTo>
                <a:close/>
                <a:moveTo>
                  <a:pt x="2607028" y="2696943"/>
                </a:moveTo>
                <a:cubicBezTo>
                  <a:pt x="2619589" y="2696943"/>
                  <a:pt x="2632150" y="2708553"/>
                  <a:pt x="2629010" y="2723065"/>
                </a:cubicBezTo>
                <a:cubicBezTo>
                  <a:pt x="2622729" y="2804335"/>
                  <a:pt x="2556783" y="2871093"/>
                  <a:pt x="2509678" y="2920435"/>
                </a:cubicBezTo>
                <a:cubicBezTo>
                  <a:pt x="2493976" y="2934948"/>
                  <a:pt x="2475134" y="2955266"/>
                  <a:pt x="2446871" y="2963973"/>
                </a:cubicBezTo>
                <a:cubicBezTo>
                  <a:pt x="2424889" y="2972681"/>
                  <a:pt x="2399767" y="2972681"/>
                  <a:pt x="2380925" y="2972681"/>
                </a:cubicBezTo>
                <a:cubicBezTo>
                  <a:pt x="2365223" y="2969778"/>
                  <a:pt x="2352662" y="2969778"/>
                  <a:pt x="2340101" y="2972681"/>
                </a:cubicBezTo>
                <a:cubicBezTo>
                  <a:pt x="2321259" y="2978486"/>
                  <a:pt x="2302417" y="2990096"/>
                  <a:pt x="2283575" y="3016218"/>
                </a:cubicBezTo>
                <a:cubicBezTo>
                  <a:pt x="2277294" y="3022023"/>
                  <a:pt x="2271014" y="3030731"/>
                  <a:pt x="2264733" y="3039438"/>
                </a:cubicBezTo>
                <a:cubicBezTo>
                  <a:pt x="2252172" y="3056853"/>
                  <a:pt x="2242751" y="3071366"/>
                  <a:pt x="2227049" y="3085878"/>
                </a:cubicBezTo>
                <a:cubicBezTo>
                  <a:pt x="2189365" y="3126513"/>
                  <a:pt x="2129699" y="3149733"/>
                  <a:pt x="2073174" y="3149733"/>
                </a:cubicBezTo>
                <a:cubicBezTo>
                  <a:pt x="2051191" y="3149733"/>
                  <a:pt x="2032349" y="3146831"/>
                  <a:pt x="2013507" y="3141026"/>
                </a:cubicBezTo>
                <a:cubicBezTo>
                  <a:pt x="2000946" y="3138123"/>
                  <a:pt x="1991525" y="3123611"/>
                  <a:pt x="1994666" y="3112001"/>
                </a:cubicBezTo>
                <a:cubicBezTo>
                  <a:pt x="2000946" y="3100391"/>
                  <a:pt x="2013507" y="3091683"/>
                  <a:pt x="2029209" y="3094586"/>
                </a:cubicBezTo>
                <a:cubicBezTo>
                  <a:pt x="2082594" y="3112001"/>
                  <a:pt x="2151681" y="3094586"/>
                  <a:pt x="2189365" y="3053951"/>
                </a:cubicBezTo>
                <a:cubicBezTo>
                  <a:pt x="2201927" y="3042341"/>
                  <a:pt x="2211348" y="3027828"/>
                  <a:pt x="2220769" y="3013316"/>
                </a:cubicBezTo>
                <a:cubicBezTo>
                  <a:pt x="2227049" y="3004608"/>
                  <a:pt x="2233330" y="2995901"/>
                  <a:pt x="2242751" y="2987193"/>
                </a:cubicBezTo>
                <a:cubicBezTo>
                  <a:pt x="2267873" y="2955266"/>
                  <a:pt x="2296136" y="2934948"/>
                  <a:pt x="2327539" y="2926240"/>
                </a:cubicBezTo>
                <a:cubicBezTo>
                  <a:pt x="2327539" y="2926240"/>
                  <a:pt x="2330680" y="2926240"/>
                  <a:pt x="2330680" y="2926240"/>
                </a:cubicBezTo>
                <a:cubicBezTo>
                  <a:pt x="2343241" y="2900118"/>
                  <a:pt x="2349522" y="2868190"/>
                  <a:pt x="2346381" y="2839165"/>
                </a:cubicBezTo>
                <a:cubicBezTo>
                  <a:pt x="2346381" y="2824653"/>
                  <a:pt x="2358943" y="2815945"/>
                  <a:pt x="2371504" y="2815945"/>
                </a:cubicBezTo>
                <a:cubicBezTo>
                  <a:pt x="2387205" y="2815945"/>
                  <a:pt x="2399767" y="2824653"/>
                  <a:pt x="2399767" y="2839165"/>
                </a:cubicBezTo>
                <a:cubicBezTo>
                  <a:pt x="2399767" y="2868190"/>
                  <a:pt x="2393486" y="2897215"/>
                  <a:pt x="2384065" y="2923338"/>
                </a:cubicBezTo>
                <a:cubicBezTo>
                  <a:pt x="2399767" y="2926240"/>
                  <a:pt x="2415468" y="2926240"/>
                  <a:pt x="2428030" y="2920435"/>
                </a:cubicBezTo>
                <a:cubicBezTo>
                  <a:pt x="2443731" y="2914630"/>
                  <a:pt x="2459433" y="2900118"/>
                  <a:pt x="2471994" y="2888508"/>
                </a:cubicBezTo>
                <a:cubicBezTo>
                  <a:pt x="2528520" y="2830458"/>
                  <a:pt x="2572484" y="2778213"/>
                  <a:pt x="2578765" y="2717260"/>
                </a:cubicBezTo>
                <a:cubicBezTo>
                  <a:pt x="2581905" y="2705650"/>
                  <a:pt x="2591326" y="2694040"/>
                  <a:pt x="2607028" y="2696943"/>
                </a:cubicBezTo>
                <a:close/>
                <a:moveTo>
                  <a:pt x="623895" y="2682704"/>
                </a:moveTo>
                <a:cubicBezTo>
                  <a:pt x="636494" y="2679801"/>
                  <a:pt x="649093" y="2691411"/>
                  <a:pt x="652243" y="2703021"/>
                </a:cubicBezTo>
                <a:cubicBezTo>
                  <a:pt x="655393" y="2763974"/>
                  <a:pt x="702639" y="2816219"/>
                  <a:pt x="759334" y="2874269"/>
                </a:cubicBezTo>
                <a:cubicBezTo>
                  <a:pt x="771933" y="2885879"/>
                  <a:pt x="784532" y="2900391"/>
                  <a:pt x="803431" y="2906196"/>
                </a:cubicBezTo>
                <a:cubicBezTo>
                  <a:pt x="816030" y="2912001"/>
                  <a:pt x="828629" y="2912001"/>
                  <a:pt x="844377" y="2909099"/>
                </a:cubicBezTo>
                <a:cubicBezTo>
                  <a:pt x="834928" y="2882976"/>
                  <a:pt x="831778" y="2853951"/>
                  <a:pt x="831778" y="2822024"/>
                </a:cubicBezTo>
                <a:cubicBezTo>
                  <a:pt x="831778" y="2810414"/>
                  <a:pt x="844377" y="2798804"/>
                  <a:pt x="856976" y="2801706"/>
                </a:cubicBezTo>
                <a:cubicBezTo>
                  <a:pt x="872725" y="2801706"/>
                  <a:pt x="882174" y="2810414"/>
                  <a:pt x="882174" y="2824926"/>
                </a:cubicBezTo>
                <a:cubicBezTo>
                  <a:pt x="882174" y="2853951"/>
                  <a:pt x="888474" y="2885879"/>
                  <a:pt x="901073" y="2912001"/>
                </a:cubicBezTo>
                <a:cubicBezTo>
                  <a:pt x="901073" y="2912001"/>
                  <a:pt x="901073" y="2912001"/>
                  <a:pt x="904223" y="2912001"/>
                </a:cubicBezTo>
                <a:cubicBezTo>
                  <a:pt x="935720" y="2920709"/>
                  <a:pt x="964068" y="2941027"/>
                  <a:pt x="989266" y="2972954"/>
                </a:cubicBezTo>
                <a:cubicBezTo>
                  <a:pt x="995565" y="2981662"/>
                  <a:pt x="1001865" y="2990369"/>
                  <a:pt x="1008164" y="2999077"/>
                </a:cubicBezTo>
                <a:cubicBezTo>
                  <a:pt x="1020763" y="3013589"/>
                  <a:pt x="1030212" y="3028102"/>
                  <a:pt x="1042811" y="3039712"/>
                </a:cubicBezTo>
                <a:cubicBezTo>
                  <a:pt x="1080608" y="3080347"/>
                  <a:pt x="1146753" y="3097762"/>
                  <a:pt x="1203448" y="3080347"/>
                </a:cubicBezTo>
                <a:cubicBezTo>
                  <a:pt x="1219197" y="3077444"/>
                  <a:pt x="1231796" y="3083249"/>
                  <a:pt x="1234946" y="3097762"/>
                </a:cubicBezTo>
                <a:cubicBezTo>
                  <a:pt x="1241245" y="3109372"/>
                  <a:pt x="1231796" y="3123884"/>
                  <a:pt x="1219197" y="3126787"/>
                </a:cubicBezTo>
                <a:cubicBezTo>
                  <a:pt x="1200299" y="3132592"/>
                  <a:pt x="1181400" y="3135494"/>
                  <a:pt x="1159352" y="3135494"/>
                </a:cubicBezTo>
                <a:cubicBezTo>
                  <a:pt x="1102656" y="3135494"/>
                  <a:pt x="1042811" y="3112274"/>
                  <a:pt x="1005014" y="3071639"/>
                </a:cubicBezTo>
                <a:cubicBezTo>
                  <a:pt x="989266" y="3057127"/>
                  <a:pt x="976667" y="3042614"/>
                  <a:pt x="967217" y="3025199"/>
                </a:cubicBezTo>
                <a:cubicBezTo>
                  <a:pt x="960918" y="3016492"/>
                  <a:pt x="954618" y="3007784"/>
                  <a:pt x="948319" y="3001979"/>
                </a:cubicBezTo>
                <a:cubicBezTo>
                  <a:pt x="929420" y="2975857"/>
                  <a:pt x="910522" y="2964247"/>
                  <a:pt x="891624" y="2958442"/>
                </a:cubicBezTo>
                <a:cubicBezTo>
                  <a:pt x="879025" y="2955539"/>
                  <a:pt x="863276" y="2955539"/>
                  <a:pt x="850677" y="2955539"/>
                </a:cubicBezTo>
                <a:cubicBezTo>
                  <a:pt x="828629" y="2958442"/>
                  <a:pt x="806580" y="2958442"/>
                  <a:pt x="784532" y="2949734"/>
                </a:cubicBezTo>
                <a:cubicBezTo>
                  <a:pt x="756184" y="2941027"/>
                  <a:pt x="737286" y="2920709"/>
                  <a:pt x="721537" y="2903294"/>
                </a:cubicBezTo>
                <a:cubicBezTo>
                  <a:pt x="674291" y="2856854"/>
                  <a:pt x="608146" y="2790096"/>
                  <a:pt x="598697" y="2708826"/>
                </a:cubicBezTo>
                <a:cubicBezTo>
                  <a:pt x="598697" y="2694314"/>
                  <a:pt x="608146" y="2682704"/>
                  <a:pt x="623895" y="2682704"/>
                </a:cubicBezTo>
                <a:close/>
                <a:moveTo>
                  <a:pt x="2681310" y="2125950"/>
                </a:moveTo>
                <a:cubicBezTo>
                  <a:pt x="2687584" y="2125223"/>
                  <a:pt x="2695428" y="2126677"/>
                  <a:pt x="2704840" y="2132491"/>
                </a:cubicBezTo>
                <a:cubicBezTo>
                  <a:pt x="2748761" y="2155746"/>
                  <a:pt x="2783271" y="2193535"/>
                  <a:pt x="2795820" y="2240045"/>
                </a:cubicBezTo>
                <a:cubicBezTo>
                  <a:pt x="2805232" y="2269114"/>
                  <a:pt x="2805232" y="2298182"/>
                  <a:pt x="2798958" y="2327251"/>
                </a:cubicBezTo>
                <a:cubicBezTo>
                  <a:pt x="2817781" y="2324344"/>
                  <a:pt x="2833467" y="2318531"/>
                  <a:pt x="2839742" y="2309810"/>
                </a:cubicBezTo>
                <a:cubicBezTo>
                  <a:pt x="2849154" y="2298182"/>
                  <a:pt x="2864840" y="2295276"/>
                  <a:pt x="2877389" y="2303996"/>
                </a:cubicBezTo>
                <a:cubicBezTo>
                  <a:pt x="2886801" y="2312717"/>
                  <a:pt x="2889938" y="2327251"/>
                  <a:pt x="2880526" y="2335972"/>
                </a:cubicBezTo>
                <a:cubicBezTo>
                  <a:pt x="2864840" y="2359227"/>
                  <a:pt x="2836605" y="2367947"/>
                  <a:pt x="2811507" y="2373761"/>
                </a:cubicBezTo>
                <a:cubicBezTo>
                  <a:pt x="2792683" y="2376668"/>
                  <a:pt x="2776997" y="2382482"/>
                  <a:pt x="2767585" y="2391202"/>
                </a:cubicBezTo>
                <a:cubicBezTo>
                  <a:pt x="2764448" y="2397016"/>
                  <a:pt x="2758173" y="2405737"/>
                  <a:pt x="2755036" y="2414457"/>
                </a:cubicBezTo>
                <a:cubicBezTo>
                  <a:pt x="2751899" y="2423178"/>
                  <a:pt x="2745624" y="2437712"/>
                  <a:pt x="2736212" y="2446433"/>
                </a:cubicBezTo>
                <a:cubicBezTo>
                  <a:pt x="2767585" y="2501663"/>
                  <a:pt x="2780134" y="2565615"/>
                  <a:pt x="2764448" y="2626659"/>
                </a:cubicBezTo>
                <a:cubicBezTo>
                  <a:pt x="2761310" y="2638286"/>
                  <a:pt x="2748761" y="2644100"/>
                  <a:pt x="2739349" y="2644100"/>
                </a:cubicBezTo>
                <a:cubicBezTo>
                  <a:pt x="2736212" y="2644100"/>
                  <a:pt x="2733075" y="2644100"/>
                  <a:pt x="2733075" y="2644100"/>
                </a:cubicBezTo>
                <a:cubicBezTo>
                  <a:pt x="2717389" y="2641193"/>
                  <a:pt x="2711114" y="2629566"/>
                  <a:pt x="2714251" y="2615031"/>
                </a:cubicBezTo>
                <a:cubicBezTo>
                  <a:pt x="2726800" y="2565615"/>
                  <a:pt x="2717389" y="2510384"/>
                  <a:pt x="2689153" y="2466781"/>
                </a:cubicBezTo>
                <a:cubicBezTo>
                  <a:pt x="2676604" y="2466781"/>
                  <a:pt x="2664055" y="2466781"/>
                  <a:pt x="2651506" y="2463874"/>
                </a:cubicBezTo>
                <a:cubicBezTo>
                  <a:pt x="2642094" y="2463874"/>
                  <a:pt x="2635820" y="2460967"/>
                  <a:pt x="2626408" y="2460967"/>
                </a:cubicBezTo>
                <a:cubicBezTo>
                  <a:pt x="2604447" y="2463874"/>
                  <a:pt x="2585623" y="2484222"/>
                  <a:pt x="2566800" y="2507477"/>
                </a:cubicBezTo>
                <a:cubicBezTo>
                  <a:pt x="2563663" y="2513291"/>
                  <a:pt x="2560525" y="2516198"/>
                  <a:pt x="2557388" y="2519105"/>
                </a:cubicBezTo>
                <a:cubicBezTo>
                  <a:pt x="2526015" y="2556894"/>
                  <a:pt x="2450721" y="2615031"/>
                  <a:pt x="2381701" y="2615031"/>
                </a:cubicBezTo>
                <a:cubicBezTo>
                  <a:pt x="2381701" y="2615031"/>
                  <a:pt x="2381701" y="2617938"/>
                  <a:pt x="2381701" y="2617938"/>
                </a:cubicBezTo>
                <a:cubicBezTo>
                  <a:pt x="2375427" y="2664448"/>
                  <a:pt x="2350328" y="2708051"/>
                  <a:pt x="2328368" y="2742934"/>
                </a:cubicBezTo>
                <a:cubicBezTo>
                  <a:pt x="2325230" y="2751654"/>
                  <a:pt x="2315818" y="2754561"/>
                  <a:pt x="2306407" y="2754561"/>
                </a:cubicBezTo>
                <a:cubicBezTo>
                  <a:pt x="2303269" y="2754561"/>
                  <a:pt x="2296995" y="2754561"/>
                  <a:pt x="2293858" y="2751654"/>
                </a:cubicBezTo>
                <a:cubicBezTo>
                  <a:pt x="2281309" y="2745841"/>
                  <a:pt x="2278171" y="2731306"/>
                  <a:pt x="2284446" y="2719679"/>
                </a:cubicBezTo>
                <a:cubicBezTo>
                  <a:pt x="2306407" y="2687703"/>
                  <a:pt x="2325230" y="2649914"/>
                  <a:pt x="2331505" y="2612125"/>
                </a:cubicBezTo>
                <a:cubicBezTo>
                  <a:pt x="2334642" y="2574335"/>
                  <a:pt x="2325230" y="2536546"/>
                  <a:pt x="2300132" y="2516198"/>
                </a:cubicBezTo>
                <a:cubicBezTo>
                  <a:pt x="2287583" y="2507477"/>
                  <a:pt x="2287583" y="2492943"/>
                  <a:pt x="2296995" y="2484222"/>
                </a:cubicBezTo>
                <a:cubicBezTo>
                  <a:pt x="2306407" y="2472595"/>
                  <a:pt x="2322093" y="2472595"/>
                  <a:pt x="2331505" y="2481315"/>
                </a:cubicBezTo>
                <a:cubicBezTo>
                  <a:pt x="2359740" y="2501663"/>
                  <a:pt x="2375427" y="2533639"/>
                  <a:pt x="2381701" y="2568521"/>
                </a:cubicBezTo>
                <a:cubicBezTo>
                  <a:pt x="2425623" y="2565615"/>
                  <a:pt x="2485231" y="2527825"/>
                  <a:pt x="2516604" y="2490036"/>
                </a:cubicBezTo>
                <a:cubicBezTo>
                  <a:pt x="2519741" y="2487129"/>
                  <a:pt x="2522878" y="2484222"/>
                  <a:pt x="2526015" y="2478408"/>
                </a:cubicBezTo>
                <a:cubicBezTo>
                  <a:pt x="2551113" y="2452247"/>
                  <a:pt x="2579349" y="2417364"/>
                  <a:pt x="2623271" y="2414457"/>
                </a:cubicBezTo>
                <a:cubicBezTo>
                  <a:pt x="2635820" y="2414457"/>
                  <a:pt x="2651506" y="2417364"/>
                  <a:pt x="2660918" y="2417364"/>
                </a:cubicBezTo>
                <a:cubicBezTo>
                  <a:pt x="2670330" y="2420271"/>
                  <a:pt x="2679741" y="2420271"/>
                  <a:pt x="2686016" y="2420271"/>
                </a:cubicBezTo>
                <a:cubicBezTo>
                  <a:pt x="2689153" y="2417364"/>
                  <a:pt x="2692290" y="2417364"/>
                  <a:pt x="2695428" y="2417364"/>
                </a:cubicBezTo>
                <a:cubicBezTo>
                  <a:pt x="2701702" y="2411550"/>
                  <a:pt x="2704840" y="2405737"/>
                  <a:pt x="2707977" y="2394109"/>
                </a:cubicBezTo>
                <a:cubicBezTo>
                  <a:pt x="2714251" y="2385389"/>
                  <a:pt x="2720526" y="2370854"/>
                  <a:pt x="2729938" y="2362134"/>
                </a:cubicBezTo>
                <a:cubicBezTo>
                  <a:pt x="2729938" y="2359227"/>
                  <a:pt x="2733075" y="2359227"/>
                  <a:pt x="2733075" y="2356320"/>
                </a:cubicBezTo>
                <a:cubicBezTo>
                  <a:pt x="2733075" y="2356320"/>
                  <a:pt x="2733075" y="2353413"/>
                  <a:pt x="2736212" y="2350506"/>
                </a:cubicBezTo>
                <a:cubicBezTo>
                  <a:pt x="2751899" y="2321437"/>
                  <a:pt x="2758173" y="2283648"/>
                  <a:pt x="2745624" y="2251672"/>
                </a:cubicBezTo>
                <a:cubicBezTo>
                  <a:pt x="2736212" y="2219697"/>
                  <a:pt x="2714251" y="2190628"/>
                  <a:pt x="2682879" y="2173187"/>
                </a:cubicBezTo>
                <a:cubicBezTo>
                  <a:pt x="2673467" y="2176094"/>
                  <a:pt x="2664055" y="2170280"/>
                  <a:pt x="2660918" y="2164466"/>
                </a:cubicBezTo>
                <a:cubicBezTo>
                  <a:pt x="2651506" y="2152839"/>
                  <a:pt x="2654643" y="2138304"/>
                  <a:pt x="2667192" y="2132491"/>
                </a:cubicBezTo>
                <a:cubicBezTo>
                  <a:pt x="2670330" y="2129584"/>
                  <a:pt x="2675035" y="2126677"/>
                  <a:pt x="2681310" y="2125950"/>
                </a:cubicBezTo>
                <a:close/>
                <a:moveTo>
                  <a:pt x="549893" y="2111711"/>
                </a:moveTo>
                <a:cubicBezTo>
                  <a:pt x="556952" y="2112438"/>
                  <a:pt x="562442" y="2115345"/>
                  <a:pt x="565579" y="2118252"/>
                </a:cubicBezTo>
                <a:cubicBezTo>
                  <a:pt x="578128" y="2124065"/>
                  <a:pt x="581266" y="2138600"/>
                  <a:pt x="571854" y="2150227"/>
                </a:cubicBezTo>
                <a:cubicBezTo>
                  <a:pt x="565579" y="2156041"/>
                  <a:pt x="556167" y="2161855"/>
                  <a:pt x="549893" y="2158948"/>
                </a:cubicBezTo>
                <a:cubicBezTo>
                  <a:pt x="518520" y="2176389"/>
                  <a:pt x="496559" y="2205458"/>
                  <a:pt x="484010" y="2237433"/>
                </a:cubicBezTo>
                <a:cubicBezTo>
                  <a:pt x="474598" y="2269409"/>
                  <a:pt x="477736" y="2307198"/>
                  <a:pt x="496559" y="2336267"/>
                </a:cubicBezTo>
                <a:cubicBezTo>
                  <a:pt x="496559" y="2339174"/>
                  <a:pt x="499697" y="2342081"/>
                  <a:pt x="499697" y="2342081"/>
                </a:cubicBezTo>
                <a:cubicBezTo>
                  <a:pt x="499697" y="2344988"/>
                  <a:pt x="499697" y="2344988"/>
                  <a:pt x="502834" y="2344988"/>
                </a:cubicBezTo>
                <a:cubicBezTo>
                  <a:pt x="512246" y="2356615"/>
                  <a:pt x="518520" y="2368243"/>
                  <a:pt x="521657" y="2379870"/>
                </a:cubicBezTo>
                <a:cubicBezTo>
                  <a:pt x="527932" y="2391498"/>
                  <a:pt x="531069" y="2397311"/>
                  <a:pt x="537344" y="2403125"/>
                </a:cubicBezTo>
                <a:cubicBezTo>
                  <a:pt x="540481" y="2403125"/>
                  <a:pt x="543618" y="2403125"/>
                  <a:pt x="546756" y="2406032"/>
                </a:cubicBezTo>
                <a:cubicBezTo>
                  <a:pt x="553030" y="2406032"/>
                  <a:pt x="559305" y="2406032"/>
                  <a:pt x="568716" y="2403125"/>
                </a:cubicBezTo>
                <a:cubicBezTo>
                  <a:pt x="581266" y="2403125"/>
                  <a:pt x="593815" y="2400218"/>
                  <a:pt x="609501" y="2400218"/>
                </a:cubicBezTo>
                <a:cubicBezTo>
                  <a:pt x="653423" y="2403125"/>
                  <a:pt x="681658" y="2438008"/>
                  <a:pt x="703619" y="2464169"/>
                </a:cubicBezTo>
                <a:cubicBezTo>
                  <a:pt x="706756" y="2469983"/>
                  <a:pt x="709893" y="2472890"/>
                  <a:pt x="713031" y="2475797"/>
                </a:cubicBezTo>
                <a:cubicBezTo>
                  <a:pt x="747541" y="2513586"/>
                  <a:pt x="807149" y="2551376"/>
                  <a:pt x="851070" y="2554282"/>
                </a:cubicBezTo>
                <a:cubicBezTo>
                  <a:pt x="857345" y="2519400"/>
                  <a:pt x="873031" y="2487424"/>
                  <a:pt x="898129" y="2467076"/>
                </a:cubicBezTo>
                <a:cubicBezTo>
                  <a:pt x="910678" y="2458356"/>
                  <a:pt x="926365" y="2458356"/>
                  <a:pt x="935777" y="2469983"/>
                </a:cubicBezTo>
                <a:cubicBezTo>
                  <a:pt x="945188" y="2478704"/>
                  <a:pt x="945188" y="2493238"/>
                  <a:pt x="932639" y="2501959"/>
                </a:cubicBezTo>
                <a:cubicBezTo>
                  <a:pt x="907541" y="2522307"/>
                  <a:pt x="894992" y="2560096"/>
                  <a:pt x="901267" y="2597886"/>
                </a:cubicBezTo>
                <a:cubicBezTo>
                  <a:pt x="904404" y="2635675"/>
                  <a:pt x="926365" y="2673464"/>
                  <a:pt x="945188" y="2705440"/>
                </a:cubicBezTo>
                <a:cubicBezTo>
                  <a:pt x="954600" y="2717067"/>
                  <a:pt x="948326" y="2731602"/>
                  <a:pt x="938914" y="2737415"/>
                </a:cubicBezTo>
                <a:cubicBezTo>
                  <a:pt x="932639" y="2740322"/>
                  <a:pt x="929502" y="2740322"/>
                  <a:pt x="923228" y="2740322"/>
                </a:cubicBezTo>
                <a:cubicBezTo>
                  <a:pt x="916953" y="2740322"/>
                  <a:pt x="907541" y="2737415"/>
                  <a:pt x="904404" y="2728695"/>
                </a:cubicBezTo>
                <a:cubicBezTo>
                  <a:pt x="879306" y="2693812"/>
                  <a:pt x="857345" y="2650209"/>
                  <a:pt x="851070" y="2603699"/>
                </a:cubicBezTo>
                <a:cubicBezTo>
                  <a:pt x="851070" y="2600792"/>
                  <a:pt x="851070" y="2600792"/>
                  <a:pt x="851070" y="2600792"/>
                </a:cubicBezTo>
                <a:cubicBezTo>
                  <a:pt x="782051" y="2597886"/>
                  <a:pt x="706756" y="2542655"/>
                  <a:pt x="675384" y="2504866"/>
                </a:cubicBezTo>
                <a:cubicBezTo>
                  <a:pt x="672246" y="2501959"/>
                  <a:pt x="669109" y="2499052"/>
                  <a:pt x="665972" y="2493238"/>
                </a:cubicBezTo>
                <a:cubicBezTo>
                  <a:pt x="644011" y="2469983"/>
                  <a:pt x="628325" y="2449635"/>
                  <a:pt x="606364" y="2446728"/>
                </a:cubicBezTo>
                <a:cubicBezTo>
                  <a:pt x="596952" y="2446728"/>
                  <a:pt x="587540" y="2449635"/>
                  <a:pt x="578128" y="2449635"/>
                </a:cubicBezTo>
                <a:cubicBezTo>
                  <a:pt x="568716" y="2452542"/>
                  <a:pt x="556167" y="2452542"/>
                  <a:pt x="543618" y="2452542"/>
                </a:cubicBezTo>
                <a:cubicBezTo>
                  <a:pt x="515383" y="2496145"/>
                  <a:pt x="505971" y="2551376"/>
                  <a:pt x="518520" y="2600792"/>
                </a:cubicBezTo>
                <a:cubicBezTo>
                  <a:pt x="521657" y="2615327"/>
                  <a:pt x="512246" y="2626954"/>
                  <a:pt x="499697" y="2629861"/>
                </a:cubicBezTo>
                <a:cubicBezTo>
                  <a:pt x="496559" y="2629861"/>
                  <a:pt x="496559" y="2629861"/>
                  <a:pt x="493422" y="2629861"/>
                </a:cubicBezTo>
                <a:cubicBezTo>
                  <a:pt x="480873" y="2629861"/>
                  <a:pt x="471461" y="2624047"/>
                  <a:pt x="468324" y="2612420"/>
                </a:cubicBezTo>
                <a:cubicBezTo>
                  <a:pt x="452638" y="2551376"/>
                  <a:pt x="462049" y="2487424"/>
                  <a:pt x="496559" y="2432194"/>
                </a:cubicBezTo>
                <a:cubicBezTo>
                  <a:pt x="487148" y="2423473"/>
                  <a:pt x="480873" y="2408939"/>
                  <a:pt x="477736" y="2400218"/>
                </a:cubicBezTo>
                <a:cubicBezTo>
                  <a:pt x="471461" y="2391498"/>
                  <a:pt x="468324" y="2382777"/>
                  <a:pt x="465187" y="2376963"/>
                </a:cubicBezTo>
                <a:cubicBezTo>
                  <a:pt x="455775" y="2368243"/>
                  <a:pt x="440089" y="2362429"/>
                  <a:pt x="421265" y="2359522"/>
                </a:cubicBezTo>
                <a:cubicBezTo>
                  <a:pt x="396167" y="2353708"/>
                  <a:pt x="367931" y="2344988"/>
                  <a:pt x="349108" y="2321733"/>
                </a:cubicBezTo>
                <a:cubicBezTo>
                  <a:pt x="342833" y="2310105"/>
                  <a:pt x="345971" y="2295571"/>
                  <a:pt x="355382" y="2289757"/>
                </a:cubicBezTo>
                <a:cubicBezTo>
                  <a:pt x="367931" y="2281037"/>
                  <a:pt x="383618" y="2283943"/>
                  <a:pt x="389892" y="2295571"/>
                </a:cubicBezTo>
                <a:cubicBezTo>
                  <a:pt x="399304" y="2304292"/>
                  <a:pt x="414990" y="2310105"/>
                  <a:pt x="433814" y="2313012"/>
                </a:cubicBezTo>
                <a:cubicBezTo>
                  <a:pt x="427539" y="2283943"/>
                  <a:pt x="427539" y="2254875"/>
                  <a:pt x="436951" y="2225806"/>
                </a:cubicBezTo>
                <a:cubicBezTo>
                  <a:pt x="449500" y="2179296"/>
                  <a:pt x="484010" y="2141507"/>
                  <a:pt x="524795" y="2118252"/>
                </a:cubicBezTo>
                <a:cubicBezTo>
                  <a:pt x="534207" y="2112438"/>
                  <a:pt x="542834" y="2110984"/>
                  <a:pt x="549893" y="2111711"/>
                </a:cubicBezTo>
                <a:close/>
                <a:moveTo>
                  <a:pt x="2826922" y="1757080"/>
                </a:moveTo>
                <a:cubicBezTo>
                  <a:pt x="2839498" y="1759987"/>
                  <a:pt x="2848929" y="1771615"/>
                  <a:pt x="2848929" y="1783243"/>
                </a:cubicBezTo>
                <a:cubicBezTo>
                  <a:pt x="2839498" y="1823941"/>
                  <a:pt x="2848929" y="1864639"/>
                  <a:pt x="2874079" y="1899523"/>
                </a:cubicBezTo>
                <a:cubicBezTo>
                  <a:pt x="2877223" y="1902430"/>
                  <a:pt x="2880367" y="1905337"/>
                  <a:pt x="2880367" y="1908244"/>
                </a:cubicBezTo>
                <a:cubicBezTo>
                  <a:pt x="2889798" y="1919872"/>
                  <a:pt x="2899229" y="1928593"/>
                  <a:pt x="2902373" y="1943128"/>
                </a:cubicBezTo>
                <a:cubicBezTo>
                  <a:pt x="2914948" y="1963477"/>
                  <a:pt x="2914948" y="1986733"/>
                  <a:pt x="2914948" y="2007082"/>
                </a:cubicBezTo>
                <a:cubicBezTo>
                  <a:pt x="2914948" y="2059407"/>
                  <a:pt x="2911804" y="2108826"/>
                  <a:pt x="2880367" y="2149524"/>
                </a:cubicBezTo>
                <a:cubicBezTo>
                  <a:pt x="2874079" y="2155338"/>
                  <a:pt x="2867792" y="2158245"/>
                  <a:pt x="2858360" y="2158245"/>
                </a:cubicBezTo>
                <a:cubicBezTo>
                  <a:pt x="2852073" y="2158245"/>
                  <a:pt x="2848929" y="2158245"/>
                  <a:pt x="2842641" y="2152431"/>
                </a:cubicBezTo>
                <a:cubicBezTo>
                  <a:pt x="2833210" y="2146617"/>
                  <a:pt x="2830066" y="2132082"/>
                  <a:pt x="2839498" y="2120454"/>
                </a:cubicBezTo>
                <a:cubicBezTo>
                  <a:pt x="2864648" y="2094291"/>
                  <a:pt x="2864648" y="2050686"/>
                  <a:pt x="2864648" y="2007082"/>
                </a:cubicBezTo>
                <a:cubicBezTo>
                  <a:pt x="2864648" y="1989640"/>
                  <a:pt x="2864648" y="1975105"/>
                  <a:pt x="2858360" y="1960570"/>
                </a:cubicBezTo>
                <a:cubicBezTo>
                  <a:pt x="2852073" y="1951849"/>
                  <a:pt x="2845785" y="1946035"/>
                  <a:pt x="2839498" y="1937314"/>
                </a:cubicBezTo>
                <a:cubicBezTo>
                  <a:pt x="2836354" y="1934407"/>
                  <a:pt x="2833210" y="1928593"/>
                  <a:pt x="2833210" y="1925686"/>
                </a:cubicBezTo>
                <a:cubicBezTo>
                  <a:pt x="2798628" y="1882081"/>
                  <a:pt x="2786053" y="1826848"/>
                  <a:pt x="2798628" y="1774522"/>
                </a:cubicBezTo>
                <a:cubicBezTo>
                  <a:pt x="2798628" y="1762894"/>
                  <a:pt x="2814347" y="1754173"/>
                  <a:pt x="2826922" y="1757080"/>
                </a:cubicBezTo>
                <a:close/>
                <a:moveTo>
                  <a:pt x="404780" y="1742841"/>
                </a:moveTo>
                <a:cubicBezTo>
                  <a:pt x="417477" y="1739934"/>
                  <a:pt x="430174" y="1748655"/>
                  <a:pt x="433348" y="1760283"/>
                </a:cubicBezTo>
                <a:cubicBezTo>
                  <a:pt x="442871" y="1812609"/>
                  <a:pt x="430174" y="1867842"/>
                  <a:pt x="398431" y="1911447"/>
                </a:cubicBezTo>
                <a:cubicBezTo>
                  <a:pt x="395257" y="1914354"/>
                  <a:pt x="392083" y="1917261"/>
                  <a:pt x="388909" y="1923075"/>
                </a:cubicBezTo>
                <a:cubicBezTo>
                  <a:pt x="382560" y="1931796"/>
                  <a:pt x="376211" y="1937610"/>
                  <a:pt x="373037" y="1946331"/>
                </a:cubicBezTo>
                <a:cubicBezTo>
                  <a:pt x="366689" y="1957959"/>
                  <a:pt x="366689" y="1975401"/>
                  <a:pt x="366689" y="1992843"/>
                </a:cubicBezTo>
                <a:cubicBezTo>
                  <a:pt x="366689" y="2036447"/>
                  <a:pt x="366689" y="2077145"/>
                  <a:pt x="392083" y="2106215"/>
                </a:cubicBezTo>
                <a:cubicBezTo>
                  <a:pt x="401606" y="2114936"/>
                  <a:pt x="398431" y="2132378"/>
                  <a:pt x="388909" y="2138192"/>
                </a:cubicBezTo>
                <a:cubicBezTo>
                  <a:pt x="382560" y="2144006"/>
                  <a:pt x="376211" y="2144006"/>
                  <a:pt x="373037" y="2144006"/>
                </a:cubicBezTo>
                <a:cubicBezTo>
                  <a:pt x="363514" y="2144006"/>
                  <a:pt x="357166" y="2141099"/>
                  <a:pt x="350817" y="2135285"/>
                </a:cubicBezTo>
                <a:cubicBezTo>
                  <a:pt x="315900" y="2094587"/>
                  <a:pt x="315900" y="2045168"/>
                  <a:pt x="315900" y="1992843"/>
                </a:cubicBezTo>
                <a:cubicBezTo>
                  <a:pt x="315900" y="1972494"/>
                  <a:pt x="315900" y="1949238"/>
                  <a:pt x="325423" y="1928889"/>
                </a:cubicBezTo>
                <a:cubicBezTo>
                  <a:pt x="331772" y="1914354"/>
                  <a:pt x="341294" y="1902726"/>
                  <a:pt x="347643" y="1894005"/>
                </a:cubicBezTo>
                <a:cubicBezTo>
                  <a:pt x="350817" y="1891098"/>
                  <a:pt x="353992" y="1888191"/>
                  <a:pt x="357166" y="1885284"/>
                </a:cubicBezTo>
                <a:cubicBezTo>
                  <a:pt x="382560" y="1850400"/>
                  <a:pt x="392083" y="1809702"/>
                  <a:pt x="382560" y="1769004"/>
                </a:cubicBezTo>
                <a:cubicBezTo>
                  <a:pt x="379386" y="1757376"/>
                  <a:pt x="388909" y="1745748"/>
                  <a:pt x="404780" y="1742841"/>
                </a:cubicBezTo>
                <a:close/>
                <a:moveTo>
                  <a:pt x="2607817" y="1704331"/>
                </a:moveTo>
                <a:cubicBezTo>
                  <a:pt x="2623539" y="1704331"/>
                  <a:pt x="2632972" y="1715962"/>
                  <a:pt x="2632972" y="1727593"/>
                </a:cubicBezTo>
                <a:cubicBezTo>
                  <a:pt x="2629828" y="1777026"/>
                  <a:pt x="2620395" y="1820643"/>
                  <a:pt x="2607817" y="1867167"/>
                </a:cubicBezTo>
                <a:cubicBezTo>
                  <a:pt x="2610961" y="1867167"/>
                  <a:pt x="2617250" y="1867167"/>
                  <a:pt x="2620395" y="1864259"/>
                </a:cubicBezTo>
                <a:cubicBezTo>
                  <a:pt x="2629828" y="1864259"/>
                  <a:pt x="2639261" y="1864259"/>
                  <a:pt x="2648694" y="1864259"/>
                </a:cubicBezTo>
                <a:cubicBezTo>
                  <a:pt x="2654983" y="1864259"/>
                  <a:pt x="2661272" y="1867167"/>
                  <a:pt x="2667561" y="1864259"/>
                </a:cubicBezTo>
                <a:cubicBezTo>
                  <a:pt x="2676994" y="1864259"/>
                  <a:pt x="2686427" y="1861352"/>
                  <a:pt x="2689572" y="1858444"/>
                </a:cubicBezTo>
                <a:cubicBezTo>
                  <a:pt x="2695860" y="1846813"/>
                  <a:pt x="2711583" y="1843905"/>
                  <a:pt x="2724160" y="1849720"/>
                </a:cubicBezTo>
                <a:cubicBezTo>
                  <a:pt x="2736738" y="1858444"/>
                  <a:pt x="2739882" y="1872983"/>
                  <a:pt x="2730449" y="1884614"/>
                </a:cubicBezTo>
                <a:cubicBezTo>
                  <a:pt x="2721016" y="1899153"/>
                  <a:pt x="2699005" y="1910784"/>
                  <a:pt x="2670705" y="1913692"/>
                </a:cubicBezTo>
                <a:cubicBezTo>
                  <a:pt x="2661272" y="1913692"/>
                  <a:pt x="2654983" y="1913692"/>
                  <a:pt x="2645550" y="1913692"/>
                </a:cubicBezTo>
                <a:cubicBezTo>
                  <a:pt x="2639261" y="1910784"/>
                  <a:pt x="2629828" y="1910784"/>
                  <a:pt x="2623539" y="1913692"/>
                </a:cubicBezTo>
                <a:cubicBezTo>
                  <a:pt x="2610961" y="1913692"/>
                  <a:pt x="2595239" y="1919507"/>
                  <a:pt x="2579517" y="1925323"/>
                </a:cubicBezTo>
                <a:cubicBezTo>
                  <a:pt x="2576373" y="1925323"/>
                  <a:pt x="2573228" y="1928231"/>
                  <a:pt x="2570084" y="1928231"/>
                </a:cubicBezTo>
                <a:cubicBezTo>
                  <a:pt x="2532351" y="1939862"/>
                  <a:pt x="2494618" y="1948585"/>
                  <a:pt x="2460030" y="1957308"/>
                </a:cubicBezTo>
                <a:cubicBezTo>
                  <a:pt x="2324820" y="1986386"/>
                  <a:pt x="2324820" y="1986386"/>
                  <a:pt x="2324820" y="1986386"/>
                </a:cubicBezTo>
                <a:cubicBezTo>
                  <a:pt x="2349975" y="2027095"/>
                  <a:pt x="2375131" y="2067804"/>
                  <a:pt x="2387708" y="2117237"/>
                </a:cubicBezTo>
                <a:cubicBezTo>
                  <a:pt x="2406575" y="2178300"/>
                  <a:pt x="2400286" y="2239364"/>
                  <a:pt x="2371986" y="2285888"/>
                </a:cubicBezTo>
                <a:cubicBezTo>
                  <a:pt x="2362553" y="2306243"/>
                  <a:pt x="2346831" y="2323690"/>
                  <a:pt x="2331109" y="2338229"/>
                </a:cubicBezTo>
                <a:cubicBezTo>
                  <a:pt x="2321676" y="2346952"/>
                  <a:pt x="2312242" y="2358583"/>
                  <a:pt x="2305954" y="2367306"/>
                </a:cubicBezTo>
                <a:cubicBezTo>
                  <a:pt x="2296520" y="2376030"/>
                  <a:pt x="2293376" y="2384753"/>
                  <a:pt x="2287087" y="2393476"/>
                </a:cubicBezTo>
                <a:cubicBezTo>
                  <a:pt x="2274510" y="2410923"/>
                  <a:pt x="2261932" y="2428370"/>
                  <a:pt x="2243065" y="2445817"/>
                </a:cubicBezTo>
                <a:cubicBezTo>
                  <a:pt x="2211621" y="2474894"/>
                  <a:pt x="2170744" y="2489433"/>
                  <a:pt x="2129867" y="2503972"/>
                </a:cubicBezTo>
                <a:cubicBezTo>
                  <a:pt x="2098423" y="2515603"/>
                  <a:pt x="2066978" y="2524327"/>
                  <a:pt x="2041823" y="2544681"/>
                </a:cubicBezTo>
                <a:cubicBezTo>
                  <a:pt x="2016668" y="2565036"/>
                  <a:pt x="2000946" y="2591206"/>
                  <a:pt x="1994657" y="2620284"/>
                </a:cubicBezTo>
                <a:cubicBezTo>
                  <a:pt x="1994657" y="2631915"/>
                  <a:pt x="1982079" y="2640638"/>
                  <a:pt x="1969502" y="2640638"/>
                </a:cubicBezTo>
                <a:cubicBezTo>
                  <a:pt x="1969502" y="2640638"/>
                  <a:pt x="1966357" y="2640638"/>
                  <a:pt x="1966357" y="2640638"/>
                </a:cubicBezTo>
                <a:cubicBezTo>
                  <a:pt x="1953780" y="2640638"/>
                  <a:pt x="1944346" y="2626099"/>
                  <a:pt x="1944346" y="2614468"/>
                </a:cubicBezTo>
                <a:cubicBezTo>
                  <a:pt x="1950635" y="2573759"/>
                  <a:pt x="1975791" y="2535958"/>
                  <a:pt x="2007235" y="2509788"/>
                </a:cubicBezTo>
                <a:cubicBezTo>
                  <a:pt x="2038679" y="2483618"/>
                  <a:pt x="2076412" y="2471987"/>
                  <a:pt x="2111000" y="2460356"/>
                </a:cubicBezTo>
                <a:cubicBezTo>
                  <a:pt x="2148733" y="2445817"/>
                  <a:pt x="2183322" y="2434185"/>
                  <a:pt x="2208477" y="2410923"/>
                </a:cubicBezTo>
                <a:cubicBezTo>
                  <a:pt x="2221055" y="2399292"/>
                  <a:pt x="2230488" y="2384753"/>
                  <a:pt x="2243065" y="2367306"/>
                </a:cubicBezTo>
                <a:cubicBezTo>
                  <a:pt x="2246210" y="2364399"/>
                  <a:pt x="2246210" y="2361491"/>
                  <a:pt x="2249354" y="2358583"/>
                </a:cubicBezTo>
                <a:cubicBezTo>
                  <a:pt x="2230488" y="2341136"/>
                  <a:pt x="2214766" y="2317874"/>
                  <a:pt x="2199044" y="2297520"/>
                </a:cubicBezTo>
                <a:cubicBezTo>
                  <a:pt x="2189610" y="2285888"/>
                  <a:pt x="2192755" y="2271349"/>
                  <a:pt x="2205332" y="2265534"/>
                </a:cubicBezTo>
                <a:cubicBezTo>
                  <a:pt x="2217910" y="2256811"/>
                  <a:pt x="2233632" y="2259718"/>
                  <a:pt x="2239921" y="2271349"/>
                </a:cubicBezTo>
                <a:cubicBezTo>
                  <a:pt x="2252499" y="2288796"/>
                  <a:pt x="2265076" y="2303335"/>
                  <a:pt x="2280798" y="2320782"/>
                </a:cubicBezTo>
                <a:cubicBezTo>
                  <a:pt x="2283943" y="2314966"/>
                  <a:pt x="2287087" y="2312058"/>
                  <a:pt x="2290232" y="2309151"/>
                </a:cubicBezTo>
                <a:cubicBezTo>
                  <a:pt x="2305954" y="2291704"/>
                  <a:pt x="2318531" y="2277165"/>
                  <a:pt x="2327964" y="2262626"/>
                </a:cubicBezTo>
                <a:cubicBezTo>
                  <a:pt x="2359409" y="2213194"/>
                  <a:pt x="2346831" y="2157946"/>
                  <a:pt x="2340542" y="2128868"/>
                </a:cubicBezTo>
                <a:cubicBezTo>
                  <a:pt x="2324820" y="2082343"/>
                  <a:pt x="2299665" y="2038726"/>
                  <a:pt x="2271365" y="1998017"/>
                </a:cubicBezTo>
                <a:cubicBezTo>
                  <a:pt x="2208477" y="2009649"/>
                  <a:pt x="2151877" y="2024188"/>
                  <a:pt x="2123578" y="2064897"/>
                </a:cubicBezTo>
                <a:cubicBezTo>
                  <a:pt x="2111000" y="2085251"/>
                  <a:pt x="2104711" y="2105606"/>
                  <a:pt x="2098423" y="2131776"/>
                </a:cubicBezTo>
                <a:cubicBezTo>
                  <a:pt x="2095278" y="2140499"/>
                  <a:pt x="2095278" y="2149222"/>
                  <a:pt x="2092134" y="2157946"/>
                </a:cubicBezTo>
                <a:cubicBezTo>
                  <a:pt x="2079556" y="2201563"/>
                  <a:pt x="2054401" y="2242272"/>
                  <a:pt x="2026101" y="2277165"/>
                </a:cubicBezTo>
                <a:cubicBezTo>
                  <a:pt x="2007235" y="2300427"/>
                  <a:pt x="1988368" y="2317874"/>
                  <a:pt x="1966357" y="2335321"/>
                </a:cubicBezTo>
                <a:cubicBezTo>
                  <a:pt x="1928624" y="2373122"/>
                  <a:pt x="1894036" y="2405108"/>
                  <a:pt x="1878314" y="2448724"/>
                </a:cubicBezTo>
                <a:cubicBezTo>
                  <a:pt x="1875169" y="2457448"/>
                  <a:pt x="1865736" y="2466171"/>
                  <a:pt x="1856303" y="2466171"/>
                </a:cubicBezTo>
                <a:cubicBezTo>
                  <a:pt x="1853159" y="2466171"/>
                  <a:pt x="1850014" y="2466171"/>
                  <a:pt x="1846870" y="2463263"/>
                </a:cubicBezTo>
                <a:cubicBezTo>
                  <a:pt x="1834292" y="2460356"/>
                  <a:pt x="1828003" y="2445817"/>
                  <a:pt x="1831148" y="2434185"/>
                </a:cubicBezTo>
                <a:cubicBezTo>
                  <a:pt x="1850014" y="2381845"/>
                  <a:pt x="1890891" y="2341136"/>
                  <a:pt x="1931769" y="2303335"/>
                </a:cubicBezTo>
                <a:cubicBezTo>
                  <a:pt x="1950635" y="2285888"/>
                  <a:pt x="1969502" y="2268442"/>
                  <a:pt x="1985224" y="2248087"/>
                </a:cubicBezTo>
                <a:cubicBezTo>
                  <a:pt x="2010379" y="2219009"/>
                  <a:pt x="2032390" y="2184116"/>
                  <a:pt x="2041823" y="2146315"/>
                </a:cubicBezTo>
                <a:cubicBezTo>
                  <a:pt x="2044968" y="2137591"/>
                  <a:pt x="2048112" y="2128868"/>
                  <a:pt x="2048112" y="2120145"/>
                </a:cubicBezTo>
                <a:cubicBezTo>
                  <a:pt x="2048112" y="2120145"/>
                  <a:pt x="2051256" y="2117237"/>
                  <a:pt x="2051256" y="2117237"/>
                </a:cubicBezTo>
                <a:cubicBezTo>
                  <a:pt x="2048112" y="2117237"/>
                  <a:pt x="2044968" y="2117237"/>
                  <a:pt x="2041823" y="2117237"/>
                </a:cubicBezTo>
                <a:cubicBezTo>
                  <a:pt x="2004090" y="2117237"/>
                  <a:pt x="1966357" y="2102698"/>
                  <a:pt x="1938058" y="2079435"/>
                </a:cubicBezTo>
                <a:cubicBezTo>
                  <a:pt x="1928624" y="2070712"/>
                  <a:pt x="1928624" y="2056173"/>
                  <a:pt x="1938058" y="2047450"/>
                </a:cubicBezTo>
                <a:cubicBezTo>
                  <a:pt x="1947491" y="2035819"/>
                  <a:pt x="1963213" y="2035819"/>
                  <a:pt x="1972646" y="2044542"/>
                </a:cubicBezTo>
                <a:cubicBezTo>
                  <a:pt x="1997801" y="2064897"/>
                  <a:pt x="2035534" y="2073620"/>
                  <a:pt x="2066978" y="2067804"/>
                </a:cubicBezTo>
                <a:cubicBezTo>
                  <a:pt x="2070123" y="2059081"/>
                  <a:pt x="2076412" y="2047450"/>
                  <a:pt x="2079556" y="2038726"/>
                </a:cubicBezTo>
                <a:cubicBezTo>
                  <a:pt x="2120433" y="1986386"/>
                  <a:pt x="2189610" y="1966032"/>
                  <a:pt x="2258787" y="1951493"/>
                </a:cubicBezTo>
                <a:cubicBezTo>
                  <a:pt x="2447452" y="1910784"/>
                  <a:pt x="2447452" y="1910784"/>
                  <a:pt x="2447452" y="1910784"/>
                </a:cubicBezTo>
                <a:cubicBezTo>
                  <a:pt x="2482041" y="1902061"/>
                  <a:pt x="2516629" y="1896245"/>
                  <a:pt x="2551218" y="1884614"/>
                </a:cubicBezTo>
                <a:cubicBezTo>
                  <a:pt x="2566940" y="1832274"/>
                  <a:pt x="2579517" y="1779934"/>
                  <a:pt x="2582662" y="1724686"/>
                </a:cubicBezTo>
                <a:cubicBezTo>
                  <a:pt x="2582662" y="1713054"/>
                  <a:pt x="2595239" y="1704331"/>
                  <a:pt x="2607817" y="1704331"/>
                </a:cubicBezTo>
                <a:close/>
                <a:moveTo>
                  <a:pt x="621810" y="1690092"/>
                </a:moveTo>
                <a:cubicBezTo>
                  <a:pt x="637532" y="1690092"/>
                  <a:pt x="650110" y="1698815"/>
                  <a:pt x="650110" y="1710447"/>
                </a:cubicBezTo>
                <a:cubicBezTo>
                  <a:pt x="653254" y="1765695"/>
                  <a:pt x="665832" y="1818035"/>
                  <a:pt x="681554" y="1870375"/>
                </a:cubicBezTo>
                <a:cubicBezTo>
                  <a:pt x="712998" y="1882006"/>
                  <a:pt x="750731" y="1887822"/>
                  <a:pt x="782175" y="1896545"/>
                </a:cubicBezTo>
                <a:cubicBezTo>
                  <a:pt x="782175" y="1896545"/>
                  <a:pt x="782175" y="1896545"/>
                  <a:pt x="973984" y="1937254"/>
                </a:cubicBezTo>
                <a:cubicBezTo>
                  <a:pt x="1043161" y="1951793"/>
                  <a:pt x="1112338" y="1969240"/>
                  <a:pt x="1150071" y="2024487"/>
                </a:cubicBezTo>
                <a:cubicBezTo>
                  <a:pt x="1156360" y="2033211"/>
                  <a:pt x="1162649" y="2041934"/>
                  <a:pt x="1165793" y="2053565"/>
                </a:cubicBezTo>
                <a:cubicBezTo>
                  <a:pt x="1197237" y="2059381"/>
                  <a:pt x="1234970" y="2050658"/>
                  <a:pt x="1256981" y="2030303"/>
                </a:cubicBezTo>
                <a:cubicBezTo>
                  <a:pt x="1269559" y="2021580"/>
                  <a:pt x="1285281" y="2021580"/>
                  <a:pt x="1294714" y="2030303"/>
                </a:cubicBezTo>
                <a:cubicBezTo>
                  <a:pt x="1304147" y="2041934"/>
                  <a:pt x="1304147" y="2056473"/>
                  <a:pt x="1294714" y="2065196"/>
                </a:cubicBezTo>
                <a:cubicBezTo>
                  <a:pt x="1266414" y="2088459"/>
                  <a:pt x="1228681" y="2102998"/>
                  <a:pt x="1190948" y="2102998"/>
                </a:cubicBezTo>
                <a:cubicBezTo>
                  <a:pt x="1187804" y="2102998"/>
                  <a:pt x="1184659" y="2102998"/>
                  <a:pt x="1181515" y="2102998"/>
                </a:cubicBezTo>
                <a:cubicBezTo>
                  <a:pt x="1181515" y="2102998"/>
                  <a:pt x="1181515" y="2105906"/>
                  <a:pt x="1181515" y="2105906"/>
                </a:cubicBezTo>
                <a:cubicBezTo>
                  <a:pt x="1184659" y="2114629"/>
                  <a:pt x="1187804" y="2123352"/>
                  <a:pt x="1190948" y="2132076"/>
                </a:cubicBezTo>
                <a:cubicBezTo>
                  <a:pt x="1200382" y="2169877"/>
                  <a:pt x="1219248" y="2204770"/>
                  <a:pt x="1247548" y="2233848"/>
                </a:cubicBezTo>
                <a:cubicBezTo>
                  <a:pt x="1263270" y="2254203"/>
                  <a:pt x="1282136" y="2271649"/>
                  <a:pt x="1301003" y="2289096"/>
                </a:cubicBezTo>
                <a:cubicBezTo>
                  <a:pt x="1341880" y="2326897"/>
                  <a:pt x="1382757" y="2367606"/>
                  <a:pt x="1401624" y="2419946"/>
                </a:cubicBezTo>
                <a:cubicBezTo>
                  <a:pt x="1404768" y="2431578"/>
                  <a:pt x="1398479" y="2446117"/>
                  <a:pt x="1385902" y="2449024"/>
                </a:cubicBezTo>
                <a:cubicBezTo>
                  <a:pt x="1382757" y="2449024"/>
                  <a:pt x="1379613" y="2451932"/>
                  <a:pt x="1376469" y="2451932"/>
                </a:cubicBezTo>
                <a:cubicBezTo>
                  <a:pt x="1367035" y="2451932"/>
                  <a:pt x="1357602" y="2443209"/>
                  <a:pt x="1351313" y="2434485"/>
                </a:cubicBezTo>
                <a:cubicBezTo>
                  <a:pt x="1338736" y="2390869"/>
                  <a:pt x="1301003" y="2358883"/>
                  <a:pt x="1263270" y="2321082"/>
                </a:cubicBezTo>
                <a:cubicBezTo>
                  <a:pt x="1244403" y="2303635"/>
                  <a:pt x="1225537" y="2286188"/>
                  <a:pt x="1206670" y="2262926"/>
                </a:cubicBezTo>
                <a:cubicBezTo>
                  <a:pt x="1175226" y="2228033"/>
                  <a:pt x="1153215" y="2187324"/>
                  <a:pt x="1140638" y="2143707"/>
                </a:cubicBezTo>
                <a:cubicBezTo>
                  <a:pt x="1137493" y="2134983"/>
                  <a:pt x="1134349" y="2126260"/>
                  <a:pt x="1134349" y="2117537"/>
                </a:cubicBezTo>
                <a:cubicBezTo>
                  <a:pt x="1128060" y="2091367"/>
                  <a:pt x="1121771" y="2071012"/>
                  <a:pt x="1109194" y="2050658"/>
                </a:cubicBezTo>
                <a:cubicBezTo>
                  <a:pt x="1080894" y="2009949"/>
                  <a:pt x="1021150" y="1995410"/>
                  <a:pt x="961406" y="1983778"/>
                </a:cubicBezTo>
                <a:cubicBezTo>
                  <a:pt x="961406" y="1983778"/>
                  <a:pt x="961406" y="1983778"/>
                  <a:pt x="961406" y="1980871"/>
                </a:cubicBezTo>
                <a:cubicBezTo>
                  <a:pt x="933107" y="2024487"/>
                  <a:pt x="907951" y="2068104"/>
                  <a:pt x="892229" y="2114629"/>
                </a:cubicBezTo>
                <a:cubicBezTo>
                  <a:pt x="882796" y="2143707"/>
                  <a:pt x="873363" y="2198955"/>
                  <a:pt x="901663" y="2248387"/>
                </a:cubicBezTo>
                <a:cubicBezTo>
                  <a:pt x="914240" y="2262926"/>
                  <a:pt x="926818" y="2277465"/>
                  <a:pt x="939396" y="2292004"/>
                </a:cubicBezTo>
                <a:cubicBezTo>
                  <a:pt x="945684" y="2297819"/>
                  <a:pt x="948829" y="2300727"/>
                  <a:pt x="951973" y="2306543"/>
                </a:cubicBezTo>
                <a:cubicBezTo>
                  <a:pt x="964551" y="2289096"/>
                  <a:pt x="980273" y="2274557"/>
                  <a:pt x="992850" y="2257110"/>
                </a:cubicBezTo>
                <a:cubicBezTo>
                  <a:pt x="999139" y="2245479"/>
                  <a:pt x="1014861" y="2242572"/>
                  <a:pt x="1027439" y="2251295"/>
                </a:cubicBezTo>
                <a:cubicBezTo>
                  <a:pt x="1036872" y="2257110"/>
                  <a:pt x="1040017" y="2271649"/>
                  <a:pt x="1033728" y="2283281"/>
                </a:cubicBezTo>
                <a:cubicBezTo>
                  <a:pt x="1018006" y="2303635"/>
                  <a:pt x="1002284" y="2323990"/>
                  <a:pt x="983417" y="2344344"/>
                </a:cubicBezTo>
                <a:cubicBezTo>
                  <a:pt x="986562" y="2347252"/>
                  <a:pt x="986562" y="2350160"/>
                  <a:pt x="989706" y="2353067"/>
                </a:cubicBezTo>
                <a:cubicBezTo>
                  <a:pt x="999139" y="2370514"/>
                  <a:pt x="1011717" y="2385053"/>
                  <a:pt x="1024295" y="2396684"/>
                </a:cubicBezTo>
                <a:cubicBezTo>
                  <a:pt x="1049450" y="2419946"/>
                  <a:pt x="1084038" y="2431578"/>
                  <a:pt x="1118627" y="2443209"/>
                </a:cubicBezTo>
                <a:cubicBezTo>
                  <a:pt x="1156360" y="2457748"/>
                  <a:pt x="1190948" y="2469379"/>
                  <a:pt x="1222392" y="2495549"/>
                </a:cubicBezTo>
                <a:cubicBezTo>
                  <a:pt x="1256981" y="2521719"/>
                  <a:pt x="1282136" y="2559520"/>
                  <a:pt x="1288425" y="2600229"/>
                </a:cubicBezTo>
                <a:cubicBezTo>
                  <a:pt x="1288425" y="2611860"/>
                  <a:pt x="1278992" y="2623491"/>
                  <a:pt x="1266414" y="2626399"/>
                </a:cubicBezTo>
                <a:cubicBezTo>
                  <a:pt x="1263270" y="2626399"/>
                  <a:pt x="1263270" y="2626399"/>
                  <a:pt x="1263270" y="2626399"/>
                </a:cubicBezTo>
                <a:cubicBezTo>
                  <a:pt x="1250692" y="2626399"/>
                  <a:pt x="1238114" y="2617676"/>
                  <a:pt x="1238114" y="2606045"/>
                </a:cubicBezTo>
                <a:cubicBezTo>
                  <a:pt x="1231826" y="2576967"/>
                  <a:pt x="1216104" y="2550797"/>
                  <a:pt x="1190948" y="2530442"/>
                </a:cubicBezTo>
                <a:cubicBezTo>
                  <a:pt x="1165793" y="2510088"/>
                  <a:pt x="1134349" y="2501364"/>
                  <a:pt x="1102905" y="2489733"/>
                </a:cubicBezTo>
                <a:cubicBezTo>
                  <a:pt x="1062027" y="2475194"/>
                  <a:pt x="1021150" y="2460655"/>
                  <a:pt x="989706" y="2431578"/>
                </a:cubicBezTo>
                <a:cubicBezTo>
                  <a:pt x="970840" y="2414131"/>
                  <a:pt x="958262" y="2396684"/>
                  <a:pt x="945684" y="2379237"/>
                </a:cubicBezTo>
                <a:cubicBezTo>
                  <a:pt x="939396" y="2370514"/>
                  <a:pt x="933107" y="2361791"/>
                  <a:pt x="926818" y="2353067"/>
                </a:cubicBezTo>
                <a:cubicBezTo>
                  <a:pt x="920529" y="2344344"/>
                  <a:pt x="911096" y="2332713"/>
                  <a:pt x="901663" y="2323990"/>
                </a:cubicBezTo>
                <a:cubicBezTo>
                  <a:pt x="885941" y="2306543"/>
                  <a:pt x="870218" y="2292004"/>
                  <a:pt x="857641" y="2271649"/>
                </a:cubicBezTo>
                <a:cubicBezTo>
                  <a:pt x="829341" y="2225125"/>
                  <a:pt x="826197" y="2164061"/>
                  <a:pt x="845063" y="2102998"/>
                </a:cubicBezTo>
                <a:cubicBezTo>
                  <a:pt x="857641" y="2053565"/>
                  <a:pt x="882796" y="2012856"/>
                  <a:pt x="907951" y="1972147"/>
                </a:cubicBezTo>
                <a:cubicBezTo>
                  <a:pt x="907951" y="1972147"/>
                  <a:pt x="907951" y="1972147"/>
                  <a:pt x="772742" y="1943069"/>
                </a:cubicBezTo>
                <a:cubicBezTo>
                  <a:pt x="735009" y="1934346"/>
                  <a:pt x="700420" y="1925623"/>
                  <a:pt x="662687" y="1913992"/>
                </a:cubicBezTo>
                <a:cubicBezTo>
                  <a:pt x="659543" y="1913992"/>
                  <a:pt x="656399" y="1911084"/>
                  <a:pt x="650110" y="1911084"/>
                </a:cubicBezTo>
                <a:cubicBezTo>
                  <a:pt x="637532" y="1905268"/>
                  <a:pt x="621810" y="1899453"/>
                  <a:pt x="609232" y="1896545"/>
                </a:cubicBezTo>
                <a:cubicBezTo>
                  <a:pt x="599799" y="1896545"/>
                  <a:pt x="593510" y="1896545"/>
                  <a:pt x="587222" y="1896545"/>
                </a:cubicBezTo>
                <a:cubicBezTo>
                  <a:pt x="577788" y="1899453"/>
                  <a:pt x="568355" y="1899453"/>
                  <a:pt x="562066" y="1896545"/>
                </a:cubicBezTo>
                <a:cubicBezTo>
                  <a:pt x="533767" y="1896545"/>
                  <a:pt x="511756" y="1884914"/>
                  <a:pt x="499178" y="1867467"/>
                </a:cubicBezTo>
                <a:cubicBezTo>
                  <a:pt x="492889" y="1858744"/>
                  <a:pt x="496034" y="1844205"/>
                  <a:pt x="508611" y="1835481"/>
                </a:cubicBezTo>
                <a:cubicBezTo>
                  <a:pt x="518045" y="1829666"/>
                  <a:pt x="533767" y="1832574"/>
                  <a:pt x="543200" y="1844205"/>
                </a:cubicBezTo>
                <a:cubicBezTo>
                  <a:pt x="546344" y="1847113"/>
                  <a:pt x="552633" y="1850020"/>
                  <a:pt x="565211" y="1850020"/>
                </a:cubicBezTo>
                <a:cubicBezTo>
                  <a:pt x="571500" y="1850020"/>
                  <a:pt x="577788" y="1850020"/>
                  <a:pt x="584077" y="1850020"/>
                </a:cubicBezTo>
                <a:cubicBezTo>
                  <a:pt x="593510" y="1850020"/>
                  <a:pt x="602944" y="1850020"/>
                  <a:pt x="612377" y="1850020"/>
                </a:cubicBezTo>
                <a:cubicBezTo>
                  <a:pt x="615521" y="1852928"/>
                  <a:pt x="618666" y="1852928"/>
                  <a:pt x="624954" y="1852928"/>
                </a:cubicBezTo>
                <a:cubicBezTo>
                  <a:pt x="609232" y="1806404"/>
                  <a:pt x="602944" y="1759879"/>
                  <a:pt x="599799" y="1713354"/>
                </a:cubicBezTo>
                <a:cubicBezTo>
                  <a:pt x="599799" y="1701723"/>
                  <a:pt x="609232" y="1690092"/>
                  <a:pt x="621810" y="1690092"/>
                </a:cubicBezTo>
                <a:close/>
                <a:moveTo>
                  <a:pt x="2986528" y="1451680"/>
                </a:moveTo>
                <a:cubicBezTo>
                  <a:pt x="2992416" y="1449134"/>
                  <a:pt x="2999482" y="1449134"/>
                  <a:pt x="3005762" y="1452044"/>
                </a:cubicBezTo>
                <a:cubicBezTo>
                  <a:pt x="3018324" y="1454953"/>
                  <a:pt x="3024604" y="1466592"/>
                  <a:pt x="3021464" y="1481141"/>
                </a:cubicBezTo>
                <a:cubicBezTo>
                  <a:pt x="3012043" y="1504418"/>
                  <a:pt x="2996341" y="1527696"/>
                  <a:pt x="2974359" y="1542244"/>
                </a:cubicBezTo>
                <a:cubicBezTo>
                  <a:pt x="2977499" y="1565522"/>
                  <a:pt x="2983780" y="1588800"/>
                  <a:pt x="2983780" y="1612077"/>
                </a:cubicBezTo>
                <a:cubicBezTo>
                  <a:pt x="2986920" y="1649903"/>
                  <a:pt x="2977499" y="1681910"/>
                  <a:pt x="2958657" y="1708097"/>
                </a:cubicBezTo>
                <a:cubicBezTo>
                  <a:pt x="2955517" y="1711007"/>
                  <a:pt x="2955517" y="1713917"/>
                  <a:pt x="2952377" y="1716826"/>
                </a:cubicBezTo>
                <a:cubicBezTo>
                  <a:pt x="2946096" y="1722646"/>
                  <a:pt x="2942956" y="1728465"/>
                  <a:pt x="2942956" y="1731375"/>
                </a:cubicBezTo>
                <a:cubicBezTo>
                  <a:pt x="2939816" y="1743014"/>
                  <a:pt x="2927254" y="1748833"/>
                  <a:pt x="2917833" y="1748833"/>
                </a:cubicBezTo>
                <a:cubicBezTo>
                  <a:pt x="2914693" y="1748833"/>
                  <a:pt x="2911553" y="1748833"/>
                  <a:pt x="2911553" y="1748833"/>
                </a:cubicBezTo>
                <a:cubicBezTo>
                  <a:pt x="2895851" y="1745923"/>
                  <a:pt x="2889570" y="1731375"/>
                  <a:pt x="2892711" y="1719736"/>
                </a:cubicBezTo>
                <a:cubicBezTo>
                  <a:pt x="2895851" y="1708097"/>
                  <a:pt x="2905272" y="1696458"/>
                  <a:pt x="2911553" y="1687729"/>
                </a:cubicBezTo>
                <a:cubicBezTo>
                  <a:pt x="2911553" y="1684820"/>
                  <a:pt x="2914693" y="1684820"/>
                  <a:pt x="2917833" y="1681910"/>
                </a:cubicBezTo>
                <a:cubicBezTo>
                  <a:pt x="2933535" y="1658632"/>
                  <a:pt x="2933535" y="1632445"/>
                  <a:pt x="2933535" y="1614987"/>
                </a:cubicBezTo>
                <a:cubicBezTo>
                  <a:pt x="2933535" y="1597529"/>
                  <a:pt x="2930395" y="1580070"/>
                  <a:pt x="2927254" y="1565522"/>
                </a:cubicBezTo>
                <a:cubicBezTo>
                  <a:pt x="2914693" y="1568432"/>
                  <a:pt x="2898991" y="1571341"/>
                  <a:pt x="2886430" y="1571341"/>
                </a:cubicBezTo>
                <a:cubicBezTo>
                  <a:pt x="2867588" y="1571341"/>
                  <a:pt x="2848746" y="1568432"/>
                  <a:pt x="2829904" y="1559703"/>
                </a:cubicBezTo>
                <a:cubicBezTo>
                  <a:pt x="2817343" y="1553883"/>
                  <a:pt x="2811062" y="1542244"/>
                  <a:pt x="2817343" y="1530605"/>
                </a:cubicBezTo>
                <a:cubicBezTo>
                  <a:pt x="2823624" y="1516057"/>
                  <a:pt x="2839325" y="1513147"/>
                  <a:pt x="2851886" y="1516057"/>
                </a:cubicBezTo>
                <a:cubicBezTo>
                  <a:pt x="2873869" y="1527696"/>
                  <a:pt x="2902132" y="1524786"/>
                  <a:pt x="2924114" y="1516057"/>
                </a:cubicBezTo>
                <a:cubicBezTo>
                  <a:pt x="2927254" y="1513147"/>
                  <a:pt x="2933535" y="1510238"/>
                  <a:pt x="2939816" y="1507328"/>
                </a:cubicBezTo>
                <a:cubicBezTo>
                  <a:pt x="2955517" y="1498599"/>
                  <a:pt x="2968078" y="1481141"/>
                  <a:pt x="2974359" y="1466592"/>
                </a:cubicBezTo>
                <a:cubicBezTo>
                  <a:pt x="2975929" y="1459318"/>
                  <a:pt x="2980640" y="1454226"/>
                  <a:pt x="2986528" y="1451680"/>
                </a:cubicBezTo>
                <a:close/>
                <a:moveTo>
                  <a:pt x="1824982" y="1436673"/>
                </a:moveTo>
                <a:cubicBezTo>
                  <a:pt x="1837549" y="1433764"/>
                  <a:pt x="1853256" y="1439581"/>
                  <a:pt x="1856397" y="1451215"/>
                </a:cubicBezTo>
                <a:cubicBezTo>
                  <a:pt x="1865821" y="1486117"/>
                  <a:pt x="1878387" y="1509385"/>
                  <a:pt x="1897235" y="1521019"/>
                </a:cubicBezTo>
                <a:cubicBezTo>
                  <a:pt x="1906659" y="1526836"/>
                  <a:pt x="1922366" y="1529744"/>
                  <a:pt x="1934932" y="1535561"/>
                </a:cubicBezTo>
                <a:cubicBezTo>
                  <a:pt x="1950639" y="1538469"/>
                  <a:pt x="1966346" y="1544286"/>
                  <a:pt x="1978911" y="1550103"/>
                </a:cubicBezTo>
                <a:cubicBezTo>
                  <a:pt x="2004042" y="1564646"/>
                  <a:pt x="2026032" y="1587914"/>
                  <a:pt x="2044880" y="1619907"/>
                </a:cubicBezTo>
                <a:cubicBezTo>
                  <a:pt x="2051163" y="1631541"/>
                  <a:pt x="2044880" y="1646083"/>
                  <a:pt x="2032315" y="1651900"/>
                </a:cubicBezTo>
                <a:cubicBezTo>
                  <a:pt x="2029173" y="1651900"/>
                  <a:pt x="2026032" y="1651900"/>
                  <a:pt x="2022891" y="1651900"/>
                </a:cubicBezTo>
                <a:cubicBezTo>
                  <a:pt x="2013467" y="1651900"/>
                  <a:pt x="2004042" y="1648992"/>
                  <a:pt x="1997760" y="1640266"/>
                </a:cubicBezTo>
                <a:cubicBezTo>
                  <a:pt x="1985194" y="1616999"/>
                  <a:pt x="1972628" y="1602456"/>
                  <a:pt x="1953780" y="1590822"/>
                </a:cubicBezTo>
                <a:cubicBezTo>
                  <a:pt x="1947497" y="1587914"/>
                  <a:pt x="1938073" y="1585005"/>
                  <a:pt x="1928649" y="1582097"/>
                </a:cubicBezTo>
                <a:cubicBezTo>
                  <a:pt x="1922366" y="1648992"/>
                  <a:pt x="1884669" y="1721704"/>
                  <a:pt x="1853256" y="1750789"/>
                </a:cubicBezTo>
                <a:cubicBezTo>
                  <a:pt x="1850114" y="1756606"/>
                  <a:pt x="1840690" y="1759514"/>
                  <a:pt x="1834407" y="1759514"/>
                </a:cubicBezTo>
                <a:cubicBezTo>
                  <a:pt x="1828124" y="1759514"/>
                  <a:pt x="1821841" y="1759514"/>
                  <a:pt x="1818700" y="1753697"/>
                </a:cubicBezTo>
                <a:cubicBezTo>
                  <a:pt x="1806134" y="1744972"/>
                  <a:pt x="1806134" y="1730429"/>
                  <a:pt x="1815558" y="1721704"/>
                </a:cubicBezTo>
                <a:cubicBezTo>
                  <a:pt x="1843831" y="1689711"/>
                  <a:pt x="1881528" y="1616999"/>
                  <a:pt x="1878387" y="1564646"/>
                </a:cubicBezTo>
                <a:cubicBezTo>
                  <a:pt x="1875245" y="1561737"/>
                  <a:pt x="1872104" y="1561737"/>
                  <a:pt x="1868962" y="1558829"/>
                </a:cubicBezTo>
                <a:cubicBezTo>
                  <a:pt x="1831266" y="1535561"/>
                  <a:pt x="1815558" y="1494842"/>
                  <a:pt x="1806134" y="1465757"/>
                </a:cubicBezTo>
                <a:cubicBezTo>
                  <a:pt x="1802993" y="1451215"/>
                  <a:pt x="1809276" y="1439581"/>
                  <a:pt x="1824982" y="1436673"/>
                </a:cubicBezTo>
                <a:close/>
                <a:moveTo>
                  <a:pt x="226179" y="1434895"/>
                </a:moveTo>
                <a:cubicBezTo>
                  <a:pt x="238670" y="1431985"/>
                  <a:pt x="254283" y="1437805"/>
                  <a:pt x="257406" y="1452353"/>
                </a:cubicBezTo>
                <a:cubicBezTo>
                  <a:pt x="263651" y="1466902"/>
                  <a:pt x="276142" y="1484360"/>
                  <a:pt x="291755" y="1493089"/>
                </a:cubicBezTo>
                <a:cubicBezTo>
                  <a:pt x="298001" y="1495999"/>
                  <a:pt x="304246" y="1498908"/>
                  <a:pt x="307369" y="1501818"/>
                </a:cubicBezTo>
                <a:cubicBezTo>
                  <a:pt x="329227" y="1510547"/>
                  <a:pt x="357332" y="1510547"/>
                  <a:pt x="379190" y="1501818"/>
                </a:cubicBezTo>
                <a:cubicBezTo>
                  <a:pt x="391681" y="1498908"/>
                  <a:pt x="407295" y="1501818"/>
                  <a:pt x="413540" y="1516366"/>
                </a:cubicBezTo>
                <a:cubicBezTo>
                  <a:pt x="419785" y="1528005"/>
                  <a:pt x="413540" y="1539644"/>
                  <a:pt x="401049" y="1545464"/>
                </a:cubicBezTo>
                <a:cubicBezTo>
                  <a:pt x="382313" y="1554193"/>
                  <a:pt x="363577" y="1557102"/>
                  <a:pt x="344841" y="1557102"/>
                </a:cubicBezTo>
                <a:cubicBezTo>
                  <a:pt x="329227" y="1557102"/>
                  <a:pt x="316737" y="1554193"/>
                  <a:pt x="304246" y="1551283"/>
                </a:cubicBezTo>
                <a:cubicBezTo>
                  <a:pt x="301123" y="1565831"/>
                  <a:pt x="298001" y="1583290"/>
                  <a:pt x="298001" y="1600748"/>
                </a:cubicBezTo>
                <a:cubicBezTo>
                  <a:pt x="294878" y="1618206"/>
                  <a:pt x="298001" y="1644393"/>
                  <a:pt x="313614" y="1667671"/>
                </a:cubicBezTo>
                <a:cubicBezTo>
                  <a:pt x="316737" y="1667671"/>
                  <a:pt x="316737" y="1670581"/>
                  <a:pt x="319859" y="1673490"/>
                </a:cubicBezTo>
                <a:cubicBezTo>
                  <a:pt x="326105" y="1682219"/>
                  <a:pt x="335473" y="1693858"/>
                  <a:pt x="338596" y="1705497"/>
                </a:cubicBezTo>
                <a:cubicBezTo>
                  <a:pt x="341718" y="1717136"/>
                  <a:pt x="332350" y="1731684"/>
                  <a:pt x="319859" y="1734594"/>
                </a:cubicBezTo>
                <a:cubicBezTo>
                  <a:pt x="316737" y="1734594"/>
                  <a:pt x="316737" y="1734594"/>
                  <a:pt x="313614" y="1734594"/>
                </a:cubicBezTo>
                <a:cubicBezTo>
                  <a:pt x="301123" y="1734594"/>
                  <a:pt x="291755" y="1728775"/>
                  <a:pt x="288633" y="1717136"/>
                </a:cubicBezTo>
                <a:cubicBezTo>
                  <a:pt x="288633" y="1714226"/>
                  <a:pt x="282387" y="1708407"/>
                  <a:pt x="279265" y="1702587"/>
                </a:cubicBezTo>
                <a:cubicBezTo>
                  <a:pt x="276142" y="1699678"/>
                  <a:pt x="273019" y="1696768"/>
                  <a:pt x="273019" y="1690949"/>
                </a:cubicBezTo>
                <a:cubicBezTo>
                  <a:pt x="254283" y="1667671"/>
                  <a:pt x="244915" y="1635664"/>
                  <a:pt x="244915" y="1597838"/>
                </a:cubicBezTo>
                <a:cubicBezTo>
                  <a:pt x="248038" y="1574561"/>
                  <a:pt x="251160" y="1551283"/>
                  <a:pt x="257406" y="1528005"/>
                </a:cubicBezTo>
                <a:cubicBezTo>
                  <a:pt x="235547" y="1513457"/>
                  <a:pt x="216811" y="1490179"/>
                  <a:pt x="210566" y="1466902"/>
                </a:cubicBezTo>
                <a:cubicBezTo>
                  <a:pt x="204320" y="1452353"/>
                  <a:pt x="213688" y="1440714"/>
                  <a:pt x="226179" y="1434895"/>
                </a:cubicBezTo>
                <a:close/>
                <a:moveTo>
                  <a:pt x="1407788" y="1423541"/>
                </a:moveTo>
                <a:cubicBezTo>
                  <a:pt x="1420354" y="1426440"/>
                  <a:pt x="1429778" y="1438034"/>
                  <a:pt x="1426637" y="1452526"/>
                </a:cubicBezTo>
                <a:cubicBezTo>
                  <a:pt x="1417213" y="1478612"/>
                  <a:pt x="1401506" y="1522090"/>
                  <a:pt x="1363809" y="1545278"/>
                </a:cubicBezTo>
                <a:cubicBezTo>
                  <a:pt x="1360668" y="1545278"/>
                  <a:pt x="1357526" y="1548176"/>
                  <a:pt x="1354385" y="1551075"/>
                </a:cubicBezTo>
                <a:cubicBezTo>
                  <a:pt x="1351243" y="1603247"/>
                  <a:pt x="1388940" y="1675709"/>
                  <a:pt x="1417213" y="1707593"/>
                </a:cubicBezTo>
                <a:cubicBezTo>
                  <a:pt x="1426637" y="1716288"/>
                  <a:pt x="1423495" y="1730781"/>
                  <a:pt x="1414071" y="1739476"/>
                </a:cubicBezTo>
                <a:cubicBezTo>
                  <a:pt x="1407788" y="1745273"/>
                  <a:pt x="1404647" y="1745273"/>
                  <a:pt x="1398364" y="1745273"/>
                </a:cubicBezTo>
                <a:cubicBezTo>
                  <a:pt x="1388940" y="1745273"/>
                  <a:pt x="1382657" y="1742375"/>
                  <a:pt x="1379516" y="1736578"/>
                </a:cubicBezTo>
                <a:cubicBezTo>
                  <a:pt x="1348102" y="1704694"/>
                  <a:pt x="1307264" y="1635131"/>
                  <a:pt x="1304123" y="1568465"/>
                </a:cubicBezTo>
                <a:cubicBezTo>
                  <a:pt x="1294698" y="1571364"/>
                  <a:pt x="1285274" y="1574262"/>
                  <a:pt x="1278991" y="1577161"/>
                </a:cubicBezTo>
                <a:cubicBezTo>
                  <a:pt x="1260143" y="1585856"/>
                  <a:pt x="1244436" y="1603247"/>
                  <a:pt x="1231871" y="1626435"/>
                </a:cubicBezTo>
                <a:cubicBezTo>
                  <a:pt x="1228729" y="1635131"/>
                  <a:pt x="1219305" y="1638029"/>
                  <a:pt x="1209881" y="1638029"/>
                </a:cubicBezTo>
                <a:cubicBezTo>
                  <a:pt x="1206739" y="1638029"/>
                  <a:pt x="1203598" y="1638029"/>
                  <a:pt x="1200457" y="1635131"/>
                </a:cubicBezTo>
                <a:cubicBezTo>
                  <a:pt x="1187891" y="1629334"/>
                  <a:pt x="1181608" y="1617740"/>
                  <a:pt x="1187891" y="1606146"/>
                </a:cubicBezTo>
                <a:cubicBezTo>
                  <a:pt x="1203598" y="1574262"/>
                  <a:pt x="1225588" y="1551075"/>
                  <a:pt x="1253860" y="1536582"/>
                </a:cubicBezTo>
                <a:cubicBezTo>
                  <a:pt x="1266426" y="1530785"/>
                  <a:pt x="1282133" y="1524988"/>
                  <a:pt x="1297840" y="1522090"/>
                </a:cubicBezTo>
                <a:cubicBezTo>
                  <a:pt x="1310405" y="1516293"/>
                  <a:pt x="1322971" y="1513394"/>
                  <a:pt x="1335536" y="1504699"/>
                </a:cubicBezTo>
                <a:cubicBezTo>
                  <a:pt x="1354385" y="1496003"/>
                  <a:pt x="1366950" y="1472815"/>
                  <a:pt x="1376375" y="1438034"/>
                </a:cubicBezTo>
                <a:cubicBezTo>
                  <a:pt x="1379516" y="1426440"/>
                  <a:pt x="1395223" y="1417744"/>
                  <a:pt x="1407788" y="1423541"/>
                </a:cubicBezTo>
                <a:close/>
                <a:moveTo>
                  <a:pt x="3036174" y="1131982"/>
                </a:moveTo>
                <a:cubicBezTo>
                  <a:pt x="3011049" y="1131982"/>
                  <a:pt x="2985925" y="1137801"/>
                  <a:pt x="2965512" y="1146528"/>
                </a:cubicBezTo>
                <a:cubicBezTo>
                  <a:pt x="2905842" y="1169801"/>
                  <a:pt x="2852453" y="1213437"/>
                  <a:pt x="2824188" y="1265801"/>
                </a:cubicBezTo>
                <a:cubicBezTo>
                  <a:pt x="2811626" y="1294892"/>
                  <a:pt x="2802204" y="1323983"/>
                  <a:pt x="2792783" y="1355983"/>
                </a:cubicBezTo>
                <a:cubicBezTo>
                  <a:pt x="2786502" y="1376346"/>
                  <a:pt x="2780221" y="1396710"/>
                  <a:pt x="2773940" y="1417074"/>
                </a:cubicBezTo>
                <a:cubicBezTo>
                  <a:pt x="2745675" y="1483983"/>
                  <a:pt x="2704848" y="1530528"/>
                  <a:pt x="2651459" y="1550892"/>
                </a:cubicBezTo>
                <a:cubicBezTo>
                  <a:pt x="2620054" y="1562528"/>
                  <a:pt x="2582368" y="1565437"/>
                  <a:pt x="2550962" y="1565437"/>
                </a:cubicBezTo>
                <a:cubicBezTo>
                  <a:pt x="2550962" y="1565437"/>
                  <a:pt x="2550962" y="1565437"/>
                  <a:pt x="2538400" y="1565437"/>
                </a:cubicBezTo>
                <a:cubicBezTo>
                  <a:pt x="2481871" y="1568346"/>
                  <a:pt x="2409639" y="1574165"/>
                  <a:pt x="2353109" y="1609074"/>
                </a:cubicBezTo>
                <a:cubicBezTo>
                  <a:pt x="2321704" y="1629437"/>
                  <a:pt x="2293439" y="1658528"/>
                  <a:pt x="2265174" y="1687619"/>
                </a:cubicBezTo>
                <a:cubicBezTo>
                  <a:pt x="2265174" y="1687619"/>
                  <a:pt x="2265174" y="1687619"/>
                  <a:pt x="2255753" y="1699256"/>
                </a:cubicBezTo>
                <a:cubicBezTo>
                  <a:pt x="2101867" y="1865074"/>
                  <a:pt x="1947981" y="1955256"/>
                  <a:pt x="1787814" y="1972710"/>
                </a:cubicBezTo>
                <a:cubicBezTo>
                  <a:pt x="1778392" y="1972710"/>
                  <a:pt x="1768971" y="1975620"/>
                  <a:pt x="1759549" y="1975620"/>
                </a:cubicBezTo>
                <a:cubicBezTo>
                  <a:pt x="1750128" y="1975620"/>
                  <a:pt x="1740706" y="1972710"/>
                  <a:pt x="1731284" y="1972710"/>
                </a:cubicBezTo>
                <a:cubicBezTo>
                  <a:pt x="1731284" y="1975620"/>
                  <a:pt x="1728144" y="1975620"/>
                  <a:pt x="1725003" y="1978529"/>
                </a:cubicBezTo>
                <a:cubicBezTo>
                  <a:pt x="1703020" y="1993074"/>
                  <a:pt x="1684177" y="2019256"/>
                  <a:pt x="1677896" y="2048347"/>
                </a:cubicBezTo>
                <a:cubicBezTo>
                  <a:pt x="1671614" y="2083256"/>
                  <a:pt x="1677896" y="2118165"/>
                  <a:pt x="1684177" y="2144347"/>
                </a:cubicBezTo>
                <a:cubicBezTo>
                  <a:pt x="1687317" y="2173438"/>
                  <a:pt x="1696739" y="2208347"/>
                  <a:pt x="1715582" y="2237438"/>
                </a:cubicBezTo>
                <a:cubicBezTo>
                  <a:pt x="1734425" y="2263620"/>
                  <a:pt x="1759549" y="2283983"/>
                  <a:pt x="1787814" y="2289802"/>
                </a:cubicBezTo>
                <a:cubicBezTo>
                  <a:pt x="1800376" y="2292711"/>
                  <a:pt x="1809798" y="2304347"/>
                  <a:pt x="1806657" y="2318893"/>
                </a:cubicBezTo>
                <a:cubicBezTo>
                  <a:pt x="1803517" y="2327620"/>
                  <a:pt x="1794095" y="2336347"/>
                  <a:pt x="1781533" y="2336347"/>
                </a:cubicBezTo>
                <a:cubicBezTo>
                  <a:pt x="1781533" y="2336347"/>
                  <a:pt x="1778392" y="2336347"/>
                  <a:pt x="1775252" y="2336347"/>
                </a:cubicBezTo>
                <a:cubicBezTo>
                  <a:pt x="1756409" y="2330529"/>
                  <a:pt x="1737566" y="2324711"/>
                  <a:pt x="1721863" y="2313074"/>
                </a:cubicBezTo>
                <a:cubicBezTo>
                  <a:pt x="1703020" y="2374165"/>
                  <a:pt x="1712441" y="2443984"/>
                  <a:pt x="1728144" y="2516711"/>
                </a:cubicBezTo>
                <a:cubicBezTo>
                  <a:pt x="1734425" y="2554529"/>
                  <a:pt x="1743847" y="2595256"/>
                  <a:pt x="1765830" y="2624347"/>
                </a:cubicBezTo>
                <a:cubicBezTo>
                  <a:pt x="1784673" y="2650529"/>
                  <a:pt x="1822360" y="2670893"/>
                  <a:pt x="1853765" y="2659257"/>
                </a:cubicBezTo>
                <a:cubicBezTo>
                  <a:pt x="1866328" y="2653438"/>
                  <a:pt x="1882030" y="2659257"/>
                  <a:pt x="1885171" y="2673802"/>
                </a:cubicBezTo>
                <a:cubicBezTo>
                  <a:pt x="1891452" y="2685438"/>
                  <a:pt x="1885171" y="2697075"/>
                  <a:pt x="1869468" y="2702893"/>
                </a:cubicBezTo>
                <a:cubicBezTo>
                  <a:pt x="1860047" y="2705802"/>
                  <a:pt x="1847484" y="2708711"/>
                  <a:pt x="1834922" y="2708711"/>
                </a:cubicBezTo>
                <a:cubicBezTo>
                  <a:pt x="1806657" y="2708711"/>
                  <a:pt x="1778392" y="2697075"/>
                  <a:pt x="1753268" y="2679620"/>
                </a:cubicBezTo>
                <a:cubicBezTo>
                  <a:pt x="1734425" y="2708711"/>
                  <a:pt x="1721863" y="2740711"/>
                  <a:pt x="1718722" y="2772711"/>
                </a:cubicBezTo>
                <a:cubicBezTo>
                  <a:pt x="1715582" y="2795984"/>
                  <a:pt x="1712441" y="2819257"/>
                  <a:pt x="1715582" y="2839620"/>
                </a:cubicBezTo>
                <a:cubicBezTo>
                  <a:pt x="1715582" y="2871620"/>
                  <a:pt x="1715582" y="2906529"/>
                  <a:pt x="1725003" y="2935620"/>
                </a:cubicBezTo>
                <a:cubicBezTo>
                  <a:pt x="1734425" y="2964711"/>
                  <a:pt x="1753268" y="2987984"/>
                  <a:pt x="1775252" y="2999620"/>
                </a:cubicBezTo>
                <a:cubicBezTo>
                  <a:pt x="1784673" y="2996711"/>
                  <a:pt x="1790954" y="2999620"/>
                  <a:pt x="1800376" y="3002530"/>
                </a:cubicBezTo>
                <a:cubicBezTo>
                  <a:pt x="1809798" y="3011257"/>
                  <a:pt x="1812938" y="3025802"/>
                  <a:pt x="1803517" y="3037439"/>
                </a:cubicBezTo>
                <a:cubicBezTo>
                  <a:pt x="1797236" y="3043257"/>
                  <a:pt x="1787814" y="3049075"/>
                  <a:pt x="1778392" y="3049075"/>
                </a:cubicBezTo>
                <a:cubicBezTo>
                  <a:pt x="1772111" y="3049075"/>
                  <a:pt x="1765830" y="3046166"/>
                  <a:pt x="1759549" y="3043257"/>
                </a:cubicBezTo>
                <a:cubicBezTo>
                  <a:pt x="1746987" y="3037439"/>
                  <a:pt x="1734425" y="3031621"/>
                  <a:pt x="1725003" y="3022893"/>
                </a:cubicBezTo>
                <a:cubicBezTo>
                  <a:pt x="1728144" y="3072348"/>
                  <a:pt x="1765830" y="3118893"/>
                  <a:pt x="1794095" y="3147984"/>
                </a:cubicBezTo>
                <a:cubicBezTo>
                  <a:pt x="1834922" y="3191621"/>
                  <a:pt x="1875749" y="3220712"/>
                  <a:pt x="1919717" y="3238166"/>
                </a:cubicBezTo>
                <a:cubicBezTo>
                  <a:pt x="2013932" y="3273075"/>
                  <a:pt x="2123851" y="3241075"/>
                  <a:pt x="2221207" y="3211984"/>
                </a:cubicBezTo>
                <a:cubicBezTo>
                  <a:pt x="2290299" y="3188712"/>
                  <a:pt x="2359390" y="3165439"/>
                  <a:pt x="2419060" y="3127621"/>
                </a:cubicBezTo>
                <a:cubicBezTo>
                  <a:pt x="2469309" y="3101439"/>
                  <a:pt x="2510135" y="3063621"/>
                  <a:pt x="2541541" y="3022893"/>
                </a:cubicBezTo>
                <a:cubicBezTo>
                  <a:pt x="2544681" y="3017075"/>
                  <a:pt x="2547822" y="3011257"/>
                  <a:pt x="2554103" y="3008348"/>
                </a:cubicBezTo>
                <a:cubicBezTo>
                  <a:pt x="2576086" y="2976348"/>
                  <a:pt x="2591789" y="2947257"/>
                  <a:pt x="2607492" y="2912348"/>
                </a:cubicBezTo>
                <a:cubicBezTo>
                  <a:pt x="2610632" y="2900711"/>
                  <a:pt x="2626335" y="2894893"/>
                  <a:pt x="2638897" y="2897802"/>
                </a:cubicBezTo>
                <a:cubicBezTo>
                  <a:pt x="2651459" y="2903620"/>
                  <a:pt x="2657740" y="2915257"/>
                  <a:pt x="2654600" y="2929802"/>
                </a:cubicBezTo>
                <a:cubicBezTo>
                  <a:pt x="2645178" y="2947257"/>
                  <a:pt x="2635756" y="2967620"/>
                  <a:pt x="2626335" y="2985075"/>
                </a:cubicBezTo>
                <a:cubicBezTo>
                  <a:pt x="2664021" y="2970530"/>
                  <a:pt x="2695426" y="2944348"/>
                  <a:pt x="2717410" y="2915257"/>
                </a:cubicBezTo>
                <a:cubicBezTo>
                  <a:pt x="2755096" y="2868711"/>
                  <a:pt x="2770799" y="2807620"/>
                  <a:pt x="2761377" y="2749438"/>
                </a:cubicBezTo>
                <a:cubicBezTo>
                  <a:pt x="2761377" y="2740711"/>
                  <a:pt x="2764518" y="2731984"/>
                  <a:pt x="2770799" y="2726166"/>
                </a:cubicBezTo>
                <a:cubicBezTo>
                  <a:pt x="2780221" y="2723257"/>
                  <a:pt x="2789642" y="2720347"/>
                  <a:pt x="2799064" y="2726166"/>
                </a:cubicBezTo>
                <a:cubicBezTo>
                  <a:pt x="2827329" y="2737802"/>
                  <a:pt x="2865015" y="2726166"/>
                  <a:pt x="2890139" y="2708711"/>
                </a:cubicBezTo>
                <a:cubicBezTo>
                  <a:pt x="2921544" y="2685438"/>
                  <a:pt x="2940387" y="2650529"/>
                  <a:pt x="2952950" y="2621438"/>
                </a:cubicBezTo>
                <a:cubicBezTo>
                  <a:pt x="2993776" y="2531256"/>
                  <a:pt x="3012620" y="2432347"/>
                  <a:pt x="3006339" y="2333438"/>
                </a:cubicBezTo>
                <a:cubicBezTo>
                  <a:pt x="2990636" y="2347984"/>
                  <a:pt x="2971793" y="2359620"/>
                  <a:pt x="2949809" y="2368347"/>
                </a:cubicBezTo>
                <a:cubicBezTo>
                  <a:pt x="2946669" y="2371256"/>
                  <a:pt x="2943528" y="2371256"/>
                  <a:pt x="2940387" y="2371256"/>
                </a:cubicBezTo>
                <a:cubicBezTo>
                  <a:pt x="2930966" y="2371256"/>
                  <a:pt x="2921544" y="2365438"/>
                  <a:pt x="2918404" y="2356711"/>
                </a:cubicBezTo>
                <a:cubicBezTo>
                  <a:pt x="2912123" y="2345074"/>
                  <a:pt x="2918404" y="2330529"/>
                  <a:pt x="2930966" y="2324711"/>
                </a:cubicBezTo>
                <a:cubicBezTo>
                  <a:pt x="2974933" y="2307256"/>
                  <a:pt x="3012620" y="2263620"/>
                  <a:pt x="3040884" y="2196711"/>
                </a:cubicBezTo>
                <a:cubicBezTo>
                  <a:pt x="3081711" y="2103620"/>
                  <a:pt x="3094273" y="2001801"/>
                  <a:pt x="3081711" y="1902892"/>
                </a:cubicBezTo>
                <a:cubicBezTo>
                  <a:pt x="3078571" y="1905801"/>
                  <a:pt x="3075430" y="1905801"/>
                  <a:pt x="3072290" y="1908710"/>
                </a:cubicBezTo>
                <a:cubicBezTo>
                  <a:pt x="3047165" y="1934892"/>
                  <a:pt x="3018901" y="1961074"/>
                  <a:pt x="3018901" y="1987256"/>
                </a:cubicBezTo>
                <a:cubicBezTo>
                  <a:pt x="3022041" y="2001801"/>
                  <a:pt x="3009479" y="2010529"/>
                  <a:pt x="2996917" y="2013438"/>
                </a:cubicBezTo>
                <a:cubicBezTo>
                  <a:pt x="2993776" y="2013438"/>
                  <a:pt x="2993776" y="2013438"/>
                  <a:pt x="2993776" y="2013438"/>
                </a:cubicBezTo>
                <a:cubicBezTo>
                  <a:pt x="2981214" y="2013438"/>
                  <a:pt x="2968652" y="2001801"/>
                  <a:pt x="2968652" y="1990165"/>
                </a:cubicBezTo>
                <a:cubicBezTo>
                  <a:pt x="2968652" y="1940710"/>
                  <a:pt x="3006339" y="1905801"/>
                  <a:pt x="3037744" y="1876710"/>
                </a:cubicBezTo>
                <a:cubicBezTo>
                  <a:pt x="3040884" y="1873801"/>
                  <a:pt x="3044025" y="1870892"/>
                  <a:pt x="3047165" y="1867983"/>
                </a:cubicBezTo>
                <a:cubicBezTo>
                  <a:pt x="3169646" y="1754528"/>
                  <a:pt x="3213613" y="1556710"/>
                  <a:pt x="3157084" y="1419983"/>
                </a:cubicBezTo>
                <a:cubicBezTo>
                  <a:pt x="3131960" y="1446165"/>
                  <a:pt x="3097414" y="1457801"/>
                  <a:pt x="3066009" y="1457801"/>
                </a:cubicBezTo>
                <a:cubicBezTo>
                  <a:pt x="3050306" y="1454892"/>
                  <a:pt x="3040884" y="1446165"/>
                  <a:pt x="3040884" y="1431619"/>
                </a:cubicBezTo>
                <a:cubicBezTo>
                  <a:pt x="3040884" y="1419983"/>
                  <a:pt x="3053446" y="1408346"/>
                  <a:pt x="3069149" y="1411255"/>
                </a:cubicBezTo>
                <a:cubicBezTo>
                  <a:pt x="3097414" y="1411255"/>
                  <a:pt x="3122538" y="1390892"/>
                  <a:pt x="3135100" y="1370528"/>
                </a:cubicBezTo>
                <a:cubicBezTo>
                  <a:pt x="3150803" y="1341437"/>
                  <a:pt x="3153943" y="1306528"/>
                  <a:pt x="3153943" y="1280346"/>
                </a:cubicBezTo>
                <a:cubicBezTo>
                  <a:pt x="3153943" y="1216346"/>
                  <a:pt x="3138241" y="1175619"/>
                  <a:pt x="3106835" y="1152346"/>
                </a:cubicBezTo>
                <a:cubicBezTo>
                  <a:pt x="3086422" y="1137801"/>
                  <a:pt x="3061298" y="1131982"/>
                  <a:pt x="3036174" y="1131982"/>
                </a:cubicBezTo>
                <a:close/>
                <a:moveTo>
                  <a:pt x="196598" y="1116653"/>
                </a:moveTo>
                <a:cubicBezTo>
                  <a:pt x="171474" y="1116289"/>
                  <a:pt x="146350" y="1122107"/>
                  <a:pt x="125936" y="1138107"/>
                </a:cubicBezTo>
                <a:cubicBezTo>
                  <a:pt x="94531" y="1161380"/>
                  <a:pt x="78828" y="1202107"/>
                  <a:pt x="78828" y="1266107"/>
                </a:cubicBezTo>
                <a:cubicBezTo>
                  <a:pt x="78828" y="1292289"/>
                  <a:pt x="81969" y="1327198"/>
                  <a:pt x="97671" y="1356289"/>
                </a:cubicBezTo>
                <a:cubicBezTo>
                  <a:pt x="110233" y="1376653"/>
                  <a:pt x="135358" y="1397016"/>
                  <a:pt x="163622" y="1394107"/>
                </a:cubicBezTo>
                <a:cubicBezTo>
                  <a:pt x="179325" y="1394107"/>
                  <a:pt x="188747" y="1405744"/>
                  <a:pt x="191887" y="1417380"/>
                </a:cubicBezTo>
                <a:cubicBezTo>
                  <a:pt x="191887" y="1431926"/>
                  <a:pt x="179325" y="1440653"/>
                  <a:pt x="166763" y="1443562"/>
                </a:cubicBezTo>
                <a:cubicBezTo>
                  <a:pt x="132217" y="1443562"/>
                  <a:pt x="100812" y="1431926"/>
                  <a:pt x="75688" y="1405744"/>
                </a:cubicBezTo>
                <a:cubicBezTo>
                  <a:pt x="16018" y="1542471"/>
                  <a:pt x="63126" y="1737380"/>
                  <a:pt x="185606" y="1853744"/>
                </a:cubicBezTo>
                <a:cubicBezTo>
                  <a:pt x="188747" y="1856653"/>
                  <a:pt x="191887" y="1859562"/>
                  <a:pt x="195028" y="1862471"/>
                </a:cubicBezTo>
                <a:cubicBezTo>
                  <a:pt x="226433" y="1891562"/>
                  <a:pt x="264119" y="1926471"/>
                  <a:pt x="264119" y="1975926"/>
                </a:cubicBezTo>
                <a:cubicBezTo>
                  <a:pt x="260979" y="1987562"/>
                  <a:pt x="251557" y="1999199"/>
                  <a:pt x="235854" y="1999199"/>
                </a:cubicBezTo>
                <a:cubicBezTo>
                  <a:pt x="223292" y="1996290"/>
                  <a:pt x="210730" y="1987562"/>
                  <a:pt x="210730" y="1973017"/>
                </a:cubicBezTo>
                <a:cubicBezTo>
                  <a:pt x="213871" y="1946835"/>
                  <a:pt x="185606" y="1920653"/>
                  <a:pt x="157341" y="1894471"/>
                </a:cubicBezTo>
                <a:cubicBezTo>
                  <a:pt x="157341" y="1891562"/>
                  <a:pt x="154201" y="1891562"/>
                  <a:pt x="151060" y="1888653"/>
                </a:cubicBezTo>
                <a:cubicBezTo>
                  <a:pt x="138498" y="1987562"/>
                  <a:pt x="151060" y="2089381"/>
                  <a:pt x="191887" y="2182472"/>
                </a:cubicBezTo>
                <a:cubicBezTo>
                  <a:pt x="220152" y="2249381"/>
                  <a:pt x="254698" y="2293017"/>
                  <a:pt x="301806" y="2310472"/>
                </a:cubicBezTo>
                <a:cubicBezTo>
                  <a:pt x="314368" y="2316290"/>
                  <a:pt x="320649" y="2330835"/>
                  <a:pt x="314368" y="2342472"/>
                </a:cubicBezTo>
                <a:cubicBezTo>
                  <a:pt x="311227" y="2351199"/>
                  <a:pt x="301806" y="2357017"/>
                  <a:pt x="292384" y="2357017"/>
                </a:cubicBezTo>
                <a:cubicBezTo>
                  <a:pt x="289243" y="2357017"/>
                  <a:pt x="282962" y="2354108"/>
                  <a:pt x="279822" y="2354108"/>
                </a:cubicBezTo>
                <a:cubicBezTo>
                  <a:pt x="260979" y="2345381"/>
                  <a:pt x="242136" y="2333745"/>
                  <a:pt x="226433" y="2319199"/>
                </a:cubicBezTo>
                <a:cubicBezTo>
                  <a:pt x="220152" y="2418108"/>
                  <a:pt x="238995" y="2517017"/>
                  <a:pt x="279822" y="2607199"/>
                </a:cubicBezTo>
                <a:cubicBezTo>
                  <a:pt x="292384" y="2636290"/>
                  <a:pt x="311227" y="2671199"/>
                  <a:pt x="342632" y="2694472"/>
                </a:cubicBezTo>
                <a:cubicBezTo>
                  <a:pt x="367757" y="2711927"/>
                  <a:pt x="402302" y="2723563"/>
                  <a:pt x="433708" y="2711927"/>
                </a:cubicBezTo>
                <a:cubicBezTo>
                  <a:pt x="443129" y="2706108"/>
                  <a:pt x="452551" y="2709018"/>
                  <a:pt x="458832" y="2711927"/>
                </a:cubicBezTo>
                <a:cubicBezTo>
                  <a:pt x="468253" y="2717745"/>
                  <a:pt x="471394" y="2726472"/>
                  <a:pt x="471394" y="2735199"/>
                </a:cubicBezTo>
                <a:cubicBezTo>
                  <a:pt x="461972" y="2793381"/>
                  <a:pt x="477675" y="2851563"/>
                  <a:pt x="512221" y="2901018"/>
                </a:cubicBezTo>
                <a:cubicBezTo>
                  <a:pt x="537345" y="2930109"/>
                  <a:pt x="568750" y="2953381"/>
                  <a:pt x="606437" y="2970836"/>
                </a:cubicBezTo>
                <a:cubicBezTo>
                  <a:pt x="593874" y="2953381"/>
                  <a:pt x="584453" y="2933018"/>
                  <a:pt x="578172" y="2912654"/>
                </a:cubicBezTo>
                <a:cubicBezTo>
                  <a:pt x="571891" y="2901018"/>
                  <a:pt x="581312" y="2889381"/>
                  <a:pt x="593874" y="2883563"/>
                </a:cubicBezTo>
                <a:cubicBezTo>
                  <a:pt x="606437" y="2880654"/>
                  <a:pt x="622139" y="2886472"/>
                  <a:pt x="625280" y="2898109"/>
                </a:cubicBezTo>
                <a:cubicBezTo>
                  <a:pt x="637842" y="2930109"/>
                  <a:pt x="656685" y="2962109"/>
                  <a:pt x="678669" y="2994109"/>
                </a:cubicBezTo>
                <a:cubicBezTo>
                  <a:pt x="684950" y="2997018"/>
                  <a:pt x="688090" y="2999927"/>
                  <a:pt x="688090" y="3005745"/>
                </a:cubicBezTo>
                <a:cubicBezTo>
                  <a:pt x="722636" y="3049382"/>
                  <a:pt x="763463" y="3084291"/>
                  <a:pt x="810571" y="3113382"/>
                </a:cubicBezTo>
                <a:cubicBezTo>
                  <a:pt x="873381" y="3151200"/>
                  <a:pt x="942473" y="3174473"/>
                  <a:pt x="1011564" y="3197745"/>
                </a:cubicBezTo>
                <a:cubicBezTo>
                  <a:pt x="1108921" y="3226836"/>
                  <a:pt x="1218839" y="3255927"/>
                  <a:pt x="1313055" y="3223927"/>
                </a:cubicBezTo>
                <a:cubicBezTo>
                  <a:pt x="1357022" y="3206473"/>
                  <a:pt x="1397849" y="3177382"/>
                  <a:pt x="1438676" y="3133745"/>
                </a:cubicBezTo>
                <a:cubicBezTo>
                  <a:pt x="1466941" y="3104654"/>
                  <a:pt x="1504627" y="3058109"/>
                  <a:pt x="1507768" y="3005745"/>
                </a:cubicBezTo>
                <a:cubicBezTo>
                  <a:pt x="1498346" y="3017382"/>
                  <a:pt x="1485784" y="3023200"/>
                  <a:pt x="1473222" y="3029018"/>
                </a:cubicBezTo>
                <a:cubicBezTo>
                  <a:pt x="1466941" y="3031927"/>
                  <a:pt x="1460660" y="3034836"/>
                  <a:pt x="1454379" y="3034836"/>
                </a:cubicBezTo>
                <a:cubicBezTo>
                  <a:pt x="1441816" y="3034836"/>
                  <a:pt x="1432395" y="3029018"/>
                  <a:pt x="1426114" y="3023200"/>
                </a:cubicBezTo>
                <a:cubicBezTo>
                  <a:pt x="1419833" y="3011563"/>
                  <a:pt x="1422973" y="2997018"/>
                  <a:pt x="1432395" y="2988291"/>
                </a:cubicBezTo>
                <a:cubicBezTo>
                  <a:pt x="1438676" y="2985381"/>
                  <a:pt x="1448098" y="2982472"/>
                  <a:pt x="1454379" y="2985381"/>
                </a:cubicBezTo>
                <a:cubicBezTo>
                  <a:pt x="1479503" y="2973745"/>
                  <a:pt x="1495205" y="2950472"/>
                  <a:pt x="1507768" y="2921381"/>
                </a:cubicBezTo>
                <a:cubicBezTo>
                  <a:pt x="1517189" y="2892290"/>
                  <a:pt x="1517189" y="2857381"/>
                  <a:pt x="1517189" y="2825381"/>
                </a:cubicBezTo>
                <a:cubicBezTo>
                  <a:pt x="1517189" y="2805018"/>
                  <a:pt x="1517189" y="2781745"/>
                  <a:pt x="1514049" y="2758472"/>
                </a:cubicBezTo>
                <a:cubicBezTo>
                  <a:pt x="1507768" y="2726472"/>
                  <a:pt x="1495205" y="2694472"/>
                  <a:pt x="1476362" y="2665381"/>
                </a:cubicBezTo>
                <a:cubicBezTo>
                  <a:pt x="1454379" y="2682836"/>
                  <a:pt x="1426114" y="2694472"/>
                  <a:pt x="1397849" y="2694472"/>
                </a:cubicBezTo>
                <a:cubicBezTo>
                  <a:pt x="1385287" y="2694472"/>
                  <a:pt x="1372725" y="2691563"/>
                  <a:pt x="1360163" y="2688654"/>
                </a:cubicBezTo>
                <a:cubicBezTo>
                  <a:pt x="1347601" y="2682836"/>
                  <a:pt x="1341320" y="2671199"/>
                  <a:pt x="1347601" y="2659563"/>
                </a:cubicBezTo>
                <a:cubicBezTo>
                  <a:pt x="1350741" y="2645018"/>
                  <a:pt x="1366444" y="2639199"/>
                  <a:pt x="1379006" y="2645018"/>
                </a:cubicBezTo>
                <a:cubicBezTo>
                  <a:pt x="1410411" y="2653745"/>
                  <a:pt x="1448098" y="2636290"/>
                  <a:pt x="1466941" y="2610108"/>
                </a:cubicBezTo>
                <a:cubicBezTo>
                  <a:pt x="1488924" y="2581017"/>
                  <a:pt x="1498346" y="2540290"/>
                  <a:pt x="1504627" y="2502472"/>
                </a:cubicBezTo>
                <a:cubicBezTo>
                  <a:pt x="1520330" y="2429745"/>
                  <a:pt x="1529751" y="2359926"/>
                  <a:pt x="1510908" y="2295926"/>
                </a:cubicBezTo>
                <a:cubicBezTo>
                  <a:pt x="1492065" y="2307563"/>
                  <a:pt x="1476362" y="2316290"/>
                  <a:pt x="1454379" y="2322108"/>
                </a:cubicBezTo>
                <a:cubicBezTo>
                  <a:pt x="1454379" y="2322108"/>
                  <a:pt x="1451238" y="2322108"/>
                  <a:pt x="1451238" y="2322108"/>
                </a:cubicBezTo>
                <a:cubicBezTo>
                  <a:pt x="1438676" y="2322108"/>
                  <a:pt x="1429254" y="2313381"/>
                  <a:pt x="1426114" y="2304654"/>
                </a:cubicBezTo>
                <a:cubicBezTo>
                  <a:pt x="1422973" y="2290108"/>
                  <a:pt x="1429254" y="2278472"/>
                  <a:pt x="1444957" y="2275563"/>
                </a:cubicBezTo>
                <a:cubicBezTo>
                  <a:pt x="1473222" y="2269744"/>
                  <a:pt x="1498346" y="2249381"/>
                  <a:pt x="1517189" y="2223199"/>
                </a:cubicBezTo>
                <a:cubicBezTo>
                  <a:pt x="1536032" y="2194108"/>
                  <a:pt x="1542313" y="2156290"/>
                  <a:pt x="1548594" y="2130108"/>
                </a:cubicBezTo>
                <a:cubicBezTo>
                  <a:pt x="1554875" y="2103926"/>
                  <a:pt x="1558016" y="2069017"/>
                  <a:pt x="1551735" y="2034108"/>
                </a:cubicBezTo>
                <a:cubicBezTo>
                  <a:pt x="1545454" y="2005017"/>
                  <a:pt x="1529751" y="1978835"/>
                  <a:pt x="1507768" y="1964290"/>
                </a:cubicBezTo>
                <a:cubicBezTo>
                  <a:pt x="1504627" y="1961381"/>
                  <a:pt x="1501486" y="1961381"/>
                  <a:pt x="1501486" y="1958471"/>
                </a:cubicBezTo>
                <a:cubicBezTo>
                  <a:pt x="1492065" y="1958471"/>
                  <a:pt x="1482643" y="1961381"/>
                  <a:pt x="1473222" y="1961381"/>
                </a:cubicBezTo>
                <a:cubicBezTo>
                  <a:pt x="1463800" y="1961381"/>
                  <a:pt x="1454379" y="1958471"/>
                  <a:pt x="1441816" y="1958471"/>
                </a:cubicBezTo>
                <a:cubicBezTo>
                  <a:pt x="1281650" y="1941017"/>
                  <a:pt x="1130904" y="1850835"/>
                  <a:pt x="977019" y="1685017"/>
                </a:cubicBezTo>
                <a:cubicBezTo>
                  <a:pt x="977019" y="1685017"/>
                  <a:pt x="977019" y="1685017"/>
                  <a:pt x="964457" y="1673380"/>
                </a:cubicBezTo>
                <a:cubicBezTo>
                  <a:pt x="936192" y="1644289"/>
                  <a:pt x="911068" y="1615198"/>
                  <a:pt x="876522" y="1594835"/>
                </a:cubicBezTo>
                <a:cubicBezTo>
                  <a:pt x="819992" y="1559926"/>
                  <a:pt x="747760" y="1554107"/>
                  <a:pt x="691231" y="1551198"/>
                </a:cubicBezTo>
                <a:cubicBezTo>
                  <a:pt x="691231" y="1551198"/>
                  <a:pt x="691231" y="1551198"/>
                  <a:pt x="681809" y="1551198"/>
                </a:cubicBezTo>
                <a:cubicBezTo>
                  <a:pt x="647263" y="1551198"/>
                  <a:pt x="612718" y="1548289"/>
                  <a:pt x="578172" y="1536653"/>
                </a:cubicBezTo>
                <a:cubicBezTo>
                  <a:pt x="527923" y="1516289"/>
                  <a:pt x="487097" y="1469744"/>
                  <a:pt x="458832" y="1402835"/>
                </a:cubicBezTo>
                <a:cubicBezTo>
                  <a:pt x="452551" y="1382471"/>
                  <a:pt x="446270" y="1362107"/>
                  <a:pt x="439989" y="1341744"/>
                </a:cubicBezTo>
                <a:cubicBezTo>
                  <a:pt x="430567" y="1309744"/>
                  <a:pt x="421146" y="1280653"/>
                  <a:pt x="405443" y="1251562"/>
                </a:cubicBezTo>
                <a:cubicBezTo>
                  <a:pt x="377178" y="1199198"/>
                  <a:pt x="326930" y="1152653"/>
                  <a:pt x="267260" y="1132289"/>
                </a:cubicBezTo>
                <a:cubicBezTo>
                  <a:pt x="246846" y="1123562"/>
                  <a:pt x="221722" y="1117016"/>
                  <a:pt x="196598" y="1116653"/>
                </a:cubicBezTo>
                <a:close/>
                <a:moveTo>
                  <a:pt x="2700331" y="864548"/>
                </a:moveTo>
                <a:cubicBezTo>
                  <a:pt x="2706611" y="864548"/>
                  <a:pt x="2712890" y="866729"/>
                  <a:pt x="2717599" y="871090"/>
                </a:cubicBezTo>
                <a:cubicBezTo>
                  <a:pt x="2727017" y="879813"/>
                  <a:pt x="2727017" y="894352"/>
                  <a:pt x="2717599" y="903075"/>
                </a:cubicBezTo>
                <a:cubicBezTo>
                  <a:pt x="2692483" y="929245"/>
                  <a:pt x="2708180" y="975769"/>
                  <a:pt x="2717599" y="993215"/>
                </a:cubicBezTo>
                <a:cubicBezTo>
                  <a:pt x="2720738" y="1001938"/>
                  <a:pt x="2723878" y="1010661"/>
                  <a:pt x="2727017" y="1019384"/>
                </a:cubicBezTo>
                <a:cubicBezTo>
                  <a:pt x="2742715" y="1051369"/>
                  <a:pt x="2755273" y="1083354"/>
                  <a:pt x="2755273" y="1121155"/>
                </a:cubicBezTo>
                <a:cubicBezTo>
                  <a:pt x="2752134" y="1153140"/>
                  <a:pt x="2733296" y="1185125"/>
                  <a:pt x="2701901" y="1208387"/>
                </a:cubicBezTo>
                <a:cubicBezTo>
                  <a:pt x="2698762" y="1211294"/>
                  <a:pt x="2692483" y="1214202"/>
                  <a:pt x="2686203" y="1217110"/>
                </a:cubicBezTo>
                <a:cubicBezTo>
                  <a:pt x="2708180" y="1252003"/>
                  <a:pt x="2705041" y="1298526"/>
                  <a:pt x="2683064" y="1330511"/>
                </a:cubicBezTo>
                <a:cubicBezTo>
                  <a:pt x="2679924" y="1339234"/>
                  <a:pt x="2670506" y="1342142"/>
                  <a:pt x="2661087" y="1342142"/>
                </a:cubicBezTo>
                <a:cubicBezTo>
                  <a:pt x="2657948" y="1342142"/>
                  <a:pt x="2651669" y="1342142"/>
                  <a:pt x="2648529" y="1339234"/>
                </a:cubicBezTo>
                <a:cubicBezTo>
                  <a:pt x="2635971" y="1333419"/>
                  <a:pt x="2632831" y="1318880"/>
                  <a:pt x="2639110" y="1307249"/>
                </a:cubicBezTo>
                <a:cubicBezTo>
                  <a:pt x="2654808" y="1286895"/>
                  <a:pt x="2654808" y="1254910"/>
                  <a:pt x="2639110" y="1234556"/>
                </a:cubicBezTo>
                <a:cubicBezTo>
                  <a:pt x="2626552" y="1237464"/>
                  <a:pt x="2613994" y="1237464"/>
                  <a:pt x="2601436" y="1237464"/>
                </a:cubicBezTo>
                <a:cubicBezTo>
                  <a:pt x="2585738" y="1234556"/>
                  <a:pt x="2573180" y="1228741"/>
                  <a:pt x="2557483" y="1225833"/>
                </a:cubicBezTo>
                <a:cubicBezTo>
                  <a:pt x="2548064" y="1222925"/>
                  <a:pt x="2538645" y="1220018"/>
                  <a:pt x="2529227" y="1220018"/>
                </a:cubicBezTo>
                <a:cubicBezTo>
                  <a:pt x="2485273" y="1211294"/>
                  <a:pt x="2435041" y="1228741"/>
                  <a:pt x="2403645" y="1263634"/>
                </a:cubicBezTo>
                <a:cubicBezTo>
                  <a:pt x="2397366" y="1266541"/>
                  <a:pt x="2394227" y="1272357"/>
                  <a:pt x="2391087" y="1278172"/>
                </a:cubicBezTo>
                <a:cubicBezTo>
                  <a:pt x="2406785" y="1310157"/>
                  <a:pt x="2435041" y="1339234"/>
                  <a:pt x="2466436" y="1359589"/>
                </a:cubicBezTo>
                <a:cubicBezTo>
                  <a:pt x="2478994" y="1368312"/>
                  <a:pt x="2478994" y="1382850"/>
                  <a:pt x="2472715" y="1391574"/>
                </a:cubicBezTo>
                <a:cubicBezTo>
                  <a:pt x="2466436" y="1400297"/>
                  <a:pt x="2460157" y="1403205"/>
                  <a:pt x="2450738" y="1403205"/>
                </a:cubicBezTo>
                <a:cubicBezTo>
                  <a:pt x="2447599" y="1403205"/>
                  <a:pt x="2441320" y="1403205"/>
                  <a:pt x="2438180" y="1400297"/>
                </a:cubicBezTo>
                <a:cubicBezTo>
                  <a:pt x="2406785" y="1379943"/>
                  <a:pt x="2384808" y="1356681"/>
                  <a:pt x="2365971" y="1330511"/>
                </a:cubicBezTo>
                <a:cubicBezTo>
                  <a:pt x="2359692" y="1350865"/>
                  <a:pt x="2356552" y="1371219"/>
                  <a:pt x="2356552" y="1394481"/>
                </a:cubicBezTo>
                <a:cubicBezTo>
                  <a:pt x="2356552" y="1409020"/>
                  <a:pt x="2343994" y="1417743"/>
                  <a:pt x="2331436" y="1417743"/>
                </a:cubicBezTo>
                <a:cubicBezTo>
                  <a:pt x="2315738" y="1417743"/>
                  <a:pt x="2306320" y="1409020"/>
                  <a:pt x="2303180" y="1394481"/>
                </a:cubicBezTo>
                <a:cubicBezTo>
                  <a:pt x="2303180" y="1333419"/>
                  <a:pt x="2325157" y="1275264"/>
                  <a:pt x="2362831" y="1231649"/>
                </a:cubicBezTo>
                <a:cubicBezTo>
                  <a:pt x="2409924" y="1185125"/>
                  <a:pt x="2478994" y="1161863"/>
                  <a:pt x="2541785" y="1173494"/>
                </a:cubicBezTo>
                <a:cubicBezTo>
                  <a:pt x="2551203" y="1176402"/>
                  <a:pt x="2563762" y="1179309"/>
                  <a:pt x="2573180" y="1182217"/>
                </a:cubicBezTo>
                <a:cubicBezTo>
                  <a:pt x="2585738" y="1185125"/>
                  <a:pt x="2598296" y="1188033"/>
                  <a:pt x="2607715" y="1190940"/>
                </a:cubicBezTo>
                <a:cubicBezTo>
                  <a:pt x="2629692" y="1190940"/>
                  <a:pt x="2651669" y="1185125"/>
                  <a:pt x="2670506" y="1170586"/>
                </a:cubicBezTo>
                <a:cubicBezTo>
                  <a:pt x="2689343" y="1156048"/>
                  <a:pt x="2701901" y="1138601"/>
                  <a:pt x="2701901" y="1118247"/>
                </a:cubicBezTo>
                <a:cubicBezTo>
                  <a:pt x="2705041" y="1092078"/>
                  <a:pt x="2692483" y="1065908"/>
                  <a:pt x="2679924" y="1036831"/>
                </a:cubicBezTo>
                <a:cubicBezTo>
                  <a:pt x="2676785" y="1028108"/>
                  <a:pt x="2673645" y="1019384"/>
                  <a:pt x="2670506" y="1010661"/>
                </a:cubicBezTo>
                <a:cubicBezTo>
                  <a:pt x="2645390" y="952507"/>
                  <a:pt x="2651669" y="903075"/>
                  <a:pt x="2683064" y="871090"/>
                </a:cubicBezTo>
                <a:cubicBezTo>
                  <a:pt x="2687773" y="866729"/>
                  <a:pt x="2694052" y="864548"/>
                  <a:pt x="2700331" y="864548"/>
                </a:cubicBezTo>
                <a:close/>
                <a:moveTo>
                  <a:pt x="531733" y="848529"/>
                </a:moveTo>
                <a:cubicBezTo>
                  <a:pt x="538012" y="848529"/>
                  <a:pt x="544291" y="850710"/>
                  <a:pt x="549000" y="855071"/>
                </a:cubicBezTo>
                <a:cubicBezTo>
                  <a:pt x="580395" y="887056"/>
                  <a:pt x="586674" y="936488"/>
                  <a:pt x="561558" y="994642"/>
                </a:cubicBezTo>
                <a:cubicBezTo>
                  <a:pt x="558419" y="1003365"/>
                  <a:pt x="555279" y="1012089"/>
                  <a:pt x="552140" y="1020812"/>
                </a:cubicBezTo>
                <a:cubicBezTo>
                  <a:pt x="539581" y="1049889"/>
                  <a:pt x="527023" y="1076059"/>
                  <a:pt x="527023" y="1102228"/>
                </a:cubicBezTo>
                <a:cubicBezTo>
                  <a:pt x="530163" y="1122582"/>
                  <a:pt x="539581" y="1140029"/>
                  <a:pt x="561558" y="1154567"/>
                </a:cubicBezTo>
                <a:cubicBezTo>
                  <a:pt x="580395" y="1169106"/>
                  <a:pt x="602372" y="1174921"/>
                  <a:pt x="624349" y="1174921"/>
                </a:cubicBezTo>
                <a:cubicBezTo>
                  <a:pt x="633768" y="1172014"/>
                  <a:pt x="646326" y="1169106"/>
                  <a:pt x="658884" y="1166198"/>
                </a:cubicBezTo>
                <a:cubicBezTo>
                  <a:pt x="668302" y="1163290"/>
                  <a:pt x="677721" y="1157475"/>
                  <a:pt x="690279" y="1157475"/>
                </a:cubicBezTo>
                <a:cubicBezTo>
                  <a:pt x="753070" y="1145844"/>
                  <a:pt x="822140" y="1169106"/>
                  <a:pt x="866093" y="1215630"/>
                </a:cubicBezTo>
                <a:cubicBezTo>
                  <a:pt x="906907" y="1259245"/>
                  <a:pt x="925744" y="1317400"/>
                  <a:pt x="925744" y="1378462"/>
                </a:cubicBezTo>
                <a:cubicBezTo>
                  <a:pt x="925744" y="1393001"/>
                  <a:pt x="916326" y="1401724"/>
                  <a:pt x="900628" y="1401724"/>
                </a:cubicBezTo>
                <a:cubicBezTo>
                  <a:pt x="888070" y="1401724"/>
                  <a:pt x="875512" y="1390093"/>
                  <a:pt x="875512" y="1378462"/>
                </a:cubicBezTo>
                <a:cubicBezTo>
                  <a:pt x="875512" y="1355200"/>
                  <a:pt x="872372" y="1334846"/>
                  <a:pt x="866093" y="1314492"/>
                </a:cubicBezTo>
                <a:cubicBezTo>
                  <a:pt x="847256" y="1340662"/>
                  <a:pt x="822140" y="1363924"/>
                  <a:pt x="793884" y="1381370"/>
                </a:cubicBezTo>
                <a:cubicBezTo>
                  <a:pt x="790744" y="1384278"/>
                  <a:pt x="784465" y="1387186"/>
                  <a:pt x="778186" y="1387186"/>
                </a:cubicBezTo>
                <a:cubicBezTo>
                  <a:pt x="771907" y="1387186"/>
                  <a:pt x="762488" y="1384278"/>
                  <a:pt x="759349" y="1375555"/>
                </a:cubicBezTo>
                <a:cubicBezTo>
                  <a:pt x="749930" y="1366831"/>
                  <a:pt x="753070" y="1352293"/>
                  <a:pt x="765628" y="1343570"/>
                </a:cubicBezTo>
                <a:cubicBezTo>
                  <a:pt x="797023" y="1323215"/>
                  <a:pt x="822140" y="1294138"/>
                  <a:pt x="837837" y="1262153"/>
                </a:cubicBezTo>
                <a:cubicBezTo>
                  <a:pt x="840977" y="1262153"/>
                  <a:pt x="840977" y="1262153"/>
                  <a:pt x="840977" y="1262153"/>
                </a:cubicBezTo>
                <a:cubicBezTo>
                  <a:pt x="837837" y="1256338"/>
                  <a:pt x="831558" y="1250522"/>
                  <a:pt x="828419" y="1247615"/>
                </a:cubicBezTo>
                <a:cubicBezTo>
                  <a:pt x="797023" y="1212722"/>
                  <a:pt x="743651" y="1195275"/>
                  <a:pt x="699698" y="1201091"/>
                </a:cubicBezTo>
                <a:cubicBezTo>
                  <a:pt x="690279" y="1203999"/>
                  <a:pt x="684000" y="1206906"/>
                  <a:pt x="674581" y="1209814"/>
                </a:cubicBezTo>
                <a:cubicBezTo>
                  <a:pt x="658884" y="1212722"/>
                  <a:pt x="646326" y="1218537"/>
                  <a:pt x="630628" y="1221445"/>
                </a:cubicBezTo>
                <a:cubicBezTo>
                  <a:pt x="618070" y="1221445"/>
                  <a:pt x="605512" y="1221445"/>
                  <a:pt x="592954" y="1218537"/>
                </a:cubicBezTo>
                <a:cubicBezTo>
                  <a:pt x="577256" y="1238891"/>
                  <a:pt x="577256" y="1267969"/>
                  <a:pt x="589814" y="1291230"/>
                </a:cubicBezTo>
                <a:cubicBezTo>
                  <a:pt x="599233" y="1302861"/>
                  <a:pt x="596093" y="1317400"/>
                  <a:pt x="583535" y="1323215"/>
                </a:cubicBezTo>
                <a:cubicBezTo>
                  <a:pt x="577256" y="1326123"/>
                  <a:pt x="574116" y="1326123"/>
                  <a:pt x="567837" y="1326123"/>
                </a:cubicBezTo>
                <a:cubicBezTo>
                  <a:pt x="561558" y="1326123"/>
                  <a:pt x="552140" y="1323215"/>
                  <a:pt x="549000" y="1314492"/>
                </a:cubicBezTo>
                <a:cubicBezTo>
                  <a:pt x="523884" y="1282507"/>
                  <a:pt x="523884" y="1235984"/>
                  <a:pt x="542721" y="1201091"/>
                </a:cubicBezTo>
                <a:cubicBezTo>
                  <a:pt x="539581" y="1198183"/>
                  <a:pt x="533302" y="1195275"/>
                  <a:pt x="527023" y="1192368"/>
                </a:cubicBezTo>
                <a:cubicBezTo>
                  <a:pt x="498768" y="1169106"/>
                  <a:pt x="479930" y="1137121"/>
                  <a:pt x="476791" y="1105136"/>
                </a:cubicBezTo>
                <a:cubicBezTo>
                  <a:pt x="473651" y="1067335"/>
                  <a:pt x="489349" y="1035350"/>
                  <a:pt x="505047" y="1003365"/>
                </a:cubicBezTo>
                <a:cubicBezTo>
                  <a:pt x="508186" y="994642"/>
                  <a:pt x="511326" y="985919"/>
                  <a:pt x="514465" y="977196"/>
                </a:cubicBezTo>
                <a:cubicBezTo>
                  <a:pt x="523884" y="959750"/>
                  <a:pt x="536442" y="913226"/>
                  <a:pt x="511326" y="887056"/>
                </a:cubicBezTo>
                <a:cubicBezTo>
                  <a:pt x="501907" y="878333"/>
                  <a:pt x="501907" y="863794"/>
                  <a:pt x="514465" y="855071"/>
                </a:cubicBezTo>
                <a:cubicBezTo>
                  <a:pt x="519175" y="850710"/>
                  <a:pt x="525454" y="848529"/>
                  <a:pt x="531733" y="848529"/>
                </a:cubicBezTo>
                <a:close/>
                <a:moveTo>
                  <a:pt x="1901948" y="768416"/>
                </a:moveTo>
                <a:cubicBezTo>
                  <a:pt x="1908200" y="768416"/>
                  <a:pt x="1914453" y="770588"/>
                  <a:pt x="1919142" y="774932"/>
                </a:cubicBezTo>
                <a:cubicBezTo>
                  <a:pt x="1975413" y="827063"/>
                  <a:pt x="1997296" y="911050"/>
                  <a:pt x="1969161" y="983453"/>
                </a:cubicBezTo>
                <a:cubicBezTo>
                  <a:pt x="1966034" y="992141"/>
                  <a:pt x="1959782" y="997934"/>
                  <a:pt x="1956656" y="1006622"/>
                </a:cubicBezTo>
                <a:cubicBezTo>
                  <a:pt x="1953530" y="1015310"/>
                  <a:pt x="1947277" y="1023999"/>
                  <a:pt x="1944151" y="1032687"/>
                </a:cubicBezTo>
                <a:cubicBezTo>
                  <a:pt x="1937899" y="1055856"/>
                  <a:pt x="1937899" y="1079025"/>
                  <a:pt x="1947277" y="1102194"/>
                </a:cubicBezTo>
                <a:cubicBezTo>
                  <a:pt x="1953530" y="1113778"/>
                  <a:pt x="1944151" y="1125363"/>
                  <a:pt x="1931647" y="1131155"/>
                </a:cubicBezTo>
                <a:cubicBezTo>
                  <a:pt x="1928520" y="1131155"/>
                  <a:pt x="1925394" y="1131155"/>
                  <a:pt x="1922268" y="1131155"/>
                </a:cubicBezTo>
                <a:cubicBezTo>
                  <a:pt x="1912890" y="1131155"/>
                  <a:pt x="1903511" y="1125363"/>
                  <a:pt x="1900385" y="1116675"/>
                </a:cubicBezTo>
                <a:cubicBezTo>
                  <a:pt x="1887880" y="1084817"/>
                  <a:pt x="1887880" y="1050064"/>
                  <a:pt x="1897259" y="1021103"/>
                </a:cubicBezTo>
                <a:cubicBezTo>
                  <a:pt x="1900385" y="1009518"/>
                  <a:pt x="1906637" y="997934"/>
                  <a:pt x="1909763" y="986349"/>
                </a:cubicBezTo>
                <a:cubicBezTo>
                  <a:pt x="1916016" y="980557"/>
                  <a:pt x="1919142" y="974765"/>
                  <a:pt x="1919142" y="966076"/>
                </a:cubicBezTo>
                <a:cubicBezTo>
                  <a:pt x="1941025" y="913946"/>
                  <a:pt x="1925394" y="847335"/>
                  <a:pt x="1884754" y="806790"/>
                </a:cubicBezTo>
                <a:cubicBezTo>
                  <a:pt x="1872249" y="798101"/>
                  <a:pt x="1872249" y="783621"/>
                  <a:pt x="1884754" y="774932"/>
                </a:cubicBezTo>
                <a:cubicBezTo>
                  <a:pt x="1889443" y="770588"/>
                  <a:pt x="1895695" y="768416"/>
                  <a:pt x="1901948" y="768416"/>
                </a:cubicBezTo>
                <a:close/>
                <a:moveTo>
                  <a:pt x="1329839" y="752434"/>
                </a:moveTo>
                <a:cubicBezTo>
                  <a:pt x="1336153" y="752072"/>
                  <a:pt x="1342467" y="754248"/>
                  <a:pt x="1347202" y="760051"/>
                </a:cubicBezTo>
                <a:cubicBezTo>
                  <a:pt x="1356673" y="768755"/>
                  <a:pt x="1356673" y="783261"/>
                  <a:pt x="1347202" y="791965"/>
                </a:cubicBezTo>
                <a:cubicBezTo>
                  <a:pt x="1303004" y="832584"/>
                  <a:pt x="1290376" y="899315"/>
                  <a:pt x="1309318" y="951539"/>
                </a:cubicBezTo>
                <a:cubicBezTo>
                  <a:pt x="1312475" y="957342"/>
                  <a:pt x="1315632" y="966046"/>
                  <a:pt x="1318789" y="971849"/>
                </a:cubicBezTo>
                <a:cubicBezTo>
                  <a:pt x="1325103" y="983454"/>
                  <a:pt x="1328260" y="992158"/>
                  <a:pt x="1334574" y="1003764"/>
                </a:cubicBezTo>
                <a:cubicBezTo>
                  <a:pt x="1344045" y="1035678"/>
                  <a:pt x="1344045" y="1070495"/>
                  <a:pt x="1331417" y="1102409"/>
                </a:cubicBezTo>
                <a:cubicBezTo>
                  <a:pt x="1328260" y="1111113"/>
                  <a:pt x="1318789" y="1116916"/>
                  <a:pt x="1306161" y="1116916"/>
                </a:cubicBezTo>
                <a:cubicBezTo>
                  <a:pt x="1303004" y="1116916"/>
                  <a:pt x="1299847" y="1116916"/>
                  <a:pt x="1299847" y="1116916"/>
                </a:cubicBezTo>
                <a:cubicBezTo>
                  <a:pt x="1284062" y="1111113"/>
                  <a:pt x="1277748" y="1099508"/>
                  <a:pt x="1284062" y="1087903"/>
                </a:cubicBezTo>
                <a:cubicBezTo>
                  <a:pt x="1290376" y="1064692"/>
                  <a:pt x="1293533" y="1041481"/>
                  <a:pt x="1284062" y="1018270"/>
                </a:cubicBezTo>
                <a:cubicBezTo>
                  <a:pt x="1280905" y="1009566"/>
                  <a:pt x="1277748" y="1000862"/>
                  <a:pt x="1274591" y="992158"/>
                </a:cubicBezTo>
                <a:cubicBezTo>
                  <a:pt x="1268277" y="983454"/>
                  <a:pt x="1265120" y="977652"/>
                  <a:pt x="1261963" y="968947"/>
                </a:cubicBezTo>
                <a:cubicBezTo>
                  <a:pt x="1233550" y="896414"/>
                  <a:pt x="1252492" y="812275"/>
                  <a:pt x="1312475" y="760051"/>
                </a:cubicBezTo>
                <a:cubicBezTo>
                  <a:pt x="1317211" y="755699"/>
                  <a:pt x="1323525" y="752797"/>
                  <a:pt x="1329839" y="752434"/>
                </a:cubicBezTo>
                <a:close/>
                <a:moveTo>
                  <a:pt x="2385283" y="696886"/>
                </a:moveTo>
                <a:cubicBezTo>
                  <a:pt x="2391168" y="695437"/>
                  <a:pt x="2397446" y="696161"/>
                  <a:pt x="2403723" y="699059"/>
                </a:cubicBezTo>
                <a:cubicBezTo>
                  <a:pt x="2416279" y="704856"/>
                  <a:pt x="2422556" y="719346"/>
                  <a:pt x="2413140" y="730939"/>
                </a:cubicBezTo>
                <a:cubicBezTo>
                  <a:pt x="2391168" y="765716"/>
                  <a:pt x="2391168" y="812086"/>
                  <a:pt x="2410001" y="849761"/>
                </a:cubicBezTo>
                <a:cubicBezTo>
                  <a:pt x="2413140" y="855557"/>
                  <a:pt x="2416279" y="864251"/>
                  <a:pt x="2422556" y="870048"/>
                </a:cubicBezTo>
                <a:cubicBezTo>
                  <a:pt x="2428834" y="878742"/>
                  <a:pt x="2435112" y="890334"/>
                  <a:pt x="2438250" y="901927"/>
                </a:cubicBezTo>
                <a:cubicBezTo>
                  <a:pt x="2457083" y="942500"/>
                  <a:pt x="2453944" y="994666"/>
                  <a:pt x="2425695" y="1032342"/>
                </a:cubicBezTo>
                <a:cubicBezTo>
                  <a:pt x="2422556" y="1041036"/>
                  <a:pt x="2413140" y="1043934"/>
                  <a:pt x="2406862" y="1043934"/>
                </a:cubicBezTo>
                <a:cubicBezTo>
                  <a:pt x="2400585" y="1043934"/>
                  <a:pt x="2397446" y="1043934"/>
                  <a:pt x="2391168" y="1041036"/>
                </a:cubicBezTo>
                <a:cubicBezTo>
                  <a:pt x="2378613" y="1035240"/>
                  <a:pt x="2375474" y="1020749"/>
                  <a:pt x="2384890" y="1009157"/>
                </a:cubicBezTo>
                <a:cubicBezTo>
                  <a:pt x="2400585" y="983074"/>
                  <a:pt x="2403723" y="948297"/>
                  <a:pt x="2391168" y="919316"/>
                </a:cubicBezTo>
                <a:cubicBezTo>
                  <a:pt x="2388029" y="910621"/>
                  <a:pt x="2381752" y="901927"/>
                  <a:pt x="2378613" y="893233"/>
                </a:cubicBezTo>
                <a:cubicBezTo>
                  <a:pt x="2372335" y="884538"/>
                  <a:pt x="2369196" y="878742"/>
                  <a:pt x="2362919" y="870048"/>
                </a:cubicBezTo>
                <a:cubicBezTo>
                  <a:pt x="2337808" y="817882"/>
                  <a:pt x="2340947" y="757021"/>
                  <a:pt x="2369196" y="707754"/>
                </a:cubicBezTo>
                <a:cubicBezTo>
                  <a:pt x="2373905" y="701957"/>
                  <a:pt x="2379397" y="698335"/>
                  <a:pt x="2385283" y="696886"/>
                </a:cubicBezTo>
                <a:close/>
                <a:moveTo>
                  <a:pt x="845239" y="682647"/>
                </a:moveTo>
                <a:cubicBezTo>
                  <a:pt x="851553" y="684096"/>
                  <a:pt x="857078" y="687718"/>
                  <a:pt x="860235" y="693515"/>
                </a:cubicBezTo>
                <a:cubicBezTo>
                  <a:pt x="891805" y="742782"/>
                  <a:pt x="894962" y="803643"/>
                  <a:pt x="869706" y="855809"/>
                </a:cubicBezTo>
                <a:cubicBezTo>
                  <a:pt x="863392" y="864503"/>
                  <a:pt x="860235" y="870299"/>
                  <a:pt x="853921" y="878994"/>
                </a:cubicBezTo>
                <a:cubicBezTo>
                  <a:pt x="847607" y="887688"/>
                  <a:pt x="844450" y="896382"/>
                  <a:pt x="838136" y="905077"/>
                </a:cubicBezTo>
                <a:cubicBezTo>
                  <a:pt x="825508" y="934058"/>
                  <a:pt x="828665" y="968835"/>
                  <a:pt x="847607" y="994918"/>
                </a:cubicBezTo>
                <a:cubicBezTo>
                  <a:pt x="853921" y="1006510"/>
                  <a:pt x="850764" y="1018103"/>
                  <a:pt x="841293" y="1026797"/>
                </a:cubicBezTo>
                <a:cubicBezTo>
                  <a:pt x="834979" y="1029695"/>
                  <a:pt x="831822" y="1029695"/>
                  <a:pt x="825508" y="1029695"/>
                </a:cubicBezTo>
                <a:cubicBezTo>
                  <a:pt x="819194" y="1029695"/>
                  <a:pt x="809723" y="1026797"/>
                  <a:pt x="803409" y="1018103"/>
                </a:cubicBezTo>
                <a:cubicBezTo>
                  <a:pt x="778153" y="980427"/>
                  <a:pt x="771839" y="928261"/>
                  <a:pt x="793938" y="887688"/>
                </a:cubicBezTo>
                <a:cubicBezTo>
                  <a:pt x="797095" y="876095"/>
                  <a:pt x="803409" y="864503"/>
                  <a:pt x="809723" y="855809"/>
                </a:cubicBezTo>
                <a:cubicBezTo>
                  <a:pt x="812880" y="847114"/>
                  <a:pt x="819194" y="841318"/>
                  <a:pt x="822351" y="835522"/>
                </a:cubicBezTo>
                <a:cubicBezTo>
                  <a:pt x="841293" y="797847"/>
                  <a:pt x="838136" y="751477"/>
                  <a:pt x="816037" y="716700"/>
                </a:cubicBezTo>
                <a:cubicBezTo>
                  <a:pt x="809723" y="705107"/>
                  <a:pt x="812880" y="690617"/>
                  <a:pt x="825508" y="684820"/>
                </a:cubicBezTo>
                <a:cubicBezTo>
                  <a:pt x="831822" y="681922"/>
                  <a:pt x="838925" y="681198"/>
                  <a:pt x="845239" y="682647"/>
                </a:cubicBezTo>
                <a:close/>
                <a:moveTo>
                  <a:pt x="2462884" y="317035"/>
                </a:moveTo>
                <a:cubicBezTo>
                  <a:pt x="2541648" y="334582"/>
                  <a:pt x="2607810" y="401842"/>
                  <a:pt x="2617262" y="477876"/>
                </a:cubicBezTo>
                <a:cubicBezTo>
                  <a:pt x="2617262" y="480800"/>
                  <a:pt x="2617262" y="483725"/>
                  <a:pt x="2617262" y="486649"/>
                </a:cubicBezTo>
                <a:cubicBezTo>
                  <a:pt x="2617262" y="492498"/>
                  <a:pt x="2617262" y="501271"/>
                  <a:pt x="2620413" y="504195"/>
                </a:cubicBezTo>
                <a:cubicBezTo>
                  <a:pt x="2620413" y="510044"/>
                  <a:pt x="2623563" y="512968"/>
                  <a:pt x="2623563" y="512968"/>
                </a:cubicBezTo>
                <a:cubicBezTo>
                  <a:pt x="2636166" y="515893"/>
                  <a:pt x="2645617" y="530514"/>
                  <a:pt x="2642467" y="542212"/>
                </a:cubicBezTo>
                <a:cubicBezTo>
                  <a:pt x="2639316" y="550985"/>
                  <a:pt x="2626714" y="559758"/>
                  <a:pt x="2617262" y="559758"/>
                </a:cubicBezTo>
                <a:cubicBezTo>
                  <a:pt x="2614111" y="559758"/>
                  <a:pt x="2610961" y="559758"/>
                  <a:pt x="2610961" y="556834"/>
                </a:cubicBezTo>
                <a:cubicBezTo>
                  <a:pt x="2592057" y="553909"/>
                  <a:pt x="2576304" y="539288"/>
                  <a:pt x="2570003" y="518817"/>
                </a:cubicBezTo>
                <a:cubicBezTo>
                  <a:pt x="2566853" y="510044"/>
                  <a:pt x="2566853" y="498346"/>
                  <a:pt x="2566853" y="489573"/>
                </a:cubicBezTo>
                <a:cubicBezTo>
                  <a:pt x="2566853" y="486649"/>
                  <a:pt x="2566853" y="486649"/>
                  <a:pt x="2563702" y="483725"/>
                </a:cubicBezTo>
                <a:cubicBezTo>
                  <a:pt x="2560552" y="428162"/>
                  <a:pt x="2510142" y="375523"/>
                  <a:pt x="2450281" y="363825"/>
                </a:cubicBezTo>
                <a:cubicBezTo>
                  <a:pt x="2437679" y="360901"/>
                  <a:pt x="2428227" y="346279"/>
                  <a:pt x="2431378" y="334582"/>
                </a:cubicBezTo>
                <a:cubicBezTo>
                  <a:pt x="2434528" y="322884"/>
                  <a:pt x="2450281" y="314111"/>
                  <a:pt x="2462884" y="317035"/>
                </a:cubicBezTo>
                <a:close/>
                <a:moveTo>
                  <a:pt x="769888" y="302775"/>
                </a:moveTo>
                <a:cubicBezTo>
                  <a:pt x="782490" y="299872"/>
                  <a:pt x="798243" y="308582"/>
                  <a:pt x="801394" y="320194"/>
                </a:cubicBezTo>
                <a:cubicBezTo>
                  <a:pt x="804544" y="331807"/>
                  <a:pt x="795093" y="346323"/>
                  <a:pt x="779340" y="349226"/>
                </a:cubicBezTo>
                <a:cubicBezTo>
                  <a:pt x="722629" y="360839"/>
                  <a:pt x="672220" y="413097"/>
                  <a:pt x="665919" y="468257"/>
                </a:cubicBezTo>
                <a:cubicBezTo>
                  <a:pt x="665919" y="468257"/>
                  <a:pt x="665919" y="471160"/>
                  <a:pt x="665919" y="474064"/>
                </a:cubicBezTo>
                <a:cubicBezTo>
                  <a:pt x="665919" y="482773"/>
                  <a:pt x="665919" y="494386"/>
                  <a:pt x="662768" y="503095"/>
                </a:cubicBezTo>
                <a:cubicBezTo>
                  <a:pt x="653316" y="523418"/>
                  <a:pt x="640714" y="537934"/>
                  <a:pt x="621811" y="540837"/>
                </a:cubicBezTo>
                <a:cubicBezTo>
                  <a:pt x="618660" y="543740"/>
                  <a:pt x="618660" y="543740"/>
                  <a:pt x="615509" y="543740"/>
                </a:cubicBezTo>
                <a:cubicBezTo>
                  <a:pt x="602907" y="543740"/>
                  <a:pt x="593455" y="535031"/>
                  <a:pt x="590305" y="526321"/>
                </a:cubicBezTo>
                <a:cubicBezTo>
                  <a:pt x="587154" y="514708"/>
                  <a:pt x="593455" y="500192"/>
                  <a:pt x="609208" y="497289"/>
                </a:cubicBezTo>
                <a:cubicBezTo>
                  <a:pt x="609208" y="497289"/>
                  <a:pt x="612359" y="494386"/>
                  <a:pt x="612359" y="488580"/>
                </a:cubicBezTo>
                <a:cubicBezTo>
                  <a:pt x="615509" y="485676"/>
                  <a:pt x="615509" y="476967"/>
                  <a:pt x="615509" y="471160"/>
                </a:cubicBezTo>
                <a:cubicBezTo>
                  <a:pt x="615509" y="468257"/>
                  <a:pt x="615509" y="465354"/>
                  <a:pt x="615509" y="462451"/>
                </a:cubicBezTo>
                <a:cubicBezTo>
                  <a:pt x="624961" y="386968"/>
                  <a:pt x="687973" y="320194"/>
                  <a:pt x="769888" y="302775"/>
                </a:cubicBezTo>
                <a:close/>
                <a:moveTo>
                  <a:pt x="1853243" y="169272"/>
                </a:moveTo>
                <a:cubicBezTo>
                  <a:pt x="1865864" y="166368"/>
                  <a:pt x="1878484" y="175081"/>
                  <a:pt x="1881639" y="186698"/>
                </a:cubicBezTo>
                <a:cubicBezTo>
                  <a:pt x="1884794" y="204124"/>
                  <a:pt x="1894259" y="221550"/>
                  <a:pt x="1903724" y="236071"/>
                </a:cubicBezTo>
                <a:cubicBezTo>
                  <a:pt x="1910034" y="244784"/>
                  <a:pt x="1916344" y="250593"/>
                  <a:pt x="1922654" y="253497"/>
                </a:cubicBezTo>
                <a:cubicBezTo>
                  <a:pt x="1925809" y="256401"/>
                  <a:pt x="1928964" y="256401"/>
                  <a:pt x="1935274" y="259306"/>
                </a:cubicBezTo>
                <a:cubicBezTo>
                  <a:pt x="1938429" y="259306"/>
                  <a:pt x="1941584" y="259306"/>
                  <a:pt x="1947894" y="259306"/>
                </a:cubicBezTo>
                <a:cubicBezTo>
                  <a:pt x="1976289" y="259306"/>
                  <a:pt x="2004685" y="256401"/>
                  <a:pt x="2017305" y="244784"/>
                </a:cubicBezTo>
                <a:cubicBezTo>
                  <a:pt x="2026770" y="233167"/>
                  <a:pt x="2042545" y="233167"/>
                  <a:pt x="2055165" y="241880"/>
                </a:cubicBezTo>
                <a:cubicBezTo>
                  <a:pt x="2064630" y="250593"/>
                  <a:pt x="2064630" y="265114"/>
                  <a:pt x="2055165" y="276731"/>
                </a:cubicBezTo>
                <a:cubicBezTo>
                  <a:pt x="2026770" y="302870"/>
                  <a:pt x="1985755" y="305774"/>
                  <a:pt x="1947894" y="305774"/>
                </a:cubicBezTo>
                <a:cubicBezTo>
                  <a:pt x="1941584" y="305774"/>
                  <a:pt x="1935274" y="305774"/>
                  <a:pt x="1925809" y="305774"/>
                </a:cubicBezTo>
                <a:cubicBezTo>
                  <a:pt x="1903724" y="326105"/>
                  <a:pt x="1897414" y="360956"/>
                  <a:pt x="1900569" y="389999"/>
                </a:cubicBezTo>
                <a:cubicBezTo>
                  <a:pt x="1903724" y="416138"/>
                  <a:pt x="1910034" y="445181"/>
                  <a:pt x="1919499" y="471319"/>
                </a:cubicBezTo>
                <a:cubicBezTo>
                  <a:pt x="1925809" y="482937"/>
                  <a:pt x="1928964" y="497458"/>
                  <a:pt x="1932119" y="509075"/>
                </a:cubicBezTo>
                <a:cubicBezTo>
                  <a:pt x="1947894" y="567161"/>
                  <a:pt x="1947894" y="610726"/>
                  <a:pt x="1928964" y="648482"/>
                </a:cubicBezTo>
                <a:cubicBezTo>
                  <a:pt x="1925809" y="657195"/>
                  <a:pt x="1916344" y="663003"/>
                  <a:pt x="1906879" y="663003"/>
                </a:cubicBezTo>
                <a:cubicBezTo>
                  <a:pt x="1903724" y="663003"/>
                  <a:pt x="1900569" y="663003"/>
                  <a:pt x="1897414" y="660099"/>
                </a:cubicBezTo>
                <a:cubicBezTo>
                  <a:pt x="1881639" y="657195"/>
                  <a:pt x="1878484" y="642673"/>
                  <a:pt x="1881639" y="631056"/>
                </a:cubicBezTo>
                <a:cubicBezTo>
                  <a:pt x="1897414" y="602013"/>
                  <a:pt x="1897414" y="567161"/>
                  <a:pt x="1881639" y="520693"/>
                </a:cubicBezTo>
                <a:cubicBezTo>
                  <a:pt x="1878484" y="509075"/>
                  <a:pt x="1875329" y="497458"/>
                  <a:pt x="1872174" y="485841"/>
                </a:cubicBezTo>
                <a:cubicBezTo>
                  <a:pt x="1862709" y="456798"/>
                  <a:pt x="1853243" y="424851"/>
                  <a:pt x="1850088" y="392903"/>
                </a:cubicBezTo>
                <a:cubicBezTo>
                  <a:pt x="1843778" y="352243"/>
                  <a:pt x="1856398" y="311583"/>
                  <a:pt x="1878484" y="282540"/>
                </a:cubicBezTo>
                <a:cubicBezTo>
                  <a:pt x="1872174" y="276731"/>
                  <a:pt x="1865864" y="270923"/>
                  <a:pt x="1859554" y="262210"/>
                </a:cubicBezTo>
                <a:cubicBezTo>
                  <a:pt x="1846933" y="241880"/>
                  <a:pt x="1837468" y="221550"/>
                  <a:pt x="1831158" y="195411"/>
                </a:cubicBezTo>
                <a:cubicBezTo>
                  <a:pt x="1828003" y="183794"/>
                  <a:pt x="1837468" y="172177"/>
                  <a:pt x="1853243" y="169272"/>
                </a:cubicBezTo>
                <a:close/>
                <a:moveTo>
                  <a:pt x="1378902" y="155033"/>
                </a:moveTo>
                <a:cubicBezTo>
                  <a:pt x="1394630" y="157938"/>
                  <a:pt x="1400921" y="169555"/>
                  <a:pt x="1400921" y="181172"/>
                </a:cubicBezTo>
                <a:cubicBezTo>
                  <a:pt x="1394630" y="204406"/>
                  <a:pt x="1385193" y="227641"/>
                  <a:pt x="1369464" y="247971"/>
                </a:cubicBezTo>
                <a:cubicBezTo>
                  <a:pt x="1363173" y="256684"/>
                  <a:pt x="1360027" y="262492"/>
                  <a:pt x="1350590" y="268301"/>
                </a:cubicBezTo>
                <a:cubicBezTo>
                  <a:pt x="1375756" y="297344"/>
                  <a:pt x="1385193" y="335100"/>
                  <a:pt x="1382047" y="378664"/>
                </a:cubicBezTo>
                <a:cubicBezTo>
                  <a:pt x="1378902" y="410612"/>
                  <a:pt x="1369464" y="442559"/>
                  <a:pt x="1360027" y="471602"/>
                </a:cubicBezTo>
                <a:cubicBezTo>
                  <a:pt x="1356882" y="483219"/>
                  <a:pt x="1350590" y="494836"/>
                  <a:pt x="1347445" y="506454"/>
                </a:cubicBezTo>
                <a:cubicBezTo>
                  <a:pt x="1334862" y="552922"/>
                  <a:pt x="1334862" y="587774"/>
                  <a:pt x="1347445" y="616817"/>
                </a:cubicBezTo>
                <a:cubicBezTo>
                  <a:pt x="1353736" y="628434"/>
                  <a:pt x="1347445" y="642956"/>
                  <a:pt x="1334862" y="645860"/>
                </a:cubicBezTo>
                <a:cubicBezTo>
                  <a:pt x="1331716" y="648764"/>
                  <a:pt x="1328571" y="648764"/>
                  <a:pt x="1325425" y="648764"/>
                </a:cubicBezTo>
                <a:cubicBezTo>
                  <a:pt x="1315988" y="648764"/>
                  <a:pt x="1306551" y="642956"/>
                  <a:pt x="1303405" y="634243"/>
                </a:cubicBezTo>
                <a:cubicBezTo>
                  <a:pt x="1284531" y="596487"/>
                  <a:pt x="1284531" y="552922"/>
                  <a:pt x="1300260" y="494836"/>
                </a:cubicBezTo>
                <a:cubicBezTo>
                  <a:pt x="1303405" y="483219"/>
                  <a:pt x="1306551" y="468698"/>
                  <a:pt x="1309697" y="457080"/>
                </a:cubicBezTo>
                <a:cubicBezTo>
                  <a:pt x="1319134" y="430942"/>
                  <a:pt x="1328571" y="401899"/>
                  <a:pt x="1331716" y="375760"/>
                </a:cubicBezTo>
                <a:cubicBezTo>
                  <a:pt x="1334862" y="346717"/>
                  <a:pt x="1328571" y="311866"/>
                  <a:pt x="1306551" y="288631"/>
                </a:cubicBezTo>
                <a:cubicBezTo>
                  <a:pt x="1297114" y="291535"/>
                  <a:pt x="1290823" y="291535"/>
                  <a:pt x="1284531" y="291535"/>
                </a:cubicBezTo>
                <a:cubicBezTo>
                  <a:pt x="1284531" y="291535"/>
                  <a:pt x="1284531" y="291535"/>
                  <a:pt x="1281386" y="291535"/>
                </a:cubicBezTo>
                <a:cubicBezTo>
                  <a:pt x="1246783" y="291535"/>
                  <a:pt x="1205889" y="288631"/>
                  <a:pt x="1177578" y="262492"/>
                </a:cubicBezTo>
                <a:cubicBezTo>
                  <a:pt x="1168141" y="250875"/>
                  <a:pt x="1168141" y="236354"/>
                  <a:pt x="1177578" y="227641"/>
                </a:cubicBezTo>
                <a:cubicBezTo>
                  <a:pt x="1187015" y="218928"/>
                  <a:pt x="1205889" y="218928"/>
                  <a:pt x="1215326" y="227641"/>
                </a:cubicBezTo>
                <a:cubicBezTo>
                  <a:pt x="1227909" y="242162"/>
                  <a:pt x="1256220" y="245067"/>
                  <a:pt x="1284531" y="245067"/>
                </a:cubicBezTo>
                <a:cubicBezTo>
                  <a:pt x="1287677" y="245067"/>
                  <a:pt x="1293968" y="245067"/>
                  <a:pt x="1297114" y="245067"/>
                </a:cubicBezTo>
                <a:cubicBezTo>
                  <a:pt x="1300260" y="242162"/>
                  <a:pt x="1306551" y="239258"/>
                  <a:pt x="1309697" y="239258"/>
                </a:cubicBezTo>
                <a:cubicBezTo>
                  <a:pt x="1315988" y="236354"/>
                  <a:pt x="1322279" y="230545"/>
                  <a:pt x="1328571" y="221832"/>
                </a:cubicBezTo>
                <a:cubicBezTo>
                  <a:pt x="1338008" y="207311"/>
                  <a:pt x="1347445" y="189885"/>
                  <a:pt x="1350590" y="172459"/>
                </a:cubicBezTo>
                <a:cubicBezTo>
                  <a:pt x="1353736" y="160842"/>
                  <a:pt x="1366319" y="152129"/>
                  <a:pt x="1378902" y="155033"/>
                </a:cubicBezTo>
                <a:close/>
                <a:moveTo>
                  <a:pt x="2107128" y="128341"/>
                </a:moveTo>
                <a:cubicBezTo>
                  <a:pt x="2144905" y="125426"/>
                  <a:pt x="2185829" y="140000"/>
                  <a:pt x="2211013" y="169149"/>
                </a:cubicBezTo>
                <a:cubicBezTo>
                  <a:pt x="2229901" y="189553"/>
                  <a:pt x="2239346" y="215786"/>
                  <a:pt x="2245642" y="239105"/>
                </a:cubicBezTo>
                <a:cubicBezTo>
                  <a:pt x="2248790" y="247849"/>
                  <a:pt x="2251938" y="253679"/>
                  <a:pt x="2255086" y="262423"/>
                </a:cubicBezTo>
                <a:cubicBezTo>
                  <a:pt x="2258234" y="271168"/>
                  <a:pt x="2273974" y="309061"/>
                  <a:pt x="2302306" y="311976"/>
                </a:cubicBezTo>
                <a:cubicBezTo>
                  <a:pt x="2314898" y="314891"/>
                  <a:pt x="2324342" y="326550"/>
                  <a:pt x="2321194" y="338209"/>
                </a:cubicBezTo>
                <a:cubicBezTo>
                  <a:pt x="2321194" y="349869"/>
                  <a:pt x="2308602" y="358613"/>
                  <a:pt x="2296010" y="358613"/>
                </a:cubicBezTo>
                <a:cubicBezTo>
                  <a:pt x="2296010" y="358613"/>
                  <a:pt x="2296010" y="358613"/>
                  <a:pt x="2292862" y="358613"/>
                </a:cubicBezTo>
                <a:cubicBezTo>
                  <a:pt x="2255086" y="352783"/>
                  <a:pt x="2223605" y="323635"/>
                  <a:pt x="2204717" y="276998"/>
                </a:cubicBezTo>
                <a:cubicBezTo>
                  <a:pt x="2204717" y="268253"/>
                  <a:pt x="2201569" y="262423"/>
                  <a:pt x="2198421" y="253679"/>
                </a:cubicBezTo>
                <a:cubicBezTo>
                  <a:pt x="2192125" y="233275"/>
                  <a:pt x="2182681" y="212871"/>
                  <a:pt x="2170089" y="198297"/>
                </a:cubicBezTo>
                <a:cubicBezTo>
                  <a:pt x="2157497" y="183723"/>
                  <a:pt x="2132313" y="172064"/>
                  <a:pt x="2110276" y="174978"/>
                </a:cubicBezTo>
                <a:cubicBezTo>
                  <a:pt x="2097684" y="177893"/>
                  <a:pt x="2085092" y="166234"/>
                  <a:pt x="2081944" y="154574"/>
                </a:cubicBezTo>
                <a:cubicBezTo>
                  <a:pt x="2081944" y="140000"/>
                  <a:pt x="2091388" y="128341"/>
                  <a:pt x="2107128" y="128341"/>
                </a:cubicBezTo>
                <a:close/>
                <a:moveTo>
                  <a:pt x="1123920" y="114102"/>
                </a:moveTo>
                <a:cubicBezTo>
                  <a:pt x="1136412" y="114102"/>
                  <a:pt x="1148904" y="125761"/>
                  <a:pt x="1145781" y="140336"/>
                </a:cubicBezTo>
                <a:cubicBezTo>
                  <a:pt x="1145781" y="151995"/>
                  <a:pt x="1133289" y="160739"/>
                  <a:pt x="1120797" y="160739"/>
                </a:cubicBezTo>
                <a:cubicBezTo>
                  <a:pt x="1095812" y="157825"/>
                  <a:pt x="1073951" y="166569"/>
                  <a:pt x="1058336" y="184058"/>
                </a:cubicBezTo>
                <a:cubicBezTo>
                  <a:pt x="1045844" y="198632"/>
                  <a:pt x="1039597" y="219036"/>
                  <a:pt x="1033351" y="239440"/>
                </a:cubicBezTo>
                <a:cubicBezTo>
                  <a:pt x="1030228" y="248184"/>
                  <a:pt x="1027105" y="254014"/>
                  <a:pt x="1023982" y="262759"/>
                </a:cubicBezTo>
                <a:cubicBezTo>
                  <a:pt x="1008367" y="309396"/>
                  <a:pt x="977136" y="338544"/>
                  <a:pt x="939660" y="344374"/>
                </a:cubicBezTo>
                <a:cubicBezTo>
                  <a:pt x="936537" y="344374"/>
                  <a:pt x="936537" y="344374"/>
                  <a:pt x="933414" y="344374"/>
                </a:cubicBezTo>
                <a:cubicBezTo>
                  <a:pt x="920921" y="344374"/>
                  <a:pt x="911552" y="335630"/>
                  <a:pt x="908429" y="323970"/>
                </a:cubicBezTo>
                <a:cubicBezTo>
                  <a:pt x="908429" y="312311"/>
                  <a:pt x="917798" y="297737"/>
                  <a:pt x="930291" y="297737"/>
                </a:cubicBezTo>
                <a:cubicBezTo>
                  <a:pt x="958398" y="291907"/>
                  <a:pt x="974013" y="256929"/>
                  <a:pt x="977136" y="248184"/>
                </a:cubicBezTo>
                <a:cubicBezTo>
                  <a:pt x="980259" y="239440"/>
                  <a:pt x="983382" y="233610"/>
                  <a:pt x="983382" y="224866"/>
                </a:cubicBezTo>
                <a:cubicBezTo>
                  <a:pt x="992752" y="201547"/>
                  <a:pt x="1002121" y="175314"/>
                  <a:pt x="1020859" y="154910"/>
                </a:cubicBezTo>
                <a:cubicBezTo>
                  <a:pt x="1045844" y="125761"/>
                  <a:pt x="1086443" y="111187"/>
                  <a:pt x="1123920" y="114102"/>
                </a:cubicBezTo>
                <a:close/>
                <a:moveTo>
                  <a:pt x="1980957" y="60708"/>
                </a:moveTo>
                <a:cubicBezTo>
                  <a:pt x="1944841" y="62163"/>
                  <a:pt x="1910295" y="68708"/>
                  <a:pt x="1878890" y="84708"/>
                </a:cubicBezTo>
                <a:cubicBezTo>
                  <a:pt x="1671614" y="186527"/>
                  <a:pt x="1640209" y="442527"/>
                  <a:pt x="1731284" y="643255"/>
                </a:cubicBezTo>
                <a:cubicBezTo>
                  <a:pt x="1734425" y="637436"/>
                  <a:pt x="1740706" y="634527"/>
                  <a:pt x="1743847" y="628709"/>
                </a:cubicBezTo>
                <a:cubicBezTo>
                  <a:pt x="1756409" y="619982"/>
                  <a:pt x="1772111" y="619982"/>
                  <a:pt x="1781533" y="628709"/>
                </a:cubicBezTo>
                <a:cubicBezTo>
                  <a:pt x="1790954" y="640346"/>
                  <a:pt x="1790954" y="654891"/>
                  <a:pt x="1781533" y="663618"/>
                </a:cubicBezTo>
                <a:cubicBezTo>
                  <a:pt x="1768971" y="672346"/>
                  <a:pt x="1759549" y="683982"/>
                  <a:pt x="1750128" y="695618"/>
                </a:cubicBezTo>
                <a:cubicBezTo>
                  <a:pt x="1746987" y="701437"/>
                  <a:pt x="1743847" y="704346"/>
                  <a:pt x="1740706" y="707255"/>
                </a:cubicBezTo>
                <a:cubicBezTo>
                  <a:pt x="1715582" y="742164"/>
                  <a:pt x="1699879" y="779982"/>
                  <a:pt x="1693598" y="817800"/>
                </a:cubicBezTo>
                <a:cubicBezTo>
                  <a:pt x="1687317" y="870164"/>
                  <a:pt x="1693598" y="919619"/>
                  <a:pt x="1703020" y="974891"/>
                </a:cubicBezTo>
                <a:cubicBezTo>
                  <a:pt x="1706160" y="1003982"/>
                  <a:pt x="1712441" y="1035982"/>
                  <a:pt x="1712441" y="1067982"/>
                </a:cubicBezTo>
                <a:cubicBezTo>
                  <a:pt x="1715582" y="1088346"/>
                  <a:pt x="1715582" y="1105801"/>
                  <a:pt x="1715582" y="1126164"/>
                </a:cubicBezTo>
                <a:cubicBezTo>
                  <a:pt x="1715582" y="1175619"/>
                  <a:pt x="1715582" y="1222164"/>
                  <a:pt x="1734425" y="1262892"/>
                </a:cubicBezTo>
                <a:cubicBezTo>
                  <a:pt x="1740706" y="1283255"/>
                  <a:pt x="1759549" y="1306528"/>
                  <a:pt x="1778392" y="1306528"/>
                </a:cubicBezTo>
                <a:cubicBezTo>
                  <a:pt x="1800376" y="1306528"/>
                  <a:pt x="1822360" y="1289073"/>
                  <a:pt x="1847484" y="1248346"/>
                </a:cubicBezTo>
                <a:cubicBezTo>
                  <a:pt x="1853765" y="1236710"/>
                  <a:pt x="1869468" y="1233801"/>
                  <a:pt x="1882030" y="1239619"/>
                </a:cubicBezTo>
                <a:cubicBezTo>
                  <a:pt x="1894592" y="1245437"/>
                  <a:pt x="1897733" y="1259983"/>
                  <a:pt x="1891452" y="1271619"/>
                </a:cubicBezTo>
                <a:cubicBezTo>
                  <a:pt x="1878890" y="1291983"/>
                  <a:pt x="1853765" y="1335619"/>
                  <a:pt x="1809798" y="1350164"/>
                </a:cubicBezTo>
                <a:cubicBezTo>
                  <a:pt x="1797236" y="1382164"/>
                  <a:pt x="1781533" y="1417074"/>
                  <a:pt x="1765830" y="1446165"/>
                </a:cubicBezTo>
                <a:cubicBezTo>
                  <a:pt x="1753268" y="1472346"/>
                  <a:pt x="1740706" y="1495619"/>
                  <a:pt x="1728144" y="1521801"/>
                </a:cubicBezTo>
                <a:cubicBezTo>
                  <a:pt x="1681036" y="1629437"/>
                  <a:pt x="1665333" y="1751619"/>
                  <a:pt x="1687317" y="1867983"/>
                </a:cubicBezTo>
                <a:cubicBezTo>
                  <a:pt x="1690458" y="1882529"/>
                  <a:pt x="1693598" y="1899983"/>
                  <a:pt x="1703020" y="1911620"/>
                </a:cubicBezTo>
                <a:cubicBezTo>
                  <a:pt x="1718722" y="1926165"/>
                  <a:pt x="1743847" y="1929074"/>
                  <a:pt x="1781533" y="1926165"/>
                </a:cubicBezTo>
                <a:cubicBezTo>
                  <a:pt x="1929138" y="1908710"/>
                  <a:pt x="2073602" y="1824347"/>
                  <a:pt x="2218066" y="1670165"/>
                </a:cubicBezTo>
                <a:cubicBezTo>
                  <a:pt x="2218066" y="1670165"/>
                  <a:pt x="2218066" y="1670165"/>
                  <a:pt x="2227488" y="1658528"/>
                </a:cubicBezTo>
                <a:cubicBezTo>
                  <a:pt x="2255753" y="1626528"/>
                  <a:pt x="2287158" y="1591619"/>
                  <a:pt x="2327985" y="1568346"/>
                </a:cubicBezTo>
                <a:cubicBezTo>
                  <a:pt x="2393936" y="1527619"/>
                  <a:pt x="2475590" y="1521801"/>
                  <a:pt x="2538400" y="1518892"/>
                </a:cubicBezTo>
                <a:cubicBezTo>
                  <a:pt x="2538400" y="1518892"/>
                  <a:pt x="2538400" y="1518892"/>
                  <a:pt x="2547822" y="1518892"/>
                </a:cubicBezTo>
                <a:cubicBezTo>
                  <a:pt x="2579227" y="1518892"/>
                  <a:pt x="2607492" y="1515983"/>
                  <a:pt x="2632616" y="1507256"/>
                </a:cubicBezTo>
                <a:cubicBezTo>
                  <a:pt x="2682864" y="1489801"/>
                  <a:pt x="2711129" y="1440346"/>
                  <a:pt x="2723691" y="1399619"/>
                </a:cubicBezTo>
                <a:cubicBezTo>
                  <a:pt x="2733113" y="1382164"/>
                  <a:pt x="2736253" y="1361801"/>
                  <a:pt x="2742534" y="1344346"/>
                </a:cubicBezTo>
                <a:cubicBezTo>
                  <a:pt x="2751956" y="1309437"/>
                  <a:pt x="2764518" y="1277437"/>
                  <a:pt x="2780221" y="1245437"/>
                </a:cubicBezTo>
                <a:cubicBezTo>
                  <a:pt x="2814766" y="1181437"/>
                  <a:pt x="2874436" y="1129073"/>
                  <a:pt x="2943528" y="1102891"/>
                </a:cubicBezTo>
                <a:cubicBezTo>
                  <a:pt x="2974933" y="1091255"/>
                  <a:pt x="3009479" y="1082528"/>
                  <a:pt x="3044025" y="1085437"/>
                </a:cubicBezTo>
                <a:cubicBezTo>
                  <a:pt x="3078571" y="884709"/>
                  <a:pt x="2974933" y="785800"/>
                  <a:pt x="2905842" y="742164"/>
                </a:cubicBezTo>
                <a:cubicBezTo>
                  <a:pt x="2802204" y="678164"/>
                  <a:pt x="2660881" y="669437"/>
                  <a:pt x="2572946" y="721800"/>
                </a:cubicBezTo>
                <a:cubicBezTo>
                  <a:pt x="2566665" y="727618"/>
                  <a:pt x="2557243" y="739255"/>
                  <a:pt x="2554103" y="756709"/>
                </a:cubicBezTo>
                <a:cubicBezTo>
                  <a:pt x="2550962" y="774164"/>
                  <a:pt x="2547822" y="811982"/>
                  <a:pt x="2576086" y="852709"/>
                </a:cubicBezTo>
                <a:cubicBezTo>
                  <a:pt x="2585508" y="864346"/>
                  <a:pt x="2582368" y="878891"/>
                  <a:pt x="2569805" y="884709"/>
                </a:cubicBezTo>
                <a:cubicBezTo>
                  <a:pt x="2557243" y="893437"/>
                  <a:pt x="2541541" y="890528"/>
                  <a:pt x="2535260" y="878891"/>
                </a:cubicBezTo>
                <a:cubicBezTo>
                  <a:pt x="2506995" y="841073"/>
                  <a:pt x="2494433" y="794528"/>
                  <a:pt x="2503854" y="747982"/>
                </a:cubicBezTo>
                <a:cubicBezTo>
                  <a:pt x="2506995" y="733437"/>
                  <a:pt x="2513276" y="718891"/>
                  <a:pt x="2519557" y="710164"/>
                </a:cubicBezTo>
                <a:cubicBezTo>
                  <a:pt x="2519557" y="707255"/>
                  <a:pt x="2522698" y="704346"/>
                  <a:pt x="2522698" y="704346"/>
                </a:cubicBezTo>
                <a:cubicBezTo>
                  <a:pt x="2541541" y="666527"/>
                  <a:pt x="2522698" y="619982"/>
                  <a:pt x="2497573" y="593800"/>
                </a:cubicBezTo>
                <a:cubicBezTo>
                  <a:pt x="2466168" y="558891"/>
                  <a:pt x="2419060" y="538527"/>
                  <a:pt x="2371952" y="518164"/>
                </a:cubicBezTo>
                <a:cubicBezTo>
                  <a:pt x="2371952" y="518164"/>
                  <a:pt x="2371952" y="518164"/>
                  <a:pt x="2296580" y="483254"/>
                </a:cubicBezTo>
                <a:cubicBezTo>
                  <a:pt x="2280877" y="477436"/>
                  <a:pt x="2268315" y="471618"/>
                  <a:pt x="2252612" y="468709"/>
                </a:cubicBezTo>
                <a:cubicBezTo>
                  <a:pt x="2240050" y="468709"/>
                  <a:pt x="2224348" y="471618"/>
                  <a:pt x="2211785" y="483254"/>
                </a:cubicBezTo>
                <a:cubicBezTo>
                  <a:pt x="2199223" y="491982"/>
                  <a:pt x="2189802" y="503618"/>
                  <a:pt x="2189802" y="518164"/>
                </a:cubicBezTo>
                <a:cubicBezTo>
                  <a:pt x="2186661" y="538527"/>
                  <a:pt x="2199223" y="561800"/>
                  <a:pt x="2214926" y="587982"/>
                </a:cubicBezTo>
                <a:cubicBezTo>
                  <a:pt x="2221207" y="602527"/>
                  <a:pt x="2230629" y="619982"/>
                  <a:pt x="2236910" y="637436"/>
                </a:cubicBezTo>
                <a:cubicBezTo>
                  <a:pt x="2255753" y="689800"/>
                  <a:pt x="2240050" y="753800"/>
                  <a:pt x="2199223" y="797437"/>
                </a:cubicBezTo>
                <a:cubicBezTo>
                  <a:pt x="2265174" y="835255"/>
                  <a:pt x="2318563" y="916709"/>
                  <a:pt x="2302861" y="995255"/>
                </a:cubicBezTo>
                <a:cubicBezTo>
                  <a:pt x="2293439" y="1047619"/>
                  <a:pt x="2255753" y="1097073"/>
                  <a:pt x="2211785" y="1123255"/>
                </a:cubicBezTo>
                <a:cubicBezTo>
                  <a:pt x="2208645" y="1126164"/>
                  <a:pt x="2205504" y="1129073"/>
                  <a:pt x="2202364" y="1129073"/>
                </a:cubicBezTo>
                <a:cubicBezTo>
                  <a:pt x="2224348" y="1158164"/>
                  <a:pt x="2236910" y="1190164"/>
                  <a:pt x="2240050" y="1227983"/>
                </a:cubicBezTo>
                <a:cubicBezTo>
                  <a:pt x="2243191" y="1274528"/>
                  <a:pt x="2240050" y="1335619"/>
                  <a:pt x="2192942" y="1373437"/>
                </a:cubicBezTo>
                <a:cubicBezTo>
                  <a:pt x="2186661" y="1376346"/>
                  <a:pt x="2180380" y="1379255"/>
                  <a:pt x="2177240" y="1385074"/>
                </a:cubicBezTo>
                <a:cubicBezTo>
                  <a:pt x="2174099" y="1387983"/>
                  <a:pt x="2170959" y="1393801"/>
                  <a:pt x="2167818" y="1399619"/>
                </a:cubicBezTo>
                <a:cubicBezTo>
                  <a:pt x="2164678" y="1402528"/>
                  <a:pt x="2161537" y="1408346"/>
                  <a:pt x="2158396" y="1411255"/>
                </a:cubicBezTo>
                <a:cubicBezTo>
                  <a:pt x="2145834" y="1440346"/>
                  <a:pt x="2145834" y="1475255"/>
                  <a:pt x="2145834" y="1507256"/>
                </a:cubicBezTo>
                <a:cubicBezTo>
                  <a:pt x="2145834" y="1518892"/>
                  <a:pt x="2136413" y="1530528"/>
                  <a:pt x="2120710" y="1530528"/>
                </a:cubicBezTo>
                <a:cubicBezTo>
                  <a:pt x="2108148" y="1530528"/>
                  <a:pt x="2095586" y="1518892"/>
                  <a:pt x="2095586" y="1507256"/>
                </a:cubicBezTo>
                <a:cubicBezTo>
                  <a:pt x="2095586" y="1478165"/>
                  <a:pt x="2095586" y="1446165"/>
                  <a:pt x="2105008" y="1414165"/>
                </a:cubicBezTo>
                <a:cubicBezTo>
                  <a:pt x="2092445" y="1417074"/>
                  <a:pt x="2076743" y="1417074"/>
                  <a:pt x="2064181" y="1417074"/>
                </a:cubicBezTo>
                <a:cubicBezTo>
                  <a:pt x="2023354" y="1417074"/>
                  <a:pt x="1988808" y="1405437"/>
                  <a:pt x="1969965" y="1393801"/>
                </a:cubicBezTo>
                <a:cubicBezTo>
                  <a:pt x="1957403" y="1385074"/>
                  <a:pt x="1954262" y="1370528"/>
                  <a:pt x="1963684" y="1361801"/>
                </a:cubicBezTo>
                <a:cubicBezTo>
                  <a:pt x="1969965" y="1350164"/>
                  <a:pt x="1985668" y="1347255"/>
                  <a:pt x="1998230" y="1355983"/>
                </a:cubicBezTo>
                <a:cubicBezTo>
                  <a:pt x="2010792" y="1364710"/>
                  <a:pt x="2073602" y="1387983"/>
                  <a:pt x="2136413" y="1353074"/>
                </a:cubicBezTo>
                <a:cubicBezTo>
                  <a:pt x="2139553" y="1347255"/>
                  <a:pt x="2145834" y="1344346"/>
                  <a:pt x="2152115" y="1344346"/>
                </a:cubicBezTo>
                <a:cubicBezTo>
                  <a:pt x="2155256" y="1341437"/>
                  <a:pt x="2155256" y="1338528"/>
                  <a:pt x="2158396" y="1335619"/>
                </a:cubicBezTo>
                <a:cubicBezTo>
                  <a:pt x="2189802" y="1312346"/>
                  <a:pt x="2192942" y="1259983"/>
                  <a:pt x="2189802" y="1230892"/>
                </a:cubicBezTo>
                <a:cubicBezTo>
                  <a:pt x="2186661" y="1190164"/>
                  <a:pt x="2167818" y="1155255"/>
                  <a:pt x="2136413" y="1134892"/>
                </a:cubicBezTo>
                <a:cubicBezTo>
                  <a:pt x="2126991" y="1126164"/>
                  <a:pt x="2123851" y="1114528"/>
                  <a:pt x="2126991" y="1105801"/>
                </a:cubicBezTo>
                <a:cubicBezTo>
                  <a:pt x="2133272" y="1094164"/>
                  <a:pt x="2145834" y="1088346"/>
                  <a:pt x="2158396" y="1091255"/>
                </a:cubicBezTo>
                <a:cubicBezTo>
                  <a:pt x="2161537" y="1094164"/>
                  <a:pt x="2170959" y="1091255"/>
                  <a:pt x="2186661" y="1085437"/>
                </a:cubicBezTo>
                <a:cubicBezTo>
                  <a:pt x="2211785" y="1067982"/>
                  <a:pt x="2243191" y="1033073"/>
                  <a:pt x="2252612" y="986528"/>
                </a:cubicBezTo>
                <a:cubicBezTo>
                  <a:pt x="2265174" y="922528"/>
                  <a:pt x="2208645" y="846891"/>
                  <a:pt x="2152115" y="826528"/>
                </a:cubicBezTo>
                <a:cubicBezTo>
                  <a:pt x="2139553" y="823618"/>
                  <a:pt x="2133272" y="809073"/>
                  <a:pt x="2139553" y="797437"/>
                </a:cubicBezTo>
                <a:cubicBezTo>
                  <a:pt x="2139553" y="791618"/>
                  <a:pt x="2142694" y="788709"/>
                  <a:pt x="2145834" y="785800"/>
                </a:cubicBezTo>
                <a:cubicBezTo>
                  <a:pt x="2148975" y="782891"/>
                  <a:pt x="2148975" y="777073"/>
                  <a:pt x="2155256" y="771255"/>
                </a:cubicBezTo>
                <a:cubicBezTo>
                  <a:pt x="2189802" y="742164"/>
                  <a:pt x="2202364" y="692709"/>
                  <a:pt x="2189802" y="651982"/>
                </a:cubicBezTo>
                <a:cubicBezTo>
                  <a:pt x="2183521" y="637436"/>
                  <a:pt x="2177240" y="622891"/>
                  <a:pt x="2167818" y="608346"/>
                </a:cubicBezTo>
                <a:cubicBezTo>
                  <a:pt x="2155256" y="582164"/>
                  <a:pt x="2139553" y="555982"/>
                  <a:pt x="2139553" y="523982"/>
                </a:cubicBezTo>
                <a:cubicBezTo>
                  <a:pt x="2136413" y="523982"/>
                  <a:pt x="2136413" y="523982"/>
                  <a:pt x="2136413" y="523982"/>
                </a:cubicBezTo>
                <a:cubicBezTo>
                  <a:pt x="2098727" y="523982"/>
                  <a:pt x="2061040" y="503618"/>
                  <a:pt x="2039057" y="471618"/>
                </a:cubicBezTo>
                <a:cubicBezTo>
                  <a:pt x="2017073" y="436709"/>
                  <a:pt x="2013932" y="393073"/>
                  <a:pt x="2029635" y="352345"/>
                </a:cubicBezTo>
                <a:cubicBezTo>
                  <a:pt x="2035916" y="340709"/>
                  <a:pt x="2048478" y="331982"/>
                  <a:pt x="2061040" y="337800"/>
                </a:cubicBezTo>
                <a:cubicBezTo>
                  <a:pt x="2076743" y="340709"/>
                  <a:pt x="2083024" y="355254"/>
                  <a:pt x="2076743" y="366891"/>
                </a:cubicBezTo>
                <a:cubicBezTo>
                  <a:pt x="2067321" y="395982"/>
                  <a:pt x="2070462" y="425073"/>
                  <a:pt x="2083024" y="445436"/>
                </a:cubicBezTo>
                <a:cubicBezTo>
                  <a:pt x="2098727" y="468709"/>
                  <a:pt x="2126991" y="480345"/>
                  <a:pt x="2148975" y="474527"/>
                </a:cubicBezTo>
                <a:cubicBezTo>
                  <a:pt x="2148975" y="474527"/>
                  <a:pt x="2152115" y="474527"/>
                  <a:pt x="2152115" y="474527"/>
                </a:cubicBezTo>
                <a:cubicBezTo>
                  <a:pt x="2158396" y="462891"/>
                  <a:pt x="2167818" y="454164"/>
                  <a:pt x="2180380" y="445436"/>
                </a:cubicBezTo>
                <a:cubicBezTo>
                  <a:pt x="2202364" y="427982"/>
                  <a:pt x="2230629" y="419254"/>
                  <a:pt x="2258893" y="422164"/>
                </a:cubicBezTo>
                <a:cubicBezTo>
                  <a:pt x="2280877" y="425073"/>
                  <a:pt x="2299720" y="433800"/>
                  <a:pt x="2318563" y="442527"/>
                </a:cubicBezTo>
                <a:cubicBezTo>
                  <a:pt x="2318563" y="442527"/>
                  <a:pt x="2318563" y="442527"/>
                  <a:pt x="2393936" y="474527"/>
                </a:cubicBezTo>
                <a:cubicBezTo>
                  <a:pt x="2441044" y="497800"/>
                  <a:pt x="2497573" y="521073"/>
                  <a:pt x="2535260" y="561800"/>
                </a:cubicBezTo>
                <a:cubicBezTo>
                  <a:pt x="2560384" y="587982"/>
                  <a:pt x="2579227" y="625800"/>
                  <a:pt x="2582368" y="666527"/>
                </a:cubicBezTo>
                <a:cubicBezTo>
                  <a:pt x="2642037" y="640346"/>
                  <a:pt x="2714270" y="634527"/>
                  <a:pt x="2783361" y="646164"/>
                </a:cubicBezTo>
                <a:cubicBezTo>
                  <a:pt x="2814766" y="558891"/>
                  <a:pt x="2799064" y="471618"/>
                  <a:pt x="2736253" y="390164"/>
                </a:cubicBezTo>
                <a:cubicBezTo>
                  <a:pt x="2657740" y="288345"/>
                  <a:pt x="2510135" y="279618"/>
                  <a:pt x="2453606" y="279618"/>
                </a:cubicBezTo>
                <a:cubicBezTo>
                  <a:pt x="2441044" y="279618"/>
                  <a:pt x="2434763" y="276709"/>
                  <a:pt x="2428482" y="276709"/>
                </a:cubicBezTo>
                <a:cubicBezTo>
                  <a:pt x="2409639" y="270891"/>
                  <a:pt x="2397076" y="253436"/>
                  <a:pt x="2381374" y="230163"/>
                </a:cubicBezTo>
                <a:cubicBezTo>
                  <a:pt x="2343688" y="174891"/>
                  <a:pt x="2284018" y="84708"/>
                  <a:pt x="2092445" y="67254"/>
                </a:cubicBezTo>
                <a:cubicBezTo>
                  <a:pt x="2054759" y="62890"/>
                  <a:pt x="2017073" y="59254"/>
                  <a:pt x="1980957" y="60708"/>
                </a:cubicBezTo>
                <a:close/>
                <a:moveTo>
                  <a:pt x="1251422" y="46470"/>
                </a:moveTo>
                <a:cubicBezTo>
                  <a:pt x="1215699" y="45015"/>
                  <a:pt x="1178012" y="48652"/>
                  <a:pt x="1140326" y="53015"/>
                </a:cubicBezTo>
                <a:cubicBezTo>
                  <a:pt x="945613" y="70470"/>
                  <a:pt x="885943" y="160652"/>
                  <a:pt x="851398" y="215924"/>
                </a:cubicBezTo>
                <a:cubicBezTo>
                  <a:pt x="835695" y="239197"/>
                  <a:pt x="823133" y="256652"/>
                  <a:pt x="804290" y="262470"/>
                </a:cubicBezTo>
                <a:cubicBezTo>
                  <a:pt x="798009" y="262470"/>
                  <a:pt x="791728" y="262470"/>
                  <a:pt x="776025" y="265379"/>
                </a:cubicBezTo>
                <a:cubicBezTo>
                  <a:pt x="722636" y="265379"/>
                  <a:pt x="575031" y="271197"/>
                  <a:pt x="496518" y="375925"/>
                </a:cubicBezTo>
                <a:cubicBezTo>
                  <a:pt x="433708" y="457379"/>
                  <a:pt x="418005" y="544652"/>
                  <a:pt x="449410" y="631925"/>
                </a:cubicBezTo>
                <a:cubicBezTo>
                  <a:pt x="518502" y="620288"/>
                  <a:pt x="590734" y="626107"/>
                  <a:pt x="650404" y="649379"/>
                </a:cubicBezTo>
                <a:cubicBezTo>
                  <a:pt x="650404" y="611561"/>
                  <a:pt x="672388" y="573743"/>
                  <a:pt x="697512" y="547561"/>
                </a:cubicBezTo>
                <a:cubicBezTo>
                  <a:pt x="735198" y="506834"/>
                  <a:pt x="788587" y="483561"/>
                  <a:pt x="838835" y="460288"/>
                </a:cubicBezTo>
                <a:cubicBezTo>
                  <a:pt x="838835" y="460288"/>
                  <a:pt x="838835" y="460288"/>
                  <a:pt x="914208" y="428288"/>
                </a:cubicBezTo>
                <a:cubicBezTo>
                  <a:pt x="929911" y="419561"/>
                  <a:pt x="951894" y="410834"/>
                  <a:pt x="973878" y="407925"/>
                </a:cubicBezTo>
                <a:cubicBezTo>
                  <a:pt x="999002" y="405015"/>
                  <a:pt x="1030408" y="413743"/>
                  <a:pt x="1052391" y="431197"/>
                </a:cubicBezTo>
                <a:cubicBezTo>
                  <a:pt x="1061813" y="439925"/>
                  <a:pt x="1071234" y="448652"/>
                  <a:pt x="1077515" y="457379"/>
                </a:cubicBezTo>
                <a:cubicBezTo>
                  <a:pt x="1080656" y="460288"/>
                  <a:pt x="1080656" y="460288"/>
                  <a:pt x="1083796" y="460288"/>
                </a:cubicBezTo>
                <a:cubicBezTo>
                  <a:pt x="1105780" y="466106"/>
                  <a:pt x="1134045" y="454470"/>
                  <a:pt x="1149748" y="431197"/>
                </a:cubicBezTo>
                <a:cubicBezTo>
                  <a:pt x="1162310" y="410834"/>
                  <a:pt x="1165450" y="381743"/>
                  <a:pt x="1152888" y="352652"/>
                </a:cubicBezTo>
                <a:cubicBezTo>
                  <a:pt x="1149748" y="341015"/>
                  <a:pt x="1156029" y="326470"/>
                  <a:pt x="1168591" y="323561"/>
                </a:cubicBezTo>
                <a:cubicBezTo>
                  <a:pt x="1184293" y="317743"/>
                  <a:pt x="1196855" y="323561"/>
                  <a:pt x="1203136" y="338106"/>
                </a:cubicBezTo>
                <a:cubicBezTo>
                  <a:pt x="1218839" y="378834"/>
                  <a:pt x="1212558" y="422470"/>
                  <a:pt x="1190574" y="457379"/>
                </a:cubicBezTo>
                <a:cubicBezTo>
                  <a:pt x="1171731" y="489379"/>
                  <a:pt x="1134045" y="506834"/>
                  <a:pt x="1096359" y="506834"/>
                </a:cubicBezTo>
                <a:cubicBezTo>
                  <a:pt x="1096359" y="506834"/>
                  <a:pt x="1093218" y="506834"/>
                  <a:pt x="1093218" y="506834"/>
                </a:cubicBezTo>
                <a:cubicBezTo>
                  <a:pt x="1093218" y="541743"/>
                  <a:pt x="1077515" y="567925"/>
                  <a:pt x="1064953" y="594107"/>
                </a:cubicBezTo>
                <a:cubicBezTo>
                  <a:pt x="1055532" y="608652"/>
                  <a:pt x="1049251" y="623197"/>
                  <a:pt x="1042970" y="637743"/>
                </a:cubicBezTo>
                <a:cubicBezTo>
                  <a:pt x="1027267" y="678470"/>
                  <a:pt x="1042970" y="727925"/>
                  <a:pt x="1077515" y="757016"/>
                </a:cubicBezTo>
                <a:cubicBezTo>
                  <a:pt x="1080656" y="762834"/>
                  <a:pt x="1083796" y="765743"/>
                  <a:pt x="1083796" y="771561"/>
                </a:cubicBezTo>
                <a:cubicBezTo>
                  <a:pt x="1086937" y="774470"/>
                  <a:pt x="1090078" y="777379"/>
                  <a:pt x="1093218" y="783198"/>
                </a:cubicBezTo>
                <a:cubicBezTo>
                  <a:pt x="1096359" y="794834"/>
                  <a:pt x="1090078" y="809379"/>
                  <a:pt x="1077515" y="812289"/>
                </a:cubicBezTo>
                <a:cubicBezTo>
                  <a:pt x="1020986" y="832652"/>
                  <a:pt x="967597" y="908289"/>
                  <a:pt x="980159" y="972289"/>
                </a:cubicBezTo>
                <a:cubicBezTo>
                  <a:pt x="989581" y="1018834"/>
                  <a:pt x="1020986" y="1053743"/>
                  <a:pt x="1046110" y="1068289"/>
                </a:cubicBezTo>
                <a:cubicBezTo>
                  <a:pt x="1058672" y="1077016"/>
                  <a:pt x="1071234" y="1079925"/>
                  <a:pt x="1074375" y="1077016"/>
                </a:cubicBezTo>
                <a:cubicBezTo>
                  <a:pt x="1086937" y="1074107"/>
                  <a:pt x="1099499" y="1079925"/>
                  <a:pt x="1102640" y="1088652"/>
                </a:cubicBezTo>
                <a:cubicBezTo>
                  <a:pt x="1108921" y="1100289"/>
                  <a:pt x="1105780" y="1111925"/>
                  <a:pt x="1096359" y="1117743"/>
                </a:cubicBezTo>
                <a:cubicBezTo>
                  <a:pt x="1064953" y="1141016"/>
                  <a:pt x="1042970" y="1175925"/>
                  <a:pt x="1042970" y="1216653"/>
                </a:cubicBezTo>
                <a:cubicBezTo>
                  <a:pt x="1039829" y="1245744"/>
                  <a:pt x="1039829" y="1298107"/>
                  <a:pt x="1071234" y="1321380"/>
                </a:cubicBezTo>
                <a:cubicBezTo>
                  <a:pt x="1074375" y="1324289"/>
                  <a:pt x="1077515" y="1327198"/>
                  <a:pt x="1080656" y="1330107"/>
                </a:cubicBezTo>
                <a:cubicBezTo>
                  <a:pt x="1086937" y="1330107"/>
                  <a:pt x="1090078" y="1333016"/>
                  <a:pt x="1093218" y="1335925"/>
                </a:cubicBezTo>
                <a:cubicBezTo>
                  <a:pt x="1156029" y="1373744"/>
                  <a:pt x="1218839" y="1350471"/>
                  <a:pt x="1234542" y="1341744"/>
                </a:cubicBezTo>
                <a:cubicBezTo>
                  <a:pt x="1243963" y="1333016"/>
                  <a:pt x="1259666" y="1335925"/>
                  <a:pt x="1269088" y="1347562"/>
                </a:cubicBezTo>
                <a:cubicBezTo>
                  <a:pt x="1275369" y="1356289"/>
                  <a:pt x="1275369" y="1370835"/>
                  <a:pt x="1262806" y="1379562"/>
                </a:cubicBezTo>
                <a:cubicBezTo>
                  <a:pt x="1243963" y="1391198"/>
                  <a:pt x="1209418" y="1402835"/>
                  <a:pt x="1168591" y="1402835"/>
                </a:cubicBezTo>
                <a:cubicBezTo>
                  <a:pt x="1156029" y="1402835"/>
                  <a:pt x="1140326" y="1402835"/>
                  <a:pt x="1127764" y="1399926"/>
                </a:cubicBezTo>
                <a:cubicBezTo>
                  <a:pt x="1137185" y="1431926"/>
                  <a:pt x="1137185" y="1463926"/>
                  <a:pt x="1137185" y="1493017"/>
                </a:cubicBezTo>
                <a:cubicBezTo>
                  <a:pt x="1137185" y="1504653"/>
                  <a:pt x="1124623" y="1516289"/>
                  <a:pt x="1112061" y="1516289"/>
                </a:cubicBezTo>
                <a:cubicBezTo>
                  <a:pt x="1112061" y="1516289"/>
                  <a:pt x="1108921" y="1516289"/>
                  <a:pt x="1108921" y="1516289"/>
                </a:cubicBezTo>
                <a:cubicBezTo>
                  <a:pt x="1096359" y="1516289"/>
                  <a:pt x="1083796" y="1504653"/>
                  <a:pt x="1083796" y="1490107"/>
                </a:cubicBezTo>
                <a:cubicBezTo>
                  <a:pt x="1086937" y="1461016"/>
                  <a:pt x="1086937" y="1426107"/>
                  <a:pt x="1071234" y="1397016"/>
                </a:cubicBezTo>
                <a:cubicBezTo>
                  <a:pt x="1071234" y="1394107"/>
                  <a:pt x="1068094" y="1388289"/>
                  <a:pt x="1064953" y="1385380"/>
                </a:cubicBezTo>
                <a:cubicBezTo>
                  <a:pt x="1061813" y="1379562"/>
                  <a:pt x="1058672" y="1373744"/>
                  <a:pt x="1055532" y="1370835"/>
                </a:cubicBezTo>
                <a:cubicBezTo>
                  <a:pt x="1049251" y="1365016"/>
                  <a:pt x="1046110" y="1362107"/>
                  <a:pt x="1039829" y="1359198"/>
                </a:cubicBezTo>
                <a:cubicBezTo>
                  <a:pt x="992721" y="1321380"/>
                  <a:pt x="986440" y="1257380"/>
                  <a:pt x="989581" y="1213744"/>
                </a:cubicBezTo>
                <a:cubicBezTo>
                  <a:pt x="992721" y="1175925"/>
                  <a:pt x="1008424" y="1141016"/>
                  <a:pt x="1030408" y="1114834"/>
                </a:cubicBezTo>
                <a:cubicBezTo>
                  <a:pt x="1027267" y="1111925"/>
                  <a:pt x="1024126" y="1111925"/>
                  <a:pt x="1020986" y="1109016"/>
                </a:cubicBezTo>
                <a:cubicBezTo>
                  <a:pt x="973878" y="1082834"/>
                  <a:pt x="939332" y="1033380"/>
                  <a:pt x="929911" y="981016"/>
                </a:cubicBezTo>
                <a:cubicBezTo>
                  <a:pt x="914208" y="902470"/>
                  <a:pt x="967597" y="821016"/>
                  <a:pt x="1033548" y="783198"/>
                </a:cubicBezTo>
                <a:cubicBezTo>
                  <a:pt x="989581" y="739561"/>
                  <a:pt x="977019" y="675561"/>
                  <a:pt x="995862" y="623197"/>
                </a:cubicBezTo>
                <a:cubicBezTo>
                  <a:pt x="1002143" y="605743"/>
                  <a:pt x="1008424" y="588288"/>
                  <a:pt x="1017845" y="573743"/>
                </a:cubicBezTo>
                <a:cubicBezTo>
                  <a:pt x="1033548" y="547561"/>
                  <a:pt x="1046110" y="524288"/>
                  <a:pt x="1042970" y="503925"/>
                </a:cubicBezTo>
                <a:cubicBezTo>
                  <a:pt x="1042970" y="489379"/>
                  <a:pt x="1033548" y="477743"/>
                  <a:pt x="1020986" y="466106"/>
                </a:cubicBezTo>
                <a:cubicBezTo>
                  <a:pt x="1008424" y="457379"/>
                  <a:pt x="992721" y="454470"/>
                  <a:pt x="980159" y="454470"/>
                </a:cubicBezTo>
                <a:cubicBezTo>
                  <a:pt x="964457" y="457379"/>
                  <a:pt x="951894" y="463197"/>
                  <a:pt x="936192" y="469015"/>
                </a:cubicBezTo>
                <a:cubicBezTo>
                  <a:pt x="936192" y="469015"/>
                  <a:pt x="936192" y="469015"/>
                  <a:pt x="860819" y="503925"/>
                </a:cubicBezTo>
                <a:cubicBezTo>
                  <a:pt x="813711" y="524288"/>
                  <a:pt x="766603" y="544652"/>
                  <a:pt x="735198" y="579561"/>
                </a:cubicBezTo>
                <a:cubicBezTo>
                  <a:pt x="706933" y="605743"/>
                  <a:pt x="688090" y="652288"/>
                  <a:pt x="710074" y="690107"/>
                </a:cubicBezTo>
                <a:cubicBezTo>
                  <a:pt x="710074" y="690107"/>
                  <a:pt x="710074" y="693016"/>
                  <a:pt x="713214" y="693016"/>
                </a:cubicBezTo>
                <a:cubicBezTo>
                  <a:pt x="719495" y="704652"/>
                  <a:pt x="725777" y="719198"/>
                  <a:pt x="728917" y="733743"/>
                </a:cubicBezTo>
                <a:cubicBezTo>
                  <a:pt x="738339" y="780289"/>
                  <a:pt x="725777" y="826834"/>
                  <a:pt x="697512" y="864652"/>
                </a:cubicBezTo>
                <a:cubicBezTo>
                  <a:pt x="688090" y="876289"/>
                  <a:pt x="672388" y="879198"/>
                  <a:pt x="662966" y="870470"/>
                </a:cubicBezTo>
                <a:cubicBezTo>
                  <a:pt x="650404" y="864652"/>
                  <a:pt x="647263" y="850107"/>
                  <a:pt x="656685" y="838470"/>
                </a:cubicBezTo>
                <a:cubicBezTo>
                  <a:pt x="684950" y="797743"/>
                  <a:pt x="681809" y="759925"/>
                  <a:pt x="678669" y="742470"/>
                </a:cubicBezTo>
                <a:cubicBezTo>
                  <a:pt x="672388" y="725016"/>
                  <a:pt x="666107" y="713379"/>
                  <a:pt x="659825" y="707561"/>
                </a:cubicBezTo>
                <a:cubicBezTo>
                  <a:pt x="568750" y="655198"/>
                  <a:pt x="430567" y="663925"/>
                  <a:pt x="323789" y="727925"/>
                </a:cubicBezTo>
                <a:cubicBezTo>
                  <a:pt x="257838" y="768652"/>
                  <a:pt x="154201" y="870470"/>
                  <a:pt x="188747" y="1071198"/>
                </a:cubicBezTo>
                <a:cubicBezTo>
                  <a:pt x="223292" y="1068289"/>
                  <a:pt x="257838" y="1077016"/>
                  <a:pt x="286103" y="1088652"/>
                </a:cubicBezTo>
                <a:cubicBezTo>
                  <a:pt x="358335" y="1114834"/>
                  <a:pt x="418005" y="1167198"/>
                  <a:pt x="452551" y="1231198"/>
                </a:cubicBezTo>
                <a:cubicBezTo>
                  <a:pt x="468253" y="1263198"/>
                  <a:pt x="477675" y="1295198"/>
                  <a:pt x="487097" y="1327198"/>
                </a:cubicBezTo>
                <a:cubicBezTo>
                  <a:pt x="493378" y="1347562"/>
                  <a:pt x="499659" y="1367925"/>
                  <a:pt x="505940" y="1385380"/>
                </a:cubicBezTo>
                <a:cubicBezTo>
                  <a:pt x="521642" y="1423198"/>
                  <a:pt x="549907" y="1475562"/>
                  <a:pt x="600155" y="1493017"/>
                </a:cubicBezTo>
                <a:cubicBezTo>
                  <a:pt x="625280" y="1501744"/>
                  <a:pt x="653544" y="1501744"/>
                  <a:pt x="684950" y="1504653"/>
                </a:cubicBezTo>
                <a:cubicBezTo>
                  <a:pt x="684950" y="1504653"/>
                  <a:pt x="684950" y="1504653"/>
                  <a:pt x="694371" y="1504653"/>
                </a:cubicBezTo>
                <a:cubicBezTo>
                  <a:pt x="757182" y="1507562"/>
                  <a:pt x="838835" y="1513380"/>
                  <a:pt x="904787" y="1554107"/>
                </a:cubicBezTo>
                <a:cubicBezTo>
                  <a:pt x="945613" y="1577380"/>
                  <a:pt x="973878" y="1612289"/>
                  <a:pt x="1005283" y="1644289"/>
                </a:cubicBezTo>
                <a:cubicBezTo>
                  <a:pt x="1005283" y="1644289"/>
                  <a:pt x="1005283" y="1644289"/>
                  <a:pt x="1014705" y="1653017"/>
                </a:cubicBezTo>
                <a:cubicBezTo>
                  <a:pt x="1159169" y="1810108"/>
                  <a:pt x="1300493" y="1894471"/>
                  <a:pt x="1448098" y="1911926"/>
                </a:cubicBezTo>
                <a:cubicBezTo>
                  <a:pt x="1488924" y="1914835"/>
                  <a:pt x="1514049" y="1911926"/>
                  <a:pt x="1526611" y="1897381"/>
                </a:cubicBezTo>
                <a:cubicBezTo>
                  <a:pt x="1539173" y="1885744"/>
                  <a:pt x="1542313" y="1868290"/>
                  <a:pt x="1545454" y="1853744"/>
                </a:cubicBezTo>
                <a:cubicBezTo>
                  <a:pt x="1564297" y="1737380"/>
                  <a:pt x="1551735" y="1615198"/>
                  <a:pt x="1504627" y="1504653"/>
                </a:cubicBezTo>
                <a:cubicBezTo>
                  <a:pt x="1492065" y="1481380"/>
                  <a:pt x="1479503" y="1458107"/>
                  <a:pt x="1466941" y="1431926"/>
                </a:cubicBezTo>
                <a:cubicBezTo>
                  <a:pt x="1451238" y="1399926"/>
                  <a:pt x="1435535" y="1367925"/>
                  <a:pt x="1422973" y="1333016"/>
                </a:cubicBezTo>
                <a:cubicBezTo>
                  <a:pt x="1379006" y="1318471"/>
                  <a:pt x="1353882" y="1274834"/>
                  <a:pt x="1341320" y="1257380"/>
                </a:cubicBezTo>
                <a:cubicBezTo>
                  <a:pt x="1335039" y="1245744"/>
                  <a:pt x="1338179" y="1231198"/>
                  <a:pt x="1350741" y="1225380"/>
                </a:cubicBezTo>
                <a:cubicBezTo>
                  <a:pt x="1363303" y="1219562"/>
                  <a:pt x="1379006" y="1222471"/>
                  <a:pt x="1385287" y="1234107"/>
                </a:cubicBezTo>
                <a:cubicBezTo>
                  <a:pt x="1410411" y="1274834"/>
                  <a:pt x="1432395" y="1292289"/>
                  <a:pt x="1451238" y="1292289"/>
                </a:cubicBezTo>
                <a:cubicBezTo>
                  <a:pt x="1473222" y="1292289"/>
                  <a:pt x="1488924" y="1269016"/>
                  <a:pt x="1498346" y="1248653"/>
                </a:cubicBezTo>
                <a:cubicBezTo>
                  <a:pt x="1517189" y="1207925"/>
                  <a:pt x="1517189" y="1161380"/>
                  <a:pt x="1517189" y="1111925"/>
                </a:cubicBezTo>
                <a:cubicBezTo>
                  <a:pt x="1517189" y="1091562"/>
                  <a:pt x="1517189" y="1071198"/>
                  <a:pt x="1517189" y="1053743"/>
                </a:cubicBezTo>
                <a:cubicBezTo>
                  <a:pt x="1520330" y="1021743"/>
                  <a:pt x="1523470" y="989743"/>
                  <a:pt x="1529751" y="960652"/>
                </a:cubicBezTo>
                <a:cubicBezTo>
                  <a:pt x="1539173" y="905380"/>
                  <a:pt x="1545454" y="855925"/>
                  <a:pt x="1539173" y="803561"/>
                </a:cubicBezTo>
                <a:cubicBezTo>
                  <a:pt x="1532892" y="765743"/>
                  <a:pt x="1517189" y="727925"/>
                  <a:pt x="1492065" y="693016"/>
                </a:cubicBezTo>
                <a:cubicBezTo>
                  <a:pt x="1488924" y="690107"/>
                  <a:pt x="1482643" y="687198"/>
                  <a:pt x="1482643" y="681379"/>
                </a:cubicBezTo>
                <a:cubicBezTo>
                  <a:pt x="1473222" y="669743"/>
                  <a:pt x="1463800" y="658107"/>
                  <a:pt x="1451238" y="649379"/>
                </a:cubicBezTo>
                <a:cubicBezTo>
                  <a:pt x="1441816" y="640652"/>
                  <a:pt x="1441816" y="623197"/>
                  <a:pt x="1451238" y="614470"/>
                </a:cubicBezTo>
                <a:cubicBezTo>
                  <a:pt x="1460660" y="605743"/>
                  <a:pt x="1476362" y="605743"/>
                  <a:pt x="1485784" y="614470"/>
                </a:cubicBezTo>
                <a:cubicBezTo>
                  <a:pt x="1492065" y="620288"/>
                  <a:pt x="1495205" y="623197"/>
                  <a:pt x="1501486" y="629016"/>
                </a:cubicBezTo>
                <a:cubicBezTo>
                  <a:pt x="1589421" y="428288"/>
                  <a:pt x="1561156" y="172288"/>
                  <a:pt x="1350741" y="70470"/>
                </a:cubicBezTo>
                <a:cubicBezTo>
                  <a:pt x="1320906" y="54470"/>
                  <a:pt x="1287146" y="47924"/>
                  <a:pt x="1251422" y="46470"/>
                </a:cubicBezTo>
                <a:close/>
                <a:moveTo>
                  <a:pt x="1974283" y="14890"/>
                </a:moveTo>
                <a:cubicBezTo>
                  <a:pt x="2015503" y="12708"/>
                  <a:pt x="2057900" y="16345"/>
                  <a:pt x="2098727" y="20708"/>
                </a:cubicBezTo>
                <a:cubicBezTo>
                  <a:pt x="2315423" y="41072"/>
                  <a:pt x="2384514" y="148708"/>
                  <a:pt x="2425341" y="203982"/>
                </a:cubicBezTo>
                <a:cubicBezTo>
                  <a:pt x="2431622" y="215618"/>
                  <a:pt x="2437903" y="227254"/>
                  <a:pt x="2444184" y="230163"/>
                </a:cubicBezTo>
                <a:cubicBezTo>
                  <a:pt x="2447325" y="230163"/>
                  <a:pt x="2450465" y="230163"/>
                  <a:pt x="2456746" y="233072"/>
                </a:cubicBezTo>
                <a:cubicBezTo>
                  <a:pt x="2519557" y="233072"/>
                  <a:pt x="2682864" y="241800"/>
                  <a:pt x="2777080" y="361073"/>
                </a:cubicBezTo>
                <a:cubicBezTo>
                  <a:pt x="2827329" y="427982"/>
                  <a:pt x="2877577" y="532709"/>
                  <a:pt x="2833610" y="657800"/>
                </a:cubicBezTo>
                <a:cubicBezTo>
                  <a:pt x="2868155" y="669437"/>
                  <a:pt x="2902701" y="683982"/>
                  <a:pt x="2934106" y="704346"/>
                </a:cubicBezTo>
                <a:cubicBezTo>
                  <a:pt x="3066009" y="785800"/>
                  <a:pt x="3122538" y="925437"/>
                  <a:pt x="3094273" y="1091255"/>
                </a:cubicBezTo>
                <a:cubicBezTo>
                  <a:pt x="3109976" y="1097073"/>
                  <a:pt x="3125679" y="1105801"/>
                  <a:pt x="3138241" y="1114528"/>
                </a:cubicBezTo>
                <a:cubicBezTo>
                  <a:pt x="3182208" y="1146528"/>
                  <a:pt x="3204192" y="1201801"/>
                  <a:pt x="3204192" y="1280346"/>
                </a:cubicBezTo>
                <a:cubicBezTo>
                  <a:pt x="3204192" y="1306528"/>
                  <a:pt x="3201051" y="1341437"/>
                  <a:pt x="3188489" y="1373437"/>
                </a:cubicBezTo>
                <a:cubicBezTo>
                  <a:pt x="3267002" y="1513074"/>
                  <a:pt x="3238737" y="1716710"/>
                  <a:pt x="3122538" y="1856347"/>
                </a:cubicBezTo>
                <a:cubicBezTo>
                  <a:pt x="3125679" y="1859256"/>
                  <a:pt x="3125679" y="1862165"/>
                  <a:pt x="3125679" y="1865074"/>
                </a:cubicBezTo>
                <a:cubicBezTo>
                  <a:pt x="3147662" y="1984347"/>
                  <a:pt x="3135100" y="2103620"/>
                  <a:pt x="3087992" y="2214165"/>
                </a:cubicBezTo>
                <a:cubicBezTo>
                  <a:pt x="3078571" y="2240347"/>
                  <a:pt x="3066009" y="2260711"/>
                  <a:pt x="3053446" y="2281074"/>
                </a:cubicBezTo>
                <a:cubicBezTo>
                  <a:pt x="3069149" y="2403256"/>
                  <a:pt x="3050306" y="2525438"/>
                  <a:pt x="3000057" y="2638893"/>
                </a:cubicBezTo>
                <a:cubicBezTo>
                  <a:pt x="2984355" y="2673802"/>
                  <a:pt x="2959231" y="2717438"/>
                  <a:pt x="2921544" y="2746529"/>
                </a:cubicBezTo>
                <a:cubicBezTo>
                  <a:pt x="2890139" y="2769802"/>
                  <a:pt x="2849312" y="2781438"/>
                  <a:pt x="2814766" y="2778529"/>
                </a:cubicBezTo>
                <a:cubicBezTo>
                  <a:pt x="2817907" y="2836711"/>
                  <a:pt x="2795923" y="2894893"/>
                  <a:pt x="2761377" y="2941439"/>
                </a:cubicBezTo>
                <a:cubicBezTo>
                  <a:pt x="2717410" y="2996711"/>
                  <a:pt x="2654600" y="3034530"/>
                  <a:pt x="2585508" y="3049075"/>
                </a:cubicBezTo>
                <a:cubicBezTo>
                  <a:pt x="2547822" y="3095621"/>
                  <a:pt x="2500714" y="3136348"/>
                  <a:pt x="2447325" y="3168348"/>
                </a:cubicBezTo>
                <a:cubicBezTo>
                  <a:pt x="2381374" y="3209075"/>
                  <a:pt x="2309142" y="3232348"/>
                  <a:pt x="2236910" y="3255621"/>
                </a:cubicBezTo>
                <a:cubicBezTo>
                  <a:pt x="2167818" y="3278893"/>
                  <a:pt x="2089305" y="3299257"/>
                  <a:pt x="2013932" y="3299257"/>
                </a:cubicBezTo>
                <a:cubicBezTo>
                  <a:pt x="1976246" y="3299257"/>
                  <a:pt x="1938560" y="3293439"/>
                  <a:pt x="1900873" y="3281803"/>
                </a:cubicBezTo>
                <a:cubicBezTo>
                  <a:pt x="1850625" y="3264348"/>
                  <a:pt x="1803517" y="3229439"/>
                  <a:pt x="1753268" y="3179984"/>
                </a:cubicBezTo>
                <a:cubicBezTo>
                  <a:pt x="1712441" y="3136348"/>
                  <a:pt x="1649631" y="3049075"/>
                  <a:pt x="1681036" y="2961802"/>
                </a:cubicBezTo>
                <a:cubicBezTo>
                  <a:pt x="1681036" y="2958893"/>
                  <a:pt x="1677896" y="2953075"/>
                  <a:pt x="1677896" y="2950166"/>
                </a:cubicBezTo>
                <a:cubicBezTo>
                  <a:pt x="1665333" y="2915257"/>
                  <a:pt x="1662193" y="2877439"/>
                  <a:pt x="1662193" y="2842529"/>
                </a:cubicBezTo>
                <a:cubicBezTo>
                  <a:pt x="1662193" y="2819257"/>
                  <a:pt x="1662193" y="2793075"/>
                  <a:pt x="1668474" y="2766893"/>
                </a:cubicBezTo>
                <a:cubicBezTo>
                  <a:pt x="1674755" y="2726166"/>
                  <a:pt x="1690458" y="2685438"/>
                  <a:pt x="1715582" y="2650529"/>
                </a:cubicBezTo>
                <a:cubicBezTo>
                  <a:pt x="1712441" y="2647620"/>
                  <a:pt x="1712441" y="2641802"/>
                  <a:pt x="1715582" y="2638893"/>
                </a:cubicBezTo>
                <a:cubicBezTo>
                  <a:pt x="1693598" y="2601075"/>
                  <a:pt x="1684177" y="2560347"/>
                  <a:pt x="1677896" y="2525438"/>
                </a:cubicBezTo>
                <a:cubicBezTo>
                  <a:pt x="1659052" y="2438165"/>
                  <a:pt x="1646490" y="2350893"/>
                  <a:pt x="1681036" y="2275256"/>
                </a:cubicBezTo>
                <a:cubicBezTo>
                  <a:pt x="1677896" y="2269438"/>
                  <a:pt x="1674755" y="2266529"/>
                  <a:pt x="1671614" y="2260711"/>
                </a:cubicBezTo>
                <a:cubicBezTo>
                  <a:pt x="1649631" y="2225802"/>
                  <a:pt x="1640209" y="2185074"/>
                  <a:pt x="1633928" y="2153074"/>
                </a:cubicBezTo>
                <a:cubicBezTo>
                  <a:pt x="1627647" y="2121074"/>
                  <a:pt x="1621366" y="2080347"/>
                  <a:pt x="1630788" y="2039620"/>
                </a:cubicBezTo>
                <a:cubicBezTo>
                  <a:pt x="1637069" y="2004711"/>
                  <a:pt x="1652771" y="1975620"/>
                  <a:pt x="1677896" y="1952347"/>
                </a:cubicBezTo>
                <a:cubicBezTo>
                  <a:pt x="1674755" y="1949438"/>
                  <a:pt x="1668474" y="1946529"/>
                  <a:pt x="1665333" y="1943620"/>
                </a:cubicBezTo>
                <a:cubicBezTo>
                  <a:pt x="1646490" y="1923256"/>
                  <a:pt x="1640209" y="1899983"/>
                  <a:pt x="1637069" y="1876710"/>
                </a:cubicBezTo>
                <a:cubicBezTo>
                  <a:pt x="1615085" y="1748710"/>
                  <a:pt x="1630788" y="1620710"/>
                  <a:pt x="1681036" y="1504346"/>
                </a:cubicBezTo>
                <a:cubicBezTo>
                  <a:pt x="1693598" y="1478165"/>
                  <a:pt x="1706160" y="1451983"/>
                  <a:pt x="1718722" y="1428710"/>
                </a:cubicBezTo>
                <a:cubicBezTo>
                  <a:pt x="1731284" y="1402528"/>
                  <a:pt x="1743847" y="1376346"/>
                  <a:pt x="1756409" y="1350164"/>
                </a:cubicBezTo>
                <a:cubicBezTo>
                  <a:pt x="1728144" y="1341437"/>
                  <a:pt x="1699879" y="1315255"/>
                  <a:pt x="1687317" y="1280346"/>
                </a:cubicBezTo>
                <a:cubicBezTo>
                  <a:pt x="1662193" y="1230892"/>
                  <a:pt x="1662193" y="1175619"/>
                  <a:pt x="1662193" y="1126164"/>
                </a:cubicBezTo>
                <a:cubicBezTo>
                  <a:pt x="1662193" y="1105801"/>
                  <a:pt x="1665333" y="1088346"/>
                  <a:pt x="1662193" y="1070891"/>
                </a:cubicBezTo>
                <a:cubicBezTo>
                  <a:pt x="1662193" y="1041800"/>
                  <a:pt x="1655912" y="1009800"/>
                  <a:pt x="1652771" y="980710"/>
                </a:cubicBezTo>
                <a:cubicBezTo>
                  <a:pt x="1643350" y="925437"/>
                  <a:pt x="1633928" y="870164"/>
                  <a:pt x="1643350" y="811982"/>
                </a:cubicBezTo>
                <a:cubicBezTo>
                  <a:pt x="1649631" y="768346"/>
                  <a:pt x="1668474" y="724709"/>
                  <a:pt x="1696739" y="686891"/>
                </a:cubicBezTo>
                <a:cubicBezTo>
                  <a:pt x="1583680" y="459982"/>
                  <a:pt x="1611944" y="163254"/>
                  <a:pt x="1856906" y="43981"/>
                </a:cubicBezTo>
                <a:cubicBezTo>
                  <a:pt x="1893022" y="25072"/>
                  <a:pt x="1933064" y="17072"/>
                  <a:pt x="1974283" y="14890"/>
                </a:cubicBezTo>
                <a:close/>
                <a:moveTo>
                  <a:pt x="1257311" y="651"/>
                </a:moveTo>
                <a:lnTo>
                  <a:pt x="1279989" y="3755"/>
                </a:lnTo>
                <a:lnTo>
                  <a:pt x="1317766" y="8924"/>
                </a:lnTo>
                <a:cubicBezTo>
                  <a:pt x="1337590" y="13561"/>
                  <a:pt x="1357022" y="20288"/>
                  <a:pt x="1375865" y="29742"/>
                </a:cubicBezTo>
                <a:cubicBezTo>
                  <a:pt x="1620826" y="149015"/>
                  <a:pt x="1649091" y="445743"/>
                  <a:pt x="1536032" y="669743"/>
                </a:cubicBezTo>
                <a:cubicBezTo>
                  <a:pt x="1564297" y="710470"/>
                  <a:pt x="1580000" y="754107"/>
                  <a:pt x="1589421" y="797743"/>
                </a:cubicBezTo>
                <a:cubicBezTo>
                  <a:pt x="1595702" y="855925"/>
                  <a:pt x="1589421" y="911198"/>
                  <a:pt x="1580000" y="966471"/>
                </a:cubicBezTo>
                <a:cubicBezTo>
                  <a:pt x="1576859" y="995561"/>
                  <a:pt x="1570578" y="1024652"/>
                  <a:pt x="1570578" y="1056652"/>
                </a:cubicBezTo>
                <a:cubicBezTo>
                  <a:pt x="1567438" y="1074107"/>
                  <a:pt x="1567438" y="1091562"/>
                  <a:pt x="1567438" y="1109016"/>
                </a:cubicBezTo>
                <a:cubicBezTo>
                  <a:pt x="1567438" y="1161380"/>
                  <a:pt x="1567438" y="1216653"/>
                  <a:pt x="1545454" y="1266107"/>
                </a:cubicBezTo>
                <a:cubicBezTo>
                  <a:pt x="1529751" y="1301016"/>
                  <a:pt x="1504627" y="1327198"/>
                  <a:pt x="1476362" y="1335925"/>
                </a:cubicBezTo>
                <a:cubicBezTo>
                  <a:pt x="1485784" y="1362107"/>
                  <a:pt x="1501486" y="1388289"/>
                  <a:pt x="1514049" y="1411562"/>
                </a:cubicBezTo>
                <a:cubicBezTo>
                  <a:pt x="1526611" y="1437744"/>
                  <a:pt x="1539173" y="1463926"/>
                  <a:pt x="1551735" y="1487198"/>
                </a:cubicBezTo>
                <a:cubicBezTo>
                  <a:pt x="1601983" y="1606471"/>
                  <a:pt x="1617686" y="1734471"/>
                  <a:pt x="1595702" y="1859562"/>
                </a:cubicBezTo>
                <a:cubicBezTo>
                  <a:pt x="1589421" y="1885744"/>
                  <a:pt x="1583140" y="1909017"/>
                  <a:pt x="1564297" y="1929381"/>
                </a:cubicBezTo>
                <a:cubicBezTo>
                  <a:pt x="1561156" y="1932290"/>
                  <a:pt x="1558016" y="1935199"/>
                  <a:pt x="1551735" y="1938108"/>
                </a:cubicBezTo>
                <a:cubicBezTo>
                  <a:pt x="1576859" y="1961381"/>
                  <a:pt x="1595702" y="1990472"/>
                  <a:pt x="1601983" y="2025381"/>
                </a:cubicBezTo>
                <a:cubicBezTo>
                  <a:pt x="1611405" y="2066108"/>
                  <a:pt x="1605124" y="2106835"/>
                  <a:pt x="1598843" y="2138835"/>
                </a:cubicBezTo>
                <a:cubicBezTo>
                  <a:pt x="1592562" y="2170835"/>
                  <a:pt x="1583140" y="2211563"/>
                  <a:pt x="1558016" y="2246472"/>
                </a:cubicBezTo>
                <a:cubicBezTo>
                  <a:pt x="1558016" y="2252290"/>
                  <a:pt x="1554875" y="2255199"/>
                  <a:pt x="1548594" y="2261017"/>
                </a:cubicBezTo>
                <a:cubicBezTo>
                  <a:pt x="1583140" y="2336654"/>
                  <a:pt x="1570578" y="2423926"/>
                  <a:pt x="1554875" y="2511199"/>
                </a:cubicBezTo>
                <a:cubicBezTo>
                  <a:pt x="1548594" y="2546108"/>
                  <a:pt x="1539173" y="2586836"/>
                  <a:pt x="1517189" y="2624654"/>
                </a:cubicBezTo>
                <a:cubicBezTo>
                  <a:pt x="1517189" y="2627563"/>
                  <a:pt x="1517189" y="2630472"/>
                  <a:pt x="1517189" y="2636290"/>
                </a:cubicBezTo>
                <a:cubicBezTo>
                  <a:pt x="1542313" y="2671199"/>
                  <a:pt x="1558016" y="2709018"/>
                  <a:pt x="1564297" y="2752654"/>
                </a:cubicBezTo>
                <a:cubicBezTo>
                  <a:pt x="1567438" y="2778836"/>
                  <a:pt x="1567438" y="2805018"/>
                  <a:pt x="1567438" y="2825381"/>
                </a:cubicBezTo>
                <a:cubicBezTo>
                  <a:pt x="1567438" y="2863200"/>
                  <a:pt x="1567438" y="2901018"/>
                  <a:pt x="1554875" y="2935927"/>
                </a:cubicBezTo>
                <a:cubicBezTo>
                  <a:pt x="1554875" y="2938836"/>
                  <a:pt x="1551735" y="2941745"/>
                  <a:pt x="1551735" y="2947563"/>
                </a:cubicBezTo>
                <a:cubicBezTo>
                  <a:pt x="1583140" y="3034836"/>
                  <a:pt x="1520330" y="3122109"/>
                  <a:pt x="1476362" y="3165745"/>
                </a:cubicBezTo>
                <a:cubicBezTo>
                  <a:pt x="1429254" y="3215200"/>
                  <a:pt x="1382146" y="3250109"/>
                  <a:pt x="1331898" y="3267564"/>
                </a:cubicBezTo>
                <a:cubicBezTo>
                  <a:pt x="1294212" y="3279200"/>
                  <a:pt x="1256525" y="3285018"/>
                  <a:pt x="1218839" y="3285018"/>
                </a:cubicBezTo>
                <a:cubicBezTo>
                  <a:pt x="1143466" y="3285018"/>
                  <a:pt x="1064953" y="3264654"/>
                  <a:pt x="995862" y="3241382"/>
                </a:cubicBezTo>
                <a:cubicBezTo>
                  <a:pt x="923630" y="3218109"/>
                  <a:pt x="848257" y="3191927"/>
                  <a:pt x="782306" y="3154109"/>
                </a:cubicBezTo>
                <a:cubicBezTo>
                  <a:pt x="732058" y="3122109"/>
                  <a:pt x="684950" y="3081382"/>
                  <a:pt x="647263" y="3031927"/>
                </a:cubicBezTo>
                <a:cubicBezTo>
                  <a:pt x="578172" y="3020291"/>
                  <a:pt x="515361" y="2982472"/>
                  <a:pt x="471394" y="2927200"/>
                </a:cubicBezTo>
                <a:cubicBezTo>
                  <a:pt x="433708" y="2880654"/>
                  <a:pt x="414864" y="2822472"/>
                  <a:pt x="418005" y="2764290"/>
                </a:cubicBezTo>
                <a:cubicBezTo>
                  <a:pt x="380319" y="2767199"/>
                  <a:pt x="342632" y="2755563"/>
                  <a:pt x="311227" y="2732290"/>
                </a:cubicBezTo>
                <a:cubicBezTo>
                  <a:pt x="270400" y="2703199"/>
                  <a:pt x="248417" y="2659563"/>
                  <a:pt x="232714" y="2624654"/>
                </a:cubicBezTo>
                <a:cubicBezTo>
                  <a:pt x="182466" y="2511199"/>
                  <a:pt x="163622" y="2389017"/>
                  <a:pt x="179325" y="2266835"/>
                </a:cubicBezTo>
                <a:cubicBezTo>
                  <a:pt x="166763" y="2246472"/>
                  <a:pt x="154201" y="2226108"/>
                  <a:pt x="144779" y="2199926"/>
                </a:cubicBezTo>
                <a:cubicBezTo>
                  <a:pt x="97671" y="2089381"/>
                  <a:pt x="85109" y="1970108"/>
                  <a:pt x="103952" y="1850835"/>
                </a:cubicBezTo>
                <a:cubicBezTo>
                  <a:pt x="107093" y="1847926"/>
                  <a:pt x="107093" y="1845017"/>
                  <a:pt x="110233" y="1842108"/>
                </a:cubicBezTo>
                <a:cubicBezTo>
                  <a:pt x="-5966" y="1702471"/>
                  <a:pt x="-34231" y="1498835"/>
                  <a:pt x="44282" y="1359198"/>
                </a:cubicBezTo>
                <a:cubicBezTo>
                  <a:pt x="31720" y="1327198"/>
                  <a:pt x="28580" y="1292289"/>
                  <a:pt x="28580" y="1266107"/>
                </a:cubicBezTo>
                <a:cubicBezTo>
                  <a:pt x="28580" y="1187562"/>
                  <a:pt x="50563" y="1132289"/>
                  <a:pt x="94531" y="1100289"/>
                </a:cubicBezTo>
                <a:cubicBezTo>
                  <a:pt x="107093" y="1088652"/>
                  <a:pt x="122796" y="1082834"/>
                  <a:pt x="138498" y="1077016"/>
                </a:cubicBezTo>
                <a:cubicBezTo>
                  <a:pt x="110233" y="911198"/>
                  <a:pt x="166763" y="771561"/>
                  <a:pt x="295524" y="690107"/>
                </a:cubicBezTo>
                <a:cubicBezTo>
                  <a:pt x="326930" y="669743"/>
                  <a:pt x="361476" y="655198"/>
                  <a:pt x="399162" y="643561"/>
                </a:cubicBezTo>
                <a:cubicBezTo>
                  <a:pt x="355194" y="518470"/>
                  <a:pt x="405443" y="413743"/>
                  <a:pt x="455691" y="346834"/>
                </a:cubicBezTo>
                <a:cubicBezTo>
                  <a:pt x="549907" y="227561"/>
                  <a:pt x="713214" y="218833"/>
                  <a:pt x="776025" y="215924"/>
                </a:cubicBezTo>
                <a:cubicBezTo>
                  <a:pt x="779165" y="215924"/>
                  <a:pt x="785447" y="215924"/>
                  <a:pt x="788587" y="215924"/>
                </a:cubicBezTo>
                <a:cubicBezTo>
                  <a:pt x="791728" y="213015"/>
                  <a:pt x="801149" y="201379"/>
                  <a:pt x="807430" y="189743"/>
                </a:cubicBezTo>
                <a:cubicBezTo>
                  <a:pt x="845117" y="134470"/>
                  <a:pt x="917349" y="26833"/>
                  <a:pt x="1134045" y="6470"/>
                </a:cubicBezTo>
                <a:cubicBezTo>
                  <a:pt x="1174872" y="2106"/>
                  <a:pt x="1216484" y="-1530"/>
                  <a:pt x="1257311" y="651"/>
                </a:cubicBezTo>
                <a:close/>
              </a:path>
            </a:pathLst>
          </a:custGeom>
          <a:solidFill>
            <a:schemeClr val="bg1">
              <a:lumMod val="85000"/>
            </a:schemeClr>
          </a:solidFill>
          <a:ln w="3175">
            <a:noFill/>
            <a:round/>
            <a:headEnd/>
            <a:tailEnd/>
          </a:ln>
        </p:spPr>
        <p:txBody>
          <a:bodyPr wrap="square">
            <a:noAutofit/>
          </a:bodyPr>
          <a:lstStyle/>
          <a:p>
            <a:pPr eaLnBrk="1" fontAlgn="auto" hangingPunct="1">
              <a:spcBef>
                <a:spcPts val="0"/>
              </a:spcBef>
              <a:spcAft>
                <a:spcPts val="0"/>
              </a:spcAft>
              <a:defRPr/>
            </a:pPr>
            <a:endParaRPr lang="id-ID">
              <a:solidFill>
                <a:schemeClr val="accent1"/>
              </a:solidFill>
            </a:endParaRPr>
          </a:p>
        </p:txBody>
      </p:sp>
      <p:sp>
        <p:nvSpPr>
          <p:cNvPr id="163" name="任意多边形: 形状 162" hidden="1">
            <a:extLst>
              <a:ext uri="{FF2B5EF4-FFF2-40B4-BE49-F238E27FC236}">
                <a16:creationId xmlns:a16="http://schemas.microsoft.com/office/drawing/2014/main" xmlns="" id="{01F2D39F-1D81-4A05-A466-9C8452590C0F}"/>
              </a:ext>
            </a:extLst>
          </p:cNvPr>
          <p:cNvSpPr/>
          <p:nvPr/>
        </p:nvSpPr>
        <p:spPr bwMode="auto">
          <a:xfrm>
            <a:off x="4575169" y="3640551"/>
            <a:ext cx="3137215" cy="1755387"/>
          </a:xfrm>
          <a:custGeom>
            <a:avLst/>
            <a:gdLst>
              <a:gd name="connsiteX0" fmla="*/ 1719028 w 3137215"/>
              <a:gd name="connsiteY0" fmla="*/ 1283754 h 1755387"/>
              <a:gd name="connsiteX1" fmla="*/ 1738667 w 3137215"/>
              <a:gd name="connsiteY1" fmla="*/ 1285939 h 1755387"/>
              <a:gd name="connsiteX2" fmla="*/ 1788942 w 3137215"/>
              <a:gd name="connsiteY2" fmla="*/ 1320893 h 1755387"/>
              <a:gd name="connsiteX3" fmla="*/ 1814080 w 3137215"/>
              <a:gd name="connsiteY3" fmla="*/ 1341282 h 1755387"/>
              <a:gd name="connsiteX4" fmla="*/ 1876924 w 3137215"/>
              <a:gd name="connsiteY4" fmla="*/ 1358759 h 1755387"/>
              <a:gd name="connsiteX5" fmla="*/ 1902061 w 3137215"/>
              <a:gd name="connsiteY5" fmla="*/ 1344195 h 1755387"/>
              <a:gd name="connsiteX6" fmla="*/ 1936625 w 3137215"/>
              <a:gd name="connsiteY6" fmla="*/ 1323805 h 1755387"/>
              <a:gd name="connsiteX7" fmla="*/ 2024607 w 3137215"/>
              <a:gd name="connsiteY7" fmla="*/ 1329631 h 1755387"/>
              <a:gd name="connsiteX8" fmla="*/ 2040318 w 3137215"/>
              <a:gd name="connsiteY8" fmla="*/ 1338369 h 1755387"/>
              <a:gd name="connsiteX9" fmla="*/ 2056029 w 3137215"/>
              <a:gd name="connsiteY9" fmla="*/ 1350021 h 1755387"/>
              <a:gd name="connsiteX10" fmla="*/ 2071740 w 3137215"/>
              <a:gd name="connsiteY10" fmla="*/ 1379149 h 1755387"/>
              <a:gd name="connsiteX11" fmla="*/ 2040318 w 3137215"/>
              <a:gd name="connsiteY11" fmla="*/ 1393713 h 1755387"/>
              <a:gd name="connsiteX12" fmla="*/ 2005754 w 3137215"/>
              <a:gd name="connsiteY12" fmla="*/ 1376236 h 1755387"/>
              <a:gd name="connsiteX13" fmla="*/ 1996327 w 3137215"/>
              <a:gd name="connsiteY13" fmla="*/ 1367497 h 1755387"/>
              <a:gd name="connsiteX14" fmla="*/ 1955479 w 3137215"/>
              <a:gd name="connsiteY14" fmla="*/ 1364585 h 1755387"/>
              <a:gd name="connsiteX15" fmla="*/ 1933483 w 3137215"/>
              <a:gd name="connsiteY15" fmla="*/ 1379149 h 1755387"/>
              <a:gd name="connsiteX16" fmla="*/ 1892635 w 3137215"/>
              <a:gd name="connsiteY16" fmla="*/ 1402451 h 1755387"/>
              <a:gd name="connsiteX17" fmla="*/ 1886350 w 3137215"/>
              <a:gd name="connsiteY17" fmla="*/ 1405364 h 1755387"/>
              <a:gd name="connsiteX18" fmla="*/ 1823506 w 3137215"/>
              <a:gd name="connsiteY18" fmla="*/ 1501486 h 1755387"/>
              <a:gd name="connsiteX19" fmla="*/ 1810937 w 3137215"/>
              <a:gd name="connsiteY19" fmla="*/ 1504399 h 1755387"/>
              <a:gd name="connsiteX20" fmla="*/ 1788942 w 3137215"/>
              <a:gd name="connsiteY20" fmla="*/ 1495661 h 1755387"/>
              <a:gd name="connsiteX21" fmla="*/ 1795226 w 3137215"/>
              <a:gd name="connsiteY21" fmla="*/ 1460707 h 1755387"/>
              <a:gd name="connsiteX22" fmla="*/ 1836075 w 3137215"/>
              <a:gd name="connsiteY22" fmla="*/ 1405364 h 1755387"/>
              <a:gd name="connsiteX23" fmla="*/ 1782658 w 3137215"/>
              <a:gd name="connsiteY23" fmla="*/ 1379149 h 1755387"/>
              <a:gd name="connsiteX24" fmla="*/ 1754378 w 3137215"/>
              <a:gd name="connsiteY24" fmla="*/ 1355846 h 1755387"/>
              <a:gd name="connsiteX25" fmla="*/ 1713529 w 3137215"/>
              <a:gd name="connsiteY25" fmla="*/ 1326718 h 1755387"/>
              <a:gd name="connsiteX26" fmla="*/ 1704102 w 3137215"/>
              <a:gd name="connsiteY26" fmla="*/ 1294677 h 1755387"/>
              <a:gd name="connsiteX27" fmla="*/ 1719028 w 3137215"/>
              <a:gd name="connsiteY27" fmla="*/ 1283754 h 1755387"/>
              <a:gd name="connsiteX28" fmla="*/ 1319837 w 3137215"/>
              <a:gd name="connsiteY28" fmla="*/ 1269515 h 1755387"/>
              <a:gd name="connsiteX29" fmla="*/ 1337545 w 3137215"/>
              <a:gd name="connsiteY29" fmla="*/ 1280438 h 1755387"/>
              <a:gd name="connsiteX30" fmla="*/ 1328101 w 3137215"/>
              <a:gd name="connsiteY30" fmla="*/ 1312479 h 1755387"/>
              <a:gd name="connsiteX31" fmla="*/ 1287177 w 3137215"/>
              <a:gd name="connsiteY31" fmla="*/ 1341607 h 1755387"/>
              <a:gd name="connsiteX32" fmla="*/ 1258844 w 3137215"/>
              <a:gd name="connsiteY32" fmla="*/ 1364910 h 1755387"/>
              <a:gd name="connsiteX33" fmla="*/ 1205328 w 3137215"/>
              <a:gd name="connsiteY33" fmla="*/ 1388212 h 1755387"/>
              <a:gd name="connsiteX34" fmla="*/ 1246252 w 3137215"/>
              <a:gd name="connsiteY34" fmla="*/ 1446468 h 1755387"/>
              <a:gd name="connsiteX35" fmla="*/ 1252548 w 3137215"/>
              <a:gd name="connsiteY35" fmla="*/ 1478509 h 1755387"/>
              <a:gd name="connsiteX36" fmla="*/ 1230512 w 3137215"/>
              <a:gd name="connsiteY36" fmla="*/ 1490160 h 1755387"/>
              <a:gd name="connsiteX37" fmla="*/ 1217920 w 3137215"/>
              <a:gd name="connsiteY37" fmla="*/ 1487247 h 1755387"/>
              <a:gd name="connsiteX38" fmla="*/ 1154959 w 3137215"/>
              <a:gd name="connsiteY38" fmla="*/ 1391125 h 1755387"/>
              <a:gd name="connsiteX39" fmla="*/ 1148663 w 3137215"/>
              <a:gd name="connsiteY39" fmla="*/ 1388212 h 1755387"/>
              <a:gd name="connsiteX40" fmla="*/ 1107739 w 3137215"/>
              <a:gd name="connsiteY40" fmla="*/ 1364910 h 1755387"/>
              <a:gd name="connsiteX41" fmla="*/ 1085703 w 3137215"/>
              <a:gd name="connsiteY41" fmla="*/ 1350346 h 1755387"/>
              <a:gd name="connsiteX42" fmla="*/ 1044778 w 3137215"/>
              <a:gd name="connsiteY42" fmla="*/ 1353258 h 1755387"/>
              <a:gd name="connsiteX43" fmla="*/ 1032186 w 3137215"/>
              <a:gd name="connsiteY43" fmla="*/ 1361997 h 1755387"/>
              <a:gd name="connsiteX44" fmla="*/ 1000706 w 3137215"/>
              <a:gd name="connsiteY44" fmla="*/ 1379474 h 1755387"/>
              <a:gd name="connsiteX45" fmla="*/ 969225 w 3137215"/>
              <a:gd name="connsiteY45" fmla="*/ 1364910 h 1755387"/>
              <a:gd name="connsiteX46" fmla="*/ 984965 w 3137215"/>
              <a:gd name="connsiteY46" fmla="*/ 1335782 h 1755387"/>
              <a:gd name="connsiteX47" fmla="*/ 1000706 w 3137215"/>
              <a:gd name="connsiteY47" fmla="*/ 1324130 h 1755387"/>
              <a:gd name="connsiteX48" fmla="*/ 1016446 w 3137215"/>
              <a:gd name="connsiteY48" fmla="*/ 1315392 h 1755387"/>
              <a:gd name="connsiteX49" fmla="*/ 1104591 w 3137215"/>
              <a:gd name="connsiteY49" fmla="*/ 1309566 h 1755387"/>
              <a:gd name="connsiteX50" fmla="*/ 1139219 w 3137215"/>
              <a:gd name="connsiteY50" fmla="*/ 1329956 h 1755387"/>
              <a:gd name="connsiteX51" fmla="*/ 1164403 w 3137215"/>
              <a:gd name="connsiteY51" fmla="*/ 1344520 h 1755387"/>
              <a:gd name="connsiteX52" fmla="*/ 1227364 w 3137215"/>
              <a:gd name="connsiteY52" fmla="*/ 1327043 h 1755387"/>
              <a:gd name="connsiteX53" fmla="*/ 1252548 w 3137215"/>
              <a:gd name="connsiteY53" fmla="*/ 1306654 h 1755387"/>
              <a:gd name="connsiteX54" fmla="*/ 1299769 w 3137215"/>
              <a:gd name="connsiteY54" fmla="*/ 1271700 h 1755387"/>
              <a:gd name="connsiteX55" fmla="*/ 1319837 w 3137215"/>
              <a:gd name="connsiteY55" fmla="*/ 1269515 h 1755387"/>
              <a:gd name="connsiteX56" fmla="*/ 2511472 w 3137215"/>
              <a:gd name="connsiteY56" fmla="*/ 1153073 h 1755387"/>
              <a:gd name="connsiteX57" fmla="*/ 2533454 w 3137215"/>
              <a:gd name="connsiteY57" fmla="*/ 1179195 h 1755387"/>
              <a:gd name="connsiteX58" fmla="*/ 2414122 w 3137215"/>
              <a:gd name="connsiteY58" fmla="*/ 1376565 h 1755387"/>
              <a:gd name="connsiteX59" fmla="*/ 2351315 w 3137215"/>
              <a:gd name="connsiteY59" fmla="*/ 1420103 h 1755387"/>
              <a:gd name="connsiteX60" fmla="*/ 2285369 w 3137215"/>
              <a:gd name="connsiteY60" fmla="*/ 1428811 h 1755387"/>
              <a:gd name="connsiteX61" fmla="*/ 2244545 w 3137215"/>
              <a:gd name="connsiteY61" fmla="*/ 1428811 h 1755387"/>
              <a:gd name="connsiteX62" fmla="*/ 2188019 w 3137215"/>
              <a:gd name="connsiteY62" fmla="*/ 1472348 h 1755387"/>
              <a:gd name="connsiteX63" fmla="*/ 2169177 w 3137215"/>
              <a:gd name="connsiteY63" fmla="*/ 1495568 h 1755387"/>
              <a:gd name="connsiteX64" fmla="*/ 2131493 w 3137215"/>
              <a:gd name="connsiteY64" fmla="*/ 1542008 h 1755387"/>
              <a:gd name="connsiteX65" fmla="*/ 1977618 w 3137215"/>
              <a:gd name="connsiteY65" fmla="*/ 1605863 h 1755387"/>
              <a:gd name="connsiteX66" fmla="*/ 1917951 w 3137215"/>
              <a:gd name="connsiteY66" fmla="*/ 1597156 h 1755387"/>
              <a:gd name="connsiteX67" fmla="*/ 1899110 w 3137215"/>
              <a:gd name="connsiteY67" fmla="*/ 1568131 h 1755387"/>
              <a:gd name="connsiteX68" fmla="*/ 1933653 w 3137215"/>
              <a:gd name="connsiteY68" fmla="*/ 1550716 h 1755387"/>
              <a:gd name="connsiteX69" fmla="*/ 2093809 w 3137215"/>
              <a:gd name="connsiteY69" fmla="*/ 1510081 h 1755387"/>
              <a:gd name="connsiteX70" fmla="*/ 2125213 w 3137215"/>
              <a:gd name="connsiteY70" fmla="*/ 1469446 h 1755387"/>
              <a:gd name="connsiteX71" fmla="*/ 2147195 w 3137215"/>
              <a:gd name="connsiteY71" fmla="*/ 1443323 h 1755387"/>
              <a:gd name="connsiteX72" fmla="*/ 2231983 w 3137215"/>
              <a:gd name="connsiteY72" fmla="*/ 1382370 h 1755387"/>
              <a:gd name="connsiteX73" fmla="*/ 2235124 w 3137215"/>
              <a:gd name="connsiteY73" fmla="*/ 1382370 h 1755387"/>
              <a:gd name="connsiteX74" fmla="*/ 2250825 w 3137215"/>
              <a:gd name="connsiteY74" fmla="*/ 1295295 h 1755387"/>
              <a:gd name="connsiteX75" fmla="*/ 2275948 w 3137215"/>
              <a:gd name="connsiteY75" fmla="*/ 1272075 h 1755387"/>
              <a:gd name="connsiteX76" fmla="*/ 2304211 w 3137215"/>
              <a:gd name="connsiteY76" fmla="*/ 1295295 h 1755387"/>
              <a:gd name="connsiteX77" fmla="*/ 2288509 w 3137215"/>
              <a:gd name="connsiteY77" fmla="*/ 1379468 h 1755387"/>
              <a:gd name="connsiteX78" fmla="*/ 2332474 w 3137215"/>
              <a:gd name="connsiteY78" fmla="*/ 1376565 h 1755387"/>
              <a:gd name="connsiteX79" fmla="*/ 2376438 w 3137215"/>
              <a:gd name="connsiteY79" fmla="*/ 1344638 h 1755387"/>
              <a:gd name="connsiteX80" fmla="*/ 2483209 w 3137215"/>
              <a:gd name="connsiteY80" fmla="*/ 1173390 h 1755387"/>
              <a:gd name="connsiteX81" fmla="*/ 2511472 w 3137215"/>
              <a:gd name="connsiteY81" fmla="*/ 1153073 h 1755387"/>
              <a:gd name="connsiteX82" fmla="*/ 528339 w 3137215"/>
              <a:gd name="connsiteY82" fmla="*/ 1138834 h 1755387"/>
              <a:gd name="connsiteX83" fmla="*/ 556687 w 3137215"/>
              <a:gd name="connsiteY83" fmla="*/ 1159151 h 1755387"/>
              <a:gd name="connsiteX84" fmla="*/ 663778 w 3137215"/>
              <a:gd name="connsiteY84" fmla="*/ 1330399 h 1755387"/>
              <a:gd name="connsiteX85" fmla="*/ 707875 w 3137215"/>
              <a:gd name="connsiteY85" fmla="*/ 1362326 h 1755387"/>
              <a:gd name="connsiteX86" fmla="*/ 748821 w 3137215"/>
              <a:gd name="connsiteY86" fmla="*/ 1365229 h 1755387"/>
              <a:gd name="connsiteX87" fmla="*/ 736222 w 3137215"/>
              <a:gd name="connsiteY87" fmla="*/ 1278154 h 1755387"/>
              <a:gd name="connsiteX88" fmla="*/ 761420 w 3137215"/>
              <a:gd name="connsiteY88" fmla="*/ 1257836 h 1755387"/>
              <a:gd name="connsiteX89" fmla="*/ 786618 w 3137215"/>
              <a:gd name="connsiteY89" fmla="*/ 1281056 h 1755387"/>
              <a:gd name="connsiteX90" fmla="*/ 805517 w 3137215"/>
              <a:gd name="connsiteY90" fmla="*/ 1368131 h 1755387"/>
              <a:gd name="connsiteX91" fmla="*/ 808667 w 3137215"/>
              <a:gd name="connsiteY91" fmla="*/ 1368131 h 1755387"/>
              <a:gd name="connsiteX92" fmla="*/ 893710 w 3137215"/>
              <a:gd name="connsiteY92" fmla="*/ 1429084 h 1755387"/>
              <a:gd name="connsiteX93" fmla="*/ 912608 w 3137215"/>
              <a:gd name="connsiteY93" fmla="*/ 1455207 h 1755387"/>
              <a:gd name="connsiteX94" fmla="*/ 947255 w 3137215"/>
              <a:gd name="connsiteY94" fmla="*/ 1495842 h 1755387"/>
              <a:gd name="connsiteX95" fmla="*/ 1107892 w 3137215"/>
              <a:gd name="connsiteY95" fmla="*/ 1536477 h 1755387"/>
              <a:gd name="connsiteX96" fmla="*/ 1139390 w 3137215"/>
              <a:gd name="connsiteY96" fmla="*/ 1553892 h 1755387"/>
              <a:gd name="connsiteX97" fmla="*/ 1123641 w 3137215"/>
              <a:gd name="connsiteY97" fmla="*/ 1582917 h 1755387"/>
              <a:gd name="connsiteX98" fmla="*/ 1063796 w 3137215"/>
              <a:gd name="connsiteY98" fmla="*/ 1591624 h 1755387"/>
              <a:gd name="connsiteX99" fmla="*/ 909458 w 3137215"/>
              <a:gd name="connsiteY99" fmla="*/ 1527769 h 1755387"/>
              <a:gd name="connsiteX100" fmla="*/ 871661 w 3137215"/>
              <a:gd name="connsiteY100" fmla="*/ 1481329 h 1755387"/>
              <a:gd name="connsiteX101" fmla="*/ 852763 w 3137215"/>
              <a:gd name="connsiteY101" fmla="*/ 1458109 h 1755387"/>
              <a:gd name="connsiteX102" fmla="*/ 796068 w 3137215"/>
              <a:gd name="connsiteY102" fmla="*/ 1414572 h 1755387"/>
              <a:gd name="connsiteX103" fmla="*/ 755121 w 3137215"/>
              <a:gd name="connsiteY103" fmla="*/ 1411669 h 1755387"/>
              <a:gd name="connsiteX104" fmla="*/ 688976 w 3137215"/>
              <a:gd name="connsiteY104" fmla="*/ 1405864 h 1755387"/>
              <a:gd name="connsiteX105" fmla="*/ 625981 w 3137215"/>
              <a:gd name="connsiteY105" fmla="*/ 1359424 h 1755387"/>
              <a:gd name="connsiteX106" fmla="*/ 503141 w 3137215"/>
              <a:gd name="connsiteY106" fmla="*/ 1164956 h 1755387"/>
              <a:gd name="connsiteX107" fmla="*/ 528339 w 3137215"/>
              <a:gd name="connsiteY107" fmla="*/ 1138834 h 1755387"/>
              <a:gd name="connsiteX108" fmla="*/ 2585754 w 3137215"/>
              <a:gd name="connsiteY108" fmla="*/ 582080 h 1755387"/>
              <a:gd name="connsiteX109" fmla="*/ 2609284 w 3137215"/>
              <a:gd name="connsiteY109" fmla="*/ 588621 h 1755387"/>
              <a:gd name="connsiteX110" fmla="*/ 2700264 w 3137215"/>
              <a:gd name="connsiteY110" fmla="*/ 696175 h 1755387"/>
              <a:gd name="connsiteX111" fmla="*/ 2703402 w 3137215"/>
              <a:gd name="connsiteY111" fmla="*/ 783381 h 1755387"/>
              <a:gd name="connsiteX112" fmla="*/ 2744186 w 3137215"/>
              <a:gd name="connsiteY112" fmla="*/ 765940 h 1755387"/>
              <a:gd name="connsiteX113" fmla="*/ 2781833 w 3137215"/>
              <a:gd name="connsiteY113" fmla="*/ 760126 h 1755387"/>
              <a:gd name="connsiteX114" fmla="*/ 2784970 w 3137215"/>
              <a:gd name="connsiteY114" fmla="*/ 792102 h 1755387"/>
              <a:gd name="connsiteX115" fmla="*/ 2715951 w 3137215"/>
              <a:gd name="connsiteY115" fmla="*/ 829891 h 1755387"/>
              <a:gd name="connsiteX116" fmla="*/ 2672029 w 3137215"/>
              <a:gd name="connsiteY116" fmla="*/ 847332 h 1755387"/>
              <a:gd name="connsiteX117" fmla="*/ 2659480 w 3137215"/>
              <a:gd name="connsiteY117" fmla="*/ 870587 h 1755387"/>
              <a:gd name="connsiteX118" fmla="*/ 2640656 w 3137215"/>
              <a:gd name="connsiteY118" fmla="*/ 902563 h 1755387"/>
              <a:gd name="connsiteX119" fmla="*/ 2668892 w 3137215"/>
              <a:gd name="connsiteY119" fmla="*/ 1082789 h 1755387"/>
              <a:gd name="connsiteX120" fmla="*/ 2643793 w 3137215"/>
              <a:gd name="connsiteY120" fmla="*/ 1100230 h 1755387"/>
              <a:gd name="connsiteX121" fmla="*/ 2637519 w 3137215"/>
              <a:gd name="connsiteY121" fmla="*/ 1100230 h 1755387"/>
              <a:gd name="connsiteX122" fmla="*/ 2618695 w 3137215"/>
              <a:gd name="connsiteY122" fmla="*/ 1071161 h 1755387"/>
              <a:gd name="connsiteX123" fmla="*/ 2593597 w 3137215"/>
              <a:gd name="connsiteY123" fmla="*/ 922911 h 1755387"/>
              <a:gd name="connsiteX124" fmla="*/ 2555950 w 3137215"/>
              <a:gd name="connsiteY124" fmla="*/ 920004 h 1755387"/>
              <a:gd name="connsiteX125" fmla="*/ 2530852 w 3137215"/>
              <a:gd name="connsiteY125" fmla="*/ 917097 h 1755387"/>
              <a:gd name="connsiteX126" fmla="*/ 2471244 w 3137215"/>
              <a:gd name="connsiteY126" fmla="*/ 963607 h 1755387"/>
              <a:gd name="connsiteX127" fmla="*/ 2461832 w 3137215"/>
              <a:gd name="connsiteY127" fmla="*/ 975235 h 1755387"/>
              <a:gd name="connsiteX128" fmla="*/ 2286145 w 3137215"/>
              <a:gd name="connsiteY128" fmla="*/ 1071161 h 1755387"/>
              <a:gd name="connsiteX129" fmla="*/ 2286145 w 3137215"/>
              <a:gd name="connsiteY129" fmla="*/ 1074068 h 1755387"/>
              <a:gd name="connsiteX130" fmla="*/ 2232812 w 3137215"/>
              <a:gd name="connsiteY130" fmla="*/ 1199064 h 1755387"/>
              <a:gd name="connsiteX131" fmla="*/ 2210851 w 3137215"/>
              <a:gd name="connsiteY131" fmla="*/ 1210691 h 1755387"/>
              <a:gd name="connsiteX132" fmla="*/ 2198302 w 3137215"/>
              <a:gd name="connsiteY132" fmla="*/ 1207784 h 1755387"/>
              <a:gd name="connsiteX133" fmla="*/ 2188890 w 3137215"/>
              <a:gd name="connsiteY133" fmla="*/ 1175809 h 1755387"/>
              <a:gd name="connsiteX134" fmla="*/ 2235949 w 3137215"/>
              <a:gd name="connsiteY134" fmla="*/ 1068255 h 1755387"/>
              <a:gd name="connsiteX135" fmla="*/ 2204576 w 3137215"/>
              <a:gd name="connsiteY135" fmla="*/ 972328 h 1755387"/>
              <a:gd name="connsiteX136" fmla="*/ 2201439 w 3137215"/>
              <a:gd name="connsiteY136" fmla="*/ 940352 h 1755387"/>
              <a:gd name="connsiteX137" fmla="*/ 2235949 w 3137215"/>
              <a:gd name="connsiteY137" fmla="*/ 937445 h 1755387"/>
              <a:gd name="connsiteX138" fmla="*/ 2286145 w 3137215"/>
              <a:gd name="connsiteY138" fmla="*/ 1024651 h 1755387"/>
              <a:gd name="connsiteX139" fmla="*/ 2421048 w 3137215"/>
              <a:gd name="connsiteY139" fmla="*/ 946166 h 1755387"/>
              <a:gd name="connsiteX140" fmla="*/ 2430459 w 3137215"/>
              <a:gd name="connsiteY140" fmla="*/ 934538 h 1755387"/>
              <a:gd name="connsiteX141" fmla="*/ 2527715 w 3137215"/>
              <a:gd name="connsiteY141" fmla="*/ 870587 h 1755387"/>
              <a:gd name="connsiteX142" fmla="*/ 2565362 w 3137215"/>
              <a:gd name="connsiteY142" fmla="*/ 873494 h 1755387"/>
              <a:gd name="connsiteX143" fmla="*/ 2590460 w 3137215"/>
              <a:gd name="connsiteY143" fmla="*/ 876401 h 1755387"/>
              <a:gd name="connsiteX144" fmla="*/ 2599872 w 3137215"/>
              <a:gd name="connsiteY144" fmla="*/ 873494 h 1755387"/>
              <a:gd name="connsiteX145" fmla="*/ 2612421 w 3137215"/>
              <a:gd name="connsiteY145" fmla="*/ 850239 h 1755387"/>
              <a:gd name="connsiteX146" fmla="*/ 2634382 w 3137215"/>
              <a:gd name="connsiteY146" fmla="*/ 818264 h 1755387"/>
              <a:gd name="connsiteX147" fmla="*/ 2637519 w 3137215"/>
              <a:gd name="connsiteY147" fmla="*/ 812450 h 1755387"/>
              <a:gd name="connsiteX148" fmla="*/ 2640656 w 3137215"/>
              <a:gd name="connsiteY148" fmla="*/ 806636 h 1755387"/>
              <a:gd name="connsiteX149" fmla="*/ 2650068 w 3137215"/>
              <a:gd name="connsiteY149" fmla="*/ 707802 h 1755387"/>
              <a:gd name="connsiteX150" fmla="*/ 2587323 w 3137215"/>
              <a:gd name="connsiteY150" fmla="*/ 629317 h 1755387"/>
              <a:gd name="connsiteX151" fmla="*/ 2565362 w 3137215"/>
              <a:gd name="connsiteY151" fmla="*/ 620596 h 1755387"/>
              <a:gd name="connsiteX152" fmla="*/ 2571636 w 3137215"/>
              <a:gd name="connsiteY152" fmla="*/ 588621 h 1755387"/>
              <a:gd name="connsiteX153" fmla="*/ 2585754 w 3137215"/>
              <a:gd name="connsiteY153" fmla="*/ 582080 h 1755387"/>
              <a:gd name="connsiteX154" fmla="*/ 454337 w 3137215"/>
              <a:gd name="connsiteY154" fmla="*/ 567841 h 1755387"/>
              <a:gd name="connsiteX155" fmla="*/ 470023 w 3137215"/>
              <a:gd name="connsiteY155" fmla="*/ 574382 h 1755387"/>
              <a:gd name="connsiteX156" fmla="*/ 476298 w 3137215"/>
              <a:gd name="connsiteY156" fmla="*/ 606357 h 1755387"/>
              <a:gd name="connsiteX157" fmla="*/ 454337 w 3137215"/>
              <a:gd name="connsiteY157" fmla="*/ 615078 h 1755387"/>
              <a:gd name="connsiteX158" fmla="*/ 388454 w 3137215"/>
              <a:gd name="connsiteY158" fmla="*/ 693563 h 1755387"/>
              <a:gd name="connsiteX159" fmla="*/ 401003 w 3137215"/>
              <a:gd name="connsiteY159" fmla="*/ 792397 h 1755387"/>
              <a:gd name="connsiteX160" fmla="*/ 404141 w 3137215"/>
              <a:gd name="connsiteY160" fmla="*/ 798211 h 1755387"/>
              <a:gd name="connsiteX161" fmla="*/ 407278 w 3137215"/>
              <a:gd name="connsiteY161" fmla="*/ 801118 h 1755387"/>
              <a:gd name="connsiteX162" fmla="*/ 426101 w 3137215"/>
              <a:gd name="connsiteY162" fmla="*/ 836000 h 1755387"/>
              <a:gd name="connsiteX163" fmla="*/ 441788 w 3137215"/>
              <a:gd name="connsiteY163" fmla="*/ 859255 h 1755387"/>
              <a:gd name="connsiteX164" fmla="*/ 451200 w 3137215"/>
              <a:gd name="connsiteY164" fmla="*/ 862162 h 1755387"/>
              <a:gd name="connsiteX165" fmla="*/ 473160 w 3137215"/>
              <a:gd name="connsiteY165" fmla="*/ 859255 h 1755387"/>
              <a:gd name="connsiteX166" fmla="*/ 513945 w 3137215"/>
              <a:gd name="connsiteY166" fmla="*/ 856348 h 1755387"/>
              <a:gd name="connsiteX167" fmla="*/ 608063 w 3137215"/>
              <a:gd name="connsiteY167" fmla="*/ 920299 h 1755387"/>
              <a:gd name="connsiteX168" fmla="*/ 617475 w 3137215"/>
              <a:gd name="connsiteY168" fmla="*/ 931927 h 1755387"/>
              <a:gd name="connsiteX169" fmla="*/ 755514 w 3137215"/>
              <a:gd name="connsiteY169" fmla="*/ 1010412 h 1755387"/>
              <a:gd name="connsiteX170" fmla="*/ 802573 w 3137215"/>
              <a:gd name="connsiteY170" fmla="*/ 923206 h 1755387"/>
              <a:gd name="connsiteX171" fmla="*/ 840221 w 3137215"/>
              <a:gd name="connsiteY171" fmla="*/ 926113 h 1755387"/>
              <a:gd name="connsiteX172" fmla="*/ 837083 w 3137215"/>
              <a:gd name="connsiteY172" fmla="*/ 958089 h 1755387"/>
              <a:gd name="connsiteX173" fmla="*/ 805711 w 3137215"/>
              <a:gd name="connsiteY173" fmla="*/ 1054016 h 1755387"/>
              <a:gd name="connsiteX174" fmla="*/ 849632 w 3137215"/>
              <a:gd name="connsiteY174" fmla="*/ 1161570 h 1755387"/>
              <a:gd name="connsiteX175" fmla="*/ 843358 w 3137215"/>
              <a:gd name="connsiteY175" fmla="*/ 1193545 h 1755387"/>
              <a:gd name="connsiteX176" fmla="*/ 827672 w 3137215"/>
              <a:gd name="connsiteY176" fmla="*/ 1196452 h 1755387"/>
              <a:gd name="connsiteX177" fmla="*/ 808848 w 3137215"/>
              <a:gd name="connsiteY177" fmla="*/ 1184825 h 1755387"/>
              <a:gd name="connsiteX178" fmla="*/ 755514 w 3137215"/>
              <a:gd name="connsiteY178" fmla="*/ 1059829 h 1755387"/>
              <a:gd name="connsiteX179" fmla="*/ 755514 w 3137215"/>
              <a:gd name="connsiteY179" fmla="*/ 1056922 h 1755387"/>
              <a:gd name="connsiteX180" fmla="*/ 579828 w 3137215"/>
              <a:gd name="connsiteY180" fmla="*/ 960996 h 1755387"/>
              <a:gd name="connsiteX181" fmla="*/ 570416 w 3137215"/>
              <a:gd name="connsiteY181" fmla="*/ 949368 h 1755387"/>
              <a:gd name="connsiteX182" fmla="*/ 510808 w 3137215"/>
              <a:gd name="connsiteY182" fmla="*/ 902858 h 1755387"/>
              <a:gd name="connsiteX183" fmla="*/ 482572 w 3137215"/>
              <a:gd name="connsiteY183" fmla="*/ 905765 h 1755387"/>
              <a:gd name="connsiteX184" fmla="*/ 448062 w 3137215"/>
              <a:gd name="connsiteY184" fmla="*/ 908672 h 1755387"/>
              <a:gd name="connsiteX185" fmla="*/ 422964 w 3137215"/>
              <a:gd name="connsiteY185" fmla="*/ 1056922 h 1755387"/>
              <a:gd name="connsiteX186" fmla="*/ 404141 w 3137215"/>
              <a:gd name="connsiteY186" fmla="*/ 1085991 h 1755387"/>
              <a:gd name="connsiteX187" fmla="*/ 397866 w 3137215"/>
              <a:gd name="connsiteY187" fmla="*/ 1085991 h 1755387"/>
              <a:gd name="connsiteX188" fmla="*/ 372768 w 3137215"/>
              <a:gd name="connsiteY188" fmla="*/ 1068550 h 1755387"/>
              <a:gd name="connsiteX189" fmla="*/ 401003 w 3137215"/>
              <a:gd name="connsiteY189" fmla="*/ 888324 h 1755387"/>
              <a:gd name="connsiteX190" fmla="*/ 382180 w 3137215"/>
              <a:gd name="connsiteY190" fmla="*/ 856348 h 1755387"/>
              <a:gd name="connsiteX191" fmla="*/ 369631 w 3137215"/>
              <a:gd name="connsiteY191" fmla="*/ 833093 h 1755387"/>
              <a:gd name="connsiteX192" fmla="*/ 325709 w 3137215"/>
              <a:gd name="connsiteY192" fmla="*/ 815652 h 1755387"/>
              <a:gd name="connsiteX193" fmla="*/ 253552 w 3137215"/>
              <a:gd name="connsiteY193" fmla="*/ 777863 h 1755387"/>
              <a:gd name="connsiteX194" fmla="*/ 259826 w 3137215"/>
              <a:gd name="connsiteY194" fmla="*/ 745887 h 1755387"/>
              <a:gd name="connsiteX195" fmla="*/ 294336 w 3137215"/>
              <a:gd name="connsiteY195" fmla="*/ 751701 h 1755387"/>
              <a:gd name="connsiteX196" fmla="*/ 338258 w 3137215"/>
              <a:gd name="connsiteY196" fmla="*/ 769142 h 1755387"/>
              <a:gd name="connsiteX197" fmla="*/ 341395 w 3137215"/>
              <a:gd name="connsiteY197" fmla="*/ 681936 h 1755387"/>
              <a:gd name="connsiteX198" fmla="*/ 429239 w 3137215"/>
              <a:gd name="connsiteY198" fmla="*/ 574382 h 1755387"/>
              <a:gd name="connsiteX199" fmla="*/ 454337 w 3137215"/>
              <a:gd name="connsiteY199" fmla="*/ 567841 h 1755387"/>
              <a:gd name="connsiteX200" fmla="*/ 220565 w 3137215"/>
              <a:gd name="connsiteY200" fmla="*/ 443037 h 1755387"/>
              <a:gd name="connsiteX201" fmla="*/ 271443 w 3137215"/>
              <a:gd name="connsiteY201" fmla="*/ 455037 h 1755387"/>
              <a:gd name="connsiteX202" fmla="*/ 274308 w 3137215"/>
              <a:gd name="connsiteY202" fmla="*/ 511109 h 1755387"/>
              <a:gd name="connsiteX203" fmla="*/ 296527 w 3137215"/>
              <a:gd name="connsiteY203" fmla="*/ 562345 h 1755387"/>
              <a:gd name="connsiteX204" fmla="*/ 293353 w 3137215"/>
              <a:gd name="connsiteY204" fmla="*/ 594322 h 1755387"/>
              <a:gd name="connsiteX205" fmla="*/ 277481 w 3137215"/>
              <a:gd name="connsiteY205" fmla="*/ 600136 h 1755387"/>
              <a:gd name="connsiteX206" fmla="*/ 255261 w 3137215"/>
              <a:gd name="connsiteY206" fmla="*/ 591415 h 1755387"/>
              <a:gd name="connsiteX207" fmla="*/ 220344 w 3137215"/>
              <a:gd name="connsiteY207" fmla="*/ 448973 h 1755387"/>
              <a:gd name="connsiteX208" fmla="*/ 112861 w 3137215"/>
              <a:gd name="connsiteY208" fmla="*/ 414217 h 1755387"/>
              <a:gd name="connsiteX209" fmla="*/ 151100 w 3137215"/>
              <a:gd name="connsiteY209" fmla="*/ 426652 h 1755387"/>
              <a:gd name="connsiteX210" fmla="*/ 168315 w 3137215"/>
              <a:gd name="connsiteY210" fmla="*/ 430712 h 1755387"/>
              <a:gd name="connsiteX211" fmla="*/ 168563 w 3137215"/>
              <a:gd name="connsiteY211" fmla="*/ 432056 h 1755387"/>
              <a:gd name="connsiteX212" fmla="*/ 140298 w 3137215"/>
              <a:gd name="connsiteY212" fmla="*/ 455329 h 1755387"/>
              <a:gd name="connsiteX213" fmla="*/ 115174 w 3137215"/>
              <a:gd name="connsiteY213" fmla="*/ 429147 h 1755387"/>
              <a:gd name="connsiteX214" fmla="*/ 703987 w 3137215"/>
              <a:gd name="connsiteY214" fmla="*/ 356361 h 1755387"/>
              <a:gd name="connsiteX215" fmla="*/ 710595 w 3137215"/>
              <a:gd name="connsiteY215" fmla="*/ 357764 h 1755387"/>
              <a:gd name="connsiteX216" fmla="*/ 878428 w 3137215"/>
              <a:gd name="connsiteY216" fmla="*/ 393384 h 1755387"/>
              <a:gd name="connsiteX217" fmla="*/ 1054515 w 3137215"/>
              <a:gd name="connsiteY217" fmla="*/ 480617 h 1755387"/>
              <a:gd name="connsiteX218" fmla="*/ 1070237 w 3137215"/>
              <a:gd name="connsiteY218" fmla="*/ 509695 h 1755387"/>
              <a:gd name="connsiteX219" fmla="*/ 1161425 w 3137215"/>
              <a:gd name="connsiteY219" fmla="*/ 486433 h 1755387"/>
              <a:gd name="connsiteX220" fmla="*/ 1199158 w 3137215"/>
              <a:gd name="connsiteY220" fmla="*/ 486433 h 1755387"/>
              <a:gd name="connsiteX221" fmla="*/ 1199158 w 3137215"/>
              <a:gd name="connsiteY221" fmla="*/ 521326 h 1755387"/>
              <a:gd name="connsiteX222" fmla="*/ 1095392 w 3137215"/>
              <a:gd name="connsiteY222" fmla="*/ 559128 h 1755387"/>
              <a:gd name="connsiteX223" fmla="*/ 1085959 w 3137215"/>
              <a:gd name="connsiteY223" fmla="*/ 559128 h 1755387"/>
              <a:gd name="connsiteX224" fmla="*/ 1085959 w 3137215"/>
              <a:gd name="connsiteY224" fmla="*/ 562036 h 1755387"/>
              <a:gd name="connsiteX225" fmla="*/ 1095392 w 3137215"/>
              <a:gd name="connsiteY225" fmla="*/ 588206 h 1755387"/>
              <a:gd name="connsiteX226" fmla="*/ 1151992 w 3137215"/>
              <a:gd name="connsiteY226" fmla="*/ 689978 h 1755387"/>
              <a:gd name="connsiteX227" fmla="*/ 1205447 w 3137215"/>
              <a:gd name="connsiteY227" fmla="*/ 745226 h 1755387"/>
              <a:gd name="connsiteX228" fmla="*/ 1306068 w 3137215"/>
              <a:gd name="connsiteY228" fmla="*/ 876076 h 1755387"/>
              <a:gd name="connsiteX229" fmla="*/ 1290346 w 3137215"/>
              <a:gd name="connsiteY229" fmla="*/ 905154 h 1755387"/>
              <a:gd name="connsiteX230" fmla="*/ 1280913 w 3137215"/>
              <a:gd name="connsiteY230" fmla="*/ 908062 h 1755387"/>
              <a:gd name="connsiteX231" fmla="*/ 1255757 w 3137215"/>
              <a:gd name="connsiteY231" fmla="*/ 890615 h 1755387"/>
              <a:gd name="connsiteX232" fmla="*/ 1167714 w 3137215"/>
              <a:gd name="connsiteY232" fmla="*/ 777212 h 1755387"/>
              <a:gd name="connsiteX233" fmla="*/ 1111114 w 3137215"/>
              <a:gd name="connsiteY233" fmla="*/ 719056 h 1755387"/>
              <a:gd name="connsiteX234" fmla="*/ 1045082 w 3137215"/>
              <a:gd name="connsiteY234" fmla="*/ 599837 h 1755387"/>
              <a:gd name="connsiteX235" fmla="*/ 1038793 w 3137215"/>
              <a:gd name="connsiteY235" fmla="*/ 573667 h 1755387"/>
              <a:gd name="connsiteX236" fmla="*/ 1013638 w 3137215"/>
              <a:gd name="connsiteY236" fmla="*/ 506788 h 1755387"/>
              <a:gd name="connsiteX237" fmla="*/ 865850 w 3137215"/>
              <a:gd name="connsiteY237" fmla="*/ 439908 h 1755387"/>
              <a:gd name="connsiteX238" fmla="*/ 865850 w 3137215"/>
              <a:gd name="connsiteY238" fmla="*/ 437001 h 1755387"/>
              <a:gd name="connsiteX239" fmla="*/ 796673 w 3137215"/>
              <a:gd name="connsiteY239" fmla="*/ 570759 h 1755387"/>
              <a:gd name="connsiteX240" fmla="*/ 806107 w 3137215"/>
              <a:gd name="connsiteY240" fmla="*/ 704517 h 1755387"/>
              <a:gd name="connsiteX241" fmla="*/ 843840 w 3137215"/>
              <a:gd name="connsiteY241" fmla="*/ 748134 h 1755387"/>
              <a:gd name="connsiteX242" fmla="*/ 856417 w 3137215"/>
              <a:gd name="connsiteY242" fmla="*/ 762673 h 1755387"/>
              <a:gd name="connsiteX243" fmla="*/ 897294 w 3137215"/>
              <a:gd name="connsiteY243" fmla="*/ 713240 h 1755387"/>
              <a:gd name="connsiteX244" fmla="*/ 931883 w 3137215"/>
              <a:gd name="connsiteY244" fmla="*/ 707425 h 1755387"/>
              <a:gd name="connsiteX245" fmla="*/ 938172 w 3137215"/>
              <a:gd name="connsiteY245" fmla="*/ 739411 h 1755387"/>
              <a:gd name="connsiteX246" fmla="*/ 887861 w 3137215"/>
              <a:gd name="connsiteY246" fmla="*/ 800474 h 1755387"/>
              <a:gd name="connsiteX247" fmla="*/ 894150 w 3137215"/>
              <a:gd name="connsiteY247" fmla="*/ 809197 h 1755387"/>
              <a:gd name="connsiteX248" fmla="*/ 928739 w 3137215"/>
              <a:gd name="connsiteY248" fmla="*/ 852814 h 1755387"/>
              <a:gd name="connsiteX249" fmla="*/ 1023071 w 3137215"/>
              <a:gd name="connsiteY249" fmla="*/ 899339 h 1755387"/>
              <a:gd name="connsiteX250" fmla="*/ 1126836 w 3137215"/>
              <a:gd name="connsiteY250" fmla="*/ 951679 h 1755387"/>
              <a:gd name="connsiteX251" fmla="*/ 1192869 w 3137215"/>
              <a:gd name="connsiteY251" fmla="*/ 1056359 h 1755387"/>
              <a:gd name="connsiteX252" fmla="*/ 1170858 w 3137215"/>
              <a:gd name="connsiteY252" fmla="*/ 1082529 h 1755387"/>
              <a:gd name="connsiteX253" fmla="*/ 1167714 w 3137215"/>
              <a:gd name="connsiteY253" fmla="*/ 1082529 h 1755387"/>
              <a:gd name="connsiteX254" fmla="*/ 1142558 w 3137215"/>
              <a:gd name="connsiteY254" fmla="*/ 1062175 h 1755387"/>
              <a:gd name="connsiteX255" fmla="*/ 1095392 w 3137215"/>
              <a:gd name="connsiteY255" fmla="*/ 986572 h 1755387"/>
              <a:gd name="connsiteX256" fmla="*/ 1007349 w 3137215"/>
              <a:gd name="connsiteY256" fmla="*/ 945863 h 1755387"/>
              <a:gd name="connsiteX257" fmla="*/ 894150 w 3137215"/>
              <a:gd name="connsiteY257" fmla="*/ 887708 h 1755387"/>
              <a:gd name="connsiteX258" fmla="*/ 850128 w 3137215"/>
              <a:gd name="connsiteY258" fmla="*/ 835367 h 1755387"/>
              <a:gd name="connsiteX259" fmla="*/ 831262 w 3137215"/>
              <a:gd name="connsiteY259" fmla="*/ 809197 h 1755387"/>
              <a:gd name="connsiteX260" fmla="*/ 806107 w 3137215"/>
              <a:gd name="connsiteY260" fmla="*/ 780120 h 1755387"/>
              <a:gd name="connsiteX261" fmla="*/ 762085 w 3137215"/>
              <a:gd name="connsiteY261" fmla="*/ 727779 h 1755387"/>
              <a:gd name="connsiteX262" fmla="*/ 749507 w 3137215"/>
              <a:gd name="connsiteY262" fmla="*/ 559128 h 1755387"/>
              <a:gd name="connsiteX263" fmla="*/ 812395 w 3137215"/>
              <a:gd name="connsiteY263" fmla="*/ 428277 h 1755387"/>
              <a:gd name="connsiteX264" fmla="*/ 677186 w 3137215"/>
              <a:gd name="connsiteY264" fmla="*/ 399199 h 1755387"/>
              <a:gd name="connsiteX265" fmla="*/ 648352 w 3137215"/>
              <a:gd name="connsiteY265" fmla="*/ 391581 h 1755387"/>
              <a:gd name="connsiteX266" fmla="*/ 679319 w 3137215"/>
              <a:gd name="connsiteY266" fmla="*/ 373537 h 1755387"/>
              <a:gd name="connsiteX267" fmla="*/ 2608952 w 3137215"/>
              <a:gd name="connsiteY267" fmla="*/ 303670 h 1755387"/>
              <a:gd name="connsiteX268" fmla="*/ 2628604 w 3137215"/>
              <a:gd name="connsiteY268" fmla="*/ 305850 h 1755387"/>
              <a:gd name="connsiteX269" fmla="*/ 2634893 w 3137215"/>
              <a:gd name="connsiteY269" fmla="*/ 340744 h 1755387"/>
              <a:gd name="connsiteX270" fmla="*/ 2575149 w 3137215"/>
              <a:gd name="connsiteY270" fmla="*/ 369822 h 1755387"/>
              <a:gd name="connsiteX271" fmla="*/ 2549994 w 3137215"/>
              <a:gd name="connsiteY271" fmla="*/ 369822 h 1755387"/>
              <a:gd name="connsiteX272" fmla="*/ 2527983 w 3137215"/>
              <a:gd name="connsiteY272" fmla="*/ 369822 h 1755387"/>
              <a:gd name="connsiteX273" fmla="*/ 2483961 w 3137215"/>
              <a:gd name="connsiteY273" fmla="*/ 381453 h 1755387"/>
              <a:gd name="connsiteX274" fmla="*/ 2474528 w 3137215"/>
              <a:gd name="connsiteY274" fmla="*/ 384361 h 1755387"/>
              <a:gd name="connsiteX275" fmla="*/ 2364474 w 3137215"/>
              <a:gd name="connsiteY275" fmla="*/ 413438 h 1755387"/>
              <a:gd name="connsiteX276" fmla="*/ 2229264 w 3137215"/>
              <a:gd name="connsiteY276" fmla="*/ 442516 h 1755387"/>
              <a:gd name="connsiteX277" fmla="*/ 2292152 w 3137215"/>
              <a:gd name="connsiteY277" fmla="*/ 573367 h 1755387"/>
              <a:gd name="connsiteX278" fmla="*/ 2276430 w 3137215"/>
              <a:gd name="connsiteY278" fmla="*/ 742018 h 1755387"/>
              <a:gd name="connsiteX279" fmla="*/ 2235553 w 3137215"/>
              <a:gd name="connsiteY279" fmla="*/ 794359 h 1755387"/>
              <a:gd name="connsiteX280" fmla="*/ 2210398 w 3137215"/>
              <a:gd name="connsiteY280" fmla="*/ 823436 h 1755387"/>
              <a:gd name="connsiteX281" fmla="*/ 2191531 w 3137215"/>
              <a:gd name="connsiteY281" fmla="*/ 849606 h 1755387"/>
              <a:gd name="connsiteX282" fmla="*/ 2147509 w 3137215"/>
              <a:gd name="connsiteY282" fmla="*/ 901947 h 1755387"/>
              <a:gd name="connsiteX283" fmla="*/ 2034311 w 3137215"/>
              <a:gd name="connsiteY283" fmla="*/ 960102 h 1755387"/>
              <a:gd name="connsiteX284" fmla="*/ 1946267 w 3137215"/>
              <a:gd name="connsiteY284" fmla="*/ 1000811 h 1755387"/>
              <a:gd name="connsiteX285" fmla="*/ 1899101 w 3137215"/>
              <a:gd name="connsiteY285" fmla="*/ 1076414 h 1755387"/>
              <a:gd name="connsiteX286" fmla="*/ 1873946 w 3137215"/>
              <a:gd name="connsiteY286" fmla="*/ 1096768 h 1755387"/>
              <a:gd name="connsiteX287" fmla="*/ 1870801 w 3137215"/>
              <a:gd name="connsiteY287" fmla="*/ 1096768 h 1755387"/>
              <a:gd name="connsiteX288" fmla="*/ 1848790 w 3137215"/>
              <a:gd name="connsiteY288" fmla="*/ 1070598 h 1755387"/>
              <a:gd name="connsiteX289" fmla="*/ 1911679 w 3137215"/>
              <a:gd name="connsiteY289" fmla="*/ 965918 h 1755387"/>
              <a:gd name="connsiteX290" fmla="*/ 2015444 w 3137215"/>
              <a:gd name="connsiteY290" fmla="*/ 916486 h 1755387"/>
              <a:gd name="connsiteX291" fmla="*/ 2112921 w 3137215"/>
              <a:gd name="connsiteY291" fmla="*/ 867053 h 1755387"/>
              <a:gd name="connsiteX292" fmla="*/ 2147509 w 3137215"/>
              <a:gd name="connsiteY292" fmla="*/ 823436 h 1755387"/>
              <a:gd name="connsiteX293" fmla="*/ 2153798 w 3137215"/>
              <a:gd name="connsiteY293" fmla="*/ 814713 h 1755387"/>
              <a:gd name="connsiteX294" fmla="*/ 2103488 w 3137215"/>
              <a:gd name="connsiteY294" fmla="*/ 753650 h 1755387"/>
              <a:gd name="connsiteX295" fmla="*/ 2109776 w 3137215"/>
              <a:gd name="connsiteY295" fmla="*/ 721664 h 1755387"/>
              <a:gd name="connsiteX296" fmla="*/ 2144365 w 3137215"/>
              <a:gd name="connsiteY296" fmla="*/ 727479 h 1755387"/>
              <a:gd name="connsiteX297" fmla="*/ 2185242 w 3137215"/>
              <a:gd name="connsiteY297" fmla="*/ 776912 h 1755387"/>
              <a:gd name="connsiteX298" fmla="*/ 2194676 w 3137215"/>
              <a:gd name="connsiteY298" fmla="*/ 765281 h 1755387"/>
              <a:gd name="connsiteX299" fmla="*/ 2232408 w 3137215"/>
              <a:gd name="connsiteY299" fmla="*/ 718756 h 1755387"/>
              <a:gd name="connsiteX300" fmla="*/ 2244986 w 3137215"/>
              <a:gd name="connsiteY300" fmla="*/ 584998 h 1755387"/>
              <a:gd name="connsiteX301" fmla="*/ 2175809 w 3137215"/>
              <a:gd name="connsiteY301" fmla="*/ 454147 h 1755387"/>
              <a:gd name="connsiteX302" fmla="*/ 2028022 w 3137215"/>
              <a:gd name="connsiteY302" fmla="*/ 521027 h 1755387"/>
              <a:gd name="connsiteX303" fmla="*/ 2002867 w 3137215"/>
              <a:gd name="connsiteY303" fmla="*/ 587906 h 1755387"/>
              <a:gd name="connsiteX304" fmla="*/ 1996578 w 3137215"/>
              <a:gd name="connsiteY304" fmla="*/ 614076 h 1755387"/>
              <a:gd name="connsiteX305" fmla="*/ 1930545 w 3137215"/>
              <a:gd name="connsiteY305" fmla="*/ 733295 h 1755387"/>
              <a:gd name="connsiteX306" fmla="*/ 1870801 w 3137215"/>
              <a:gd name="connsiteY306" fmla="*/ 791451 h 1755387"/>
              <a:gd name="connsiteX307" fmla="*/ 1782758 w 3137215"/>
              <a:gd name="connsiteY307" fmla="*/ 904854 h 1755387"/>
              <a:gd name="connsiteX308" fmla="*/ 1760747 w 3137215"/>
              <a:gd name="connsiteY308" fmla="*/ 922301 h 1755387"/>
              <a:gd name="connsiteX309" fmla="*/ 1751314 w 3137215"/>
              <a:gd name="connsiteY309" fmla="*/ 919393 h 1755387"/>
              <a:gd name="connsiteX310" fmla="*/ 1735592 w 3137215"/>
              <a:gd name="connsiteY310" fmla="*/ 890315 h 1755387"/>
              <a:gd name="connsiteX311" fmla="*/ 1836213 w 3137215"/>
              <a:gd name="connsiteY311" fmla="*/ 759465 h 1755387"/>
              <a:gd name="connsiteX312" fmla="*/ 1889668 w 3137215"/>
              <a:gd name="connsiteY312" fmla="*/ 704217 h 1755387"/>
              <a:gd name="connsiteX313" fmla="*/ 1946267 w 3137215"/>
              <a:gd name="connsiteY313" fmla="*/ 602445 h 1755387"/>
              <a:gd name="connsiteX314" fmla="*/ 1952556 w 3137215"/>
              <a:gd name="connsiteY314" fmla="*/ 576275 h 1755387"/>
              <a:gd name="connsiteX315" fmla="*/ 1955700 w 3137215"/>
              <a:gd name="connsiteY315" fmla="*/ 573367 h 1755387"/>
              <a:gd name="connsiteX316" fmla="*/ 1946267 w 3137215"/>
              <a:gd name="connsiteY316" fmla="*/ 573367 h 1755387"/>
              <a:gd name="connsiteX317" fmla="*/ 1842502 w 3137215"/>
              <a:gd name="connsiteY317" fmla="*/ 535565 h 1755387"/>
              <a:gd name="connsiteX318" fmla="*/ 1842502 w 3137215"/>
              <a:gd name="connsiteY318" fmla="*/ 503580 h 1755387"/>
              <a:gd name="connsiteX319" fmla="*/ 1877090 w 3137215"/>
              <a:gd name="connsiteY319" fmla="*/ 500672 h 1755387"/>
              <a:gd name="connsiteX320" fmla="*/ 1971422 w 3137215"/>
              <a:gd name="connsiteY320" fmla="*/ 523934 h 1755387"/>
              <a:gd name="connsiteX321" fmla="*/ 1984000 w 3137215"/>
              <a:gd name="connsiteY321" fmla="*/ 494856 h 1755387"/>
              <a:gd name="connsiteX322" fmla="*/ 2063003 w 3137215"/>
              <a:gd name="connsiteY322" fmla="*/ 437064 h 1755387"/>
              <a:gd name="connsiteX323" fmla="*/ 2088128 w 3137215"/>
              <a:gd name="connsiteY323" fmla="*/ 429684 h 1755387"/>
              <a:gd name="connsiteX324" fmla="*/ 2138147 w 3137215"/>
              <a:gd name="connsiteY324" fmla="*/ 425747 h 1755387"/>
              <a:gd name="connsiteX325" fmla="*/ 2291026 w 3137215"/>
              <a:gd name="connsiteY325" fmla="*/ 392007 h 1755387"/>
              <a:gd name="connsiteX326" fmla="*/ 2402470 w 3137215"/>
              <a:gd name="connsiteY326" fmla="*/ 355222 h 1755387"/>
              <a:gd name="connsiteX327" fmla="*/ 2403779 w 3137215"/>
              <a:gd name="connsiteY327" fmla="*/ 354920 h 1755387"/>
              <a:gd name="connsiteX328" fmla="*/ 2455662 w 3137215"/>
              <a:gd name="connsiteY328" fmla="*/ 340744 h 1755387"/>
              <a:gd name="connsiteX329" fmla="*/ 2456535 w 3137215"/>
              <a:gd name="connsiteY329" fmla="*/ 337377 h 1755387"/>
              <a:gd name="connsiteX330" fmla="*/ 2464137 w 3137215"/>
              <a:gd name="connsiteY330" fmla="*/ 334868 h 1755387"/>
              <a:gd name="connsiteX331" fmla="*/ 2514363 w 3137215"/>
              <a:gd name="connsiteY331" fmla="*/ 314337 h 1755387"/>
              <a:gd name="connsiteX332" fmla="*/ 2512261 w 3137215"/>
              <a:gd name="connsiteY332" fmla="*/ 323297 h 1755387"/>
              <a:gd name="connsiteX333" fmla="*/ 2524839 w 3137215"/>
              <a:gd name="connsiteY333" fmla="*/ 320389 h 1755387"/>
              <a:gd name="connsiteX334" fmla="*/ 2553138 w 3137215"/>
              <a:gd name="connsiteY334" fmla="*/ 320389 h 1755387"/>
              <a:gd name="connsiteX335" fmla="*/ 2572005 w 3137215"/>
              <a:gd name="connsiteY335" fmla="*/ 320389 h 1755387"/>
              <a:gd name="connsiteX336" fmla="*/ 2594016 w 3137215"/>
              <a:gd name="connsiteY336" fmla="*/ 314574 h 1755387"/>
              <a:gd name="connsiteX337" fmla="*/ 2608952 w 3137215"/>
              <a:gd name="connsiteY337" fmla="*/ 303670 h 1755387"/>
              <a:gd name="connsiteX338" fmla="*/ 2737717 w 3137215"/>
              <a:gd name="connsiteY338" fmla="*/ 217174 h 1755387"/>
              <a:gd name="connsiteX339" fmla="*/ 2747086 w 3137215"/>
              <a:gd name="connsiteY339" fmla="*/ 223021 h 1755387"/>
              <a:gd name="connsiteX340" fmla="*/ 2753373 w 3137215"/>
              <a:gd name="connsiteY340" fmla="*/ 239373 h 1755387"/>
              <a:gd name="connsiteX341" fmla="*/ 2778523 w 3137215"/>
              <a:gd name="connsiteY341" fmla="*/ 355653 h 1755387"/>
              <a:gd name="connsiteX342" fmla="*/ 2784811 w 3137215"/>
              <a:gd name="connsiteY342" fmla="*/ 364374 h 1755387"/>
              <a:gd name="connsiteX343" fmla="*/ 2806817 w 3137215"/>
              <a:gd name="connsiteY343" fmla="*/ 399258 h 1755387"/>
              <a:gd name="connsiteX344" fmla="*/ 2819392 w 3137215"/>
              <a:gd name="connsiteY344" fmla="*/ 463212 h 1755387"/>
              <a:gd name="connsiteX345" fmla="*/ 2784811 w 3137215"/>
              <a:gd name="connsiteY345" fmla="*/ 605654 h 1755387"/>
              <a:gd name="connsiteX346" fmla="*/ 2762804 w 3137215"/>
              <a:gd name="connsiteY346" fmla="*/ 614375 h 1755387"/>
              <a:gd name="connsiteX347" fmla="*/ 2747085 w 3137215"/>
              <a:gd name="connsiteY347" fmla="*/ 608561 h 1755387"/>
              <a:gd name="connsiteX348" fmla="*/ 2743942 w 3137215"/>
              <a:gd name="connsiteY348" fmla="*/ 576584 h 1755387"/>
              <a:gd name="connsiteX349" fmla="*/ 2769092 w 3137215"/>
              <a:gd name="connsiteY349" fmla="*/ 463212 h 1755387"/>
              <a:gd name="connsiteX350" fmla="*/ 2762804 w 3137215"/>
              <a:gd name="connsiteY350" fmla="*/ 416700 h 1755387"/>
              <a:gd name="connsiteX351" fmla="*/ 2743942 w 3137215"/>
              <a:gd name="connsiteY351" fmla="*/ 393444 h 1755387"/>
              <a:gd name="connsiteX352" fmla="*/ 2737654 w 3137215"/>
              <a:gd name="connsiteY352" fmla="*/ 381816 h 1755387"/>
              <a:gd name="connsiteX353" fmla="*/ 2698308 w 3137215"/>
              <a:gd name="connsiteY353" fmla="*/ 270215 h 1755387"/>
              <a:gd name="connsiteX354" fmla="*/ 2702695 w 3137215"/>
              <a:gd name="connsiteY354" fmla="*/ 233780 h 1755387"/>
              <a:gd name="connsiteX355" fmla="*/ 986452 w 3137215"/>
              <a:gd name="connsiteY355" fmla="*/ 174184 h 1755387"/>
              <a:gd name="connsiteX356" fmla="*/ 1027056 w 3137215"/>
              <a:gd name="connsiteY356" fmla="*/ 213420 h 1755387"/>
              <a:gd name="connsiteX357" fmla="*/ 1352542 w 3137215"/>
              <a:gd name="connsiteY357" fmla="*/ 368056 h 1755387"/>
              <a:gd name="connsiteX358" fmla="*/ 1431055 w 3137215"/>
              <a:gd name="connsiteY358" fmla="*/ 353511 h 1755387"/>
              <a:gd name="connsiteX359" fmla="*/ 1449898 w 3137215"/>
              <a:gd name="connsiteY359" fmla="*/ 309874 h 1755387"/>
              <a:gd name="connsiteX360" fmla="*/ 1458093 w 3137215"/>
              <a:gd name="connsiteY360" fmla="*/ 221783 h 1755387"/>
              <a:gd name="connsiteX361" fmla="*/ 1457538 w 3137215"/>
              <a:gd name="connsiteY361" fmla="*/ 209088 h 1755387"/>
              <a:gd name="connsiteX362" fmla="*/ 1503348 w 3137215"/>
              <a:gd name="connsiteY362" fmla="*/ 230877 h 1755387"/>
              <a:gd name="connsiteX363" fmla="*/ 1508409 w 3137215"/>
              <a:gd name="connsiteY363" fmla="*/ 233520 h 1755387"/>
              <a:gd name="connsiteX364" fmla="*/ 1500146 w 3137215"/>
              <a:gd name="connsiteY364" fmla="*/ 315692 h 1755387"/>
              <a:gd name="connsiteX365" fmla="*/ 1468741 w 3137215"/>
              <a:gd name="connsiteY365" fmla="*/ 385511 h 1755387"/>
              <a:gd name="connsiteX366" fmla="*/ 1456179 w 3137215"/>
              <a:gd name="connsiteY366" fmla="*/ 394238 h 1755387"/>
              <a:gd name="connsiteX367" fmla="*/ 1506427 w 3137215"/>
              <a:gd name="connsiteY367" fmla="*/ 481511 h 1755387"/>
              <a:gd name="connsiteX368" fmla="*/ 1503287 w 3137215"/>
              <a:gd name="connsiteY368" fmla="*/ 594965 h 1755387"/>
              <a:gd name="connsiteX369" fmla="*/ 1462460 w 3137215"/>
              <a:gd name="connsiteY369" fmla="*/ 702602 h 1755387"/>
              <a:gd name="connsiteX370" fmla="*/ 1453038 w 3137215"/>
              <a:gd name="connsiteY370" fmla="*/ 717147 h 1755387"/>
              <a:gd name="connsiteX371" fmla="*/ 1459319 w 3137215"/>
              <a:gd name="connsiteY371" fmla="*/ 967329 h 1755387"/>
              <a:gd name="connsiteX372" fmla="*/ 1421633 w 3137215"/>
              <a:gd name="connsiteY372" fmla="*/ 1080784 h 1755387"/>
              <a:gd name="connsiteX373" fmla="*/ 1421633 w 3137215"/>
              <a:gd name="connsiteY373" fmla="*/ 1092420 h 1755387"/>
              <a:gd name="connsiteX374" fmla="*/ 1468741 w 3137215"/>
              <a:gd name="connsiteY374" fmla="*/ 1208784 h 1755387"/>
              <a:gd name="connsiteX375" fmla="*/ 1471882 w 3137215"/>
              <a:gd name="connsiteY375" fmla="*/ 1281511 h 1755387"/>
              <a:gd name="connsiteX376" fmla="*/ 1459319 w 3137215"/>
              <a:gd name="connsiteY376" fmla="*/ 1392057 h 1755387"/>
              <a:gd name="connsiteX377" fmla="*/ 1456179 w 3137215"/>
              <a:gd name="connsiteY377" fmla="*/ 1403693 h 1755387"/>
              <a:gd name="connsiteX378" fmla="*/ 1380806 w 3137215"/>
              <a:gd name="connsiteY378" fmla="*/ 1621875 h 1755387"/>
              <a:gd name="connsiteX379" fmla="*/ 1236342 w 3137215"/>
              <a:gd name="connsiteY379" fmla="*/ 1723694 h 1755387"/>
              <a:gd name="connsiteX380" fmla="*/ 1123283 w 3137215"/>
              <a:gd name="connsiteY380" fmla="*/ 1741148 h 1755387"/>
              <a:gd name="connsiteX381" fmla="*/ 900306 w 3137215"/>
              <a:gd name="connsiteY381" fmla="*/ 1697512 h 1755387"/>
              <a:gd name="connsiteX382" fmla="*/ 686750 w 3137215"/>
              <a:gd name="connsiteY382" fmla="*/ 1610239 h 1755387"/>
              <a:gd name="connsiteX383" fmla="*/ 551707 w 3137215"/>
              <a:gd name="connsiteY383" fmla="*/ 1488057 h 1755387"/>
              <a:gd name="connsiteX384" fmla="*/ 375838 w 3137215"/>
              <a:gd name="connsiteY384" fmla="*/ 1383330 h 1755387"/>
              <a:gd name="connsiteX385" fmla="*/ 322449 w 3137215"/>
              <a:gd name="connsiteY385" fmla="*/ 1220420 h 1755387"/>
              <a:gd name="connsiteX386" fmla="*/ 215671 w 3137215"/>
              <a:gd name="connsiteY386" fmla="*/ 1188420 h 1755387"/>
              <a:gd name="connsiteX387" fmla="*/ 137158 w 3137215"/>
              <a:gd name="connsiteY387" fmla="*/ 1080784 h 1755387"/>
              <a:gd name="connsiteX388" fmla="*/ 83769 w 3137215"/>
              <a:gd name="connsiteY388" fmla="*/ 722965 h 1755387"/>
              <a:gd name="connsiteX389" fmla="*/ 49223 w 3137215"/>
              <a:gd name="connsiteY389" fmla="*/ 656056 h 1755387"/>
              <a:gd name="connsiteX390" fmla="*/ 202 w 3137215"/>
              <a:gd name="connsiteY390" fmla="*/ 396283 h 1755387"/>
              <a:gd name="connsiteX391" fmla="*/ 2004 w 3137215"/>
              <a:gd name="connsiteY391" fmla="*/ 376636 h 1755387"/>
              <a:gd name="connsiteX392" fmla="*/ 17697 w 3137215"/>
              <a:gd name="connsiteY392" fmla="*/ 383269 h 1755387"/>
              <a:gd name="connsiteX393" fmla="*/ 52392 w 3137215"/>
              <a:gd name="connsiteY393" fmla="*/ 394552 h 1755387"/>
              <a:gd name="connsiteX394" fmla="*/ 50843 w 3137215"/>
              <a:gd name="connsiteY394" fmla="*/ 419329 h 1755387"/>
              <a:gd name="connsiteX395" fmla="*/ 96331 w 3137215"/>
              <a:gd name="connsiteY395" fmla="*/ 638602 h 1755387"/>
              <a:gd name="connsiteX396" fmla="*/ 206250 w 3137215"/>
              <a:gd name="connsiteY396" fmla="*/ 766602 h 1755387"/>
              <a:gd name="connsiteX397" fmla="*/ 218812 w 3137215"/>
              <a:gd name="connsiteY397" fmla="*/ 798602 h 1755387"/>
              <a:gd name="connsiteX398" fmla="*/ 196828 w 3137215"/>
              <a:gd name="connsiteY398" fmla="*/ 813147 h 1755387"/>
              <a:gd name="connsiteX399" fmla="*/ 184266 w 3137215"/>
              <a:gd name="connsiteY399" fmla="*/ 810238 h 1755387"/>
              <a:gd name="connsiteX400" fmla="*/ 130877 w 3137215"/>
              <a:gd name="connsiteY400" fmla="*/ 775329 h 1755387"/>
              <a:gd name="connsiteX401" fmla="*/ 184266 w 3137215"/>
              <a:gd name="connsiteY401" fmla="*/ 1063329 h 1755387"/>
              <a:gd name="connsiteX402" fmla="*/ 247076 w 3137215"/>
              <a:gd name="connsiteY402" fmla="*/ 1150602 h 1755387"/>
              <a:gd name="connsiteX403" fmla="*/ 338152 w 3137215"/>
              <a:gd name="connsiteY403" fmla="*/ 1168057 h 1755387"/>
              <a:gd name="connsiteX404" fmla="*/ 363276 w 3137215"/>
              <a:gd name="connsiteY404" fmla="*/ 1168057 h 1755387"/>
              <a:gd name="connsiteX405" fmla="*/ 375838 w 3137215"/>
              <a:gd name="connsiteY405" fmla="*/ 1191329 h 1755387"/>
              <a:gd name="connsiteX406" fmla="*/ 416665 w 3137215"/>
              <a:gd name="connsiteY406" fmla="*/ 1357148 h 1755387"/>
              <a:gd name="connsiteX407" fmla="*/ 510881 w 3137215"/>
              <a:gd name="connsiteY407" fmla="*/ 1426966 h 1755387"/>
              <a:gd name="connsiteX408" fmla="*/ 482616 w 3137215"/>
              <a:gd name="connsiteY408" fmla="*/ 1368784 h 1755387"/>
              <a:gd name="connsiteX409" fmla="*/ 498318 w 3137215"/>
              <a:gd name="connsiteY409" fmla="*/ 1339693 h 1755387"/>
              <a:gd name="connsiteX410" fmla="*/ 529724 w 3137215"/>
              <a:gd name="connsiteY410" fmla="*/ 1354239 h 1755387"/>
              <a:gd name="connsiteX411" fmla="*/ 583113 w 3137215"/>
              <a:gd name="connsiteY411" fmla="*/ 1450239 h 1755387"/>
              <a:gd name="connsiteX412" fmla="*/ 592534 w 3137215"/>
              <a:gd name="connsiteY412" fmla="*/ 1461875 h 1755387"/>
              <a:gd name="connsiteX413" fmla="*/ 715015 w 3137215"/>
              <a:gd name="connsiteY413" fmla="*/ 1569512 h 1755387"/>
              <a:gd name="connsiteX414" fmla="*/ 916008 w 3137215"/>
              <a:gd name="connsiteY414" fmla="*/ 1653875 h 1755387"/>
              <a:gd name="connsiteX415" fmla="*/ 1217499 w 3137215"/>
              <a:gd name="connsiteY415" fmla="*/ 1680057 h 1755387"/>
              <a:gd name="connsiteX416" fmla="*/ 1343120 w 3137215"/>
              <a:gd name="connsiteY416" fmla="*/ 1589875 h 1755387"/>
              <a:gd name="connsiteX417" fmla="*/ 1412212 w 3137215"/>
              <a:gd name="connsiteY417" fmla="*/ 1461875 h 1755387"/>
              <a:gd name="connsiteX418" fmla="*/ 1377666 w 3137215"/>
              <a:gd name="connsiteY418" fmla="*/ 1485148 h 1755387"/>
              <a:gd name="connsiteX419" fmla="*/ 1358823 w 3137215"/>
              <a:gd name="connsiteY419" fmla="*/ 1490966 h 1755387"/>
              <a:gd name="connsiteX420" fmla="*/ 1330558 w 3137215"/>
              <a:gd name="connsiteY420" fmla="*/ 1479330 h 1755387"/>
              <a:gd name="connsiteX421" fmla="*/ 1336839 w 3137215"/>
              <a:gd name="connsiteY421" fmla="*/ 1444421 h 1755387"/>
              <a:gd name="connsiteX422" fmla="*/ 1358823 w 3137215"/>
              <a:gd name="connsiteY422" fmla="*/ 1441511 h 1755387"/>
              <a:gd name="connsiteX423" fmla="*/ 1412212 w 3137215"/>
              <a:gd name="connsiteY423" fmla="*/ 1377511 h 1755387"/>
              <a:gd name="connsiteX424" fmla="*/ 1421633 w 3137215"/>
              <a:gd name="connsiteY424" fmla="*/ 1281511 h 1755387"/>
              <a:gd name="connsiteX425" fmla="*/ 1418493 w 3137215"/>
              <a:gd name="connsiteY425" fmla="*/ 1214602 h 1755387"/>
              <a:gd name="connsiteX426" fmla="*/ 1380806 w 3137215"/>
              <a:gd name="connsiteY426" fmla="*/ 1121511 h 1755387"/>
              <a:gd name="connsiteX427" fmla="*/ 1302293 w 3137215"/>
              <a:gd name="connsiteY427" fmla="*/ 1150602 h 1755387"/>
              <a:gd name="connsiteX428" fmla="*/ 1264607 w 3137215"/>
              <a:gd name="connsiteY428" fmla="*/ 1144784 h 1755387"/>
              <a:gd name="connsiteX429" fmla="*/ 1252045 w 3137215"/>
              <a:gd name="connsiteY429" fmla="*/ 1115693 h 1755387"/>
              <a:gd name="connsiteX430" fmla="*/ 1283450 w 3137215"/>
              <a:gd name="connsiteY430" fmla="*/ 1101148 h 1755387"/>
              <a:gd name="connsiteX431" fmla="*/ 1371385 w 3137215"/>
              <a:gd name="connsiteY431" fmla="*/ 1066238 h 1755387"/>
              <a:gd name="connsiteX432" fmla="*/ 1409071 w 3137215"/>
              <a:gd name="connsiteY432" fmla="*/ 958602 h 1755387"/>
              <a:gd name="connsiteX433" fmla="*/ 1415352 w 3137215"/>
              <a:gd name="connsiteY433" fmla="*/ 752056 h 1755387"/>
              <a:gd name="connsiteX434" fmla="*/ 1358823 w 3137215"/>
              <a:gd name="connsiteY434" fmla="*/ 778238 h 1755387"/>
              <a:gd name="connsiteX435" fmla="*/ 1355682 w 3137215"/>
              <a:gd name="connsiteY435" fmla="*/ 778238 h 1755387"/>
              <a:gd name="connsiteX436" fmla="*/ 1330558 w 3137215"/>
              <a:gd name="connsiteY436" fmla="*/ 760784 h 1755387"/>
              <a:gd name="connsiteX437" fmla="*/ 1349401 w 3137215"/>
              <a:gd name="connsiteY437" fmla="*/ 731693 h 1755387"/>
              <a:gd name="connsiteX438" fmla="*/ 1421633 w 3137215"/>
              <a:gd name="connsiteY438" fmla="*/ 679329 h 1755387"/>
              <a:gd name="connsiteX439" fmla="*/ 1453038 w 3137215"/>
              <a:gd name="connsiteY439" fmla="*/ 586238 h 1755387"/>
              <a:gd name="connsiteX440" fmla="*/ 1456179 w 3137215"/>
              <a:gd name="connsiteY440" fmla="*/ 490238 h 1755387"/>
              <a:gd name="connsiteX441" fmla="*/ 1412212 w 3137215"/>
              <a:gd name="connsiteY441" fmla="*/ 420420 h 1755387"/>
              <a:gd name="connsiteX442" fmla="*/ 1405930 w 3137215"/>
              <a:gd name="connsiteY442" fmla="*/ 414601 h 1755387"/>
              <a:gd name="connsiteX443" fmla="*/ 1377666 w 3137215"/>
              <a:gd name="connsiteY443" fmla="*/ 417511 h 1755387"/>
              <a:gd name="connsiteX444" fmla="*/ 1346260 w 3137215"/>
              <a:gd name="connsiteY444" fmla="*/ 414601 h 1755387"/>
              <a:gd name="connsiteX445" fmla="*/ 996485 w 3137215"/>
              <a:gd name="connsiteY445" fmla="*/ 251374 h 1755387"/>
              <a:gd name="connsiteX446" fmla="*/ 940298 w 3137215"/>
              <a:gd name="connsiteY446" fmla="*/ 197530 h 1755387"/>
              <a:gd name="connsiteX447" fmla="*/ 960333 w 3137215"/>
              <a:gd name="connsiteY447" fmla="*/ 185302 h 1755387"/>
              <a:gd name="connsiteX448" fmla="*/ 2868467 w 3137215"/>
              <a:gd name="connsiteY448" fmla="*/ 152970 h 1755387"/>
              <a:gd name="connsiteX449" fmla="*/ 2863101 w 3137215"/>
              <a:gd name="connsiteY449" fmla="*/ 164227 h 1755387"/>
              <a:gd name="connsiteX450" fmla="*/ 2856821 w 3137215"/>
              <a:gd name="connsiteY450" fmla="*/ 172956 h 1755387"/>
              <a:gd name="connsiteX451" fmla="*/ 2847400 w 3137215"/>
              <a:gd name="connsiteY451" fmla="*/ 187505 h 1755387"/>
              <a:gd name="connsiteX452" fmla="*/ 2822277 w 3137215"/>
              <a:gd name="connsiteY452" fmla="*/ 204963 h 1755387"/>
              <a:gd name="connsiteX453" fmla="*/ 2815997 w 3137215"/>
              <a:gd name="connsiteY453" fmla="*/ 204963 h 1755387"/>
              <a:gd name="connsiteX454" fmla="*/ 2799510 w 3137215"/>
              <a:gd name="connsiteY454" fmla="*/ 193688 h 1755387"/>
              <a:gd name="connsiteX455" fmla="*/ 2798787 w 3137215"/>
              <a:gd name="connsiteY455" fmla="*/ 188217 h 1755387"/>
              <a:gd name="connsiteX456" fmla="*/ 2833352 w 3137215"/>
              <a:gd name="connsiteY456" fmla="*/ 171827 h 1755387"/>
              <a:gd name="connsiteX457" fmla="*/ 1241267 w 3137215"/>
              <a:gd name="connsiteY457" fmla="*/ 131310 h 1755387"/>
              <a:gd name="connsiteX458" fmla="*/ 1276015 w 3137215"/>
              <a:gd name="connsiteY458" fmla="*/ 137737 h 1755387"/>
              <a:gd name="connsiteX459" fmla="*/ 1311647 w 3137215"/>
              <a:gd name="connsiteY459" fmla="*/ 149930 h 1755387"/>
              <a:gd name="connsiteX460" fmla="*/ 1321657 w 3137215"/>
              <a:gd name="connsiteY460" fmla="*/ 163723 h 1755387"/>
              <a:gd name="connsiteX461" fmla="*/ 1318515 w 3137215"/>
              <a:gd name="connsiteY461" fmla="*/ 195606 h 1755387"/>
              <a:gd name="connsiteX462" fmla="*/ 1302808 w 3137215"/>
              <a:gd name="connsiteY462" fmla="*/ 201403 h 1755387"/>
              <a:gd name="connsiteX463" fmla="*/ 1283960 w 3137215"/>
              <a:gd name="connsiteY463" fmla="*/ 192708 h 1755387"/>
              <a:gd name="connsiteX464" fmla="*/ 1259369 w 3137215"/>
              <a:gd name="connsiteY464" fmla="*/ 162364 h 1755387"/>
              <a:gd name="connsiteX465" fmla="*/ 3136643 w 3137215"/>
              <a:gd name="connsiteY465" fmla="*/ 0 h 1755387"/>
              <a:gd name="connsiteX466" fmla="*/ 3137207 w 3137215"/>
              <a:gd name="connsiteY466" fmla="*/ 6908 h 1755387"/>
              <a:gd name="connsiteX467" fmla="*/ 3026982 w 3137215"/>
              <a:gd name="connsiteY467" fmla="*/ 312477 h 1755387"/>
              <a:gd name="connsiteX468" fmla="*/ 3030123 w 3137215"/>
              <a:gd name="connsiteY468" fmla="*/ 321204 h 1755387"/>
              <a:gd name="connsiteX469" fmla="*/ 2992436 w 3137215"/>
              <a:gd name="connsiteY469" fmla="*/ 670295 h 1755387"/>
              <a:gd name="connsiteX470" fmla="*/ 2957890 w 3137215"/>
              <a:gd name="connsiteY470" fmla="*/ 737204 h 1755387"/>
              <a:gd name="connsiteX471" fmla="*/ 2904501 w 3137215"/>
              <a:gd name="connsiteY471" fmla="*/ 1095023 h 1755387"/>
              <a:gd name="connsiteX472" fmla="*/ 2825988 w 3137215"/>
              <a:gd name="connsiteY472" fmla="*/ 1202659 h 1755387"/>
              <a:gd name="connsiteX473" fmla="*/ 2719210 w 3137215"/>
              <a:gd name="connsiteY473" fmla="*/ 1234659 h 1755387"/>
              <a:gd name="connsiteX474" fmla="*/ 2665821 w 3137215"/>
              <a:gd name="connsiteY474" fmla="*/ 1397569 h 1755387"/>
              <a:gd name="connsiteX475" fmla="*/ 2489952 w 3137215"/>
              <a:gd name="connsiteY475" fmla="*/ 1505205 h 1755387"/>
              <a:gd name="connsiteX476" fmla="*/ 2351769 w 3137215"/>
              <a:gd name="connsiteY476" fmla="*/ 1624478 h 1755387"/>
              <a:gd name="connsiteX477" fmla="*/ 2141354 w 3137215"/>
              <a:gd name="connsiteY477" fmla="*/ 1711751 h 1755387"/>
              <a:gd name="connsiteX478" fmla="*/ 1918376 w 3137215"/>
              <a:gd name="connsiteY478" fmla="*/ 1755387 h 1755387"/>
              <a:gd name="connsiteX479" fmla="*/ 1805317 w 3137215"/>
              <a:gd name="connsiteY479" fmla="*/ 1737933 h 1755387"/>
              <a:gd name="connsiteX480" fmla="*/ 1657712 w 3137215"/>
              <a:gd name="connsiteY480" fmla="*/ 1636114 h 1755387"/>
              <a:gd name="connsiteX481" fmla="*/ 1585480 w 3137215"/>
              <a:gd name="connsiteY481" fmla="*/ 1417932 h 1755387"/>
              <a:gd name="connsiteX482" fmla="*/ 1582340 w 3137215"/>
              <a:gd name="connsiteY482" fmla="*/ 1406296 h 1755387"/>
              <a:gd name="connsiteX483" fmla="*/ 1566637 w 3137215"/>
              <a:gd name="connsiteY483" fmla="*/ 1298659 h 1755387"/>
              <a:gd name="connsiteX484" fmla="*/ 1572918 w 3137215"/>
              <a:gd name="connsiteY484" fmla="*/ 1223023 h 1755387"/>
              <a:gd name="connsiteX485" fmla="*/ 1620026 w 3137215"/>
              <a:gd name="connsiteY485" fmla="*/ 1106659 h 1755387"/>
              <a:gd name="connsiteX486" fmla="*/ 1620026 w 3137215"/>
              <a:gd name="connsiteY486" fmla="*/ 1095023 h 1755387"/>
              <a:gd name="connsiteX487" fmla="*/ 1582340 w 3137215"/>
              <a:gd name="connsiteY487" fmla="*/ 981568 h 1755387"/>
              <a:gd name="connsiteX488" fmla="*/ 1585480 w 3137215"/>
              <a:gd name="connsiteY488" fmla="*/ 731386 h 1755387"/>
              <a:gd name="connsiteX489" fmla="*/ 1576058 w 3137215"/>
              <a:gd name="connsiteY489" fmla="*/ 716841 h 1755387"/>
              <a:gd name="connsiteX490" fmla="*/ 1538372 w 3137215"/>
              <a:gd name="connsiteY490" fmla="*/ 609204 h 1755387"/>
              <a:gd name="connsiteX491" fmla="*/ 1535232 w 3137215"/>
              <a:gd name="connsiteY491" fmla="*/ 495750 h 1755387"/>
              <a:gd name="connsiteX492" fmla="*/ 1582340 w 3137215"/>
              <a:gd name="connsiteY492" fmla="*/ 408477 h 1755387"/>
              <a:gd name="connsiteX493" fmla="*/ 1569777 w 3137215"/>
              <a:gd name="connsiteY493" fmla="*/ 399750 h 1755387"/>
              <a:gd name="connsiteX494" fmla="*/ 1541513 w 3137215"/>
              <a:gd name="connsiteY494" fmla="*/ 332840 h 1755387"/>
              <a:gd name="connsiteX495" fmla="*/ 1532964 w 3137215"/>
              <a:gd name="connsiteY495" fmla="*/ 246341 h 1755387"/>
              <a:gd name="connsiteX496" fmla="*/ 1586367 w 3137215"/>
              <a:gd name="connsiteY496" fmla="*/ 274227 h 1755387"/>
              <a:gd name="connsiteX497" fmla="*/ 1591761 w 3137215"/>
              <a:gd name="connsiteY497" fmla="*/ 324113 h 1755387"/>
              <a:gd name="connsiteX498" fmla="*/ 1607464 w 3137215"/>
              <a:gd name="connsiteY498" fmla="*/ 367750 h 1755387"/>
              <a:gd name="connsiteX499" fmla="*/ 1685977 w 3137215"/>
              <a:gd name="connsiteY499" fmla="*/ 382295 h 1755387"/>
              <a:gd name="connsiteX500" fmla="*/ 1770735 w 3137215"/>
              <a:gd name="connsiteY500" fmla="*/ 362536 h 1755387"/>
              <a:gd name="connsiteX501" fmla="*/ 1839803 w 3137215"/>
              <a:gd name="connsiteY501" fmla="*/ 388868 h 1755387"/>
              <a:gd name="connsiteX502" fmla="*/ 1811304 w 3137215"/>
              <a:gd name="connsiteY502" fmla="*/ 402068 h 1755387"/>
              <a:gd name="connsiteX503" fmla="*/ 1692258 w 3137215"/>
              <a:gd name="connsiteY503" fmla="*/ 428840 h 1755387"/>
              <a:gd name="connsiteX504" fmla="*/ 1663993 w 3137215"/>
              <a:gd name="connsiteY504" fmla="*/ 431750 h 1755387"/>
              <a:gd name="connsiteX505" fmla="*/ 1635728 w 3137215"/>
              <a:gd name="connsiteY505" fmla="*/ 428840 h 1755387"/>
              <a:gd name="connsiteX506" fmla="*/ 1629447 w 3137215"/>
              <a:gd name="connsiteY506" fmla="*/ 434659 h 1755387"/>
              <a:gd name="connsiteX507" fmla="*/ 1582340 w 3137215"/>
              <a:gd name="connsiteY507" fmla="*/ 504477 h 1755387"/>
              <a:gd name="connsiteX508" fmla="*/ 1588621 w 3137215"/>
              <a:gd name="connsiteY508" fmla="*/ 600477 h 1755387"/>
              <a:gd name="connsiteX509" fmla="*/ 1620026 w 3137215"/>
              <a:gd name="connsiteY509" fmla="*/ 693568 h 1755387"/>
              <a:gd name="connsiteX510" fmla="*/ 1692258 w 3137215"/>
              <a:gd name="connsiteY510" fmla="*/ 745932 h 1755387"/>
              <a:gd name="connsiteX511" fmla="*/ 1711101 w 3137215"/>
              <a:gd name="connsiteY511" fmla="*/ 775023 h 1755387"/>
              <a:gd name="connsiteX512" fmla="*/ 1685977 w 3137215"/>
              <a:gd name="connsiteY512" fmla="*/ 792477 h 1755387"/>
              <a:gd name="connsiteX513" fmla="*/ 1679696 w 3137215"/>
              <a:gd name="connsiteY513" fmla="*/ 792477 h 1755387"/>
              <a:gd name="connsiteX514" fmla="*/ 1626307 w 3137215"/>
              <a:gd name="connsiteY514" fmla="*/ 769204 h 1755387"/>
              <a:gd name="connsiteX515" fmla="*/ 1632588 w 3137215"/>
              <a:gd name="connsiteY515" fmla="*/ 972841 h 1755387"/>
              <a:gd name="connsiteX516" fmla="*/ 1670274 w 3137215"/>
              <a:gd name="connsiteY516" fmla="*/ 1080477 h 1755387"/>
              <a:gd name="connsiteX517" fmla="*/ 1758209 w 3137215"/>
              <a:gd name="connsiteY517" fmla="*/ 1115387 h 1755387"/>
              <a:gd name="connsiteX518" fmla="*/ 1789615 w 3137215"/>
              <a:gd name="connsiteY518" fmla="*/ 1129932 h 1755387"/>
              <a:gd name="connsiteX519" fmla="*/ 1773912 w 3137215"/>
              <a:gd name="connsiteY519" fmla="*/ 1159023 h 1755387"/>
              <a:gd name="connsiteX520" fmla="*/ 1739366 w 3137215"/>
              <a:gd name="connsiteY520" fmla="*/ 1164841 h 1755387"/>
              <a:gd name="connsiteX521" fmla="*/ 1657712 w 3137215"/>
              <a:gd name="connsiteY521" fmla="*/ 1135750 h 1755387"/>
              <a:gd name="connsiteX522" fmla="*/ 1623166 w 3137215"/>
              <a:gd name="connsiteY522" fmla="*/ 1228841 h 1755387"/>
              <a:gd name="connsiteX523" fmla="*/ 1620026 w 3137215"/>
              <a:gd name="connsiteY523" fmla="*/ 1295750 h 1755387"/>
              <a:gd name="connsiteX524" fmla="*/ 1629447 w 3137215"/>
              <a:gd name="connsiteY524" fmla="*/ 1391750 h 1755387"/>
              <a:gd name="connsiteX525" fmla="*/ 1679696 w 3137215"/>
              <a:gd name="connsiteY525" fmla="*/ 1455750 h 1755387"/>
              <a:gd name="connsiteX526" fmla="*/ 1704820 w 3137215"/>
              <a:gd name="connsiteY526" fmla="*/ 1458660 h 1755387"/>
              <a:gd name="connsiteX527" fmla="*/ 1707961 w 3137215"/>
              <a:gd name="connsiteY527" fmla="*/ 1493569 h 1755387"/>
              <a:gd name="connsiteX528" fmla="*/ 1682836 w 3137215"/>
              <a:gd name="connsiteY528" fmla="*/ 1505205 h 1755387"/>
              <a:gd name="connsiteX529" fmla="*/ 1663993 w 3137215"/>
              <a:gd name="connsiteY529" fmla="*/ 1499387 h 1755387"/>
              <a:gd name="connsiteX530" fmla="*/ 1629447 w 3137215"/>
              <a:gd name="connsiteY530" fmla="*/ 1479023 h 1755387"/>
              <a:gd name="connsiteX531" fmla="*/ 1698539 w 3137215"/>
              <a:gd name="connsiteY531" fmla="*/ 1604114 h 1755387"/>
              <a:gd name="connsiteX532" fmla="*/ 1824161 w 3137215"/>
              <a:gd name="connsiteY532" fmla="*/ 1694296 h 1755387"/>
              <a:gd name="connsiteX533" fmla="*/ 2125651 w 3137215"/>
              <a:gd name="connsiteY533" fmla="*/ 1668114 h 1755387"/>
              <a:gd name="connsiteX534" fmla="*/ 2323504 w 3137215"/>
              <a:gd name="connsiteY534" fmla="*/ 1583751 h 1755387"/>
              <a:gd name="connsiteX535" fmla="*/ 2445985 w 3137215"/>
              <a:gd name="connsiteY535" fmla="*/ 1479023 h 1755387"/>
              <a:gd name="connsiteX536" fmla="*/ 2458547 w 3137215"/>
              <a:gd name="connsiteY536" fmla="*/ 1464478 h 1755387"/>
              <a:gd name="connsiteX537" fmla="*/ 2511936 w 3137215"/>
              <a:gd name="connsiteY537" fmla="*/ 1368478 h 1755387"/>
              <a:gd name="connsiteX538" fmla="*/ 2543341 w 3137215"/>
              <a:gd name="connsiteY538" fmla="*/ 1353932 h 1755387"/>
              <a:gd name="connsiteX539" fmla="*/ 2559044 w 3137215"/>
              <a:gd name="connsiteY539" fmla="*/ 1385932 h 1755387"/>
              <a:gd name="connsiteX540" fmla="*/ 2530779 w 3137215"/>
              <a:gd name="connsiteY540" fmla="*/ 1441205 h 1755387"/>
              <a:gd name="connsiteX541" fmla="*/ 2621854 w 3137215"/>
              <a:gd name="connsiteY541" fmla="*/ 1371387 h 1755387"/>
              <a:gd name="connsiteX542" fmla="*/ 2665821 w 3137215"/>
              <a:gd name="connsiteY542" fmla="*/ 1205568 h 1755387"/>
              <a:gd name="connsiteX543" fmla="*/ 2675243 w 3137215"/>
              <a:gd name="connsiteY543" fmla="*/ 1182296 h 1755387"/>
              <a:gd name="connsiteX544" fmla="*/ 2703508 w 3137215"/>
              <a:gd name="connsiteY544" fmla="*/ 1182296 h 1755387"/>
              <a:gd name="connsiteX545" fmla="*/ 2794583 w 3137215"/>
              <a:gd name="connsiteY545" fmla="*/ 1164841 h 1755387"/>
              <a:gd name="connsiteX546" fmla="*/ 2857394 w 3137215"/>
              <a:gd name="connsiteY546" fmla="*/ 1077568 h 1755387"/>
              <a:gd name="connsiteX547" fmla="*/ 2910783 w 3137215"/>
              <a:gd name="connsiteY547" fmla="*/ 789568 h 1755387"/>
              <a:gd name="connsiteX548" fmla="*/ 2854253 w 3137215"/>
              <a:gd name="connsiteY548" fmla="*/ 824477 h 1755387"/>
              <a:gd name="connsiteX549" fmla="*/ 2844831 w 3137215"/>
              <a:gd name="connsiteY549" fmla="*/ 827386 h 1755387"/>
              <a:gd name="connsiteX550" fmla="*/ 2822848 w 3137215"/>
              <a:gd name="connsiteY550" fmla="*/ 812841 h 1755387"/>
              <a:gd name="connsiteX551" fmla="*/ 2835410 w 3137215"/>
              <a:gd name="connsiteY551" fmla="*/ 780841 h 1755387"/>
              <a:gd name="connsiteX552" fmla="*/ 2945328 w 3137215"/>
              <a:gd name="connsiteY552" fmla="*/ 652841 h 1755387"/>
              <a:gd name="connsiteX553" fmla="*/ 2986155 w 3137215"/>
              <a:gd name="connsiteY553" fmla="*/ 359022 h 1755387"/>
              <a:gd name="connsiteX554" fmla="*/ 2976734 w 3137215"/>
              <a:gd name="connsiteY554" fmla="*/ 364840 h 1755387"/>
              <a:gd name="connsiteX555" fmla="*/ 2923345 w 3137215"/>
              <a:gd name="connsiteY555" fmla="*/ 443386 h 1755387"/>
              <a:gd name="connsiteX556" fmla="*/ 2901361 w 3137215"/>
              <a:gd name="connsiteY556" fmla="*/ 469568 h 1755387"/>
              <a:gd name="connsiteX557" fmla="*/ 2898220 w 3137215"/>
              <a:gd name="connsiteY557" fmla="*/ 469568 h 1755387"/>
              <a:gd name="connsiteX558" fmla="*/ 2873096 w 3137215"/>
              <a:gd name="connsiteY558" fmla="*/ 446295 h 1755387"/>
              <a:gd name="connsiteX559" fmla="*/ 2942188 w 3137215"/>
              <a:gd name="connsiteY559" fmla="*/ 332840 h 1755387"/>
              <a:gd name="connsiteX560" fmla="*/ 2951609 w 3137215"/>
              <a:gd name="connsiteY560" fmla="*/ 324113 h 1755387"/>
              <a:gd name="connsiteX561" fmla="*/ 3083886 w 3137215"/>
              <a:gd name="connsiteY561" fmla="*/ 48033 h 1755387"/>
              <a:gd name="connsiteX562" fmla="*/ 3084300 w 3137215"/>
              <a:gd name="connsiteY562" fmla="*/ 31827 h 175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137215" h="1755387">
                <a:moveTo>
                  <a:pt x="1719028" y="1283754"/>
                </a:moveTo>
                <a:cubicBezTo>
                  <a:pt x="1725312" y="1282298"/>
                  <a:pt x="1732382" y="1283026"/>
                  <a:pt x="1738667" y="1285939"/>
                </a:cubicBezTo>
                <a:cubicBezTo>
                  <a:pt x="1757520" y="1297590"/>
                  <a:pt x="1773231" y="1309241"/>
                  <a:pt x="1788942" y="1320893"/>
                </a:cubicBezTo>
                <a:cubicBezTo>
                  <a:pt x="1795226" y="1329631"/>
                  <a:pt x="1804653" y="1335457"/>
                  <a:pt x="1814080" y="1341282"/>
                </a:cubicBezTo>
                <a:cubicBezTo>
                  <a:pt x="1823506" y="1350021"/>
                  <a:pt x="1851786" y="1367497"/>
                  <a:pt x="1876924" y="1358759"/>
                </a:cubicBezTo>
                <a:cubicBezTo>
                  <a:pt x="1883208" y="1355846"/>
                  <a:pt x="1892635" y="1350021"/>
                  <a:pt x="1902061" y="1344195"/>
                </a:cubicBezTo>
                <a:cubicBezTo>
                  <a:pt x="1911488" y="1335457"/>
                  <a:pt x="1920914" y="1326718"/>
                  <a:pt x="1936625" y="1323805"/>
                </a:cubicBezTo>
                <a:cubicBezTo>
                  <a:pt x="1964905" y="1312154"/>
                  <a:pt x="1996327" y="1312154"/>
                  <a:pt x="2024607" y="1329631"/>
                </a:cubicBezTo>
                <a:cubicBezTo>
                  <a:pt x="2027749" y="1332544"/>
                  <a:pt x="2034034" y="1335457"/>
                  <a:pt x="2040318" y="1338369"/>
                </a:cubicBezTo>
                <a:cubicBezTo>
                  <a:pt x="2043460" y="1344195"/>
                  <a:pt x="2049745" y="1347108"/>
                  <a:pt x="2056029" y="1350021"/>
                </a:cubicBezTo>
                <a:cubicBezTo>
                  <a:pt x="2068598" y="1352933"/>
                  <a:pt x="2074882" y="1364585"/>
                  <a:pt x="2071740" y="1379149"/>
                </a:cubicBezTo>
                <a:cubicBezTo>
                  <a:pt x="2068598" y="1390800"/>
                  <a:pt x="2052887" y="1396625"/>
                  <a:pt x="2040318" y="1393713"/>
                </a:cubicBezTo>
                <a:cubicBezTo>
                  <a:pt x="2027749" y="1390800"/>
                  <a:pt x="2015180" y="1382061"/>
                  <a:pt x="2005754" y="1376236"/>
                </a:cubicBezTo>
                <a:cubicBezTo>
                  <a:pt x="2002612" y="1373323"/>
                  <a:pt x="1999469" y="1370410"/>
                  <a:pt x="1996327" y="1367497"/>
                </a:cubicBezTo>
                <a:cubicBezTo>
                  <a:pt x="1983758" y="1361672"/>
                  <a:pt x="1968047" y="1361672"/>
                  <a:pt x="1955479" y="1364585"/>
                </a:cubicBezTo>
                <a:cubicBezTo>
                  <a:pt x="1949194" y="1367497"/>
                  <a:pt x="1939768" y="1373323"/>
                  <a:pt x="1933483" y="1379149"/>
                </a:cubicBezTo>
                <a:cubicBezTo>
                  <a:pt x="1920914" y="1387887"/>
                  <a:pt x="1908346" y="1396625"/>
                  <a:pt x="1892635" y="1402451"/>
                </a:cubicBezTo>
                <a:cubicBezTo>
                  <a:pt x="1889492" y="1405364"/>
                  <a:pt x="1889492" y="1405364"/>
                  <a:pt x="1886350" y="1405364"/>
                </a:cubicBezTo>
                <a:cubicBezTo>
                  <a:pt x="1883208" y="1443230"/>
                  <a:pt x="1845502" y="1486922"/>
                  <a:pt x="1823506" y="1501486"/>
                </a:cubicBezTo>
                <a:cubicBezTo>
                  <a:pt x="1820364" y="1504399"/>
                  <a:pt x="1814080" y="1504399"/>
                  <a:pt x="1810937" y="1504399"/>
                </a:cubicBezTo>
                <a:cubicBezTo>
                  <a:pt x="1801511" y="1504399"/>
                  <a:pt x="1792084" y="1501486"/>
                  <a:pt x="1788942" y="1495661"/>
                </a:cubicBezTo>
                <a:cubicBezTo>
                  <a:pt x="1779515" y="1484010"/>
                  <a:pt x="1782658" y="1469446"/>
                  <a:pt x="1795226" y="1460707"/>
                </a:cubicBezTo>
                <a:cubicBezTo>
                  <a:pt x="1810937" y="1451969"/>
                  <a:pt x="1832933" y="1419928"/>
                  <a:pt x="1836075" y="1405364"/>
                </a:cubicBezTo>
                <a:cubicBezTo>
                  <a:pt x="1817222" y="1399538"/>
                  <a:pt x="1801511" y="1390800"/>
                  <a:pt x="1782658" y="1379149"/>
                </a:cubicBezTo>
                <a:cubicBezTo>
                  <a:pt x="1773231" y="1373323"/>
                  <a:pt x="1763804" y="1364585"/>
                  <a:pt x="1754378" y="1355846"/>
                </a:cubicBezTo>
                <a:cubicBezTo>
                  <a:pt x="1741809" y="1344195"/>
                  <a:pt x="1729240" y="1335457"/>
                  <a:pt x="1713529" y="1326718"/>
                </a:cubicBezTo>
                <a:cubicBezTo>
                  <a:pt x="1700960" y="1320893"/>
                  <a:pt x="1697818" y="1306328"/>
                  <a:pt x="1704102" y="1294677"/>
                </a:cubicBezTo>
                <a:cubicBezTo>
                  <a:pt x="1707245" y="1288852"/>
                  <a:pt x="1712743" y="1285211"/>
                  <a:pt x="1719028" y="1283754"/>
                </a:cubicBezTo>
                <a:close/>
                <a:moveTo>
                  <a:pt x="1319837" y="1269515"/>
                </a:moveTo>
                <a:cubicBezTo>
                  <a:pt x="1326527" y="1270972"/>
                  <a:pt x="1332823" y="1274613"/>
                  <a:pt x="1337545" y="1280438"/>
                </a:cubicBezTo>
                <a:cubicBezTo>
                  <a:pt x="1343841" y="1292089"/>
                  <a:pt x="1337545" y="1306654"/>
                  <a:pt x="1328101" y="1312479"/>
                </a:cubicBezTo>
                <a:cubicBezTo>
                  <a:pt x="1312361" y="1321218"/>
                  <a:pt x="1299769" y="1329956"/>
                  <a:pt x="1287177" y="1341607"/>
                </a:cubicBezTo>
                <a:cubicBezTo>
                  <a:pt x="1277733" y="1350346"/>
                  <a:pt x="1268288" y="1359084"/>
                  <a:pt x="1258844" y="1364910"/>
                </a:cubicBezTo>
                <a:cubicBezTo>
                  <a:pt x="1239956" y="1376561"/>
                  <a:pt x="1224216" y="1385299"/>
                  <a:pt x="1205328" y="1388212"/>
                </a:cubicBezTo>
                <a:cubicBezTo>
                  <a:pt x="1208476" y="1405689"/>
                  <a:pt x="1230512" y="1437730"/>
                  <a:pt x="1246252" y="1446468"/>
                </a:cubicBezTo>
                <a:cubicBezTo>
                  <a:pt x="1255696" y="1455207"/>
                  <a:pt x="1258844" y="1469771"/>
                  <a:pt x="1252548" y="1478509"/>
                </a:cubicBezTo>
                <a:cubicBezTo>
                  <a:pt x="1246252" y="1487247"/>
                  <a:pt x="1239956" y="1490160"/>
                  <a:pt x="1230512" y="1490160"/>
                </a:cubicBezTo>
                <a:cubicBezTo>
                  <a:pt x="1227364" y="1490160"/>
                  <a:pt x="1221068" y="1490160"/>
                  <a:pt x="1217920" y="1487247"/>
                </a:cubicBezTo>
                <a:cubicBezTo>
                  <a:pt x="1192736" y="1472683"/>
                  <a:pt x="1158107" y="1428991"/>
                  <a:pt x="1154959" y="1391125"/>
                </a:cubicBezTo>
                <a:cubicBezTo>
                  <a:pt x="1151811" y="1391125"/>
                  <a:pt x="1148663" y="1388212"/>
                  <a:pt x="1148663" y="1388212"/>
                </a:cubicBezTo>
                <a:cubicBezTo>
                  <a:pt x="1132923" y="1382386"/>
                  <a:pt x="1120331" y="1373648"/>
                  <a:pt x="1107739" y="1364910"/>
                </a:cubicBezTo>
                <a:cubicBezTo>
                  <a:pt x="1098295" y="1359084"/>
                  <a:pt x="1091999" y="1353258"/>
                  <a:pt x="1085703" y="1350346"/>
                </a:cubicBezTo>
                <a:cubicBezTo>
                  <a:pt x="1069962" y="1344520"/>
                  <a:pt x="1054222" y="1347433"/>
                  <a:pt x="1044778" y="1353258"/>
                </a:cubicBezTo>
                <a:cubicBezTo>
                  <a:pt x="1041630" y="1356171"/>
                  <a:pt x="1038482" y="1359084"/>
                  <a:pt x="1032186" y="1361997"/>
                </a:cubicBezTo>
                <a:cubicBezTo>
                  <a:pt x="1025890" y="1367822"/>
                  <a:pt x="1013298" y="1376561"/>
                  <a:pt x="1000706" y="1379474"/>
                </a:cubicBezTo>
                <a:cubicBezTo>
                  <a:pt x="984965" y="1382386"/>
                  <a:pt x="972373" y="1376561"/>
                  <a:pt x="969225" y="1364910"/>
                </a:cubicBezTo>
                <a:cubicBezTo>
                  <a:pt x="962929" y="1350346"/>
                  <a:pt x="972373" y="1338694"/>
                  <a:pt x="984965" y="1335782"/>
                </a:cubicBezTo>
                <a:cubicBezTo>
                  <a:pt x="991262" y="1332869"/>
                  <a:pt x="994410" y="1329956"/>
                  <a:pt x="1000706" y="1324130"/>
                </a:cubicBezTo>
                <a:cubicBezTo>
                  <a:pt x="1007002" y="1321218"/>
                  <a:pt x="1010150" y="1318305"/>
                  <a:pt x="1016446" y="1315392"/>
                </a:cubicBezTo>
                <a:cubicBezTo>
                  <a:pt x="1041630" y="1297915"/>
                  <a:pt x="1076258" y="1297915"/>
                  <a:pt x="1104591" y="1309566"/>
                </a:cubicBezTo>
                <a:cubicBezTo>
                  <a:pt x="1117183" y="1312479"/>
                  <a:pt x="1129775" y="1321218"/>
                  <a:pt x="1139219" y="1329956"/>
                </a:cubicBezTo>
                <a:cubicBezTo>
                  <a:pt x="1148663" y="1335782"/>
                  <a:pt x="1154959" y="1341607"/>
                  <a:pt x="1164403" y="1344520"/>
                </a:cubicBezTo>
                <a:cubicBezTo>
                  <a:pt x="1189588" y="1353258"/>
                  <a:pt x="1214772" y="1335782"/>
                  <a:pt x="1227364" y="1327043"/>
                </a:cubicBezTo>
                <a:cubicBezTo>
                  <a:pt x="1236808" y="1321218"/>
                  <a:pt x="1243104" y="1315392"/>
                  <a:pt x="1252548" y="1306654"/>
                </a:cubicBezTo>
                <a:cubicBezTo>
                  <a:pt x="1268288" y="1295002"/>
                  <a:pt x="1284029" y="1283351"/>
                  <a:pt x="1299769" y="1271700"/>
                </a:cubicBezTo>
                <a:cubicBezTo>
                  <a:pt x="1306065" y="1268787"/>
                  <a:pt x="1313148" y="1268059"/>
                  <a:pt x="1319837" y="1269515"/>
                </a:cubicBezTo>
                <a:close/>
                <a:moveTo>
                  <a:pt x="2511472" y="1153073"/>
                </a:moveTo>
                <a:cubicBezTo>
                  <a:pt x="2524033" y="1153073"/>
                  <a:pt x="2536594" y="1164683"/>
                  <a:pt x="2533454" y="1179195"/>
                </a:cubicBezTo>
                <a:cubicBezTo>
                  <a:pt x="2527173" y="1260465"/>
                  <a:pt x="2461227" y="1327223"/>
                  <a:pt x="2414122" y="1376565"/>
                </a:cubicBezTo>
                <a:cubicBezTo>
                  <a:pt x="2398420" y="1391078"/>
                  <a:pt x="2379578" y="1411396"/>
                  <a:pt x="2351315" y="1420103"/>
                </a:cubicBezTo>
                <a:cubicBezTo>
                  <a:pt x="2329333" y="1428811"/>
                  <a:pt x="2304211" y="1428811"/>
                  <a:pt x="2285369" y="1428811"/>
                </a:cubicBezTo>
                <a:cubicBezTo>
                  <a:pt x="2269667" y="1425908"/>
                  <a:pt x="2257106" y="1425908"/>
                  <a:pt x="2244545" y="1428811"/>
                </a:cubicBezTo>
                <a:cubicBezTo>
                  <a:pt x="2225703" y="1434616"/>
                  <a:pt x="2206861" y="1446226"/>
                  <a:pt x="2188019" y="1472348"/>
                </a:cubicBezTo>
                <a:cubicBezTo>
                  <a:pt x="2181738" y="1478153"/>
                  <a:pt x="2175458" y="1486861"/>
                  <a:pt x="2169177" y="1495568"/>
                </a:cubicBezTo>
                <a:cubicBezTo>
                  <a:pt x="2156616" y="1512983"/>
                  <a:pt x="2147195" y="1527496"/>
                  <a:pt x="2131493" y="1542008"/>
                </a:cubicBezTo>
                <a:cubicBezTo>
                  <a:pt x="2093809" y="1582643"/>
                  <a:pt x="2034143" y="1605863"/>
                  <a:pt x="1977618" y="1605863"/>
                </a:cubicBezTo>
                <a:cubicBezTo>
                  <a:pt x="1955635" y="1605863"/>
                  <a:pt x="1936793" y="1602961"/>
                  <a:pt x="1917951" y="1597156"/>
                </a:cubicBezTo>
                <a:cubicBezTo>
                  <a:pt x="1905390" y="1594253"/>
                  <a:pt x="1895969" y="1579741"/>
                  <a:pt x="1899110" y="1568131"/>
                </a:cubicBezTo>
                <a:cubicBezTo>
                  <a:pt x="1905390" y="1556521"/>
                  <a:pt x="1917951" y="1547813"/>
                  <a:pt x="1933653" y="1550716"/>
                </a:cubicBezTo>
                <a:cubicBezTo>
                  <a:pt x="1987038" y="1568131"/>
                  <a:pt x="2056125" y="1550716"/>
                  <a:pt x="2093809" y="1510081"/>
                </a:cubicBezTo>
                <a:cubicBezTo>
                  <a:pt x="2106371" y="1498471"/>
                  <a:pt x="2115792" y="1483958"/>
                  <a:pt x="2125213" y="1469446"/>
                </a:cubicBezTo>
                <a:cubicBezTo>
                  <a:pt x="2131493" y="1460738"/>
                  <a:pt x="2137774" y="1452031"/>
                  <a:pt x="2147195" y="1443323"/>
                </a:cubicBezTo>
                <a:cubicBezTo>
                  <a:pt x="2172317" y="1411396"/>
                  <a:pt x="2200580" y="1391078"/>
                  <a:pt x="2231983" y="1382370"/>
                </a:cubicBezTo>
                <a:cubicBezTo>
                  <a:pt x="2231983" y="1382370"/>
                  <a:pt x="2235124" y="1382370"/>
                  <a:pt x="2235124" y="1382370"/>
                </a:cubicBezTo>
                <a:cubicBezTo>
                  <a:pt x="2247685" y="1356248"/>
                  <a:pt x="2253966" y="1324320"/>
                  <a:pt x="2250825" y="1295295"/>
                </a:cubicBezTo>
                <a:cubicBezTo>
                  <a:pt x="2250825" y="1280783"/>
                  <a:pt x="2263387" y="1272075"/>
                  <a:pt x="2275948" y="1272075"/>
                </a:cubicBezTo>
                <a:cubicBezTo>
                  <a:pt x="2291649" y="1272075"/>
                  <a:pt x="2304211" y="1280783"/>
                  <a:pt x="2304211" y="1295295"/>
                </a:cubicBezTo>
                <a:cubicBezTo>
                  <a:pt x="2304211" y="1324320"/>
                  <a:pt x="2297930" y="1353345"/>
                  <a:pt x="2288509" y="1379468"/>
                </a:cubicBezTo>
                <a:cubicBezTo>
                  <a:pt x="2304211" y="1382370"/>
                  <a:pt x="2319912" y="1382370"/>
                  <a:pt x="2332474" y="1376565"/>
                </a:cubicBezTo>
                <a:cubicBezTo>
                  <a:pt x="2348175" y="1370760"/>
                  <a:pt x="2363877" y="1356248"/>
                  <a:pt x="2376438" y="1344638"/>
                </a:cubicBezTo>
                <a:cubicBezTo>
                  <a:pt x="2432964" y="1286588"/>
                  <a:pt x="2476928" y="1234343"/>
                  <a:pt x="2483209" y="1173390"/>
                </a:cubicBezTo>
                <a:cubicBezTo>
                  <a:pt x="2486349" y="1161780"/>
                  <a:pt x="2495770" y="1150170"/>
                  <a:pt x="2511472" y="1153073"/>
                </a:cubicBezTo>
                <a:close/>
                <a:moveTo>
                  <a:pt x="528339" y="1138834"/>
                </a:moveTo>
                <a:cubicBezTo>
                  <a:pt x="540938" y="1135931"/>
                  <a:pt x="553537" y="1147541"/>
                  <a:pt x="556687" y="1159151"/>
                </a:cubicBezTo>
                <a:cubicBezTo>
                  <a:pt x="559837" y="1220104"/>
                  <a:pt x="607083" y="1272349"/>
                  <a:pt x="663778" y="1330399"/>
                </a:cubicBezTo>
                <a:cubicBezTo>
                  <a:pt x="676377" y="1342009"/>
                  <a:pt x="688976" y="1356521"/>
                  <a:pt x="707875" y="1362326"/>
                </a:cubicBezTo>
                <a:cubicBezTo>
                  <a:pt x="720474" y="1368131"/>
                  <a:pt x="733073" y="1368131"/>
                  <a:pt x="748821" y="1365229"/>
                </a:cubicBezTo>
                <a:cubicBezTo>
                  <a:pt x="739372" y="1339106"/>
                  <a:pt x="736222" y="1310081"/>
                  <a:pt x="736222" y="1278154"/>
                </a:cubicBezTo>
                <a:cubicBezTo>
                  <a:pt x="736222" y="1266544"/>
                  <a:pt x="748821" y="1254934"/>
                  <a:pt x="761420" y="1257836"/>
                </a:cubicBezTo>
                <a:cubicBezTo>
                  <a:pt x="777169" y="1257836"/>
                  <a:pt x="786618" y="1266544"/>
                  <a:pt x="786618" y="1281056"/>
                </a:cubicBezTo>
                <a:cubicBezTo>
                  <a:pt x="786618" y="1310081"/>
                  <a:pt x="792918" y="1342009"/>
                  <a:pt x="805517" y="1368131"/>
                </a:cubicBezTo>
                <a:cubicBezTo>
                  <a:pt x="805517" y="1368131"/>
                  <a:pt x="805517" y="1368131"/>
                  <a:pt x="808667" y="1368131"/>
                </a:cubicBezTo>
                <a:cubicBezTo>
                  <a:pt x="840164" y="1376839"/>
                  <a:pt x="868512" y="1397157"/>
                  <a:pt x="893710" y="1429084"/>
                </a:cubicBezTo>
                <a:cubicBezTo>
                  <a:pt x="900009" y="1437792"/>
                  <a:pt x="906309" y="1446499"/>
                  <a:pt x="912608" y="1455207"/>
                </a:cubicBezTo>
                <a:cubicBezTo>
                  <a:pt x="925207" y="1469719"/>
                  <a:pt x="934656" y="1484232"/>
                  <a:pt x="947255" y="1495842"/>
                </a:cubicBezTo>
                <a:cubicBezTo>
                  <a:pt x="985052" y="1536477"/>
                  <a:pt x="1051197" y="1553892"/>
                  <a:pt x="1107892" y="1536477"/>
                </a:cubicBezTo>
                <a:cubicBezTo>
                  <a:pt x="1123641" y="1533574"/>
                  <a:pt x="1136240" y="1539379"/>
                  <a:pt x="1139390" y="1553892"/>
                </a:cubicBezTo>
                <a:cubicBezTo>
                  <a:pt x="1145689" y="1565502"/>
                  <a:pt x="1136240" y="1580014"/>
                  <a:pt x="1123641" y="1582917"/>
                </a:cubicBezTo>
                <a:cubicBezTo>
                  <a:pt x="1104743" y="1588722"/>
                  <a:pt x="1085844" y="1591624"/>
                  <a:pt x="1063796" y="1591624"/>
                </a:cubicBezTo>
                <a:cubicBezTo>
                  <a:pt x="1007100" y="1591624"/>
                  <a:pt x="947255" y="1568404"/>
                  <a:pt x="909458" y="1527769"/>
                </a:cubicBezTo>
                <a:cubicBezTo>
                  <a:pt x="893710" y="1513257"/>
                  <a:pt x="881111" y="1498744"/>
                  <a:pt x="871661" y="1481329"/>
                </a:cubicBezTo>
                <a:cubicBezTo>
                  <a:pt x="865362" y="1472622"/>
                  <a:pt x="859062" y="1463914"/>
                  <a:pt x="852763" y="1458109"/>
                </a:cubicBezTo>
                <a:cubicBezTo>
                  <a:pt x="833864" y="1431987"/>
                  <a:pt x="814966" y="1420377"/>
                  <a:pt x="796068" y="1414572"/>
                </a:cubicBezTo>
                <a:cubicBezTo>
                  <a:pt x="783469" y="1411669"/>
                  <a:pt x="767720" y="1411669"/>
                  <a:pt x="755121" y="1411669"/>
                </a:cubicBezTo>
                <a:cubicBezTo>
                  <a:pt x="733073" y="1414572"/>
                  <a:pt x="711024" y="1414572"/>
                  <a:pt x="688976" y="1405864"/>
                </a:cubicBezTo>
                <a:cubicBezTo>
                  <a:pt x="660628" y="1397157"/>
                  <a:pt x="641730" y="1376839"/>
                  <a:pt x="625981" y="1359424"/>
                </a:cubicBezTo>
                <a:cubicBezTo>
                  <a:pt x="578735" y="1312984"/>
                  <a:pt x="512590" y="1246226"/>
                  <a:pt x="503141" y="1164956"/>
                </a:cubicBezTo>
                <a:cubicBezTo>
                  <a:pt x="503141" y="1150444"/>
                  <a:pt x="512590" y="1138834"/>
                  <a:pt x="528339" y="1138834"/>
                </a:cubicBezTo>
                <a:close/>
                <a:moveTo>
                  <a:pt x="2585754" y="582080"/>
                </a:moveTo>
                <a:cubicBezTo>
                  <a:pt x="2592028" y="581353"/>
                  <a:pt x="2599872" y="582807"/>
                  <a:pt x="2609284" y="588621"/>
                </a:cubicBezTo>
                <a:cubicBezTo>
                  <a:pt x="2653205" y="611876"/>
                  <a:pt x="2687715" y="649665"/>
                  <a:pt x="2700264" y="696175"/>
                </a:cubicBezTo>
                <a:cubicBezTo>
                  <a:pt x="2709676" y="725244"/>
                  <a:pt x="2709676" y="754312"/>
                  <a:pt x="2703402" y="783381"/>
                </a:cubicBezTo>
                <a:cubicBezTo>
                  <a:pt x="2722225" y="780474"/>
                  <a:pt x="2737911" y="774661"/>
                  <a:pt x="2744186" y="765940"/>
                </a:cubicBezTo>
                <a:cubicBezTo>
                  <a:pt x="2753598" y="754312"/>
                  <a:pt x="2769284" y="751406"/>
                  <a:pt x="2781833" y="760126"/>
                </a:cubicBezTo>
                <a:cubicBezTo>
                  <a:pt x="2791245" y="768847"/>
                  <a:pt x="2794382" y="783381"/>
                  <a:pt x="2784970" y="792102"/>
                </a:cubicBezTo>
                <a:cubicBezTo>
                  <a:pt x="2769284" y="815357"/>
                  <a:pt x="2741049" y="824077"/>
                  <a:pt x="2715951" y="829891"/>
                </a:cubicBezTo>
                <a:cubicBezTo>
                  <a:pt x="2697127" y="832798"/>
                  <a:pt x="2681441" y="838612"/>
                  <a:pt x="2672029" y="847332"/>
                </a:cubicBezTo>
                <a:cubicBezTo>
                  <a:pt x="2668892" y="853146"/>
                  <a:pt x="2662617" y="861867"/>
                  <a:pt x="2659480" y="870587"/>
                </a:cubicBezTo>
                <a:cubicBezTo>
                  <a:pt x="2656343" y="879308"/>
                  <a:pt x="2650068" y="893842"/>
                  <a:pt x="2640656" y="902563"/>
                </a:cubicBezTo>
                <a:cubicBezTo>
                  <a:pt x="2672029" y="957793"/>
                  <a:pt x="2684578" y="1021745"/>
                  <a:pt x="2668892" y="1082789"/>
                </a:cubicBezTo>
                <a:cubicBezTo>
                  <a:pt x="2665754" y="1094416"/>
                  <a:pt x="2653205" y="1100230"/>
                  <a:pt x="2643793" y="1100230"/>
                </a:cubicBezTo>
                <a:cubicBezTo>
                  <a:pt x="2640656" y="1100230"/>
                  <a:pt x="2637519" y="1100230"/>
                  <a:pt x="2637519" y="1100230"/>
                </a:cubicBezTo>
                <a:cubicBezTo>
                  <a:pt x="2621833" y="1097323"/>
                  <a:pt x="2615558" y="1085696"/>
                  <a:pt x="2618695" y="1071161"/>
                </a:cubicBezTo>
                <a:cubicBezTo>
                  <a:pt x="2631244" y="1021745"/>
                  <a:pt x="2621833" y="966514"/>
                  <a:pt x="2593597" y="922911"/>
                </a:cubicBezTo>
                <a:cubicBezTo>
                  <a:pt x="2581048" y="922911"/>
                  <a:pt x="2568499" y="922911"/>
                  <a:pt x="2555950" y="920004"/>
                </a:cubicBezTo>
                <a:cubicBezTo>
                  <a:pt x="2546538" y="920004"/>
                  <a:pt x="2540264" y="917097"/>
                  <a:pt x="2530852" y="917097"/>
                </a:cubicBezTo>
                <a:cubicBezTo>
                  <a:pt x="2508891" y="920004"/>
                  <a:pt x="2490067" y="940352"/>
                  <a:pt x="2471244" y="963607"/>
                </a:cubicBezTo>
                <a:cubicBezTo>
                  <a:pt x="2468107" y="969421"/>
                  <a:pt x="2464969" y="972328"/>
                  <a:pt x="2461832" y="975235"/>
                </a:cubicBezTo>
                <a:cubicBezTo>
                  <a:pt x="2430459" y="1013024"/>
                  <a:pt x="2355165" y="1071161"/>
                  <a:pt x="2286145" y="1071161"/>
                </a:cubicBezTo>
                <a:cubicBezTo>
                  <a:pt x="2286145" y="1071161"/>
                  <a:pt x="2286145" y="1074068"/>
                  <a:pt x="2286145" y="1074068"/>
                </a:cubicBezTo>
                <a:cubicBezTo>
                  <a:pt x="2279871" y="1120578"/>
                  <a:pt x="2254772" y="1164181"/>
                  <a:pt x="2232812" y="1199064"/>
                </a:cubicBezTo>
                <a:cubicBezTo>
                  <a:pt x="2229674" y="1207784"/>
                  <a:pt x="2220262" y="1210691"/>
                  <a:pt x="2210851" y="1210691"/>
                </a:cubicBezTo>
                <a:cubicBezTo>
                  <a:pt x="2207713" y="1210691"/>
                  <a:pt x="2201439" y="1210691"/>
                  <a:pt x="2198302" y="1207784"/>
                </a:cubicBezTo>
                <a:cubicBezTo>
                  <a:pt x="2185753" y="1201971"/>
                  <a:pt x="2182615" y="1187436"/>
                  <a:pt x="2188890" y="1175809"/>
                </a:cubicBezTo>
                <a:cubicBezTo>
                  <a:pt x="2210851" y="1143833"/>
                  <a:pt x="2229674" y="1106044"/>
                  <a:pt x="2235949" y="1068255"/>
                </a:cubicBezTo>
                <a:cubicBezTo>
                  <a:pt x="2239086" y="1030465"/>
                  <a:pt x="2229674" y="992676"/>
                  <a:pt x="2204576" y="972328"/>
                </a:cubicBezTo>
                <a:cubicBezTo>
                  <a:pt x="2192027" y="963607"/>
                  <a:pt x="2192027" y="949073"/>
                  <a:pt x="2201439" y="940352"/>
                </a:cubicBezTo>
                <a:cubicBezTo>
                  <a:pt x="2210851" y="928725"/>
                  <a:pt x="2226537" y="928725"/>
                  <a:pt x="2235949" y="937445"/>
                </a:cubicBezTo>
                <a:cubicBezTo>
                  <a:pt x="2264184" y="957793"/>
                  <a:pt x="2279871" y="989769"/>
                  <a:pt x="2286145" y="1024651"/>
                </a:cubicBezTo>
                <a:cubicBezTo>
                  <a:pt x="2330067" y="1021745"/>
                  <a:pt x="2389675" y="983955"/>
                  <a:pt x="2421048" y="946166"/>
                </a:cubicBezTo>
                <a:cubicBezTo>
                  <a:pt x="2424185" y="943259"/>
                  <a:pt x="2427322" y="940352"/>
                  <a:pt x="2430459" y="934538"/>
                </a:cubicBezTo>
                <a:cubicBezTo>
                  <a:pt x="2455557" y="908377"/>
                  <a:pt x="2483793" y="873494"/>
                  <a:pt x="2527715" y="870587"/>
                </a:cubicBezTo>
                <a:cubicBezTo>
                  <a:pt x="2540264" y="870587"/>
                  <a:pt x="2555950" y="873494"/>
                  <a:pt x="2565362" y="873494"/>
                </a:cubicBezTo>
                <a:cubicBezTo>
                  <a:pt x="2574774" y="876401"/>
                  <a:pt x="2584185" y="876401"/>
                  <a:pt x="2590460" y="876401"/>
                </a:cubicBezTo>
                <a:cubicBezTo>
                  <a:pt x="2593597" y="873494"/>
                  <a:pt x="2596734" y="873494"/>
                  <a:pt x="2599872" y="873494"/>
                </a:cubicBezTo>
                <a:cubicBezTo>
                  <a:pt x="2606146" y="867680"/>
                  <a:pt x="2609284" y="861867"/>
                  <a:pt x="2612421" y="850239"/>
                </a:cubicBezTo>
                <a:cubicBezTo>
                  <a:pt x="2618695" y="841519"/>
                  <a:pt x="2624970" y="826984"/>
                  <a:pt x="2634382" y="818264"/>
                </a:cubicBezTo>
                <a:cubicBezTo>
                  <a:pt x="2634382" y="815357"/>
                  <a:pt x="2637519" y="815357"/>
                  <a:pt x="2637519" y="812450"/>
                </a:cubicBezTo>
                <a:cubicBezTo>
                  <a:pt x="2637519" y="812450"/>
                  <a:pt x="2637519" y="809543"/>
                  <a:pt x="2640656" y="806636"/>
                </a:cubicBezTo>
                <a:cubicBezTo>
                  <a:pt x="2656343" y="777567"/>
                  <a:pt x="2662617" y="739778"/>
                  <a:pt x="2650068" y="707802"/>
                </a:cubicBezTo>
                <a:cubicBezTo>
                  <a:pt x="2640656" y="675827"/>
                  <a:pt x="2618695" y="646758"/>
                  <a:pt x="2587323" y="629317"/>
                </a:cubicBezTo>
                <a:cubicBezTo>
                  <a:pt x="2577911" y="632224"/>
                  <a:pt x="2568499" y="626410"/>
                  <a:pt x="2565362" y="620596"/>
                </a:cubicBezTo>
                <a:cubicBezTo>
                  <a:pt x="2555950" y="608969"/>
                  <a:pt x="2559087" y="594434"/>
                  <a:pt x="2571636" y="588621"/>
                </a:cubicBezTo>
                <a:cubicBezTo>
                  <a:pt x="2574774" y="585714"/>
                  <a:pt x="2579479" y="582807"/>
                  <a:pt x="2585754" y="582080"/>
                </a:cubicBezTo>
                <a:close/>
                <a:moveTo>
                  <a:pt x="454337" y="567841"/>
                </a:moveTo>
                <a:cubicBezTo>
                  <a:pt x="461396" y="568568"/>
                  <a:pt x="466886" y="571475"/>
                  <a:pt x="470023" y="574382"/>
                </a:cubicBezTo>
                <a:cubicBezTo>
                  <a:pt x="482572" y="580195"/>
                  <a:pt x="485710" y="594730"/>
                  <a:pt x="476298" y="606357"/>
                </a:cubicBezTo>
                <a:cubicBezTo>
                  <a:pt x="470023" y="612171"/>
                  <a:pt x="460611" y="617985"/>
                  <a:pt x="454337" y="615078"/>
                </a:cubicBezTo>
                <a:cubicBezTo>
                  <a:pt x="422964" y="632519"/>
                  <a:pt x="401003" y="661588"/>
                  <a:pt x="388454" y="693563"/>
                </a:cubicBezTo>
                <a:cubicBezTo>
                  <a:pt x="379042" y="725539"/>
                  <a:pt x="382180" y="763328"/>
                  <a:pt x="401003" y="792397"/>
                </a:cubicBezTo>
                <a:cubicBezTo>
                  <a:pt x="401003" y="795304"/>
                  <a:pt x="404141" y="798211"/>
                  <a:pt x="404141" y="798211"/>
                </a:cubicBezTo>
                <a:cubicBezTo>
                  <a:pt x="404141" y="801118"/>
                  <a:pt x="404141" y="801118"/>
                  <a:pt x="407278" y="801118"/>
                </a:cubicBezTo>
                <a:cubicBezTo>
                  <a:pt x="416690" y="812745"/>
                  <a:pt x="422964" y="824373"/>
                  <a:pt x="426101" y="836000"/>
                </a:cubicBezTo>
                <a:cubicBezTo>
                  <a:pt x="432376" y="847628"/>
                  <a:pt x="435513" y="853441"/>
                  <a:pt x="441788" y="859255"/>
                </a:cubicBezTo>
                <a:cubicBezTo>
                  <a:pt x="444925" y="859255"/>
                  <a:pt x="448062" y="859255"/>
                  <a:pt x="451200" y="862162"/>
                </a:cubicBezTo>
                <a:cubicBezTo>
                  <a:pt x="457474" y="862162"/>
                  <a:pt x="463749" y="862162"/>
                  <a:pt x="473160" y="859255"/>
                </a:cubicBezTo>
                <a:cubicBezTo>
                  <a:pt x="485710" y="859255"/>
                  <a:pt x="498259" y="856348"/>
                  <a:pt x="513945" y="856348"/>
                </a:cubicBezTo>
                <a:cubicBezTo>
                  <a:pt x="557867" y="859255"/>
                  <a:pt x="586102" y="894138"/>
                  <a:pt x="608063" y="920299"/>
                </a:cubicBezTo>
                <a:cubicBezTo>
                  <a:pt x="611200" y="926113"/>
                  <a:pt x="614337" y="929020"/>
                  <a:pt x="617475" y="931927"/>
                </a:cubicBezTo>
                <a:cubicBezTo>
                  <a:pt x="651985" y="969716"/>
                  <a:pt x="711593" y="1007506"/>
                  <a:pt x="755514" y="1010412"/>
                </a:cubicBezTo>
                <a:cubicBezTo>
                  <a:pt x="761789" y="975530"/>
                  <a:pt x="777475" y="943554"/>
                  <a:pt x="802573" y="923206"/>
                </a:cubicBezTo>
                <a:cubicBezTo>
                  <a:pt x="815122" y="914486"/>
                  <a:pt x="830809" y="914486"/>
                  <a:pt x="840221" y="926113"/>
                </a:cubicBezTo>
                <a:cubicBezTo>
                  <a:pt x="849632" y="934834"/>
                  <a:pt x="849632" y="949368"/>
                  <a:pt x="837083" y="958089"/>
                </a:cubicBezTo>
                <a:cubicBezTo>
                  <a:pt x="811985" y="978437"/>
                  <a:pt x="799436" y="1016226"/>
                  <a:pt x="805711" y="1054016"/>
                </a:cubicBezTo>
                <a:cubicBezTo>
                  <a:pt x="808848" y="1091805"/>
                  <a:pt x="830809" y="1129594"/>
                  <a:pt x="849632" y="1161570"/>
                </a:cubicBezTo>
                <a:cubicBezTo>
                  <a:pt x="859044" y="1173197"/>
                  <a:pt x="852770" y="1187732"/>
                  <a:pt x="843358" y="1193545"/>
                </a:cubicBezTo>
                <a:cubicBezTo>
                  <a:pt x="837083" y="1196452"/>
                  <a:pt x="833946" y="1196452"/>
                  <a:pt x="827672" y="1196452"/>
                </a:cubicBezTo>
                <a:cubicBezTo>
                  <a:pt x="821397" y="1196452"/>
                  <a:pt x="811985" y="1193545"/>
                  <a:pt x="808848" y="1184825"/>
                </a:cubicBezTo>
                <a:cubicBezTo>
                  <a:pt x="783750" y="1149942"/>
                  <a:pt x="761789" y="1106339"/>
                  <a:pt x="755514" y="1059829"/>
                </a:cubicBezTo>
                <a:cubicBezTo>
                  <a:pt x="755514" y="1056922"/>
                  <a:pt x="755514" y="1056922"/>
                  <a:pt x="755514" y="1056922"/>
                </a:cubicBezTo>
                <a:cubicBezTo>
                  <a:pt x="686495" y="1054016"/>
                  <a:pt x="611200" y="998785"/>
                  <a:pt x="579828" y="960996"/>
                </a:cubicBezTo>
                <a:cubicBezTo>
                  <a:pt x="576690" y="958089"/>
                  <a:pt x="573553" y="955182"/>
                  <a:pt x="570416" y="949368"/>
                </a:cubicBezTo>
                <a:cubicBezTo>
                  <a:pt x="548455" y="926113"/>
                  <a:pt x="532769" y="905765"/>
                  <a:pt x="510808" y="902858"/>
                </a:cubicBezTo>
                <a:cubicBezTo>
                  <a:pt x="501396" y="902858"/>
                  <a:pt x="491984" y="905765"/>
                  <a:pt x="482572" y="905765"/>
                </a:cubicBezTo>
                <a:cubicBezTo>
                  <a:pt x="473160" y="908672"/>
                  <a:pt x="460611" y="908672"/>
                  <a:pt x="448062" y="908672"/>
                </a:cubicBezTo>
                <a:cubicBezTo>
                  <a:pt x="419827" y="952275"/>
                  <a:pt x="410415" y="1007506"/>
                  <a:pt x="422964" y="1056922"/>
                </a:cubicBezTo>
                <a:cubicBezTo>
                  <a:pt x="426101" y="1071457"/>
                  <a:pt x="416690" y="1083084"/>
                  <a:pt x="404141" y="1085991"/>
                </a:cubicBezTo>
                <a:cubicBezTo>
                  <a:pt x="401003" y="1085991"/>
                  <a:pt x="401003" y="1085991"/>
                  <a:pt x="397866" y="1085991"/>
                </a:cubicBezTo>
                <a:cubicBezTo>
                  <a:pt x="385317" y="1085991"/>
                  <a:pt x="375905" y="1080177"/>
                  <a:pt x="372768" y="1068550"/>
                </a:cubicBezTo>
                <a:cubicBezTo>
                  <a:pt x="357082" y="1007506"/>
                  <a:pt x="366493" y="943554"/>
                  <a:pt x="401003" y="888324"/>
                </a:cubicBezTo>
                <a:cubicBezTo>
                  <a:pt x="391592" y="879603"/>
                  <a:pt x="385317" y="865069"/>
                  <a:pt x="382180" y="856348"/>
                </a:cubicBezTo>
                <a:cubicBezTo>
                  <a:pt x="375905" y="847628"/>
                  <a:pt x="372768" y="838907"/>
                  <a:pt x="369631" y="833093"/>
                </a:cubicBezTo>
                <a:cubicBezTo>
                  <a:pt x="360219" y="824373"/>
                  <a:pt x="344533" y="818559"/>
                  <a:pt x="325709" y="815652"/>
                </a:cubicBezTo>
                <a:cubicBezTo>
                  <a:pt x="300611" y="809838"/>
                  <a:pt x="272375" y="801118"/>
                  <a:pt x="253552" y="777863"/>
                </a:cubicBezTo>
                <a:cubicBezTo>
                  <a:pt x="247277" y="766235"/>
                  <a:pt x="250415" y="751701"/>
                  <a:pt x="259826" y="745887"/>
                </a:cubicBezTo>
                <a:cubicBezTo>
                  <a:pt x="272375" y="737167"/>
                  <a:pt x="288062" y="740073"/>
                  <a:pt x="294336" y="751701"/>
                </a:cubicBezTo>
                <a:cubicBezTo>
                  <a:pt x="303748" y="760422"/>
                  <a:pt x="319434" y="766235"/>
                  <a:pt x="338258" y="769142"/>
                </a:cubicBezTo>
                <a:cubicBezTo>
                  <a:pt x="331983" y="740073"/>
                  <a:pt x="331983" y="711005"/>
                  <a:pt x="341395" y="681936"/>
                </a:cubicBezTo>
                <a:cubicBezTo>
                  <a:pt x="353944" y="635426"/>
                  <a:pt x="388454" y="597637"/>
                  <a:pt x="429239" y="574382"/>
                </a:cubicBezTo>
                <a:cubicBezTo>
                  <a:pt x="438651" y="568568"/>
                  <a:pt x="447278" y="567114"/>
                  <a:pt x="454337" y="567841"/>
                </a:cubicBezTo>
                <a:close/>
                <a:moveTo>
                  <a:pt x="220565" y="443037"/>
                </a:moveTo>
                <a:lnTo>
                  <a:pt x="271443" y="455037"/>
                </a:lnTo>
                <a:lnTo>
                  <a:pt x="274308" y="511109"/>
                </a:lnTo>
                <a:cubicBezTo>
                  <a:pt x="277482" y="530368"/>
                  <a:pt x="283830" y="547810"/>
                  <a:pt x="296527" y="562345"/>
                </a:cubicBezTo>
                <a:cubicBezTo>
                  <a:pt x="306050" y="571066"/>
                  <a:pt x="302875" y="588508"/>
                  <a:pt x="293353" y="594322"/>
                </a:cubicBezTo>
                <a:cubicBezTo>
                  <a:pt x="287004" y="600136"/>
                  <a:pt x="280655" y="600136"/>
                  <a:pt x="277481" y="600136"/>
                </a:cubicBezTo>
                <a:cubicBezTo>
                  <a:pt x="267958" y="600136"/>
                  <a:pt x="261610" y="597229"/>
                  <a:pt x="255261" y="591415"/>
                </a:cubicBezTo>
                <a:cubicBezTo>
                  <a:pt x="220344" y="550717"/>
                  <a:pt x="220344" y="501298"/>
                  <a:pt x="220344" y="448973"/>
                </a:cubicBezTo>
                <a:close/>
                <a:moveTo>
                  <a:pt x="112861" y="414217"/>
                </a:moveTo>
                <a:lnTo>
                  <a:pt x="151100" y="426652"/>
                </a:lnTo>
                <a:lnTo>
                  <a:pt x="168315" y="430712"/>
                </a:lnTo>
                <a:lnTo>
                  <a:pt x="168563" y="432056"/>
                </a:lnTo>
                <a:cubicBezTo>
                  <a:pt x="165423" y="443692"/>
                  <a:pt x="156001" y="455329"/>
                  <a:pt x="140298" y="455329"/>
                </a:cubicBezTo>
                <a:cubicBezTo>
                  <a:pt x="127736" y="452420"/>
                  <a:pt x="115174" y="443692"/>
                  <a:pt x="115174" y="429147"/>
                </a:cubicBezTo>
                <a:close/>
                <a:moveTo>
                  <a:pt x="703987" y="356361"/>
                </a:moveTo>
                <a:lnTo>
                  <a:pt x="710595" y="357764"/>
                </a:lnTo>
                <a:cubicBezTo>
                  <a:pt x="734572" y="362852"/>
                  <a:pt x="782524" y="373030"/>
                  <a:pt x="878428" y="393384"/>
                </a:cubicBezTo>
                <a:cubicBezTo>
                  <a:pt x="947605" y="407923"/>
                  <a:pt x="1016782" y="425370"/>
                  <a:pt x="1054515" y="480617"/>
                </a:cubicBezTo>
                <a:cubicBezTo>
                  <a:pt x="1060804" y="489341"/>
                  <a:pt x="1067093" y="498064"/>
                  <a:pt x="1070237" y="509695"/>
                </a:cubicBezTo>
                <a:cubicBezTo>
                  <a:pt x="1101681" y="515511"/>
                  <a:pt x="1139414" y="506788"/>
                  <a:pt x="1161425" y="486433"/>
                </a:cubicBezTo>
                <a:cubicBezTo>
                  <a:pt x="1174003" y="477710"/>
                  <a:pt x="1189725" y="477710"/>
                  <a:pt x="1199158" y="486433"/>
                </a:cubicBezTo>
                <a:cubicBezTo>
                  <a:pt x="1208591" y="498064"/>
                  <a:pt x="1208591" y="512603"/>
                  <a:pt x="1199158" y="521326"/>
                </a:cubicBezTo>
                <a:cubicBezTo>
                  <a:pt x="1170858" y="544589"/>
                  <a:pt x="1133125" y="559128"/>
                  <a:pt x="1095392" y="559128"/>
                </a:cubicBezTo>
                <a:cubicBezTo>
                  <a:pt x="1092248" y="559128"/>
                  <a:pt x="1089103" y="559128"/>
                  <a:pt x="1085959" y="559128"/>
                </a:cubicBezTo>
                <a:cubicBezTo>
                  <a:pt x="1085959" y="559128"/>
                  <a:pt x="1085959" y="562036"/>
                  <a:pt x="1085959" y="562036"/>
                </a:cubicBezTo>
                <a:cubicBezTo>
                  <a:pt x="1089103" y="570759"/>
                  <a:pt x="1092248" y="579482"/>
                  <a:pt x="1095392" y="588206"/>
                </a:cubicBezTo>
                <a:cubicBezTo>
                  <a:pt x="1104826" y="626007"/>
                  <a:pt x="1123692" y="660900"/>
                  <a:pt x="1151992" y="689978"/>
                </a:cubicBezTo>
                <a:cubicBezTo>
                  <a:pt x="1167714" y="710333"/>
                  <a:pt x="1186580" y="727779"/>
                  <a:pt x="1205447" y="745226"/>
                </a:cubicBezTo>
                <a:cubicBezTo>
                  <a:pt x="1246324" y="783027"/>
                  <a:pt x="1287201" y="823736"/>
                  <a:pt x="1306068" y="876076"/>
                </a:cubicBezTo>
                <a:cubicBezTo>
                  <a:pt x="1309212" y="887708"/>
                  <a:pt x="1302923" y="902247"/>
                  <a:pt x="1290346" y="905154"/>
                </a:cubicBezTo>
                <a:cubicBezTo>
                  <a:pt x="1287201" y="905154"/>
                  <a:pt x="1284057" y="908062"/>
                  <a:pt x="1280913" y="908062"/>
                </a:cubicBezTo>
                <a:cubicBezTo>
                  <a:pt x="1271479" y="908062"/>
                  <a:pt x="1262046" y="899339"/>
                  <a:pt x="1255757" y="890615"/>
                </a:cubicBezTo>
                <a:cubicBezTo>
                  <a:pt x="1243180" y="846999"/>
                  <a:pt x="1205447" y="815013"/>
                  <a:pt x="1167714" y="777212"/>
                </a:cubicBezTo>
                <a:cubicBezTo>
                  <a:pt x="1148847" y="759765"/>
                  <a:pt x="1129981" y="742318"/>
                  <a:pt x="1111114" y="719056"/>
                </a:cubicBezTo>
                <a:cubicBezTo>
                  <a:pt x="1079670" y="684163"/>
                  <a:pt x="1057659" y="643454"/>
                  <a:pt x="1045082" y="599837"/>
                </a:cubicBezTo>
                <a:cubicBezTo>
                  <a:pt x="1041937" y="591113"/>
                  <a:pt x="1038793" y="582390"/>
                  <a:pt x="1038793" y="573667"/>
                </a:cubicBezTo>
                <a:cubicBezTo>
                  <a:pt x="1032504" y="547497"/>
                  <a:pt x="1026215" y="527142"/>
                  <a:pt x="1013638" y="506788"/>
                </a:cubicBezTo>
                <a:cubicBezTo>
                  <a:pt x="985338" y="466079"/>
                  <a:pt x="925594" y="451540"/>
                  <a:pt x="865850" y="439908"/>
                </a:cubicBezTo>
                <a:cubicBezTo>
                  <a:pt x="865850" y="439908"/>
                  <a:pt x="865850" y="439908"/>
                  <a:pt x="865850" y="437001"/>
                </a:cubicBezTo>
                <a:cubicBezTo>
                  <a:pt x="837551" y="480617"/>
                  <a:pt x="812395" y="524234"/>
                  <a:pt x="796673" y="570759"/>
                </a:cubicBezTo>
                <a:cubicBezTo>
                  <a:pt x="787240" y="599837"/>
                  <a:pt x="777807" y="655085"/>
                  <a:pt x="806107" y="704517"/>
                </a:cubicBezTo>
                <a:cubicBezTo>
                  <a:pt x="818684" y="719056"/>
                  <a:pt x="831262" y="733595"/>
                  <a:pt x="843840" y="748134"/>
                </a:cubicBezTo>
                <a:cubicBezTo>
                  <a:pt x="850128" y="753949"/>
                  <a:pt x="853273" y="756857"/>
                  <a:pt x="856417" y="762673"/>
                </a:cubicBezTo>
                <a:cubicBezTo>
                  <a:pt x="868995" y="745226"/>
                  <a:pt x="884717" y="730687"/>
                  <a:pt x="897294" y="713240"/>
                </a:cubicBezTo>
                <a:cubicBezTo>
                  <a:pt x="903583" y="701609"/>
                  <a:pt x="919305" y="698702"/>
                  <a:pt x="931883" y="707425"/>
                </a:cubicBezTo>
                <a:cubicBezTo>
                  <a:pt x="941316" y="713240"/>
                  <a:pt x="944461" y="727779"/>
                  <a:pt x="938172" y="739411"/>
                </a:cubicBezTo>
                <a:cubicBezTo>
                  <a:pt x="922450" y="759765"/>
                  <a:pt x="906728" y="780120"/>
                  <a:pt x="887861" y="800474"/>
                </a:cubicBezTo>
                <a:cubicBezTo>
                  <a:pt x="891006" y="803382"/>
                  <a:pt x="891006" y="806290"/>
                  <a:pt x="894150" y="809197"/>
                </a:cubicBezTo>
                <a:cubicBezTo>
                  <a:pt x="903583" y="826644"/>
                  <a:pt x="916161" y="841183"/>
                  <a:pt x="928739" y="852814"/>
                </a:cubicBezTo>
                <a:cubicBezTo>
                  <a:pt x="953894" y="876076"/>
                  <a:pt x="988482" y="887708"/>
                  <a:pt x="1023071" y="899339"/>
                </a:cubicBezTo>
                <a:cubicBezTo>
                  <a:pt x="1060804" y="913878"/>
                  <a:pt x="1095392" y="925509"/>
                  <a:pt x="1126836" y="951679"/>
                </a:cubicBezTo>
                <a:cubicBezTo>
                  <a:pt x="1161425" y="977849"/>
                  <a:pt x="1186580" y="1015650"/>
                  <a:pt x="1192869" y="1056359"/>
                </a:cubicBezTo>
                <a:cubicBezTo>
                  <a:pt x="1192869" y="1067990"/>
                  <a:pt x="1183436" y="1079621"/>
                  <a:pt x="1170858" y="1082529"/>
                </a:cubicBezTo>
                <a:cubicBezTo>
                  <a:pt x="1167714" y="1082529"/>
                  <a:pt x="1167714" y="1082529"/>
                  <a:pt x="1167714" y="1082529"/>
                </a:cubicBezTo>
                <a:cubicBezTo>
                  <a:pt x="1155136" y="1082529"/>
                  <a:pt x="1142558" y="1073806"/>
                  <a:pt x="1142558" y="1062175"/>
                </a:cubicBezTo>
                <a:cubicBezTo>
                  <a:pt x="1136270" y="1033097"/>
                  <a:pt x="1120548" y="1006927"/>
                  <a:pt x="1095392" y="986572"/>
                </a:cubicBezTo>
                <a:cubicBezTo>
                  <a:pt x="1070237" y="966218"/>
                  <a:pt x="1038793" y="957494"/>
                  <a:pt x="1007349" y="945863"/>
                </a:cubicBezTo>
                <a:cubicBezTo>
                  <a:pt x="966471" y="931324"/>
                  <a:pt x="925594" y="916785"/>
                  <a:pt x="894150" y="887708"/>
                </a:cubicBezTo>
                <a:cubicBezTo>
                  <a:pt x="875284" y="870261"/>
                  <a:pt x="862706" y="852814"/>
                  <a:pt x="850128" y="835367"/>
                </a:cubicBezTo>
                <a:cubicBezTo>
                  <a:pt x="843840" y="826644"/>
                  <a:pt x="837551" y="817921"/>
                  <a:pt x="831262" y="809197"/>
                </a:cubicBezTo>
                <a:cubicBezTo>
                  <a:pt x="824973" y="800474"/>
                  <a:pt x="815540" y="788843"/>
                  <a:pt x="806107" y="780120"/>
                </a:cubicBezTo>
                <a:cubicBezTo>
                  <a:pt x="790385" y="762673"/>
                  <a:pt x="774662" y="748134"/>
                  <a:pt x="762085" y="727779"/>
                </a:cubicBezTo>
                <a:cubicBezTo>
                  <a:pt x="733785" y="681255"/>
                  <a:pt x="730641" y="620191"/>
                  <a:pt x="749507" y="559128"/>
                </a:cubicBezTo>
                <a:cubicBezTo>
                  <a:pt x="762085" y="509695"/>
                  <a:pt x="787240" y="468986"/>
                  <a:pt x="812395" y="428277"/>
                </a:cubicBezTo>
                <a:cubicBezTo>
                  <a:pt x="812395" y="428277"/>
                  <a:pt x="812395" y="428277"/>
                  <a:pt x="677186" y="399199"/>
                </a:cubicBezTo>
                <a:lnTo>
                  <a:pt x="648352" y="391581"/>
                </a:lnTo>
                <a:lnTo>
                  <a:pt x="679319" y="373537"/>
                </a:lnTo>
                <a:close/>
                <a:moveTo>
                  <a:pt x="2608952" y="303670"/>
                </a:moveTo>
                <a:cubicBezTo>
                  <a:pt x="2615241" y="302216"/>
                  <a:pt x="2622316" y="302943"/>
                  <a:pt x="2628604" y="305850"/>
                </a:cubicBezTo>
                <a:cubicBezTo>
                  <a:pt x="2641182" y="314574"/>
                  <a:pt x="2644326" y="329113"/>
                  <a:pt x="2634893" y="340744"/>
                </a:cubicBezTo>
                <a:cubicBezTo>
                  <a:pt x="2625460" y="355283"/>
                  <a:pt x="2603449" y="366914"/>
                  <a:pt x="2575149" y="369822"/>
                </a:cubicBezTo>
                <a:cubicBezTo>
                  <a:pt x="2565716" y="369822"/>
                  <a:pt x="2559427" y="369822"/>
                  <a:pt x="2549994" y="369822"/>
                </a:cubicBezTo>
                <a:cubicBezTo>
                  <a:pt x="2543705" y="366914"/>
                  <a:pt x="2534272" y="366914"/>
                  <a:pt x="2527983" y="369822"/>
                </a:cubicBezTo>
                <a:cubicBezTo>
                  <a:pt x="2515405" y="369822"/>
                  <a:pt x="2499683" y="375637"/>
                  <a:pt x="2483961" y="381453"/>
                </a:cubicBezTo>
                <a:cubicBezTo>
                  <a:pt x="2480817" y="381453"/>
                  <a:pt x="2477672" y="384361"/>
                  <a:pt x="2474528" y="384361"/>
                </a:cubicBezTo>
                <a:cubicBezTo>
                  <a:pt x="2436795" y="395992"/>
                  <a:pt x="2399062" y="404715"/>
                  <a:pt x="2364474" y="413438"/>
                </a:cubicBezTo>
                <a:cubicBezTo>
                  <a:pt x="2229264" y="442516"/>
                  <a:pt x="2229264" y="442516"/>
                  <a:pt x="2229264" y="442516"/>
                </a:cubicBezTo>
                <a:cubicBezTo>
                  <a:pt x="2254419" y="483225"/>
                  <a:pt x="2279575" y="523934"/>
                  <a:pt x="2292152" y="573367"/>
                </a:cubicBezTo>
                <a:cubicBezTo>
                  <a:pt x="2311019" y="634430"/>
                  <a:pt x="2304730" y="695494"/>
                  <a:pt x="2276430" y="742018"/>
                </a:cubicBezTo>
                <a:cubicBezTo>
                  <a:pt x="2266997" y="762373"/>
                  <a:pt x="2251275" y="779820"/>
                  <a:pt x="2235553" y="794359"/>
                </a:cubicBezTo>
                <a:cubicBezTo>
                  <a:pt x="2226120" y="803082"/>
                  <a:pt x="2216686" y="814713"/>
                  <a:pt x="2210398" y="823436"/>
                </a:cubicBezTo>
                <a:cubicBezTo>
                  <a:pt x="2200964" y="832160"/>
                  <a:pt x="2197820" y="840883"/>
                  <a:pt x="2191531" y="849606"/>
                </a:cubicBezTo>
                <a:cubicBezTo>
                  <a:pt x="2178954" y="867053"/>
                  <a:pt x="2166376" y="884500"/>
                  <a:pt x="2147509" y="901947"/>
                </a:cubicBezTo>
                <a:cubicBezTo>
                  <a:pt x="2116065" y="931024"/>
                  <a:pt x="2075188" y="945563"/>
                  <a:pt x="2034311" y="960102"/>
                </a:cubicBezTo>
                <a:cubicBezTo>
                  <a:pt x="2002867" y="971733"/>
                  <a:pt x="1971422" y="980457"/>
                  <a:pt x="1946267" y="1000811"/>
                </a:cubicBezTo>
                <a:cubicBezTo>
                  <a:pt x="1921112" y="1021166"/>
                  <a:pt x="1905390" y="1047336"/>
                  <a:pt x="1899101" y="1076414"/>
                </a:cubicBezTo>
                <a:cubicBezTo>
                  <a:pt x="1899101" y="1088045"/>
                  <a:pt x="1886523" y="1096768"/>
                  <a:pt x="1873946" y="1096768"/>
                </a:cubicBezTo>
                <a:cubicBezTo>
                  <a:pt x="1873946" y="1096768"/>
                  <a:pt x="1870801" y="1096768"/>
                  <a:pt x="1870801" y="1096768"/>
                </a:cubicBezTo>
                <a:cubicBezTo>
                  <a:pt x="1858224" y="1096768"/>
                  <a:pt x="1848790" y="1082229"/>
                  <a:pt x="1848790" y="1070598"/>
                </a:cubicBezTo>
                <a:cubicBezTo>
                  <a:pt x="1855079" y="1029889"/>
                  <a:pt x="1880235" y="992088"/>
                  <a:pt x="1911679" y="965918"/>
                </a:cubicBezTo>
                <a:cubicBezTo>
                  <a:pt x="1943123" y="939748"/>
                  <a:pt x="1980856" y="928117"/>
                  <a:pt x="2015444" y="916486"/>
                </a:cubicBezTo>
                <a:cubicBezTo>
                  <a:pt x="2053177" y="901947"/>
                  <a:pt x="2087766" y="890315"/>
                  <a:pt x="2112921" y="867053"/>
                </a:cubicBezTo>
                <a:cubicBezTo>
                  <a:pt x="2125499" y="855422"/>
                  <a:pt x="2134932" y="840883"/>
                  <a:pt x="2147509" y="823436"/>
                </a:cubicBezTo>
                <a:cubicBezTo>
                  <a:pt x="2150654" y="820529"/>
                  <a:pt x="2150654" y="817621"/>
                  <a:pt x="2153798" y="814713"/>
                </a:cubicBezTo>
                <a:cubicBezTo>
                  <a:pt x="2134932" y="797266"/>
                  <a:pt x="2119210" y="774004"/>
                  <a:pt x="2103488" y="753650"/>
                </a:cubicBezTo>
                <a:cubicBezTo>
                  <a:pt x="2094054" y="742018"/>
                  <a:pt x="2097199" y="727479"/>
                  <a:pt x="2109776" y="721664"/>
                </a:cubicBezTo>
                <a:cubicBezTo>
                  <a:pt x="2122354" y="712941"/>
                  <a:pt x="2138076" y="715848"/>
                  <a:pt x="2144365" y="727479"/>
                </a:cubicBezTo>
                <a:cubicBezTo>
                  <a:pt x="2156943" y="744926"/>
                  <a:pt x="2169520" y="759465"/>
                  <a:pt x="2185242" y="776912"/>
                </a:cubicBezTo>
                <a:cubicBezTo>
                  <a:pt x="2188387" y="771096"/>
                  <a:pt x="2191531" y="768188"/>
                  <a:pt x="2194676" y="765281"/>
                </a:cubicBezTo>
                <a:cubicBezTo>
                  <a:pt x="2210398" y="747834"/>
                  <a:pt x="2222975" y="733295"/>
                  <a:pt x="2232408" y="718756"/>
                </a:cubicBezTo>
                <a:cubicBezTo>
                  <a:pt x="2263853" y="669324"/>
                  <a:pt x="2251275" y="614076"/>
                  <a:pt x="2244986" y="584998"/>
                </a:cubicBezTo>
                <a:cubicBezTo>
                  <a:pt x="2229264" y="538473"/>
                  <a:pt x="2204109" y="494856"/>
                  <a:pt x="2175809" y="454147"/>
                </a:cubicBezTo>
                <a:cubicBezTo>
                  <a:pt x="2112921" y="465779"/>
                  <a:pt x="2056321" y="480318"/>
                  <a:pt x="2028022" y="521027"/>
                </a:cubicBezTo>
                <a:cubicBezTo>
                  <a:pt x="2015444" y="541381"/>
                  <a:pt x="2009155" y="561736"/>
                  <a:pt x="2002867" y="587906"/>
                </a:cubicBezTo>
                <a:cubicBezTo>
                  <a:pt x="1999722" y="596629"/>
                  <a:pt x="1999722" y="605352"/>
                  <a:pt x="1996578" y="614076"/>
                </a:cubicBezTo>
                <a:cubicBezTo>
                  <a:pt x="1984000" y="657693"/>
                  <a:pt x="1958845" y="698402"/>
                  <a:pt x="1930545" y="733295"/>
                </a:cubicBezTo>
                <a:cubicBezTo>
                  <a:pt x="1911679" y="756557"/>
                  <a:pt x="1892812" y="774004"/>
                  <a:pt x="1870801" y="791451"/>
                </a:cubicBezTo>
                <a:cubicBezTo>
                  <a:pt x="1833068" y="829252"/>
                  <a:pt x="1798480" y="861238"/>
                  <a:pt x="1782758" y="904854"/>
                </a:cubicBezTo>
                <a:cubicBezTo>
                  <a:pt x="1779613" y="913578"/>
                  <a:pt x="1770180" y="922301"/>
                  <a:pt x="1760747" y="922301"/>
                </a:cubicBezTo>
                <a:cubicBezTo>
                  <a:pt x="1757603" y="922301"/>
                  <a:pt x="1754458" y="922301"/>
                  <a:pt x="1751314" y="919393"/>
                </a:cubicBezTo>
                <a:cubicBezTo>
                  <a:pt x="1738736" y="916486"/>
                  <a:pt x="1732447" y="901947"/>
                  <a:pt x="1735592" y="890315"/>
                </a:cubicBezTo>
                <a:cubicBezTo>
                  <a:pt x="1754458" y="837975"/>
                  <a:pt x="1795335" y="797266"/>
                  <a:pt x="1836213" y="759465"/>
                </a:cubicBezTo>
                <a:cubicBezTo>
                  <a:pt x="1855079" y="742018"/>
                  <a:pt x="1873946" y="724572"/>
                  <a:pt x="1889668" y="704217"/>
                </a:cubicBezTo>
                <a:cubicBezTo>
                  <a:pt x="1914823" y="675139"/>
                  <a:pt x="1936834" y="640246"/>
                  <a:pt x="1946267" y="602445"/>
                </a:cubicBezTo>
                <a:cubicBezTo>
                  <a:pt x="1949412" y="593721"/>
                  <a:pt x="1952556" y="584998"/>
                  <a:pt x="1952556" y="576275"/>
                </a:cubicBezTo>
                <a:cubicBezTo>
                  <a:pt x="1952556" y="576275"/>
                  <a:pt x="1955700" y="573367"/>
                  <a:pt x="1955700" y="573367"/>
                </a:cubicBezTo>
                <a:cubicBezTo>
                  <a:pt x="1952556" y="573367"/>
                  <a:pt x="1949412" y="573367"/>
                  <a:pt x="1946267" y="573367"/>
                </a:cubicBezTo>
                <a:cubicBezTo>
                  <a:pt x="1908534" y="573367"/>
                  <a:pt x="1870801" y="558828"/>
                  <a:pt x="1842502" y="535565"/>
                </a:cubicBezTo>
                <a:cubicBezTo>
                  <a:pt x="1833068" y="526842"/>
                  <a:pt x="1833068" y="512303"/>
                  <a:pt x="1842502" y="503580"/>
                </a:cubicBezTo>
                <a:cubicBezTo>
                  <a:pt x="1851935" y="491949"/>
                  <a:pt x="1867657" y="491949"/>
                  <a:pt x="1877090" y="500672"/>
                </a:cubicBezTo>
                <a:cubicBezTo>
                  <a:pt x="1902245" y="521027"/>
                  <a:pt x="1939978" y="529750"/>
                  <a:pt x="1971422" y="523934"/>
                </a:cubicBezTo>
                <a:cubicBezTo>
                  <a:pt x="1974567" y="515211"/>
                  <a:pt x="1980856" y="503580"/>
                  <a:pt x="1984000" y="494856"/>
                </a:cubicBezTo>
                <a:cubicBezTo>
                  <a:pt x="2004439" y="468686"/>
                  <a:pt x="2031952" y="450513"/>
                  <a:pt x="2063003" y="437064"/>
                </a:cubicBezTo>
                <a:lnTo>
                  <a:pt x="2088128" y="429684"/>
                </a:lnTo>
                <a:lnTo>
                  <a:pt x="2138147" y="425747"/>
                </a:lnTo>
                <a:cubicBezTo>
                  <a:pt x="2184687" y="418995"/>
                  <a:pt x="2236170" y="407451"/>
                  <a:pt x="2291026" y="392007"/>
                </a:cubicBezTo>
                <a:lnTo>
                  <a:pt x="2402470" y="355222"/>
                </a:lnTo>
                <a:lnTo>
                  <a:pt x="2403779" y="354920"/>
                </a:lnTo>
                <a:cubicBezTo>
                  <a:pt x="2421073" y="350921"/>
                  <a:pt x="2438368" y="346560"/>
                  <a:pt x="2455662" y="340744"/>
                </a:cubicBezTo>
                <a:lnTo>
                  <a:pt x="2456535" y="337377"/>
                </a:lnTo>
                <a:lnTo>
                  <a:pt x="2464137" y="334868"/>
                </a:lnTo>
                <a:lnTo>
                  <a:pt x="2514363" y="314337"/>
                </a:lnTo>
                <a:lnTo>
                  <a:pt x="2512261" y="323297"/>
                </a:lnTo>
                <a:cubicBezTo>
                  <a:pt x="2515405" y="323297"/>
                  <a:pt x="2521694" y="323297"/>
                  <a:pt x="2524839" y="320389"/>
                </a:cubicBezTo>
                <a:cubicBezTo>
                  <a:pt x="2534272" y="320389"/>
                  <a:pt x="2543705" y="320389"/>
                  <a:pt x="2553138" y="320389"/>
                </a:cubicBezTo>
                <a:cubicBezTo>
                  <a:pt x="2559427" y="320389"/>
                  <a:pt x="2565716" y="323297"/>
                  <a:pt x="2572005" y="320389"/>
                </a:cubicBezTo>
                <a:cubicBezTo>
                  <a:pt x="2581438" y="320389"/>
                  <a:pt x="2590871" y="317482"/>
                  <a:pt x="2594016" y="314574"/>
                </a:cubicBezTo>
                <a:cubicBezTo>
                  <a:pt x="2597160" y="308759"/>
                  <a:pt x="2602663" y="305124"/>
                  <a:pt x="2608952" y="303670"/>
                </a:cubicBezTo>
                <a:close/>
                <a:moveTo>
                  <a:pt x="2737717" y="217174"/>
                </a:moveTo>
                <a:lnTo>
                  <a:pt x="2747086" y="223021"/>
                </a:lnTo>
                <a:cubicBezTo>
                  <a:pt x="2751016" y="227745"/>
                  <a:pt x="2753373" y="233559"/>
                  <a:pt x="2753373" y="239373"/>
                </a:cubicBezTo>
                <a:cubicBezTo>
                  <a:pt x="2743942" y="280071"/>
                  <a:pt x="2753373" y="320769"/>
                  <a:pt x="2778523" y="355653"/>
                </a:cubicBezTo>
                <a:cubicBezTo>
                  <a:pt x="2781667" y="358560"/>
                  <a:pt x="2784811" y="361467"/>
                  <a:pt x="2784811" y="364374"/>
                </a:cubicBezTo>
                <a:cubicBezTo>
                  <a:pt x="2794242" y="376002"/>
                  <a:pt x="2803673" y="384723"/>
                  <a:pt x="2806817" y="399258"/>
                </a:cubicBezTo>
                <a:cubicBezTo>
                  <a:pt x="2819392" y="419607"/>
                  <a:pt x="2819392" y="442863"/>
                  <a:pt x="2819392" y="463212"/>
                </a:cubicBezTo>
                <a:cubicBezTo>
                  <a:pt x="2819392" y="515537"/>
                  <a:pt x="2816248" y="564956"/>
                  <a:pt x="2784811" y="605654"/>
                </a:cubicBezTo>
                <a:cubicBezTo>
                  <a:pt x="2778523" y="611468"/>
                  <a:pt x="2772236" y="614375"/>
                  <a:pt x="2762804" y="614375"/>
                </a:cubicBezTo>
                <a:cubicBezTo>
                  <a:pt x="2756517" y="614375"/>
                  <a:pt x="2753373" y="614375"/>
                  <a:pt x="2747085" y="608561"/>
                </a:cubicBezTo>
                <a:cubicBezTo>
                  <a:pt x="2737654" y="602747"/>
                  <a:pt x="2734510" y="588212"/>
                  <a:pt x="2743942" y="576584"/>
                </a:cubicBezTo>
                <a:cubicBezTo>
                  <a:pt x="2769092" y="550421"/>
                  <a:pt x="2769092" y="506816"/>
                  <a:pt x="2769092" y="463212"/>
                </a:cubicBezTo>
                <a:cubicBezTo>
                  <a:pt x="2769092" y="445770"/>
                  <a:pt x="2769092" y="431235"/>
                  <a:pt x="2762804" y="416700"/>
                </a:cubicBezTo>
                <a:cubicBezTo>
                  <a:pt x="2756517" y="407979"/>
                  <a:pt x="2750229" y="402165"/>
                  <a:pt x="2743942" y="393444"/>
                </a:cubicBezTo>
                <a:cubicBezTo>
                  <a:pt x="2740798" y="390537"/>
                  <a:pt x="2737654" y="384723"/>
                  <a:pt x="2737654" y="381816"/>
                </a:cubicBezTo>
                <a:cubicBezTo>
                  <a:pt x="2711718" y="349112"/>
                  <a:pt x="2698160" y="309868"/>
                  <a:pt x="2698308" y="270215"/>
                </a:cubicBezTo>
                <a:lnTo>
                  <a:pt x="2702695" y="233780"/>
                </a:lnTo>
                <a:close/>
                <a:moveTo>
                  <a:pt x="986452" y="174184"/>
                </a:moveTo>
                <a:lnTo>
                  <a:pt x="1027056" y="213420"/>
                </a:lnTo>
                <a:cubicBezTo>
                  <a:pt x="1134668" y="304238"/>
                  <a:pt x="1241839" y="354965"/>
                  <a:pt x="1352542" y="368056"/>
                </a:cubicBezTo>
                <a:cubicBezTo>
                  <a:pt x="1393368" y="370965"/>
                  <a:pt x="1418493" y="368056"/>
                  <a:pt x="1431055" y="353511"/>
                </a:cubicBezTo>
                <a:cubicBezTo>
                  <a:pt x="1443617" y="341874"/>
                  <a:pt x="1446757" y="324420"/>
                  <a:pt x="1449898" y="309874"/>
                </a:cubicBezTo>
                <a:cubicBezTo>
                  <a:pt x="1454609" y="280783"/>
                  <a:pt x="1457357" y="251329"/>
                  <a:pt x="1458093" y="221783"/>
                </a:cubicBezTo>
                <a:lnTo>
                  <a:pt x="1457538" y="209088"/>
                </a:lnTo>
                <a:lnTo>
                  <a:pt x="1503348" y="230877"/>
                </a:lnTo>
                <a:lnTo>
                  <a:pt x="1508409" y="233520"/>
                </a:lnTo>
                <a:lnTo>
                  <a:pt x="1500146" y="315692"/>
                </a:lnTo>
                <a:cubicBezTo>
                  <a:pt x="1493865" y="341874"/>
                  <a:pt x="1487584" y="365147"/>
                  <a:pt x="1468741" y="385511"/>
                </a:cubicBezTo>
                <a:cubicBezTo>
                  <a:pt x="1465600" y="388420"/>
                  <a:pt x="1462460" y="391329"/>
                  <a:pt x="1456179" y="394238"/>
                </a:cubicBezTo>
                <a:cubicBezTo>
                  <a:pt x="1481303" y="417511"/>
                  <a:pt x="1500146" y="446602"/>
                  <a:pt x="1506427" y="481511"/>
                </a:cubicBezTo>
                <a:cubicBezTo>
                  <a:pt x="1515849" y="522238"/>
                  <a:pt x="1509568" y="562965"/>
                  <a:pt x="1503287" y="594965"/>
                </a:cubicBezTo>
                <a:cubicBezTo>
                  <a:pt x="1497006" y="626965"/>
                  <a:pt x="1487584" y="667693"/>
                  <a:pt x="1462460" y="702602"/>
                </a:cubicBezTo>
                <a:cubicBezTo>
                  <a:pt x="1462460" y="708420"/>
                  <a:pt x="1459319" y="711329"/>
                  <a:pt x="1453038" y="717147"/>
                </a:cubicBezTo>
                <a:cubicBezTo>
                  <a:pt x="1487584" y="792784"/>
                  <a:pt x="1475022" y="880056"/>
                  <a:pt x="1459319" y="967329"/>
                </a:cubicBezTo>
                <a:cubicBezTo>
                  <a:pt x="1453038" y="1002238"/>
                  <a:pt x="1443617" y="1042966"/>
                  <a:pt x="1421633" y="1080784"/>
                </a:cubicBezTo>
                <a:cubicBezTo>
                  <a:pt x="1421633" y="1083693"/>
                  <a:pt x="1421633" y="1086602"/>
                  <a:pt x="1421633" y="1092420"/>
                </a:cubicBezTo>
                <a:cubicBezTo>
                  <a:pt x="1446757" y="1127329"/>
                  <a:pt x="1462460" y="1165148"/>
                  <a:pt x="1468741" y="1208784"/>
                </a:cubicBezTo>
                <a:cubicBezTo>
                  <a:pt x="1471882" y="1234966"/>
                  <a:pt x="1471882" y="1261148"/>
                  <a:pt x="1471882" y="1281511"/>
                </a:cubicBezTo>
                <a:cubicBezTo>
                  <a:pt x="1471882" y="1319330"/>
                  <a:pt x="1471882" y="1357148"/>
                  <a:pt x="1459319" y="1392057"/>
                </a:cubicBezTo>
                <a:cubicBezTo>
                  <a:pt x="1459319" y="1394966"/>
                  <a:pt x="1456179" y="1397875"/>
                  <a:pt x="1456179" y="1403693"/>
                </a:cubicBezTo>
                <a:cubicBezTo>
                  <a:pt x="1487584" y="1490966"/>
                  <a:pt x="1424774" y="1578239"/>
                  <a:pt x="1380806" y="1621875"/>
                </a:cubicBezTo>
                <a:cubicBezTo>
                  <a:pt x="1333698" y="1671330"/>
                  <a:pt x="1286590" y="1706239"/>
                  <a:pt x="1236342" y="1723694"/>
                </a:cubicBezTo>
                <a:cubicBezTo>
                  <a:pt x="1198656" y="1735330"/>
                  <a:pt x="1160969" y="1741148"/>
                  <a:pt x="1123283" y="1741148"/>
                </a:cubicBezTo>
                <a:cubicBezTo>
                  <a:pt x="1047910" y="1741148"/>
                  <a:pt x="969397" y="1720784"/>
                  <a:pt x="900306" y="1697512"/>
                </a:cubicBezTo>
                <a:cubicBezTo>
                  <a:pt x="828074" y="1674239"/>
                  <a:pt x="752701" y="1648057"/>
                  <a:pt x="686750" y="1610239"/>
                </a:cubicBezTo>
                <a:cubicBezTo>
                  <a:pt x="636502" y="1578239"/>
                  <a:pt x="589394" y="1537512"/>
                  <a:pt x="551707" y="1488057"/>
                </a:cubicBezTo>
                <a:cubicBezTo>
                  <a:pt x="482616" y="1476421"/>
                  <a:pt x="419805" y="1438602"/>
                  <a:pt x="375838" y="1383330"/>
                </a:cubicBezTo>
                <a:cubicBezTo>
                  <a:pt x="338152" y="1336784"/>
                  <a:pt x="319308" y="1278602"/>
                  <a:pt x="322449" y="1220420"/>
                </a:cubicBezTo>
                <a:cubicBezTo>
                  <a:pt x="284763" y="1223329"/>
                  <a:pt x="247076" y="1211693"/>
                  <a:pt x="215671" y="1188420"/>
                </a:cubicBezTo>
                <a:cubicBezTo>
                  <a:pt x="174844" y="1159329"/>
                  <a:pt x="152861" y="1115693"/>
                  <a:pt x="137158" y="1080784"/>
                </a:cubicBezTo>
                <a:cubicBezTo>
                  <a:pt x="86910" y="967329"/>
                  <a:pt x="68066" y="845147"/>
                  <a:pt x="83769" y="722965"/>
                </a:cubicBezTo>
                <a:cubicBezTo>
                  <a:pt x="71207" y="702602"/>
                  <a:pt x="58645" y="682238"/>
                  <a:pt x="49223" y="656056"/>
                </a:cubicBezTo>
                <a:cubicBezTo>
                  <a:pt x="13892" y="573147"/>
                  <a:pt x="-2007" y="485329"/>
                  <a:pt x="202" y="396283"/>
                </a:cubicBezTo>
                <a:lnTo>
                  <a:pt x="2004" y="376636"/>
                </a:lnTo>
                <a:lnTo>
                  <a:pt x="17697" y="383269"/>
                </a:lnTo>
                <a:lnTo>
                  <a:pt x="52392" y="394552"/>
                </a:lnTo>
                <a:lnTo>
                  <a:pt x="50843" y="419329"/>
                </a:lnTo>
                <a:cubicBezTo>
                  <a:pt x="50990" y="494056"/>
                  <a:pt x="65711" y="568784"/>
                  <a:pt x="96331" y="638602"/>
                </a:cubicBezTo>
                <a:cubicBezTo>
                  <a:pt x="124596" y="705511"/>
                  <a:pt x="159142" y="749147"/>
                  <a:pt x="206250" y="766602"/>
                </a:cubicBezTo>
                <a:cubicBezTo>
                  <a:pt x="218812" y="772420"/>
                  <a:pt x="225093" y="786965"/>
                  <a:pt x="218812" y="798602"/>
                </a:cubicBezTo>
                <a:cubicBezTo>
                  <a:pt x="215671" y="807329"/>
                  <a:pt x="206250" y="813147"/>
                  <a:pt x="196828" y="813147"/>
                </a:cubicBezTo>
                <a:cubicBezTo>
                  <a:pt x="193687" y="813147"/>
                  <a:pt x="187406" y="810238"/>
                  <a:pt x="184266" y="810238"/>
                </a:cubicBezTo>
                <a:cubicBezTo>
                  <a:pt x="165423" y="801511"/>
                  <a:pt x="146580" y="789875"/>
                  <a:pt x="130877" y="775329"/>
                </a:cubicBezTo>
                <a:cubicBezTo>
                  <a:pt x="124596" y="874238"/>
                  <a:pt x="143439" y="973147"/>
                  <a:pt x="184266" y="1063329"/>
                </a:cubicBezTo>
                <a:cubicBezTo>
                  <a:pt x="196828" y="1092420"/>
                  <a:pt x="215671" y="1127329"/>
                  <a:pt x="247076" y="1150602"/>
                </a:cubicBezTo>
                <a:cubicBezTo>
                  <a:pt x="272201" y="1168057"/>
                  <a:pt x="306746" y="1179693"/>
                  <a:pt x="338152" y="1168057"/>
                </a:cubicBezTo>
                <a:cubicBezTo>
                  <a:pt x="347573" y="1162238"/>
                  <a:pt x="356995" y="1165148"/>
                  <a:pt x="363276" y="1168057"/>
                </a:cubicBezTo>
                <a:cubicBezTo>
                  <a:pt x="372697" y="1173875"/>
                  <a:pt x="375838" y="1182602"/>
                  <a:pt x="375838" y="1191329"/>
                </a:cubicBezTo>
                <a:cubicBezTo>
                  <a:pt x="366416" y="1249511"/>
                  <a:pt x="382119" y="1307693"/>
                  <a:pt x="416665" y="1357148"/>
                </a:cubicBezTo>
                <a:cubicBezTo>
                  <a:pt x="441789" y="1386239"/>
                  <a:pt x="473194" y="1409511"/>
                  <a:pt x="510881" y="1426966"/>
                </a:cubicBezTo>
                <a:cubicBezTo>
                  <a:pt x="498318" y="1409511"/>
                  <a:pt x="488897" y="1389148"/>
                  <a:pt x="482616" y="1368784"/>
                </a:cubicBezTo>
                <a:cubicBezTo>
                  <a:pt x="476335" y="1357148"/>
                  <a:pt x="485756" y="1345511"/>
                  <a:pt x="498318" y="1339693"/>
                </a:cubicBezTo>
                <a:cubicBezTo>
                  <a:pt x="510881" y="1336784"/>
                  <a:pt x="526583" y="1342602"/>
                  <a:pt x="529724" y="1354239"/>
                </a:cubicBezTo>
                <a:cubicBezTo>
                  <a:pt x="542286" y="1386239"/>
                  <a:pt x="561129" y="1418239"/>
                  <a:pt x="583113" y="1450239"/>
                </a:cubicBezTo>
                <a:cubicBezTo>
                  <a:pt x="589394" y="1453148"/>
                  <a:pt x="592534" y="1456057"/>
                  <a:pt x="592534" y="1461875"/>
                </a:cubicBezTo>
                <a:cubicBezTo>
                  <a:pt x="627080" y="1505512"/>
                  <a:pt x="667907" y="1540421"/>
                  <a:pt x="715015" y="1569512"/>
                </a:cubicBezTo>
                <a:cubicBezTo>
                  <a:pt x="777825" y="1607330"/>
                  <a:pt x="846917" y="1630603"/>
                  <a:pt x="916008" y="1653875"/>
                </a:cubicBezTo>
                <a:cubicBezTo>
                  <a:pt x="1013365" y="1682966"/>
                  <a:pt x="1123283" y="1712057"/>
                  <a:pt x="1217499" y="1680057"/>
                </a:cubicBezTo>
                <a:cubicBezTo>
                  <a:pt x="1261466" y="1662603"/>
                  <a:pt x="1302293" y="1633512"/>
                  <a:pt x="1343120" y="1589875"/>
                </a:cubicBezTo>
                <a:cubicBezTo>
                  <a:pt x="1371385" y="1560784"/>
                  <a:pt x="1409071" y="1514239"/>
                  <a:pt x="1412212" y="1461875"/>
                </a:cubicBezTo>
                <a:cubicBezTo>
                  <a:pt x="1402790" y="1473512"/>
                  <a:pt x="1390228" y="1479330"/>
                  <a:pt x="1377666" y="1485148"/>
                </a:cubicBezTo>
                <a:cubicBezTo>
                  <a:pt x="1371385" y="1488057"/>
                  <a:pt x="1365104" y="1490966"/>
                  <a:pt x="1358823" y="1490966"/>
                </a:cubicBezTo>
                <a:cubicBezTo>
                  <a:pt x="1346260" y="1490966"/>
                  <a:pt x="1336839" y="1485148"/>
                  <a:pt x="1330558" y="1479330"/>
                </a:cubicBezTo>
                <a:cubicBezTo>
                  <a:pt x="1324277" y="1467693"/>
                  <a:pt x="1327417" y="1453148"/>
                  <a:pt x="1336839" y="1444421"/>
                </a:cubicBezTo>
                <a:cubicBezTo>
                  <a:pt x="1343120" y="1441511"/>
                  <a:pt x="1352542" y="1438602"/>
                  <a:pt x="1358823" y="1441511"/>
                </a:cubicBezTo>
                <a:cubicBezTo>
                  <a:pt x="1383947" y="1429875"/>
                  <a:pt x="1399649" y="1406602"/>
                  <a:pt x="1412212" y="1377511"/>
                </a:cubicBezTo>
                <a:cubicBezTo>
                  <a:pt x="1421633" y="1348420"/>
                  <a:pt x="1421633" y="1313511"/>
                  <a:pt x="1421633" y="1281511"/>
                </a:cubicBezTo>
                <a:cubicBezTo>
                  <a:pt x="1421633" y="1261148"/>
                  <a:pt x="1421633" y="1237875"/>
                  <a:pt x="1418493" y="1214602"/>
                </a:cubicBezTo>
                <a:cubicBezTo>
                  <a:pt x="1412212" y="1182602"/>
                  <a:pt x="1399649" y="1150602"/>
                  <a:pt x="1380806" y="1121511"/>
                </a:cubicBezTo>
                <a:cubicBezTo>
                  <a:pt x="1358823" y="1138966"/>
                  <a:pt x="1330558" y="1150602"/>
                  <a:pt x="1302293" y="1150602"/>
                </a:cubicBezTo>
                <a:cubicBezTo>
                  <a:pt x="1289731" y="1150602"/>
                  <a:pt x="1277169" y="1147693"/>
                  <a:pt x="1264607" y="1144784"/>
                </a:cubicBezTo>
                <a:cubicBezTo>
                  <a:pt x="1252045" y="1138966"/>
                  <a:pt x="1245764" y="1127329"/>
                  <a:pt x="1252045" y="1115693"/>
                </a:cubicBezTo>
                <a:cubicBezTo>
                  <a:pt x="1255185" y="1101148"/>
                  <a:pt x="1270888" y="1095329"/>
                  <a:pt x="1283450" y="1101148"/>
                </a:cubicBezTo>
                <a:cubicBezTo>
                  <a:pt x="1314855" y="1109875"/>
                  <a:pt x="1352542" y="1092420"/>
                  <a:pt x="1371385" y="1066238"/>
                </a:cubicBezTo>
                <a:cubicBezTo>
                  <a:pt x="1393368" y="1037147"/>
                  <a:pt x="1402790" y="996420"/>
                  <a:pt x="1409071" y="958602"/>
                </a:cubicBezTo>
                <a:cubicBezTo>
                  <a:pt x="1424774" y="885875"/>
                  <a:pt x="1434195" y="816056"/>
                  <a:pt x="1415352" y="752056"/>
                </a:cubicBezTo>
                <a:cubicBezTo>
                  <a:pt x="1396509" y="763693"/>
                  <a:pt x="1380806" y="772420"/>
                  <a:pt x="1358823" y="778238"/>
                </a:cubicBezTo>
                <a:cubicBezTo>
                  <a:pt x="1358823" y="778238"/>
                  <a:pt x="1355682" y="778238"/>
                  <a:pt x="1355682" y="778238"/>
                </a:cubicBezTo>
                <a:cubicBezTo>
                  <a:pt x="1343120" y="778238"/>
                  <a:pt x="1333698" y="769511"/>
                  <a:pt x="1330558" y="760784"/>
                </a:cubicBezTo>
                <a:cubicBezTo>
                  <a:pt x="1327417" y="746238"/>
                  <a:pt x="1333698" y="734602"/>
                  <a:pt x="1349401" y="731693"/>
                </a:cubicBezTo>
                <a:cubicBezTo>
                  <a:pt x="1377666" y="725874"/>
                  <a:pt x="1402790" y="705511"/>
                  <a:pt x="1421633" y="679329"/>
                </a:cubicBezTo>
                <a:cubicBezTo>
                  <a:pt x="1440476" y="650238"/>
                  <a:pt x="1446757" y="612420"/>
                  <a:pt x="1453038" y="586238"/>
                </a:cubicBezTo>
                <a:cubicBezTo>
                  <a:pt x="1459319" y="560056"/>
                  <a:pt x="1462460" y="525147"/>
                  <a:pt x="1456179" y="490238"/>
                </a:cubicBezTo>
                <a:cubicBezTo>
                  <a:pt x="1449898" y="461147"/>
                  <a:pt x="1434195" y="434965"/>
                  <a:pt x="1412212" y="420420"/>
                </a:cubicBezTo>
                <a:cubicBezTo>
                  <a:pt x="1409071" y="417511"/>
                  <a:pt x="1405930" y="417511"/>
                  <a:pt x="1405930" y="414601"/>
                </a:cubicBezTo>
                <a:cubicBezTo>
                  <a:pt x="1396509" y="414601"/>
                  <a:pt x="1387087" y="417511"/>
                  <a:pt x="1377666" y="417511"/>
                </a:cubicBezTo>
                <a:cubicBezTo>
                  <a:pt x="1368244" y="417511"/>
                  <a:pt x="1358823" y="414601"/>
                  <a:pt x="1346260" y="414601"/>
                </a:cubicBezTo>
                <a:cubicBezTo>
                  <a:pt x="1226136" y="401511"/>
                  <a:pt x="1111310" y="347511"/>
                  <a:pt x="996485" y="251374"/>
                </a:cubicBezTo>
                <a:lnTo>
                  <a:pt x="940298" y="197530"/>
                </a:lnTo>
                <a:lnTo>
                  <a:pt x="960333" y="185302"/>
                </a:lnTo>
                <a:close/>
                <a:moveTo>
                  <a:pt x="2868467" y="152970"/>
                </a:moveTo>
                <a:lnTo>
                  <a:pt x="2863101" y="164227"/>
                </a:lnTo>
                <a:cubicBezTo>
                  <a:pt x="2859961" y="167137"/>
                  <a:pt x="2859961" y="170047"/>
                  <a:pt x="2856821" y="172956"/>
                </a:cubicBezTo>
                <a:cubicBezTo>
                  <a:pt x="2850540" y="178776"/>
                  <a:pt x="2847400" y="184595"/>
                  <a:pt x="2847400" y="187505"/>
                </a:cubicBezTo>
                <a:cubicBezTo>
                  <a:pt x="2844260" y="199144"/>
                  <a:pt x="2831698" y="204963"/>
                  <a:pt x="2822277" y="204963"/>
                </a:cubicBezTo>
                <a:cubicBezTo>
                  <a:pt x="2819137" y="204963"/>
                  <a:pt x="2815997" y="204963"/>
                  <a:pt x="2815997" y="204963"/>
                </a:cubicBezTo>
                <a:cubicBezTo>
                  <a:pt x="2808146" y="203508"/>
                  <a:pt x="2802651" y="199144"/>
                  <a:pt x="2799510" y="193688"/>
                </a:cubicBezTo>
                <a:lnTo>
                  <a:pt x="2798787" y="188217"/>
                </a:lnTo>
                <a:lnTo>
                  <a:pt x="2833352" y="171827"/>
                </a:lnTo>
                <a:close/>
                <a:moveTo>
                  <a:pt x="1241267" y="131310"/>
                </a:moveTo>
                <a:lnTo>
                  <a:pt x="1276015" y="137737"/>
                </a:lnTo>
                <a:lnTo>
                  <a:pt x="1311647" y="149930"/>
                </a:lnTo>
                <a:lnTo>
                  <a:pt x="1321657" y="163723"/>
                </a:lnTo>
                <a:cubicBezTo>
                  <a:pt x="1331081" y="172418"/>
                  <a:pt x="1327939" y="186911"/>
                  <a:pt x="1318515" y="195606"/>
                </a:cubicBezTo>
                <a:cubicBezTo>
                  <a:pt x="1312232" y="201403"/>
                  <a:pt x="1309091" y="201403"/>
                  <a:pt x="1302808" y="201403"/>
                </a:cubicBezTo>
                <a:cubicBezTo>
                  <a:pt x="1293384" y="201403"/>
                  <a:pt x="1287101" y="198505"/>
                  <a:pt x="1283960" y="192708"/>
                </a:cubicBezTo>
                <a:cubicBezTo>
                  <a:pt x="1276107" y="184737"/>
                  <a:pt x="1267664" y="174411"/>
                  <a:pt x="1259369" y="162364"/>
                </a:cubicBezTo>
                <a:close/>
                <a:moveTo>
                  <a:pt x="3136643" y="0"/>
                </a:moveTo>
                <a:lnTo>
                  <a:pt x="3137207" y="6908"/>
                </a:lnTo>
                <a:cubicBezTo>
                  <a:pt x="3137882" y="112931"/>
                  <a:pt x="3099607" y="225204"/>
                  <a:pt x="3026982" y="312477"/>
                </a:cubicBezTo>
                <a:cubicBezTo>
                  <a:pt x="3030123" y="315386"/>
                  <a:pt x="3030123" y="318295"/>
                  <a:pt x="3030123" y="321204"/>
                </a:cubicBezTo>
                <a:cubicBezTo>
                  <a:pt x="3052106" y="440477"/>
                  <a:pt x="3039544" y="559750"/>
                  <a:pt x="2992436" y="670295"/>
                </a:cubicBezTo>
                <a:cubicBezTo>
                  <a:pt x="2983015" y="696477"/>
                  <a:pt x="2970453" y="716841"/>
                  <a:pt x="2957890" y="737204"/>
                </a:cubicBezTo>
                <a:cubicBezTo>
                  <a:pt x="2973593" y="859386"/>
                  <a:pt x="2954750" y="981568"/>
                  <a:pt x="2904501" y="1095023"/>
                </a:cubicBezTo>
                <a:cubicBezTo>
                  <a:pt x="2888799" y="1129932"/>
                  <a:pt x="2863675" y="1173568"/>
                  <a:pt x="2825988" y="1202659"/>
                </a:cubicBezTo>
                <a:cubicBezTo>
                  <a:pt x="2794583" y="1225932"/>
                  <a:pt x="2753756" y="1237568"/>
                  <a:pt x="2719210" y="1234659"/>
                </a:cubicBezTo>
                <a:cubicBezTo>
                  <a:pt x="2722351" y="1292841"/>
                  <a:pt x="2700367" y="1351023"/>
                  <a:pt x="2665821" y="1397569"/>
                </a:cubicBezTo>
                <a:cubicBezTo>
                  <a:pt x="2621854" y="1452841"/>
                  <a:pt x="2559044" y="1490660"/>
                  <a:pt x="2489952" y="1505205"/>
                </a:cubicBezTo>
                <a:cubicBezTo>
                  <a:pt x="2452266" y="1551751"/>
                  <a:pt x="2405158" y="1592478"/>
                  <a:pt x="2351769" y="1624478"/>
                </a:cubicBezTo>
                <a:cubicBezTo>
                  <a:pt x="2285818" y="1665205"/>
                  <a:pt x="2213586" y="1688478"/>
                  <a:pt x="2141354" y="1711751"/>
                </a:cubicBezTo>
                <a:cubicBezTo>
                  <a:pt x="2072262" y="1735023"/>
                  <a:pt x="1993749" y="1755387"/>
                  <a:pt x="1918376" y="1755387"/>
                </a:cubicBezTo>
                <a:cubicBezTo>
                  <a:pt x="1880690" y="1755387"/>
                  <a:pt x="1843004" y="1749569"/>
                  <a:pt x="1805317" y="1737933"/>
                </a:cubicBezTo>
                <a:cubicBezTo>
                  <a:pt x="1755069" y="1720478"/>
                  <a:pt x="1707961" y="1685569"/>
                  <a:pt x="1657712" y="1636114"/>
                </a:cubicBezTo>
                <a:cubicBezTo>
                  <a:pt x="1616885" y="1592478"/>
                  <a:pt x="1554075" y="1505205"/>
                  <a:pt x="1585480" y="1417932"/>
                </a:cubicBezTo>
                <a:cubicBezTo>
                  <a:pt x="1585480" y="1415023"/>
                  <a:pt x="1582340" y="1409205"/>
                  <a:pt x="1582340" y="1406296"/>
                </a:cubicBezTo>
                <a:cubicBezTo>
                  <a:pt x="1569777" y="1371387"/>
                  <a:pt x="1566637" y="1333569"/>
                  <a:pt x="1566637" y="1298659"/>
                </a:cubicBezTo>
                <a:cubicBezTo>
                  <a:pt x="1566637" y="1275387"/>
                  <a:pt x="1566637" y="1249205"/>
                  <a:pt x="1572918" y="1223023"/>
                </a:cubicBezTo>
                <a:cubicBezTo>
                  <a:pt x="1579199" y="1182296"/>
                  <a:pt x="1594902" y="1141568"/>
                  <a:pt x="1620026" y="1106659"/>
                </a:cubicBezTo>
                <a:cubicBezTo>
                  <a:pt x="1616885" y="1103750"/>
                  <a:pt x="1616885" y="1097932"/>
                  <a:pt x="1620026" y="1095023"/>
                </a:cubicBezTo>
                <a:cubicBezTo>
                  <a:pt x="1598042" y="1057205"/>
                  <a:pt x="1588621" y="1016477"/>
                  <a:pt x="1582340" y="981568"/>
                </a:cubicBezTo>
                <a:cubicBezTo>
                  <a:pt x="1563496" y="894295"/>
                  <a:pt x="1550934" y="807023"/>
                  <a:pt x="1585480" y="731386"/>
                </a:cubicBezTo>
                <a:cubicBezTo>
                  <a:pt x="1582340" y="725568"/>
                  <a:pt x="1579199" y="722659"/>
                  <a:pt x="1576058" y="716841"/>
                </a:cubicBezTo>
                <a:cubicBezTo>
                  <a:pt x="1554075" y="681932"/>
                  <a:pt x="1544653" y="641204"/>
                  <a:pt x="1538372" y="609204"/>
                </a:cubicBezTo>
                <a:cubicBezTo>
                  <a:pt x="1532091" y="577204"/>
                  <a:pt x="1525810" y="536477"/>
                  <a:pt x="1535232" y="495750"/>
                </a:cubicBezTo>
                <a:cubicBezTo>
                  <a:pt x="1541513" y="460841"/>
                  <a:pt x="1557215" y="431750"/>
                  <a:pt x="1582340" y="408477"/>
                </a:cubicBezTo>
                <a:cubicBezTo>
                  <a:pt x="1579199" y="405568"/>
                  <a:pt x="1572918" y="402659"/>
                  <a:pt x="1569777" y="399750"/>
                </a:cubicBezTo>
                <a:cubicBezTo>
                  <a:pt x="1550934" y="379386"/>
                  <a:pt x="1544653" y="356113"/>
                  <a:pt x="1541513" y="332840"/>
                </a:cubicBezTo>
                <a:lnTo>
                  <a:pt x="1532964" y="246341"/>
                </a:lnTo>
                <a:lnTo>
                  <a:pt x="1586367" y="274227"/>
                </a:lnTo>
                <a:lnTo>
                  <a:pt x="1591761" y="324113"/>
                </a:lnTo>
                <a:cubicBezTo>
                  <a:pt x="1594902" y="338659"/>
                  <a:pt x="1598042" y="356113"/>
                  <a:pt x="1607464" y="367750"/>
                </a:cubicBezTo>
                <a:cubicBezTo>
                  <a:pt x="1623166" y="382295"/>
                  <a:pt x="1648291" y="385204"/>
                  <a:pt x="1685977" y="382295"/>
                </a:cubicBezTo>
                <a:lnTo>
                  <a:pt x="1770735" y="362536"/>
                </a:lnTo>
                <a:lnTo>
                  <a:pt x="1839803" y="388868"/>
                </a:lnTo>
                <a:lnTo>
                  <a:pt x="1811304" y="402068"/>
                </a:lnTo>
                <a:cubicBezTo>
                  <a:pt x="1771949" y="415568"/>
                  <a:pt x="1732300" y="424477"/>
                  <a:pt x="1692258" y="428840"/>
                </a:cubicBezTo>
                <a:cubicBezTo>
                  <a:pt x="1682836" y="428840"/>
                  <a:pt x="1673415" y="431750"/>
                  <a:pt x="1663993" y="431750"/>
                </a:cubicBezTo>
                <a:cubicBezTo>
                  <a:pt x="1654572" y="431750"/>
                  <a:pt x="1645150" y="428840"/>
                  <a:pt x="1635728" y="428840"/>
                </a:cubicBezTo>
                <a:cubicBezTo>
                  <a:pt x="1635728" y="431750"/>
                  <a:pt x="1632588" y="431750"/>
                  <a:pt x="1629447" y="434659"/>
                </a:cubicBezTo>
                <a:cubicBezTo>
                  <a:pt x="1607464" y="449204"/>
                  <a:pt x="1588621" y="475386"/>
                  <a:pt x="1582340" y="504477"/>
                </a:cubicBezTo>
                <a:cubicBezTo>
                  <a:pt x="1576058" y="539386"/>
                  <a:pt x="1582340" y="574295"/>
                  <a:pt x="1588621" y="600477"/>
                </a:cubicBezTo>
                <a:cubicBezTo>
                  <a:pt x="1591761" y="629568"/>
                  <a:pt x="1601183" y="664477"/>
                  <a:pt x="1620026" y="693568"/>
                </a:cubicBezTo>
                <a:cubicBezTo>
                  <a:pt x="1638869" y="719750"/>
                  <a:pt x="1663993" y="740113"/>
                  <a:pt x="1692258" y="745932"/>
                </a:cubicBezTo>
                <a:cubicBezTo>
                  <a:pt x="1704820" y="748841"/>
                  <a:pt x="1714242" y="760477"/>
                  <a:pt x="1711101" y="775023"/>
                </a:cubicBezTo>
                <a:cubicBezTo>
                  <a:pt x="1707961" y="783750"/>
                  <a:pt x="1698539" y="792477"/>
                  <a:pt x="1685977" y="792477"/>
                </a:cubicBezTo>
                <a:cubicBezTo>
                  <a:pt x="1685977" y="792477"/>
                  <a:pt x="1682836" y="792477"/>
                  <a:pt x="1679696" y="792477"/>
                </a:cubicBezTo>
                <a:cubicBezTo>
                  <a:pt x="1660853" y="786659"/>
                  <a:pt x="1642010" y="780841"/>
                  <a:pt x="1626307" y="769204"/>
                </a:cubicBezTo>
                <a:cubicBezTo>
                  <a:pt x="1607464" y="830295"/>
                  <a:pt x="1616885" y="900114"/>
                  <a:pt x="1632588" y="972841"/>
                </a:cubicBezTo>
                <a:cubicBezTo>
                  <a:pt x="1638869" y="1010659"/>
                  <a:pt x="1648291" y="1051386"/>
                  <a:pt x="1670274" y="1080477"/>
                </a:cubicBezTo>
                <a:cubicBezTo>
                  <a:pt x="1689117" y="1106659"/>
                  <a:pt x="1726804" y="1127023"/>
                  <a:pt x="1758209" y="1115387"/>
                </a:cubicBezTo>
                <a:cubicBezTo>
                  <a:pt x="1770772" y="1109568"/>
                  <a:pt x="1786474" y="1115387"/>
                  <a:pt x="1789615" y="1129932"/>
                </a:cubicBezTo>
                <a:cubicBezTo>
                  <a:pt x="1795896" y="1141568"/>
                  <a:pt x="1789615" y="1153205"/>
                  <a:pt x="1773912" y="1159023"/>
                </a:cubicBezTo>
                <a:cubicBezTo>
                  <a:pt x="1764491" y="1161932"/>
                  <a:pt x="1751928" y="1164841"/>
                  <a:pt x="1739366" y="1164841"/>
                </a:cubicBezTo>
                <a:cubicBezTo>
                  <a:pt x="1711101" y="1164841"/>
                  <a:pt x="1682836" y="1153205"/>
                  <a:pt x="1657712" y="1135750"/>
                </a:cubicBezTo>
                <a:cubicBezTo>
                  <a:pt x="1638869" y="1164841"/>
                  <a:pt x="1626307" y="1196841"/>
                  <a:pt x="1623166" y="1228841"/>
                </a:cubicBezTo>
                <a:cubicBezTo>
                  <a:pt x="1620026" y="1252114"/>
                  <a:pt x="1616885" y="1275387"/>
                  <a:pt x="1620026" y="1295750"/>
                </a:cubicBezTo>
                <a:cubicBezTo>
                  <a:pt x="1620026" y="1327750"/>
                  <a:pt x="1620026" y="1362659"/>
                  <a:pt x="1629447" y="1391750"/>
                </a:cubicBezTo>
                <a:cubicBezTo>
                  <a:pt x="1638869" y="1420841"/>
                  <a:pt x="1657712" y="1444114"/>
                  <a:pt x="1679696" y="1455750"/>
                </a:cubicBezTo>
                <a:cubicBezTo>
                  <a:pt x="1689117" y="1452841"/>
                  <a:pt x="1695398" y="1455750"/>
                  <a:pt x="1704820" y="1458660"/>
                </a:cubicBezTo>
                <a:cubicBezTo>
                  <a:pt x="1714242" y="1467387"/>
                  <a:pt x="1717382" y="1481932"/>
                  <a:pt x="1707961" y="1493569"/>
                </a:cubicBezTo>
                <a:cubicBezTo>
                  <a:pt x="1701680" y="1499387"/>
                  <a:pt x="1692258" y="1505205"/>
                  <a:pt x="1682836" y="1505205"/>
                </a:cubicBezTo>
                <a:cubicBezTo>
                  <a:pt x="1676555" y="1505205"/>
                  <a:pt x="1670274" y="1502296"/>
                  <a:pt x="1663993" y="1499387"/>
                </a:cubicBezTo>
                <a:cubicBezTo>
                  <a:pt x="1651431" y="1493569"/>
                  <a:pt x="1638869" y="1487751"/>
                  <a:pt x="1629447" y="1479023"/>
                </a:cubicBezTo>
                <a:cubicBezTo>
                  <a:pt x="1632588" y="1528478"/>
                  <a:pt x="1670274" y="1575023"/>
                  <a:pt x="1698539" y="1604114"/>
                </a:cubicBezTo>
                <a:cubicBezTo>
                  <a:pt x="1739366" y="1647751"/>
                  <a:pt x="1780193" y="1676842"/>
                  <a:pt x="1824161" y="1694296"/>
                </a:cubicBezTo>
                <a:cubicBezTo>
                  <a:pt x="1918376" y="1729205"/>
                  <a:pt x="2028295" y="1697205"/>
                  <a:pt x="2125651" y="1668114"/>
                </a:cubicBezTo>
                <a:cubicBezTo>
                  <a:pt x="2194743" y="1644842"/>
                  <a:pt x="2263834" y="1621569"/>
                  <a:pt x="2323504" y="1583751"/>
                </a:cubicBezTo>
                <a:cubicBezTo>
                  <a:pt x="2373753" y="1557569"/>
                  <a:pt x="2414579" y="1519751"/>
                  <a:pt x="2445985" y="1479023"/>
                </a:cubicBezTo>
                <a:cubicBezTo>
                  <a:pt x="2449125" y="1473205"/>
                  <a:pt x="2452266" y="1467387"/>
                  <a:pt x="2458547" y="1464478"/>
                </a:cubicBezTo>
                <a:cubicBezTo>
                  <a:pt x="2480530" y="1432478"/>
                  <a:pt x="2496233" y="1403387"/>
                  <a:pt x="2511936" y="1368478"/>
                </a:cubicBezTo>
                <a:cubicBezTo>
                  <a:pt x="2515076" y="1356841"/>
                  <a:pt x="2530779" y="1351023"/>
                  <a:pt x="2543341" y="1353932"/>
                </a:cubicBezTo>
                <a:cubicBezTo>
                  <a:pt x="2555903" y="1359750"/>
                  <a:pt x="2562184" y="1371387"/>
                  <a:pt x="2559044" y="1385932"/>
                </a:cubicBezTo>
                <a:cubicBezTo>
                  <a:pt x="2549622" y="1403387"/>
                  <a:pt x="2540200" y="1423750"/>
                  <a:pt x="2530779" y="1441205"/>
                </a:cubicBezTo>
                <a:cubicBezTo>
                  <a:pt x="2568465" y="1426660"/>
                  <a:pt x="2599870" y="1400478"/>
                  <a:pt x="2621854" y="1371387"/>
                </a:cubicBezTo>
                <a:cubicBezTo>
                  <a:pt x="2659540" y="1324841"/>
                  <a:pt x="2675243" y="1263750"/>
                  <a:pt x="2665821" y="1205568"/>
                </a:cubicBezTo>
                <a:cubicBezTo>
                  <a:pt x="2665821" y="1196841"/>
                  <a:pt x="2668962" y="1188114"/>
                  <a:pt x="2675243" y="1182296"/>
                </a:cubicBezTo>
                <a:cubicBezTo>
                  <a:pt x="2684665" y="1179387"/>
                  <a:pt x="2694086" y="1176477"/>
                  <a:pt x="2703508" y="1182296"/>
                </a:cubicBezTo>
                <a:cubicBezTo>
                  <a:pt x="2731773" y="1193932"/>
                  <a:pt x="2769459" y="1182296"/>
                  <a:pt x="2794583" y="1164841"/>
                </a:cubicBezTo>
                <a:cubicBezTo>
                  <a:pt x="2825988" y="1141568"/>
                  <a:pt x="2844831" y="1106659"/>
                  <a:pt x="2857394" y="1077568"/>
                </a:cubicBezTo>
                <a:cubicBezTo>
                  <a:pt x="2898220" y="987386"/>
                  <a:pt x="2917064" y="888477"/>
                  <a:pt x="2910783" y="789568"/>
                </a:cubicBezTo>
                <a:cubicBezTo>
                  <a:pt x="2895080" y="804114"/>
                  <a:pt x="2876237" y="815750"/>
                  <a:pt x="2854253" y="824477"/>
                </a:cubicBezTo>
                <a:cubicBezTo>
                  <a:pt x="2851113" y="827386"/>
                  <a:pt x="2847972" y="827386"/>
                  <a:pt x="2844831" y="827386"/>
                </a:cubicBezTo>
                <a:cubicBezTo>
                  <a:pt x="2835410" y="827386"/>
                  <a:pt x="2825988" y="821568"/>
                  <a:pt x="2822848" y="812841"/>
                </a:cubicBezTo>
                <a:cubicBezTo>
                  <a:pt x="2816567" y="801204"/>
                  <a:pt x="2822848" y="786659"/>
                  <a:pt x="2835410" y="780841"/>
                </a:cubicBezTo>
                <a:cubicBezTo>
                  <a:pt x="2879377" y="763386"/>
                  <a:pt x="2917064" y="719750"/>
                  <a:pt x="2945328" y="652841"/>
                </a:cubicBezTo>
                <a:cubicBezTo>
                  <a:pt x="2986155" y="559750"/>
                  <a:pt x="2998717" y="457931"/>
                  <a:pt x="2986155" y="359022"/>
                </a:cubicBezTo>
                <a:cubicBezTo>
                  <a:pt x="2983015" y="361931"/>
                  <a:pt x="2979874" y="361931"/>
                  <a:pt x="2976734" y="364840"/>
                </a:cubicBezTo>
                <a:cubicBezTo>
                  <a:pt x="2951609" y="391022"/>
                  <a:pt x="2923345" y="417204"/>
                  <a:pt x="2923345" y="443386"/>
                </a:cubicBezTo>
                <a:cubicBezTo>
                  <a:pt x="2926485" y="457931"/>
                  <a:pt x="2913923" y="466659"/>
                  <a:pt x="2901361" y="469568"/>
                </a:cubicBezTo>
                <a:cubicBezTo>
                  <a:pt x="2898220" y="469568"/>
                  <a:pt x="2898220" y="469568"/>
                  <a:pt x="2898220" y="469568"/>
                </a:cubicBezTo>
                <a:cubicBezTo>
                  <a:pt x="2885658" y="469568"/>
                  <a:pt x="2873096" y="457931"/>
                  <a:pt x="2873096" y="446295"/>
                </a:cubicBezTo>
                <a:cubicBezTo>
                  <a:pt x="2873096" y="396840"/>
                  <a:pt x="2910783" y="361931"/>
                  <a:pt x="2942188" y="332840"/>
                </a:cubicBezTo>
                <a:cubicBezTo>
                  <a:pt x="2945328" y="329931"/>
                  <a:pt x="2948469" y="327022"/>
                  <a:pt x="2951609" y="324113"/>
                </a:cubicBezTo>
                <a:cubicBezTo>
                  <a:pt x="3028160" y="253204"/>
                  <a:pt x="3074041" y="149340"/>
                  <a:pt x="3083886" y="48033"/>
                </a:cubicBezTo>
                <a:lnTo>
                  <a:pt x="3084300" y="31827"/>
                </a:lnTo>
                <a:close/>
              </a:path>
            </a:pathLst>
          </a:custGeom>
          <a:solidFill>
            <a:schemeClr val="accent5"/>
          </a:solidFill>
          <a:ln w="3175">
            <a:noFill/>
            <a:round/>
            <a:headEnd/>
            <a:tailEnd/>
          </a:ln>
        </p:spPr>
        <p:txBody>
          <a:bodyPr wrap="square">
            <a:noAutofit/>
          </a:bodyPr>
          <a:lstStyle/>
          <a:p>
            <a:pPr eaLnBrk="1" fontAlgn="auto" hangingPunct="1">
              <a:spcBef>
                <a:spcPts val="0"/>
              </a:spcBef>
              <a:spcAft>
                <a:spcPts val="0"/>
              </a:spcAft>
              <a:defRPr/>
            </a:pPr>
            <a:endParaRPr lang="id-ID">
              <a:solidFill>
                <a:schemeClr val="accent1"/>
              </a:solidFill>
            </a:endParaRPr>
          </a:p>
        </p:txBody>
      </p:sp>
      <p:sp>
        <p:nvSpPr>
          <p:cNvPr id="165" name="任意多边形: 形状 164">
            <a:extLst>
              <a:ext uri="{FF2B5EF4-FFF2-40B4-BE49-F238E27FC236}">
                <a16:creationId xmlns:a16="http://schemas.microsoft.com/office/drawing/2014/main" xmlns="" id="{4D111502-E1E0-4878-BCCD-5709CFA9F94C}"/>
              </a:ext>
            </a:extLst>
          </p:cNvPr>
          <p:cNvSpPr/>
          <p:nvPr/>
        </p:nvSpPr>
        <p:spPr>
          <a:xfrm>
            <a:off x="4585329" y="3640551"/>
            <a:ext cx="3137215" cy="1755387"/>
          </a:xfrm>
          <a:custGeom>
            <a:avLst/>
            <a:gdLst>
              <a:gd name="connsiteX0" fmla="*/ 1719028 w 3137215"/>
              <a:gd name="connsiteY0" fmla="*/ 1283754 h 1755387"/>
              <a:gd name="connsiteX1" fmla="*/ 1738667 w 3137215"/>
              <a:gd name="connsiteY1" fmla="*/ 1285939 h 1755387"/>
              <a:gd name="connsiteX2" fmla="*/ 1788942 w 3137215"/>
              <a:gd name="connsiteY2" fmla="*/ 1320893 h 1755387"/>
              <a:gd name="connsiteX3" fmla="*/ 1814080 w 3137215"/>
              <a:gd name="connsiteY3" fmla="*/ 1341282 h 1755387"/>
              <a:gd name="connsiteX4" fmla="*/ 1876924 w 3137215"/>
              <a:gd name="connsiteY4" fmla="*/ 1358759 h 1755387"/>
              <a:gd name="connsiteX5" fmla="*/ 1902061 w 3137215"/>
              <a:gd name="connsiteY5" fmla="*/ 1344195 h 1755387"/>
              <a:gd name="connsiteX6" fmla="*/ 1936625 w 3137215"/>
              <a:gd name="connsiteY6" fmla="*/ 1323805 h 1755387"/>
              <a:gd name="connsiteX7" fmla="*/ 2024607 w 3137215"/>
              <a:gd name="connsiteY7" fmla="*/ 1329631 h 1755387"/>
              <a:gd name="connsiteX8" fmla="*/ 2040318 w 3137215"/>
              <a:gd name="connsiteY8" fmla="*/ 1338369 h 1755387"/>
              <a:gd name="connsiteX9" fmla="*/ 2056029 w 3137215"/>
              <a:gd name="connsiteY9" fmla="*/ 1350021 h 1755387"/>
              <a:gd name="connsiteX10" fmla="*/ 2071740 w 3137215"/>
              <a:gd name="connsiteY10" fmla="*/ 1379149 h 1755387"/>
              <a:gd name="connsiteX11" fmla="*/ 2040318 w 3137215"/>
              <a:gd name="connsiteY11" fmla="*/ 1393713 h 1755387"/>
              <a:gd name="connsiteX12" fmla="*/ 2005754 w 3137215"/>
              <a:gd name="connsiteY12" fmla="*/ 1376236 h 1755387"/>
              <a:gd name="connsiteX13" fmla="*/ 1996327 w 3137215"/>
              <a:gd name="connsiteY13" fmla="*/ 1367497 h 1755387"/>
              <a:gd name="connsiteX14" fmla="*/ 1955479 w 3137215"/>
              <a:gd name="connsiteY14" fmla="*/ 1364585 h 1755387"/>
              <a:gd name="connsiteX15" fmla="*/ 1933483 w 3137215"/>
              <a:gd name="connsiteY15" fmla="*/ 1379149 h 1755387"/>
              <a:gd name="connsiteX16" fmla="*/ 1892635 w 3137215"/>
              <a:gd name="connsiteY16" fmla="*/ 1402451 h 1755387"/>
              <a:gd name="connsiteX17" fmla="*/ 1886350 w 3137215"/>
              <a:gd name="connsiteY17" fmla="*/ 1405364 h 1755387"/>
              <a:gd name="connsiteX18" fmla="*/ 1823506 w 3137215"/>
              <a:gd name="connsiteY18" fmla="*/ 1501486 h 1755387"/>
              <a:gd name="connsiteX19" fmla="*/ 1810937 w 3137215"/>
              <a:gd name="connsiteY19" fmla="*/ 1504399 h 1755387"/>
              <a:gd name="connsiteX20" fmla="*/ 1788942 w 3137215"/>
              <a:gd name="connsiteY20" fmla="*/ 1495661 h 1755387"/>
              <a:gd name="connsiteX21" fmla="*/ 1795226 w 3137215"/>
              <a:gd name="connsiteY21" fmla="*/ 1460707 h 1755387"/>
              <a:gd name="connsiteX22" fmla="*/ 1836075 w 3137215"/>
              <a:gd name="connsiteY22" fmla="*/ 1405364 h 1755387"/>
              <a:gd name="connsiteX23" fmla="*/ 1782658 w 3137215"/>
              <a:gd name="connsiteY23" fmla="*/ 1379149 h 1755387"/>
              <a:gd name="connsiteX24" fmla="*/ 1754378 w 3137215"/>
              <a:gd name="connsiteY24" fmla="*/ 1355846 h 1755387"/>
              <a:gd name="connsiteX25" fmla="*/ 1713529 w 3137215"/>
              <a:gd name="connsiteY25" fmla="*/ 1326718 h 1755387"/>
              <a:gd name="connsiteX26" fmla="*/ 1704102 w 3137215"/>
              <a:gd name="connsiteY26" fmla="*/ 1294677 h 1755387"/>
              <a:gd name="connsiteX27" fmla="*/ 1719028 w 3137215"/>
              <a:gd name="connsiteY27" fmla="*/ 1283754 h 1755387"/>
              <a:gd name="connsiteX28" fmla="*/ 1319837 w 3137215"/>
              <a:gd name="connsiteY28" fmla="*/ 1269515 h 1755387"/>
              <a:gd name="connsiteX29" fmla="*/ 1337545 w 3137215"/>
              <a:gd name="connsiteY29" fmla="*/ 1280438 h 1755387"/>
              <a:gd name="connsiteX30" fmla="*/ 1328101 w 3137215"/>
              <a:gd name="connsiteY30" fmla="*/ 1312479 h 1755387"/>
              <a:gd name="connsiteX31" fmla="*/ 1287177 w 3137215"/>
              <a:gd name="connsiteY31" fmla="*/ 1341607 h 1755387"/>
              <a:gd name="connsiteX32" fmla="*/ 1258844 w 3137215"/>
              <a:gd name="connsiteY32" fmla="*/ 1364910 h 1755387"/>
              <a:gd name="connsiteX33" fmla="*/ 1205328 w 3137215"/>
              <a:gd name="connsiteY33" fmla="*/ 1388212 h 1755387"/>
              <a:gd name="connsiteX34" fmla="*/ 1246252 w 3137215"/>
              <a:gd name="connsiteY34" fmla="*/ 1446468 h 1755387"/>
              <a:gd name="connsiteX35" fmla="*/ 1252548 w 3137215"/>
              <a:gd name="connsiteY35" fmla="*/ 1478509 h 1755387"/>
              <a:gd name="connsiteX36" fmla="*/ 1230512 w 3137215"/>
              <a:gd name="connsiteY36" fmla="*/ 1490160 h 1755387"/>
              <a:gd name="connsiteX37" fmla="*/ 1217920 w 3137215"/>
              <a:gd name="connsiteY37" fmla="*/ 1487247 h 1755387"/>
              <a:gd name="connsiteX38" fmla="*/ 1154959 w 3137215"/>
              <a:gd name="connsiteY38" fmla="*/ 1391125 h 1755387"/>
              <a:gd name="connsiteX39" fmla="*/ 1148663 w 3137215"/>
              <a:gd name="connsiteY39" fmla="*/ 1388212 h 1755387"/>
              <a:gd name="connsiteX40" fmla="*/ 1107739 w 3137215"/>
              <a:gd name="connsiteY40" fmla="*/ 1364910 h 1755387"/>
              <a:gd name="connsiteX41" fmla="*/ 1085703 w 3137215"/>
              <a:gd name="connsiteY41" fmla="*/ 1350346 h 1755387"/>
              <a:gd name="connsiteX42" fmla="*/ 1044778 w 3137215"/>
              <a:gd name="connsiteY42" fmla="*/ 1353258 h 1755387"/>
              <a:gd name="connsiteX43" fmla="*/ 1032186 w 3137215"/>
              <a:gd name="connsiteY43" fmla="*/ 1361997 h 1755387"/>
              <a:gd name="connsiteX44" fmla="*/ 1000706 w 3137215"/>
              <a:gd name="connsiteY44" fmla="*/ 1379474 h 1755387"/>
              <a:gd name="connsiteX45" fmla="*/ 969225 w 3137215"/>
              <a:gd name="connsiteY45" fmla="*/ 1364910 h 1755387"/>
              <a:gd name="connsiteX46" fmla="*/ 984965 w 3137215"/>
              <a:gd name="connsiteY46" fmla="*/ 1335782 h 1755387"/>
              <a:gd name="connsiteX47" fmla="*/ 1000706 w 3137215"/>
              <a:gd name="connsiteY47" fmla="*/ 1324130 h 1755387"/>
              <a:gd name="connsiteX48" fmla="*/ 1016446 w 3137215"/>
              <a:gd name="connsiteY48" fmla="*/ 1315392 h 1755387"/>
              <a:gd name="connsiteX49" fmla="*/ 1104591 w 3137215"/>
              <a:gd name="connsiteY49" fmla="*/ 1309566 h 1755387"/>
              <a:gd name="connsiteX50" fmla="*/ 1139219 w 3137215"/>
              <a:gd name="connsiteY50" fmla="*/ 1329956 h 1755387"/>
              <a:gd name="connsiteX51" fmla="*/ 1164403 w 3137215"/>
              <a:gd name="connsiteY51" fmla="*/ 1344520 h 1755387"/>
              <a:gd name="connsiteX52" fmla="*/ 1227364 w 3137215"/>
              <a:gd name="connsiteY52" fmla="*/ 1327043 h 1755387"/>
              <a:gd name="connsiteX53" fmla="*/ 1252548 w 3137215"/>
              <a:gd name="connsiteY53" fmla="*/ 1306654 h 1755387"/>
              <a:gd name="connsiteX54" fmla="*/ 1299769 w 3137215"/>
              <a:gd name="connsiteY54" fmla="*/ 1271700 h 1755387"/>
              <a:gd name="connsiteX55" fmla="*/ 1319837 w 3137215"/>
              <a:gd name="connsiteY55" fmla="*/ 1269515 h 1755387"/>
              <a:gd name="connsiteX56" fmla="*/ 2511472 w 3137215"/>
              <a:gd name="connsiteY56" fmla="*/ 1153073 h 1755387"/>
              <a:gd name="connsiteX57" fmla="*/ 2533454 w 3137215"/>
              <a:gd name="connsiteY57" fmla="*/ 1179195 h 1755387"/>
              <a:gd name="connsiteX58" fmla="*/ 2414122 w 3137215"/>
              <a:gd name="connsiteY58" fmla="*/ 1376565 h 1755387"/>
              <a:gd name="connsiteX59" fmla="*/ 2351315 w 3137215"/>
              <a:gd name="connsiteY59" fmla="*/ 1420103 h 1755387"/>
              <a:gd name="connsiteX60" fmla="*/ 2285369 w 3137215"/>
              <a:gd name="connsiteY60" fmla="*/ 1428811 h 1755387"/>
              <a:gd name="connsiteX61" fmla="*/ 2244545 w 3137215"/>
              <a:gd name="connsiteY61" fmla="*/ 1428811 h 1755387"/>
              <a:gd name="connsiteX62" fmla="*/ 2188019 w 3137215"/>
              <a:gd name="connsiteY62" fmla="*/ 1472348 h 1755387"/>
              <a:gd name="connsiteX63" fmla="*/ 2169177 w 3137215"/>
              <a:gd name="connsiteY63" fmla="*/ 1495568 h 1755387"/>
              <a:gd name="connsiteX64" fmla="*/ 2131493 w 3137215"/>
              <a:gd name="connsiteY64" fmla="*/ 1542008 h 1755387"/>
              <a:gd name="connsiteX65" fmla="*/ 1977618 w 3137215"/>
              <a:gd name="connsiteY65" fmla="*/ 1605863 h 1755387"/>
              <a:gd name="connsiteX66" fmla="*/ 1917951 w 3137215"/>
              <a:gd name="connsiteY66" fmla="*/ 1597156 h 1755387"/>
              <a:gd name="connsiteX67" fmla="*/ 1899110 w 3137215"/>
              <a:gd name="connsiteY67" fmla="*/ 1568131 h 1755387"/>
              <a:gd name="connsiteX68" fmla="*/ 1933653 w 3137215"/>
              <a:gd name="connsiteY68" fmla="*/ 1550716 h 1755387"/>
              <a:gd name="connsiteX69" fmla="*/ 2093809 w 3137215"/>
              <a:gd name="connsiteY69" fmla="*/ 1510081 h 1755387"/>
              <a:gd name="connsiteX70" fmla="*/ 2125213 w 3137215"/>
              <a:gd name="connsiteY70" fmla="*/ 1469446 h 1755387"/>
              <a:gd name="connsiteX71" fmla="*/ 2147195 w 3137215"/>
              <a:gd name="connsiteY71" fmla="*/ 1443323 h 1755387"/>
              <a:gd name="connsiteX72" fmla="*/ 2231983 w 3137215"/>
              <a:gd name="connsiteY72" fmla="*/ 1382370 h 1755387"/>
              <a:gd name="connsiteX73" fmla="*/ 2235124 w 3137215"/>
              <a:gd name="connsiteY73" fmla="*/ 1382370 h 1755387"/>
              <a:gd name="connsiteX74" fmla="*/ 2250825 w 3137215"/>
              <a:gd name="connsiteY74" fmla="*/ 1295295 h 1755387"/>
              <a:gd name="connsiteX75" fmla="*/ 2275948 w 3137215"/>
              <a:gd name="connsiteY75" fmla="*/ 1272075 h 1755387"/>
              <a:gd name="connsiteX76" fmla="*/ 2304211 w 3137215"/>
              <a:gd name="connsiteY76" fmla="*/ 1295295 h 1755387"/>
              <a:gd name="connsiteX77" fmla="*/ 2288509 w 3137215"/>
              <a:gd name="connsiteY77" fmla="*/ 1379468 h 1755387"/>
              <a:gd name="connsiteX78" fmla="*/ 2332474 w 3137215"/>
              <a:gd name="connsiteY78" fmla="*/ 1376565 h 1755387"/>
              <a:gd name="connsiteX79" fmla="*/ 2376438 w 3137215"/>
              <a:gd name="connsiteY79" fmla="*/ 1344638 h 1755387"/>
              <a:gd name="connsiteX80" fmla="*/ 2483209 w 3137215"/>
              <a:gd name="connsiteY80" fmla="*/ 1173390 h 1755387"/>
              <a:gd name="connsiteX81" fmla="*/ 2511472 w 3137215"/>
              <a:gd name="connsiteY81" fmla="*/ 1153073 h 1755387"/>
              <a:gd name="connsiteX82" fmla="*/ 528339 w 3137215"/>
              <a:gd name="connsiteY82" fmla="*/ 1138834 h 1755387"/>
              <a:gd name="connsiteX83" fmla="*/ 556687 w 3137215"/>
              <a:gd name="connsiteY83" fmla="*/ 1159151 h 1755387"/>
              <a:gd name="connsiteX84" fmla="*/ 663778 w 3137215"/>
              <a:gd name="connsiteY84" fmla="*/ 1330399 h 1755387"/>
              <a:gd name="connsiteX85" fmla="*/ 707875 w 3137215"/>
              <a:gd name="connsiteY85" fmla="*/ 1362326 h 1755387"/>
              <a:gd name="connsiteX86" fmla="*/ 748821 w 3137215"/>
              <a:gd name="connsiteY86" fmla="*/ 1365229 h 1755387"/>
              <a:gd name="connsiteX87" fmla="*/ 736222 w 3137215"/>
              <a:gd name="connsiteY87" fmla="*/ 1278154 h 1755387"/>
              <a:gd name="connsiteX88" fmla="*/ 761420 w 3137215"/>
              <a:gd name="connsiteY88" fmla="*/ 1257836 h 1755387"/>
              <a:gd name="connsiteX89" fmla="*/ 786618 w 3137215"/>
              <a:gd name="connsiteY89" fmla="*/ 1281056 h 1755387"/>
              <a:gd name="connsiteX90" fmla="*/ 805517 w 3137215"/>
              <a:gd name="connsiteY90" fmla="*/ 1368131 h 1755387"/>
              <a:gd name="connsiteX91" fmla="*/ 808667 w 3137215"/>
              <a:gd name="connsiteY91" fmla="*/ 1368131 h 1755387"/>
              <a:gd name="connsiteX92" fmla="*/ 893710 w 3137215"/>
              <a:gd name="connsiteY92" fmla="*/ 1429084 h 1755387"/>
              <a:gd name="connsiteX93" fmla="*/ 912608 w 3137215"/>
              <a:gd name="connsiteY93" fmla="*/ 1455207 h 1755387"/>
              <a:gd name="connsiteX94" fmla="*/ 947255 w 3137215"/>
              <a:gd name="connsiteY94" fmla="*/ 1495842 h 1755387"/>
              <a:gd name="connsiteX95" fmla="*/ 1107892 w 3137215"/>
              <a:gd name="connsiteY95" fmla="*/ 1536477 h 1755387"/>
              <a:gd name="connsiteX96" fmla="*/ 1139390 w 3137215"/>
              <a:gd name="connsiteY96" fmla="*/ 1553892 h 1755387"/>
              <a:gd name="connsiteX97" fmla="*/ 1123641 w 3137215"/>
              <a:gd name="connsiteY97" fmla="*/ 1582917 h 1755387"/>
              <a:gd name="connsiteX98" fmla="*/ 1063796 w 3137215"/>
              <a:gd name="connsiteY98" fmla="*/ 1591624 h 1755387"/>
              <a:gd name="connsiteX99" fmla="*/ 909458 w 3137215"/>
              <a:gd name="connsiteY99" fmla="*/ 1527769 h 1755387"/>
              <a:gd name="connsiteX100" fmla="*/ 871661 w 3137215"/>
              <a:gd name="connsiteY100" fmla="*/ 1481329 h 1755387"/>
              <a:gd name="connsiteX101" fmla="*/ 852763 w 3137215"/>
              <a:gd name="connsiteY101" fmla="*/ 1458109 h 1755387"/>
              <a:gd name="connsiteX102" fmla="*/ 796068 w 3137215"/>
              <a:gd name="connsiteY102" fmla="*/ 1414572 h 1755387"/>
              <a:gd name="connsiteX103" fmla="*/ 755121 w 3137215"/>
              <a:gd name="connsiteY103" fmla="*/ 1411669 h 1755387"/>
              <a:gd name="connsiteX104" fmla="*/ 688976 w 3137215"/>
              <a:gd name="connsiteY104" fmla="*/ 1405864 h 1755387"/>
              <a:gd name="connsiteX105" fmla="*/ 625981 w 3137215"/>
              <a:gd name="connsiteY105" fmla="*/ 1359424 h 1755387"/>
              <a:gd name="connsiteX106" fmla="*/ 503141 w 3137215"/>
              <a:gd name="connsiteY106" fmla="*/ 1164956 h 1755387"/>
              <a:gd name="connsiteX107" fmla="*/ 528339 w 3137215"/>
              <a:gd name="connsiteY107" fmla="*/ 1138834 h 1755387"/>
              <a:gd name="connsiteX108" fmla="*/ 2585754 w 3137215"/>
              <a:gd name="connsiteY108" fmla="*/ 582080 h 1755387"/>
              <a:gd name="connsiteX109" fmla="*/ 2609284 w 3137215"/>
              <a:gd name="connsiteY109" fmla="*/ 588621 h 1755387"/>
              <a:gd name="connsiteX110" fmla="*/ 2700264 w 3137215"/>
              <a:gd name="connsiteY110" fmla="*/ 696175 h 1755387"/>
              <a:gd name="connsiteX111" fmla="*/ 2703402 w 3137215"/>
              <a:gd name="connsiteY111" fmla="*/ 783381 h 1755387"/>
              <a:gd name="connsiteX112" fmla="*/ 2744186 w 3137215"/>
              <a:gd name="connsiteY112" fmla="*/ 765940 h 1755387"/>
              <a:gd name="connsiteX113" fmla="*/ 2781833 w 3137215"/>
              <a:gd name="connsiteY113" fmla="*/ 760126 h 1755387"/>
              <a:gd name="connsiteX114" fmla="*/ 2784970 w 3137215"/>
              <a:gd name="connsiteY114" fmla="*/ 792102 h 1755387"/>
              <a:gd name="connsiteX115" fmla="*/ 2715951 w 3137215"/>
              <a:gd name="connsiteY115" fmla="*/ 829891 h 1755387"/>
              <a:gd name="connsiteX116" fmla="*/ 2672029 w 3137215"/>
              <a:gd name="connsiteY116" fmla="*/ 847332 h 1755387"/>
              <a:gd name="connsiteX117" fmla="*/ 2659480 w 3137215"/>
              <a:gd name="connsiteY117" fmla="*/ 870587 h 1755387"/>
              <a:gd name="connsiteX118" fmla="*/ 2640656 w 3137215"/>
              <a:gd name="connsiteY118" fmla="*/ 902563 h 1755387"/>
              <a:gd name="connsiteX119" fmla="*/ 2668892 w 3137215"/>
              <a:gd name="connsiteY119" fmla="*/ 1082789 h 1755387"/>
              <a:gd name="connsiteX120" fmla="*/ 2643793 w 3137215"/>
              <a:gd name="connsiteY120" fmla="*/ 1100230 h 1755387"/>
              <a:gd name="connsiteX121" fmla="*/ 2637519 w 3137215"/>
              <a:gd name="connsiteY121" fmla="*/ 1100230 h 1755387"/>
              <a:gd name="connsiteX122" fmla="*/ 2618695 w 3137215"/>
              <a:gd name="connsiteY122" fmla="*/ 1071161 h 1755387"/>
              <a:gd name="connsiteX123" fmla="*/ 2593597 w 3137215"/>
              <a:gd name="connsiteY123" fmla="*/ 922911 h 1755387"/>
              <a:gd name="connsiteX124" fmla="*/ 2555950 w 3137215"/>
              <a:gd name="connsiteY124" fmla="*/ 920004 h 1755387"/>
              <a:gd name="connsiteX125" fmla="*/ 2530852 w 3137215"/>
              <a:gd name="connsiteY125" fmla="*/ 917097 h 1755387"/>
              <a:gd name="connsiteX126" fmla="*/ 2471244 w 3137215"/>
              <a:gd name="connsiteY126" fmla="*/ 963607 h 1755387"/>
              <a:gd name="connsiteX127" fmla="*/ 2461832 w 3137215"/>
              <a:gd name="connsiteY127" fmla="*/ 975235 h 1755387"/>
              <a:gd name="connsiteX128" fmla="*/ 2286145 w 3137215"/>
              <a:gd name="connsiteY128" fmla="*/ 1071161 h 1755387"/>
              <a:gd name="connsiteX129" fmla="*/ 2286145 w 3137215"/>
              <a:gd name="connsiteY129" fmla="*/ 1074068 h 1755387"/>
              <a:gd name="connsiteX130" fmla="*/ 2232812 w 3137215"/>
              <a:gd name="connsiteY130" fmla="*/ 1199064 h 1755387"/>
              <a:gd name="connsiteX131" fmla="*/ 2210851 w 3137215"/>
              <a:gd name="connsiteY131" fmla="*/ 1210691 h 1755387"/>
              <a:gd name="connsiteX132" fmla="*/ 2198302 w 3137215"/>
              <a:gd name="connsiteY132" fmla="*/ 1207784 h 1755387"/>
              <a:gd name="connsiteX133" fmla="*/ 2188890 w 3137215"/>
              <a:gd name="connsiteY133" fmla="*/ 1175809 h 1755387"/>
              <a:gd name="connsiteX134" fmla="*/ 2235949 w 3137215"/>
              <a:gd name="connsiteY134" fmla="*/ 1068255 h 1755387"/>
              <a:gd name="connsiteX135" fmla="*/ 2204576 w 3137215"/>
              <a:gd name="connsiteY135" fmla="*/ 972328 h 1755387"/>
              <a:gd name="connsiteX136" fmla="*/ 2201439 w 3137215"/>
              <a:gd name="connsiteY136" fmla="*/ 940352 h 1755387"/>
              <a:gd name="connsiteX137" fmla="*/ 2235949 w 3137215"/>
              <a:gd name="connsiteY137" fmla="*/ 937445 h 1755387"/>
              <a:gd name="connsiteX138" fmla="*/ 2286145 w 3137215"/>
              <a:gd name="connsiteY138" fmla="*/ 1024651 h 1755387"/>
              <a:gd name="connsiteX139" fmla="*/ 2421048 w 3137215"/>
              <a:gd name="connsiteY139" fmla="*/ 946166 h 1755387"/>
              <a:gd name="connsiteX140" fmla="*/ 2430459 w 3137215"/>
              <a:gd name="connsiteY140" fmla="*/ 934538 h 1755387"/>
              <a:gd name="connsiteX141" fmla="*/ 2527715 w 3137215"/>
              <a:gd name="connsiteY141" fmla="*/ 870587 h 1755387"/>
              <a:gd name="connsiteX142" fmla="*/ 2565362 w 3137215"/>
              <a:gd name="connsiteY142" fmla="*/ 873494 h 1755387"/>
              <a:gd name="connsiteX143" fmla="*/ 2590460 w 3137215"/>
              <a:gd name="connsiteY143" fmla="*/ 876401 h 1755387"/>
              <a:gd name="connsiteX144" fmla="*/ 2599872 w 3137215"/>
              <a:gd name="connsiteY144" fmla="*/ 873494 h 1755387"/>
              <a:gd name="connsiteX145" fmla="*/ 2612421 w 3137215"/>
              <a:gd name="connsiteY145" fmla="*/ 850239 h 1755387"/>
              <a:gd name="connsiteX146" fmla="*/ 2634382 w 3137215"/>
              <a:gd name="connsiteY146" fmla="*/ 818264 h 1755387"/>
              <a:gd name="connsiteX147" fmla="*/ 2637519 w 3137215"/>
              <a:gd name="connsiteY147" fmla="*/ 812450 h 1755387"/>
              <a:gd name="connsiteX148" fmla="*/ 2640656 w 3137215"/>
              <a:gd name="connsiteY148" fmla="*/ 806636 h 1755387"/>
              <a:gd name="connsiteX149" fmla="*/ 2650068 w 3137215"/>
              <a:gd name="connsiteY149" fmla="*/ 707802 h 1755387"/>
              <a:gd name="connsiteX150" fmla="*/ 2587323 w 3137215"/>
              <a:gd name="connsiteY150" fmla="*/ 629317 h 1755387"/>
              <a:gd name="connsiteX151" fmla="*/ 2565362 w 3137215"/>
              <a:gd name="connsiteY151" fmla="*/ 620596 h 1755387"/>
              <a:gd name="connsiteX152" fmla="*/ 2571636 w 3137215"/>
              <a:gd name="connsiteY152" fmla="*/ 588621 h 1755387"/>
              <a:gd name="connsiteX153" fmla="*/ 2585754 w 3137215"/>
              <a:gd name="connsiteY153" fmla="*/ 582080 h 1755387"/>
              <a:gd name="connsiteX154" fmla="*/ 454337 w 3137215"/>
              <a:gd name="connsiteY154" fmla="*/ 567841 h 1755387"/>
              <a:gd name="connsiteX155" fmla="*/ 470023 w 3137215"/>
              <a:gd name="connsiteY155" fmla="*/ 574382 h 1755387"/>
              <a:gd name="connsiteX156" fmla="*/ 476298 w 3137215"/>
              <a:gd name="connsiteY156" fmla="*/ 606357 h 1755387"/>
              <a:gd name="connsiteX157" fmla="*/ 454337 w 3137215"/>
              <a:gd name="connsiteY157" fmla="*/ 615078 h 1755387"/>
              <a:gd name="connsiteX158" fmla="*/ 388454 w 3137215"/>
              <a:gd name="connsiteY158" fmla="*/ 693563 h 1755387"/>
              <a:gd name="connsiteX159" fmla="*/ 401003 w 3137215"/>
              <a:gd name="connsiteY159" fmla="*/ 792397 h 1755387"/>
              <a:gd name="connsiteX160" fmla="*/ 404141 w 3137215"/>
              <a:gd name="connsiteY160" fmla="*/ 798211 h 1755387"/>
              <a:gd name="connsiteX161" fmla="*/ 407278 w 3137215"/>
              <a:gd name="connsiteY161" fmla="*/ 801118 h 1755387"/>
              <a:gd name="connsiteX162" fmla="*/ 426101 w 3137215"/>
              <a:gd name="connsiteY162" fmla="*/ 836000 h 1755387"/>
              <a:gd name="connsiteX163" fmla="*/ 441788 w 3137215"/>
              <a:gd name="connsiteY163" fmla="*/ 859255 h 1755387"/>
              <a:gd name="connsiteX164" fmla="*/ 451200 w 3137215"/>
              <a:gd name="connsiteY164" fmla="*/ 862162 h 1755387"/>
              <a:gd name="connsiteX165" fmla="*/ 473160 w 3137215"/>
              <a:gd name="connsiteY165" fmla="*/ 859255 h 1755387"/>
              <a:gd name="connsiteX166" fmla="*/ 513945 w 3137215"/>
              <a:gd name="connsiteY166" fmla="*/ 856348 h 1755387"/>
              <a:gd name="connsiteX167" fmla="*/ 608063 w 3137215"/>
              <a:gd name="connsiteY167" fmla="*/ 920299 h 1755387"/>
              <a:gd name="connsiteX168" fmla="*/ 617475 w 3137215"/>
              <a:gd name="connsiteY168" fmla="*/ 931927 h 1755387"/>
              <a:gd name="connsiteX169" fmla="*/ 755514 w 3137215"/>
              <a:gd name="connsiteY169" fmla="*/ 1010412 h 1755387"/>
              <a:gd name="connsiteX170" fmla="*/ 802573 w 3137215"/>
              <a:gd name="connsiteY170" fmla="*/ 923206 h 1755387"/>
              <a:gd name="connsiteX171" fmla="*/ 840221 w 3137215"/>
              <a:gd name="connsiteY171" fmla="*/ 926113 h 1755387"/>
              <a:gd name="connsiteX172" fmla="*/ 837083 w 3137215"/>
              <a:gd name="connsiteY172" fmla="*/ 958089 h 1755387"/>
              <a:gd name="connsiteX173" fmla="*/ 805711 w 3137215"/>
              <a:gd name="connsiteY173" fmla="*/ 1054016 h 1755387"/>
              <a:gd name="connsiteX174" fmla="*/ 849632 w 3137215"/>
              <a:gd name="connsiteY174" fmla="*/ 1161570 h 1755387"/>
              <a:gd name="connsiteX175" fmla="*/ 843358 w 3137215"/>
              <a:gd name="connsiteY175" fmla="*/ 1193545 h 1755387"/>
              <a:gd name="connsiteX176" fmla="*/ 827672 w 3137215"/>
              <a:gd name="connsiteY176" fmla="*/ 1196452 h 1755387"/>
              <a:gd name="connsiteX177" fmla="*/ 808848 w 3137215"/>
              <a:gd name="connsiteY177" fmla="*/ 1184825 h 1755387"/>
              <a:gd name="connsiteX178" fmla="*/ 755514 w 3137215"/>
              <a:gd name="connsiteY178" fmla="*/ 1059829 h 1755387"/>
              <a:gd name="connsiteX179" fmla="*/ 755514 w 3137215"/>
              <a:gd name="connsiteY179" fmla="*/ 1056922 h 1755387"/>
              <a:gd name="connsiteX180" fmla="*/ 579828 w 3137215"/>
              <a:gd name="connsiteY180" fmla="*/ 960996 h 1755387"/>
              <a:gd name="connsiteX181" fmla="*/ 570416 w 3137215"/>
              <a:gd name="connsiteY181" fmla="*/ 949368 h 1755387"/>
              <a:gd name="connsiteX182" fmla="*/ 510808 w 3137215"/>
              <a:gd name="connsiteY182" fmla="*/ 902858 h 1755387"/>
              <a:gd name="connsiteX183" fmla="*/ 482572 w 3137215"/>
              <a:gd name="connsiteY183" fmla="*/ 905765 h 1755387"/>
              <a:gd name="connsiteX184" fmla="*/ 448062 w 3137215"/>
              <a:gd name="connsiteY184" fmla="*/ 908672 h 1755387"/>
              <a:gd name="connsiteX185" fmla="*/ 422964 w 3137215"/>
              <a:gd name="connsiteY185" fmla="*/ 1056922 h 1755387"/>
              <a:gd name="connsiteX186" fmla="*/ 404141 w 3137215"/>
              <a:gd name="connsiteY186" fmla="*/ 1085991 h 1755387"/>
              <a:gd name="connsiteX187" fmla="*/ 397866 w 3137215"/>
              <a:gd name="connsiteY187" fmla="*/ 1085991 h 1755387"/>
              <a:gd name="connsiteX188" fmla="*/ 372768 w 3137215"/>
              <a:gd name="connsiteY188" fmla="*/ 1068550 h 1755387"/>
              <a:gd name="connsiteX189" fmla="*/ 401003 w 3137215"/>
              <a:gd name="connsiteY189" fmla="*/ 888324 h 1755387"/>
              <a:gd name="connsiteX190" fmla="*/ 382180 w 3137215"/>
              <a:gd name="connsiteY190" fmla="*/ 856348 h 1755387"/>
              <a:gd name="connsiteX191" fmla="*/ 369631 w 3137215"/>
              <a:gd name="connsiteY191" fmla="*/ 833093 h 1755387"/>
              <a:gd name="connsiteX192" fmla="*/ 325709 w 3137215"/>
              <a:gd name="connsiteY192" fmla="*/ 815652 h 1755387"/>
              <a:gd name="connsiteX193" fmla="*/ 253552 w 3137215"/>
              <a:gd name="connsiteY193" fmla="*/ 777863 h 1755387"/>
              <a:gd name="connsiteX194" fmla="*/ 259826 w 3137215"/>
              <a:gd name="connsiteY194" fmla="*/ 745887 h 1755387"/>
              <a:gd name="connsiteX195" fmla="*/ 294336 w 3137215"/>
              <a:gd name="connsiteY195" fmla="*/ 751701 h 1755387"/>
              <a:gd name="connsiteX196" fmla="*/ 338258 w 3137215"/>
              <a:gd name="connsiteY196" fmla="*/ 769142 h 1755387"/>
              <a:gd name="connsiteX197" fmla="*/ 341395 w 3137215"/>
              <a:gd name="connsiteY197" fmla="*/ 681936 h 1755387"/>
              <a:gd name="connsiteX198" fmla="*/ 429239 w 3137215"/>
              <a:gd name="connsiteY198" fmla="*/ 574382 h 1755387"/>
              <a:gd name="connsiteX199" fmla="*/ 454337 w 3137215"/>
              <a:gd name="connsiteY199" fmla="*/ 567841 h 1755387"/>
              <a:gd name="connsiteX200" fmla="*/ 220565 w 3137215"/>
              <a:gd name="connsiteY200" fmla="*/ 443037 h 1755387"/>
              <a:gd name="connsiteX201" fmla="*/ 271443 w 3137215"/>
              <a:gd name="connsiteY201" fmla="*/ 455037 h 1755387"/>
              <a:gd name="connsiteX202" fmla="*/ 274308 w 3137215"/>
              <a:gd name="connsiteY202" fmla="*/ 511109 h 1755387"/>
              <a:gd name="connsiteX203" fmla="*/ 296527 w 3137215"/>
              <a:gd name="connsiteY203" fmla="*/ 562345 h 1755387"/>
              <a:gd name="connsiteX204" fmla="*/ 293353 w 3137215"/>
              <a:gd name="connsiteY204" fmla="*/ 594322 h 1755387"/>
              <a:gd name="connsiteX205" fmla="*/ 277481 w 3137215"/>
              <a:gd name="connsiteY205" fmla="*/ 600136 h 1755387"/>
              <a:gd name="connsiteX206" fmla="*/ 255261 w 3137215"/>
              <a:gd name="connsiteY206" fmla="*/ 591415 h 1755387"/>
              <a:gd name="connsiteX207" fmla="*/ 220344 w 3137215"/>
              <a:gd name="connsiteY207" fmla="*/ 448973 h 1755387"/>
              <a:gd name="connsiteX208" fmla="*/ 112861 w 3137215"/>
              <a:gd name="connsiteY208" fmla="*/ 414217 h 1755387"/>
              <a:gd name="connsiteX209" fmla="*/ 151100 w 3137215"/>
              <a:gd name="connsiteY209" fmla="*/ 426652 h 1755387"/>
              <a:gd name="connsiteX210" fmla="*/ 168315 w 3137215"/>
              <a:gd name="connsiteY210" fmla="*/ 430712 h 1755387"/>
              <a:gd name="connsiteX211" fmla="*/ 168563 w 3137215"/>
              <a:gd name="connsiteY211" fmla="*/ 432056 h 1755387"/>
              <a:gd name="connsiteX212" fmla="*/ 140298 w 3137215"/>
              <a:gd name="connsiteY212" fmla="*/ 455329 h 1755387"/>
              <a:gd name="connsiteX213" fmla="*/ 115174 w 3137215"/>
              <a:gd name="connsiteY213" fmla="*/ 429147 h 1755387"/>
              <a:gd name="connsiteX214" fmla="*/ 703987 w 3137215"/>
              <a:gd name="connsiteY214" fmla="*/ 356361 h 1755387"/>
              <a:gd name="connsiteX215" fmla="*/ 710595 w 3137215"/>
              <a:gd name="connsiteY215" fmla="*/ 357764 h 1755387"/>
              <a:gd name="connsiteX216" fmla="*/ 878428 w 3137215"/>
              <a:gd name="connsiteY216" fmla="*/ 393384 h 1755387"/>
              <a:gd name="connsiteX217" fmla="*/ 1054515 w 3137215"/>
              <a:gd name="connsiteY217" fmla="*/ 480617 h 1755387"/>
              <a:gd name="connsiteX218" fmla="*/ 1070237 w 3137215"/>
              <a:gd name="connsiteY218" fmla="*/ 509695 h 1755387"/>
              <a:gd name="connsiteX219" fmla="*/ 1161425 w 3137215"/>
              <a:gd name="connsiteY219" fmla="*/ 486433 h 1755387"/>
              <a:gd name="connsiteX220" fmla="*/ 1199158 w 3137215"/>
              <a:gd name="connsiteY220" fmla="*/ 486433 h 1755387"/>
              <a:gd name="connsiteX221" fmla="*/ 1199158 w 3137215"/>
              <a:gd name="connsiteY221" fmla="*/ 521326 h 1755387"/>
              <a:gd name="connsiteX222" fmla="*/ 1095392 w 3137215"/>
              <a:gd name="connsiteY222" fmla="*/ 559128 h 1755387"/>
              <a:gd name="connsiteX223" fmla="*/ 1085959 w 3137215"/>
              <a:gd name="connsiteY223" fmla="*/ 559128 h 1755387"/>
              <a:gd name="connsiteX224" fmla="*/ 1085959 w 3137215"/>
              <a:gd name="connsiteY224" fmla="*/ 562036 h 1755387"/>
              <a:gd name="connsiteX225" fmla="*/ 1095392 w 3137215"/>
              <a:gd name="connsiteY225" fmla="*/ 588206 h 1755387"/>
              <a:gd name="connsiteX226" fmla="*/ 1151992 w 3137215"/>
              <a:gd name="connsiteY226" fmla="*/ 689978 h 1755387"/>
              <a:gd name="connsiteX227" fmla="*/ 1205447 w 3137215"/>
              <a:gd name="connsiteY227" fmla="*/ 745226 h 1755387"/>
              <a:gd name="connsiteX228" fmla="*/ 1306068 w 3137215"/>
              <a:gd name="connsiteY228" fmla="*/ 876076 h 1755387"/>
              <a:gd name="connsiteX229" fmla="*/ 1290346 w 3137215"/>
              <a:gd name="connsiteY229" fmla="*/ 905154 h 1755387"/>
              <a:gd name="connsiteX230" fmla="*/ 1280913 w 3137215"/>
              <a:gd name="connsiteY230" fmla="*/ 908062 h 1755387"/>
              <a:gd name="connsiteX231" fmla="*/ 1255757 w 3137215"/>
              <a:gd name="connsiteY231" fmla="*/ 890615 h 1755387"/>
              <a:gd name="connsiteX232" fmla="*/ 1167714 w 3137215"/>
              <a:gd name="connsiteY232" fmla="*/ 777212 h 1755387"/>
              <a:gd name="connsiteX233" fmla="*/ 1111114 w 3137215"/>
              <a:gd name="connsiteY233" fmla="*/ 719056 h 1755387"/>
              <a:gd name="connsiteX234" fmla="*/ 1045082 w 3137215"/>
              <a:gd name="connsiteY234" fmla="*/ 599837 h 1755387"/>
              <a:gd name="connsiteX235" fmla="*/ 1038793 w 3137215"/>
              <a:gd name="connsiteY235" fmla="*/ 573667 h 1755387"/>
              <a:gd name="connsiteX236" fmla="*/ 1013638 w 3137215"/>
              <a:gd name="connsiteY236" fmla="*/ 506788 h 1755387"/>
              <a:gd name="connsiteX237" fmla="*/ 865850 w 3137215"/>
              <a:gd name="connsiteY237" fmla="*/ 439908 h 1755387"/>
              <a:gd name="connsiteX238" fmla="*/ 865850 w 3137215"/>
              <a:gd name="connsiteY238" fmla="*/ 437001 h 1755387"/>
              <a:gd name="connsiteX239" fmla="*/ 796673 w 3137215"/>
              <a:gd name="connsiteY239" fmla="*/ 570759 h 1755387"/>
              <a:gd name="connsiteX240" fmla="*/ 806107 w 3137215"/>
              <a:gd name="connsiteY240" fmla="*/ 704517 h 1755387"/>
              <a:gd name="connsiteX241" fmla="*/ 843840 w 3137215"/>
              <a:gd name="connsiteY241" fmla="*/ 748134 h 1755387"/>
              <a:gd name="connsiteX242" fmla="*/ 856417 w 3137215"/>
              <a:gd name="connsiteY242" fmla="*/ 762673 h 1755387"/>
              <a:gd name="connsiteX243" fmla="*/ 897294 w 3137215"/>
              <a:gd name="connsiteY243" fmla="*/ 713240 h 1755387"/>
              <a:gd name="connsiteX244" fmla="*/ 931883 w 3137215"/>
              <a:gd name="connsiteY244" fmla="*/ 707425 h 1755387"/>
              <a:gd name="connsiteX245" fmla="*/ 938172 w 3137215"/>
              <a:gd name="connsiteY245" fmla="*/ 739411 h 1755387"/>
              <a:gd name="connsiteX246" fmla="*/ 887861 w 3137215"/>
              <a:gd name="connsiteY246" fmla="*/ 800474 h 1755387"/>
              <a:gd name="connsiteX247" fmla="*/ 894150 w 3137215"/>
              <a:gd name="connsiteY247" fmla="*/ 809197 h 1755387"/>
              <a:gd name="connsiteX248" fmla="*/ 928739 w 3137215"/>
              <a:gd name="connsiteY248" fmla="*/ 852814 h 1755387"/>
              <a:gd name="connsiteX249" fmla="*/ 1023071 w 3137215"/>
              <a:gd name="connsiteY249" fmla="*/ 899339 h 1755387"/>
              <a:gd name="connsiteX250" fmla="*/ 1126836 w 3137215"/>
              <a:gd name="connsiteY250" fmla="*/ 951679 h 1755387"/>
              <a:gd name="connsiteX251" fmla="*/ 1192869 w 3137215"/>
              <a:gd name="connsiteY251" fmla="*/ 1056359 h 1755387"/>
              <a:gd name="connsiteX252" fmla="*/ 1170858 w 3137215"/>
              <a:gd name="connsiteY252" fmla="*/ 1082529 h 1755387"/>
              <a:gd name="connsiteX253" fmla="*/ 1167714 w 3137215"/>
              <a:gd name="connsiteY253" fmla="*/ 1082529 h 1755387"/>
              <a:gd name="connsiteX254" fmla="*/ 1142558 w 3137215"/>
              <a:gd name="connsiteY254" fmla="*/ 1062175 h 1755387"/>
              <a:gd name="connsiteX255" fmla="*/ 1095392 w 3137215"/>
              <a:gd name="connsiteY255" fmla="*/ 986572 h 1755387"/>
              <a:gd name="connsiteX256" fmla="*/ 1007349 w 3137215"/>
              <a:gd name="connsiteY256" fmla="*/ 945863 h 1755387"/>
              <a:gd name="connsiteX257" fmla="*/ 894150 w 3137215"/>
              <a:gd name="connsiteY257" fmla="*/ 887708 h 1755387"/>
              <a:gd name="connsiteX258" fmla="*/ 850128 w 3137215"/>
              <a:gd name="connsiteY258" fmla="*/ 835367 h 1755387"/>
              <a:gd name="connsiteX259" fmla="*/ 831262 w 3137215"/>
              <a:gd name="connsiteY259" fmla="*/ 809197 h 1755387"/>
              <a:gd name="connsiteX260" fmla="*/ 806107 w 3137215"/>
              <a:gd name="connsiteY260" fmla="*/ 780120 h 1755387"/>
              <a:gd name="connsiteX261" fmla="*/ 762085 w 3137215"/>
              <a:gd name="connsiteY261" fmla="*/ 727779 h 1755387"/>
              <a:gd name="connsiteX262" fmla="*/ 749507 w 3137215"/>
              <a:gd name="connsiteY262" fmla="*/ 559128 h 1755387"/>
              <a:gd name="connsiteX263" fmla="*/ 812395 w 3137215"/>
              <a:gd name="connsiteY263" fmla="*/ 428277 h 1755387"/>
              <a:gd name="connsiteX264" fmla="*/ 677186 w 3137215"/>
              <a:gd name="connsiteY264" fmla="*/ 399199 h 1755387"/>
              <a:gd name="connsiteX265" fmla="*/ 648352 w 3137215"/>
              <a:gd name="connsiteY265" fmla="*/ 391581 h 1755387"/>
              <a:gd name="connsiteX266" fmla="*/ 679319 w 3137215"/>
              <a:gd name="connsiteY266" fmla="*/ 373537 h 1755387"/>
              <a:gd name="connsiteX267" fmla="*/ 2608952 w 3137215"/>
              <a:gd name="connsiteY267" fmla="*/ 303670 h 1755387"/>
              <a:gd name="connsiteX268" fmla="*/ 2628604 w 3137215"/>
              <a:gd name="connsiteY268" fmla="*/ 305850 h 1755387"/>
              <a:gd name="connsiteX269" fmla="*/ 2634893 w 3137215"/>
              <a:gd name="connsiteY269" fmla="*/ 340744 h 1755387"/>
              <a:gd name="connsiteX270" fmla="*/ 2575149 w 3137215"/>
              <a:gd name="connsiteY270" fmla="*/ 369822 h 1755387"/>
              <a:gd name="connsiteX271" fmla="*/ 2549994 w 3137215"/>
              <a:gd name="connsiteY271" fmla="*/ 369822 h 1755387"/>
              <a:gd name="connsiteX272" fmla="*/ 2527983 w 3137215"/>
              <a:gd name="connsiteY272" fmla="*/ 369822 h 1755387"/>
              <a:gd name="connsiteX273" fmla="*/ 2483961 w 3137215"/>
              <a:gd name="connsiteY273" fmla="*/ 381453 h 1755387"/>
              <a:gd name="connsiteX274" fmla="*/ 2474528 w 3137215"/>
              <a:gd name="connsiteY274" fmla="*/ 384361 h 1755387"/>
              <a:gd name="connsiteX275" fmla="*/ 2364474 w 3137215"/>
              <a:gd name="connsiteY275" fmla="*/ 413438 h 1755387"/>
              <a:gd name="connsiteX276" fmla="*/ 2229264 w 3137215"/>
              <a:gd name="connsiteY276" fmla="*/ 442516 h 1755387"/>
              <a:gd name="connsiteX277" fmla="*/ 2292152 w 3137215"/>
              <a:gd name="connsiteY277" fmla="*/ 573367 h 1755387"/>
              <a:gd name="connsiteX278" fmla="*/ 2276430 w 3137215"/>
              <a:gd name="connsiteY278" fmla="*/ 742018 h 1755387"/>
              <a:gd name="connsiteX279" fmla="*/ 2235553 w 3137215"/>
              <a:gd name="connsiteY279" fmla="*/ 794359 h 1755387"/>
              <a:gd name="connsiteX280" fmla="*/ 2210398 w 3137215"/>
              <a:gd name="connsiteY280" fmla="*/ 823436 h 1755387"/>
              <a:gd name="connsiteX281" fmla="*/ 2191531 w 3137215"/>
              <a:gd name="connsiteY281" fmla="*/ 849606 h 1755387"/>
              <a:gd name="connsiteX282" fmla="*/ 2147509 w 3137215"/>
              <a:gd name="connsiteY282" fmla="*/ 901947 h 1755387"/>
              <a:gd name="connsiteX283" fmla="*/ 2034311 w 3137215"/>
              <a:gd name="connsiteY283" fmla="*/ 960102 h 1755387"/>
              <a:gd name="connsiteX284" fmla="*/ 1946267 w 3137215"/>
              <a:gd name="connsiteY284" fmla="*/ 1000811 h 1755387"/>
              <a:gd name="connsiteX285" fmla="*/ 1899101 w 3137215"/>
              <a:gd name="connsiteY285" fmla="*/ 1076414 h 1755387"/>
              <a:gd name="connsiteX286" fmla="*/ 1873946 w 3137215"/>
              <a:gd name="connsiteY286" fmla="*/ 1096768 h 1755387"/>
              <a:gd name="connsiteX287" fmla="*/ 1870801 w 3137215"/>
              <a:gd name="connsiteY287" fmla="*/ 1096768 h 1755387"/>
              <a:gd name="connsiteX288" fmla="*/ 1848790 w 3137215"/>
              <a:gd name="connsiteY288" fmla="*/ 1070598 h 1755387"/>
              <a:gd name="connsiteX289" fmla="*/ 1911679 w 3137215"/>
              <a:gd name="connsiteY289" fmla="*/ 965918 h 1755387"/>
              <a:gd name="connsiteX290" fmla="*/ 2015444 w 3137215"/>
              <a:gd name="connsiteY290" fmla="*/ 916486 h 1755387"/>
              <a:gd name="connsiteX291" fmla="*/ 2112921 w 3137215"/>
              <a:gd name="connsiteY291" fmla="*/ 867053 h 1755387"/>
              <a:gd name="connsiteX292" fmla="*/ 2147509 w 3137215"/>
              <a:gd name="connsiteY292" fmla="*/ 823436 h 1755387"/>
              <a:gd name="connsiteX293" fmla="*/ 2153798 w 3137215"/>
              <a:gd name="connsiteY293" fmla="*/ 814713 h 1755387"/>
              <a:gd name="connsiteX294" fmla="*/ 2103488 w 3137215"/>
              <a:gd name="connsiteY294" fmla="*/ 753650 h 1755387"/>
              <a:gd name="connsiteX295" fmla="*/ 2109776 w 3137215"/>
              <a:gd name="connsiteY295" fmla="*/ 721664 h 1755387"/>
              <a:gd name="connsiteX296" fmla="*/ 2144365 w 3137215"/>
              <a:gd name="connsiteY296" fmla="*/ 727479 h 1755387"/>
              <a:gd name="connsiteX297" fmla="*/ 2185242 w 3137215"/>
              <a:gd name="connsiteY297" fmla="*/ 776912 h 1755387"/>
              <a:gd name="connsiteX298" fmla="*/ 2194676 w 3137215"/>
              <a:gd name="connsiteY298" fmla="*/ 765281 h 1755387"/>
              <a:gd name="connsiteX299" fmla="*/ 2232408 w 3137215"/>
              <a:gd name="connsiteY299" fmla="*/ 718756 h 1755387"/>
              <a:gd name="connsiteX300" fmla="*/ 2244986 w 3137215"/>
              <a:gd name="connsiteY300" fmla="*/ 584998 h 1755387"/>
              <a:gd name="connsiteX301" fmla="*/ 2175809 w 3137215"/>
              <a:gd name="connsiteY301" fmla="*/ 454147 h 1755387"/>
              <a:gd name="connsiteX302" fmla="*/ 2028022 w 3137215"/>
              <a:gd name="connsiteY302" fmla="*/ 521027 h 1755387"/>
              <a:gd name="connsiteX303" fmla="*/ 2002867 w 3137215"/>
              <a:gd name="connsiteY303" fmla="*/ 587906 h 1755387"/>
              <a:gd name="connsiteX304" fmla="*/ 1996578 w 3137215"/>
              <a:gd name="connsiteY304" fmla="*/ 614076 h 1755387"/>
              <a:gd name="connsiteX305" fmla="*/ 1930545 w 3137215"/>
              <a:gd name="connsiteY305" fmla="*/ 733295 h 1755387"/>
              <a:gd name="connsiteX306" fmla="*/ 1870801 w 3137215"/>
              <a:gd name="connsiteY306" fmla="*/ 791451 h 1755387"/>
              <a:gd name="connsiteX307" fmla="*/ 1782758 w 3137215"/>
              <a:gd name="connsiteY307" fmla="*/ 904854 h 1755387"/>
              <a:gd name="connsiteX308" fmla="*/ 1760747 w 3137215"/>
              <a:gd name="connsiteY308" fmla="*/ 922301 h 1755387"/>
              <a:gd name="connsiteX309" fmla="*/ 1751314 w 3137215"/>
              <a:gd name="connsiteY309" fmla="*/ 919393 h 1755387"/>
              <a:gd name="connsiteX310" fmla="*/ 1735592 w 3137215"/>
              <a:gd name="connsiteY310" fmla="*/ 890315 h 1755387"/>
              <a:gd name="connsiteX311" fmla="*/ 1836213 w 3137215"/>
              <a:gd name="connsiteY311" fmla="*/ 759465 h 1755387"/>
              <a:gd name="connsiteX312" fmla="*/ 1889668 w 3137215"/>
              <a:gd name="connsiteY312" fmla="*/ 704217 h 1755387"/>
              <a:gd name="connsiteX313" fmla="*/ 1946267 w 3137215"/>
              <a:gd name="connsiteY313" fmla="*/ 602445 h 1755387"/>
              <a:gd name="connsiteX314" fmla="*/ 1952556 w 3137215"/>
              <a:gd name="connsiteY314" fmla="*/ 576275 h 1755387"/>
              <a:gd name="connsiteX315" fmla="*/ 1955700 w 3137215"/>
              <a:gd name="connsiteY315" fmla="*/ 573367 h 1755387"/>
              <a:gd name="connsiteX316" fmla="*/ 1946267 w 3137215"/>
              <a:gd name="connsiteY316" fmla="*/ 573367 h 1755387"/>
              <a:gd name="connsiteX317" fmla="*/ 1842502 w 3137215"/>
              <a:gd name="connsiteY317" fmla="*/ 535565 h 1755387"/>
              <a:gd name="connsiteX318" fmla="*/ 1842502 w 3137215"/>
              <a:gd name="connsiteY318" fmla="*/ 503580 h 1755387"/>
              <a:gd name="connsiteX319" fmla="*/ 1877090 w 3137215"/>
              <a:gd name="connsiteY319" fmla="*/ 500672 h 1755387"/>
              <a:gd name="connsiteX320" fmla="*/ 1971422 w 3137215"/>
              <a:gd name="connsiteY320" fmla="*/ 523934 h 1755387"/>
              <a:gd name="connsiteX321" fmla="*/ 1984000 w 3137215"/>
              <a:gd name="connsiteY321" fmla="*/ 494856 h 1755387"/>
              <a:gd name="connsiteX322" fmla="*/ 2063003 w 3137215"/>
              <a:gd name="connsiteY322" fmla="*/ 437064 h 1755387"/>
              <a:gd name="connsiteX323" fmla="*/ 2088128 w 3137215"/>
              <a:gd name="connsiteY323" fmla="*/ 429684 h 1755387"/>
              <a:gd name="connsiteX324" fmla="*/ 2138147 w 3137215"/>
              <a:gd name="connsiteY324" fmla="*/ 425747 h 1755387"/>
              <a:gd name="connsiteX325" fmla="*/ 2291026 w 3137215"/>
              <a:gd name="connsiteY325" fmla="*/ 392007 h 1755387"/>
              <a:gd name="connsiteX326" fmla="*/ 2402470 w 3137215"/>
              <a:gd name="connsiteY326" fmla="*/ 355222 h 1755387"/>
              <a:gd name="connsiteX327" fmla="*/ 2403779 w 3137215"/>
              <a:gd name="connsiteY327" fmla="*/ 354920 h 1755387"/>
              <a:gd name="connsiteX328" fmla="*/ 2455662 w 3137215"/>
              <a:gd name="connsiteY328" fmla="*/ 340744 h 1755387"/>
              <a:gd name="connsiteX329" fmla="*/ 2456535 w 3137215"/>
              <a:gd name="connsiteY329" fmla="*/ 337377 h 1755387"/>
              <a:gd name="connsiteX330" fmla="*/ 2464137 w 3137215"/>
              <a:gd name="connsiteY330" fmla="*/ 334868 h 1755387"/>
              <a:gd name="connsiteX331" fmla="*/ 2514363 w 3137215"/>
              <a:gd name="connsiteY331" fmla="*/ 314337 h 1755387"/>
              <a:gd name="connsiteX332" fmla="*/ 2512261 w 3137215"/>
              <a:gd name="connsiteY332" fmla="*/ 323297 h 1755387"/>
              <a:gd name="connsiteX333" fmla="*/ 2524839 w 3137215"/>
              <a:gd name="connsiteY333" fmla="*/ 320389 h 1755387"/>
              <a:gd name="connsiteX334" fmla="*/ 2553138 w 3137215"/>
              <a:gd name="connsiteY334" fmla="*/ 320389 h 1755387"/>
              <a:gd name="connsiteX335" fmla="*/ 2572005 w 3137215"/>
              <a:gd name="connsiteY335" fmla="*/ 320389 h 1755387"/>
              <a:gd name="connsiteX336" fmla="*/ 2594016 w 3137215"/>
              <a:gd name="connsiteY336" fmla="*/ 314574 h 1755387"/>
              <a:gd name="connsiteX337" fmla="*/ 2608952 w 3137215"/>
              <a:gd name="connsiteY337" fmla="*/ 303670 h 1755387"/>
              <a:gd name="connsiteX338" fmla="*/ 2737717 w 3137215"/>
              <a:gd name="connsiteY338" fmla="*/ 217174 h 1755387"/>
              <a:gd name="connsiteX339" fmla="*/ 2747086 w 3137215"/>
              <a:gd name="connsiteY339" fmla="*/ 223021 h 1755387"/>
              <a:gd name="connsiteX340" fmla="*/ 2753373 w 3137215"/>
              <a:gd name="connsiteY340" fmla="*/ 239373 h 1755387"/>
              <a:gd name="connsiteX341" fmla="*/ 2778523 w 3137215"/>
              <a:gd name="connsiteY341" fmla="*/ 355653 h 1755387"/>
              <a:gd name="connsiteX342" fmla="*/ 2784811 w 3137215"/>
              <a:gd name="connsiteY342" fmla="*/ 364374 h 1755387"/>
              <a:gd name="connsiteX343" fmla="*/ 2806817 w 3137215"/>
              <a:gd name="connsiteY343" fmla="*/ 399258 h 1755387"/>
              <a:gd name="connsiteX344" fmla="*/ 2819392 w 3137215"/>
              <a:gd name="connsiteY344" fmla="*/ 463212 h 1755387"/>
              <a:gd name="connsiteX345" fmla="*/ 2784811 w 3137215"/>
              <a:gd name="connsiteY345" fmla="*/ 605654 h 1755387"/>
              <a:gd name="connsiteX346" fmla="*/ 2762804 w 3137215"/>
              <a:gd name="connsiteY346" fmla="*/ 614375 h 1755387"/>
              <a:gd name="connsiteX347" fmla="*/ 2747085 w 3137215"/>
              <a:gd name="connsiteY347" fmla="*/ 608561 h 1755387"/>
              <a:gd name="connsiteX348" fmla="*/ 2743942 w 3137215"/>
              <a:gd name="connsiteY348" fmla="*/ 576584 h 1755387"/>
              <a:gd name="connsiteX349" fmla="*/ 2769092 w 3137215"/>
              <a:gd name="connsiteY349" fmla="*/ 463212 h 1755387"/>
              <a:gd name="connsiteX350" fmla="*/ 2762804 w 3137215"/>
              <a:gd name="connsiteY350" fmla="*/ 416700 h 1755387"/>
              <a:gd name="connsiteX351" fmla="*/ 2743942 w 3137215"/>
              <a:gd name="connsiteY351" fmla="*/ 393444 h 1755387"/>
              <a:gd name="connsiteX352" fmla="*/ 2737654 w 3137215"/>
              <a:gd name="connsiteY352" fmla="*/ 381816 h 1755387"/>
              <a:gd name="connsiteX353" fmla="*/ 2698308 w 3137215"/>
              <a:gd name="connsiteY353" fmla="*/ 270215 h 1755387"/>
              <a:gd name="connsiteX354" fmla="*/ 2702695 w 3137215"/>
              <a:gd name="connsiteY354" fmla="*/ 233780 h 1755387"/>
              <a:gd name="connsiteX355" fmla="*/ 986452 w 3137215"/>
              <a:gd name="connsiteY355" fmla="*/ 174184 h 1755387"/>
              <a:gd name="connsiteX356" fmla="*/ 1027056 w 3137215"/>
              <a:gd name="connsiteY356" fmla="*/ 213420 h 1755387"/>
              <a:gd name="connsiteX357" fmla="*/ 1352542 w 3137215"/>
              <a:gd name="connsiteY357" fmla="*/ 368056 h 1755387"/>
              <a:gd name="connsiteX358" fmla="*/ 1431055 w 3137215"/>
              <a:gd name="connsiteY358" fmla="*/ 353511 h 1755387"/>
              <a:gd name="connsiteX359" fmla="*/ 1449898 w 3137215"/>
              <a:gd name="connsiteY359" fmla="*/ 309874 h 1755387"/>
              <a:gd name="connsiteX360" fmla="*/ 1458093 w 3137215"/>
              <a:gd name="connsiteY360" fmla="*/ 221783 h 1755387"/>
              <a:gd name="connsiteX361" fmla="*/ 1457538 w 3137215"/>
              <a:gd name="connsiteY361" fmla="*/ 209088 h 1755387"/>
              <a:gd name="connsiteX362" fmla="*/ 1503348 w 3137215"/>
              <a:gd name="connsiteY362" fmla="*/ 230877 h 1755387"/>
              <a:gd name="connsiteX363" fmla="*/ 1508409 w 3137215"/>
              <a:gd name="connsiteY363" fmla="*/ 233520 h 1755387"/>
              <a:gd name="connsiteX364" fmla="*/ 1500146 w 3137215"/>
              <a:gd name="connsiteY364" fmla="*/ 315692 h 1755387"/>
              <a:gd name="connsiteX365" fmla="*/ 1468741 w 3137215"/>
              <a:gd name="connsiteY365" fmla="*/ 385511 h 1755387"/>
              <a:gd name="connsiteX366" fmla="*/ 1456179 w 3137215"/>
              <a:gd name="connsiteY366" fmla="*/ 394238 h 1755387"/>
              <a:gd name="connsiteX367" fmla="*/ 1506427 w 3137215"/>
              <a:gd name="connsiteY367" fmla="*/ 481511 h 1755387"/>
              <a:gd name="connsiteX368" fmla="*/ 1503287 w 3137215"/>
              <a:gd name="connsiteY368" fmla="*/ 594965 h 1755387"/>
              <a:gd name="connsiteX369" fmla="*/ 1462460 w 3137215"/>
              <a:gd name="connsiteY369" fmla="*/ 702602 h 1755387"/>
              <a:gd name="connsiteX370" fmla="*/ 1453038 w 3137215"/>
              <a:gd name="connsiteY370" fmla="*/ 717147 h 1755387"/>
              <a:gd name="connsiteX371" fmla="*/ 1459319 w 3137215"/>
              <a:gd name="connsiteY371" fmla="*/ 967329 h 1755387"/>
              <a:gd name="connsiteX372" fmla="*/ 1421633 w 3137215"/>
              <a:gd name="connsiteY372" fmla="*/ 1080784 h 1755387"/>
              <a:gd name="connsiteX373" fmla="*/ 1421633 w 3137215"/>
              <a:gd name="connsiteY373" fmla="*/ 1092420 h 1755387"/>
              <a:gd name="connsiteX374" fmla="*/ 1468741 w 3137215"/>
              <a:gd name="connsiteY374" fmla="*/ 1208784 h 1755387"/>
              <a:gd name="connsiteX375" fmla="*/ 1471882 w 3137215"/>
              <a:gd name="connsiteY375" fmla="*/ 1281511 h 1755387"/>
              <a:gd name="connsiteX376" fmla="*/ 1459319 w 3137215"/>
              <a:gd name="connsiteY376" fmla="*/ 1392057 h 1755387"/>
              <a:gd name="connsiteX377" fmla="*/ 1456179 w 3137215"/>
              <a:gd name="connsiteY377" fmla="*/ 1403693 h 1755387"/>
              <a:gd name="connsiteX378" fmla="*/ 1380806 w 3137215"/>
              <a:gd name="connsiteY378" fmla="*/ 1621875 h 1755387"/>
              <a:gd name="connsiteX379" fmla="*/ 1236342 w 3137215"/>
              <a:gd name="connsiteY379" fmla="*/ 1723694 h 1755387"/>
              <a:gd name="connsiteX380" fmla="*/ 1123283 w 3137215"/>
              <a:gd name="connsiteY380" fmla="*/ 1741148 h 1755387"/>
              <a:gd name="connsiteX381" fmla="*/ 900306 w 3137215"/>
              <a:gd name="connsiteY381" fmla="*/ 1697512 h 1755387"/>
              <a:gd name="connsiteX382" fmla="*/ 686750 w 3137215"/>
              <a:gd name="connsiteY382" fmla="*/ 1610239 h 1755387"/>
              <a:gd name="connsiteX383" fmla="*/ 551707 w 3137215"/>
              <a:gd name="connsiteY383" fmla="*/ 1488057 h 1755387"/>
              <a:gd name="connsiteX384" fmla="*/ 375838 w 3137215"/>
              <a:gd name="connsiteY384" fmla="*/ 1383330 h 1755387"/>
              <a:gd name="connsiteX385" fmla="*/ 322449 w 3137215"/>
              <a:gd name="connsiteY385" fmla="*/ 1220420 h 1755387"/>
              <a:gd name="connsiteX386" fmla="*/ 215671 w 3137215"/>
              <a:gd name="connsiteY386" fmla="*/ 1188420 h 1755387"/>
              <a:gd name="connsiteX387" fmla="*/ 137158 w 3137215"/>
              <a:gd name="connsiteY387" fmla="*/ 1080784 h 1755387"/>
              <a:gd name="connsiteX388" fmla="*/ 83769 w 3137215"/>
              <a:gd name="connsiteY388" fmla="*/ 722965 h 1755387"/>
              <a:gd name="connsiteX389" fmla="*/ 49223 w 3137215"/>
              <a:gd name="connsiteY389" fmla="*/ 656056 h 1755387"/>
              <a:gd name="connsiteX390" fmla="*/ 202 w 3137215"/>
              <a:gd name="connsiteY390" fmla="*/ 396283 h 1755387"/>
              <a:gd name="connsiteX391" fmla="*/ 2004 w 3137215"/>
              <a:gd name="connsiteY391" fmla="*/ 376636 h 1755387"/>
              <a:gd name="connsiteX392" fmla="*/ 17697 w 3137215"/>
              <a:gd name="connsiteY392" fmla="*/ 383269 h 1755387"/>
              <a:gd name="connsiteX393" fmla="*/ 52392 w 3137215"/>
              <a:gd name="connsiteY393" fmla="*/ 394552 h 1755387"/>
              <a:gd name="connsiteX394" fmla="*/ 50843 w 3137215"/>
              <a:gd name="connsiteY394" fmla="*/ 419329 h 1755387"/>
              <a:gd name="connsiteX395" fmla="*/ 96331 w 3137215"/>
              <a:gd name="connsiteY395" fmla="*/ 638602 h 1755387"/>
              <a:gd name="connsiteX396" fmla="*/ 206250 w 3137215"/>
              <a:gd name="connsiteY396" fmla="*/ 766602 h 1755387"/>
              <a:gd name="connsiteX397" fmla="*/ 218812 w 3137215"/>
              <a:gd name="connsiteY397" fmla="*/ 798602 h 1755387"/>
              <a:gd name="connsiteX398" fmla="*/ 196828 w 3137215"/>
              <a:gd name="connsiteY398" fmla="*/ 813147 h 1755387"/>
              <a:gd name="connsiteX399" fmla="*/ 184266 w 3137215"/>
              <a:gd name="connsiteY399" fmla="*/ 810238 h 1755387"/>
              <a:gd name="connsiteX400" fmla="*/ 130877 w 3137215"/>
              <a:gd name="connsiteY400" fmla="*/ 775329 h 1755387"/>
              <a:gd name="connsiteX401" fmla="*/ 184266 w 3137215"/>
              <a:gd name="connsiteY401" fmla="*/ 1063329 h 1755387"/>
              <a:gd name="connsiteX402" fmla="*/ 247076 w 3137215"/>
              <a:gd name="connsiteY402" fmla="*/ 1150602 h 1755387"/>
              <a:gd name="connsiteX403" fmla="*/ 338152 w 3137215"/>
              <a:gd name="connsiteY403" fmla="*/ 1168057 h 1755387"/>
              <a:gd name="connsiteX404" fmla="*/ 363276 w 3137215"/>
              <a:gd name="connsiteY404" fmla="*/ 1168057 h 1755387"/>
              <a:gd name="connsiteX405" fmla="*/ 375838 w 3137215"/>
              <a:gd name="connsiteY405" fmla="*/ 1191329 h 1755387"/>
              <a:gd name="connsiteX406" fmla="*/ 416665 w 3137215"/>
              <a:gd name="connsiteY406" fmla="*/ 1357148 h 1755387"/>
              <a:gd name="connsiteX407" fmla="*/ 510881 w 3137215"/>
              <a:gd name="connsiteY407" fmla="*/ 1426966 h 1755387"/>
              <a:gd name="connsiteX408" fmla="*/ 482616 w 3137215"/>
              <a:gd name="connsiteY408" fmla="*/ 1368784 h 1755387"/>
              <a:gd name="connsiteX409" fmla="*/ 498318 w 3137215"/>
              <a:gd name="connsiteY409" fmla="*/ 1339693 h 1755387"/>
              <a:gd name="connsiteX410" fmla="*/ 529724 w 3137215"/>
              <a:gd name="connsiteY410" fmla="*/ 1354239 h 1755387"/>
              <a:gd name="connsiteX411" fmla="*/ 583113 w 3137215"/>
              <a:gd name="connsiteY411" fmla="*/ 1450239 h 1755387"/>
              <a:gd name="connsiteX412" fmla="*/ 592534 w 3137215"/>
              <a:gd name="connsiteY412" fmla="*/ 1461875 h 1755387"/>
              <a:gd name="connsiteX413" fmla="*/ 715015 w 3137215"/>
              <a:gd name="connsiteY413" fmla="*/ 1569512 h 1755387"/>
              <a:gd name="connsiteX414" fmla="*/ 916008 w 3137215"/>
              <a:gd name="connsiteY414" fmla="*/ 1653875 h 1755387"/>
              <a:gd name="connsiteX415" fmla="*/ 1217499 w 3137215"/>
              <a:gd name="connsiteY415" fmla="*/ 1680057 h 1755387"/>
              <a:gd name="connsiteX416" fmla="*/ 1343120 w 3137215"/>
              <a:gd name="connsiteY416" fmla="*/ 1589875 h 1755387"/>
              <a:gd name="connsiteX417" fmla="*/ 1412212 w 3137215"/>
              <a:gd name="connsiteY417" fmla="*/ 1461875 h 1755387"/>
              <a:gd name="connsiteX418" fmla="*/ 1377666 w 3137215"/>
              <a:gd name="connsiteY418" fmla="*/ 1485148 h 1755387"/>
              <a:gd name="connsiteX419" fmla="*/ 1358823 w 3137215"/>
              <a:gd name="connsiteY419" fmla="*/ 1490966 h 1755387"/>
              <a:gd name="connsiteX420" fmla="*/ 1330558 w 3137215"/>
              <a:gd name="connsiteY420" fmla="*/ 1479330 h 1755387"/>
              <a:gd name="connsiteX421" fmla="*/ 1336839 w 3137215"/>
              <a:gd name="connsiteY421" fmla="*/ 1444421 h 1755387"/>
              <a:gd name="connsiteX422" fmla="*/ 1358823 w 3137215"/>
              <a:gd name="connsiteY422" fmla="*/ 1441511 h 1755387"/>
              <a:gd name="connsiteX423" fmla="*/ 1412212 w 3137215"/>
              <a:gd name="connsiteY423" fmla="*/ 1377511 h 1755387"/>
              <a:gd name="connsiteX424" fmla="*/ 1421633 w 3137215"/>
              <a:gd name="connsiteY424" fmla="*/ 1281511 h 1755387"/>
              <a:gd name="connsiteX425" fmla="*/ 1418493 w 3137215"/>
              <a:gd name="connsiteY425" fmla="*/ 1214602 h 1755387"/>
              <a:gd name="connsiteX426" fmla="*/ 1380806 w 3137215"/>
              <a:gd name="connsiteY426" fmla="*/ 1121511 h 1755387"/>
              <a:gd name="connsiteX427" fmla="*/ 1302293 w 3137215"/>
              <a:gd name="connsiteY427" fmla="*/ 1150602 h 1755387"/>
              <a:gd name="connsiteX428" fmla="*/ 1264607 w 3137215"/>
              <a:gd name="connsiteY428" fmla="*/ 1144784 h 1755387"/>
              <a:gd name="connsiteX429" fmla="*/ 1252045 w 3137215"/>
              <a:gd name="connsiteY429" fmla="*/ 1115693 h 1755387"/>
              <a:gd name="connsiteX430" fmla="*/ 1283450 w 3137215"/>
              <a:gd name="connsiteY430" fmla="*/ 1101148 h 1755387"/>
              <a:gd name="connsiteX431" fmla="*/ 1371385 w 3137215"/>
              <a:gd name="connsiteY431" fmla="*/ 1066238 h 1755387"/>
              <a:gd name="connsiteX432" fmla="*/ 1409071 w 3137215"/>
              <a:gd name="connsiteY432" fmla="*/ 958602 h 1755387"/>
              <a:gd name="connsiteX433" fmla="*/ 1415352 w 3137215"/>
              <a:gd name="connsiteY433" fmla="*/ 752056 h 1755387"/>
              <a:gd name="connsiteX434" fmla="*/ 1358823 w 3137215"/>
              <a:gd name="connsiteY434" fmla="*/ 778238 h 1755387"/>
              <a:gd name="connsiteX435" fmla="*/ 1355682 w 3137215"/>
              <a:gd name="connsiteY435" fmla="*/ 778238 h 1755387"/>
              <a:gd name="connsiteX436" fmla="*/ 1330558 w 3137215"/>
              <a:gd name="connsiteY436" fmla="*/ 760784 h 1755387"/>
              <a:gd name="connsiteX437" fmla="*/ 1349401 w 3137215"/>
              <a:gd name="connsiteY437" fmla="*/ 731693 h 1755387"/>
              <a:gd name="connsiteX438" fmla="*/ 1421633 w 3137215"/>
              <a:gd name="connsiteY438" fmla="*/ 679329 h 1755387"/>
              <a:gd name="connsiteX439" fmla="*/ 1453038 w 3137215"/>
              <a:gd name="connsiteY439" fmla="*/ 586238 h 1755387"/>
              <a:gd name="connsiteX440" fmla="*/ 1456179 w 3137215"/>
              <a:gd name="connsiteY440" fmla="*/ 490238 h 1755387"/>
              <a:gd name="connsiteX441" fmla="*/ 1412212 w 3137215"/>
              <a:gd name="connsiteY441" fmla="*/ 420420 h 1755387"/>
              <a:gd name="connsiteX442" fmla="*/ 1405930 w 3137215"/>
              <a:gd name="connsiteY442" fmla="*/ 414601 h 1755387"/>
              <a:gd name="connsiteX443" fmla="*/ 1377666 w 3137215"/>
              <a:gd name="connsiteY443" fmla="*/ 417511 h 1755387"/>
              <a:gd name="connsiteX444" fmla="*/ 1346260 w 3137215"/>
              <a:gd name="connsiteY444" fmla="*/ 414601 h 1755387"/>
              <a:gd name="connsiteX445" fmla="*/ 996485 w 3137215"/>
              <a:gd name="connsiteY445" fmla="*/ 251374 h 1755387"/>
              <a:gd name="connsiteX446" fmla="*/ 940298 w 3137215"/>
              <a:gd name="connsiteY446" fmla="*/ 197530 h 1755387"/>
              <a:gd name="connsiteX447" fmla="*/ 960333 w 3137215"/>
              <a:gd name="connsiteY447" fmla="*/ 185302 h 1755387"/>
              <a:gd name="connsiteX448" fmla="*/ 2868467 w 3137215"/>
              <a:gd name="connsiteY448" fmla="*/ 152970 h 1755387"/>
              <a:gd name="connsiteX449" fmla="*/ 2863101 w 3137215"/>
              <a:gd name="connsiteY449" fmla="*/ 164227 h 1755387"/>
              <a:gd name="connsiteX450" fmla="*/ 2856821 w 3137215"/>
              <a:gd name="connsiteY450" fmla="*/ 172956 h 1755387"/>
              <a:gd name="connsiteX451" fmla="*/ 2847400 w 3137215"/>
              <a:gd name="connsiteY451" fmla="*/ 187505 h 1755387"/>
              <a:gd name="connsiteX452" fmla="*/ 2822277 w 3137215"/>
              <a:gd name="connsiteY452" fmla="*/ 204963 h 1755387"/>
              <a:gd name="connsiteX453" fmla="*/ 2815997 w 3137215"/>
              <a:gd name="connsiteY453" fmla="*/ 204963 h 1755387"/>
              <a:gd name="connsiteX454" fmla="*/ 2799510 w 3137215"/>
              <a:gd name="connsiteY454" fmla="*/ 193688 h 1755387"/>
              <a:gd name="connsiteX455" fmla="*/ 2798787 w 3137215"/>
              <a:gd name="connsiteY455" fmla="*/ 188217 h 1755387"/>
              <a:gd name="connsiteX456" fmla="*/ 2833352 w 3137215"/>
              <a:gd name="connsiteY456" fmla="*/ 171827 h 1755387"/>
              <a:gd name="connsiteX457" fmla="*/ 1241267 w 3137215"/>
              <a:gd name="connsiteY457" fmla="*/ 131310 h 1755387"/>
              <a:gd name="connsiteX458" fmla="*/ 1276015 w 3137215"/>
              <a:gd name="connsiteY458" fmla="*/ 137737 h 1755387"/>
              <a:gd name="connsiteX459" fmla="*/ 1311647 w 3137215"/>
              <a:gd name="connsiteY459" fmla="*/ 149930 h 1755387"/>
              <a:gd name="connsiteX460" fmla="*/ 1321657 w 3137215"/>
              <a:gd name="connsiteY460" fmla="*/ 163723 h 1755387"/>
              <a:gd name="connsiteX461" fmla="*/ 1318515 w 3137215"/>
              <a:gd name="connsiteY461" fmla="*/ 195606 h 1755387"/>
              <a:gd name="connsiteX462" fmla="*/ 1302808 w 3137215"/>
              <a:gd name="connsiteY462" fmla="*/ 201403 h 1755387"/>
              <a:gd name="connsiteX463" fmla="*/ 1283960 w 3137215"/>
              <a:gd name="connsiteY463" fmla="*/ 192708 h 1755387"/>
              <a:gd name="connsiteX464" fmla="*/ 1259369 w 3137215"/>
              <a:gd name="connsiteY464" fmla="*/ 162364 h 1755387"/>
              <a:gd name="connsiteX465" fmla="*/ 3136643 w 3137215"/>
              <a:gd name="connsiteY465" fmla="*/ 0 h 1755387"/>
              <a:gd name="connsiteX466" fmla="*/ 3137207 w 3137215"/>
              <a:gd name="connsiteY466" fmla="*/ 6908 h 1755387"/>
              <a:gd name="connsiteX467" fmla="*/ 3026982 w 3137215"/>
              <a:gd name="connsiteY467" fmla="*/ 312477 h 1755387"/>
              <a:gd name="connsiteX468" fmla="*/ 3030123 w 3137215"/>
              <a:gd name="connsiteY468" fmla="*/ 321204 h 1755387"/>
              <a:gd name="connsiteX469" fmla="*/ 2992436 w 3137215"/>
              <a:gd name="connsiteY469" fmla="*/ 670295 h 1755387"/>
              <a:gd name="connsiteX470" fmla="*/ 2957890 w 3137215"/>
              <a:gd name="connsiteY470" fmla="*/ 737204 h 1755387"/>
              <a:gd name="connsiteX471" fmla="*/ 2904501 w 3137215"/>
              <a:gd name="connsiteY471" fmla="*/ 1095023 h 1755387"/>
              <a:gd name="connsiteX472" fmla="*/ 2825988 w 3137215"/>
              <a:gd name="connsiteY472" fmla="*/ 1202659 h 1755387"/>
              <a:gd name="connsiteX473" fmla="*/ 2719210 w 3137215"/>
              <a:gd name="connsiteY473" fmla="*/ 1234659 h 1755387"/>
              <a:gd name="connsiteX474" fmla="*/ 2665821 w 3137215"/>
              <a:gd name="connsiteY474" fmla="*/ 1397569 h 1755387"/>
              <a:gd name="connsiteX475" fmla="*/ 2489952 w 3137215"/>
              <a:gd name="connsiteY475" fmla="*/ 1505205 h 1755387"/>
              <a:gd name="connsiteX476" fmla="*/ 2351769 w 3137215"/>
              <a:gd name="connsiteY476" fmla="*/ 1624478 h 1755387"/>
              <a:gd name="connsiteX477" fmla="*/ 2141354 w 3137215"/>
              <a:gd name="connsiteY477" fmla="*/ 1711751 h 1755387"/>
              <a:gd name="connsiteX478" fmla="*/ 1918376 w 3137215"/>
              <a:gd name="connsiteY478" fmla="*/ 1755387 h 1755387"/>
              <a:gd name="connsiteX479" fmla="*/ 1805317 w 3137215"/>
              <a:gd name="connsiteY479" fmla="*/ 1737933 h 1755387"/>
              <a:gd name="connsiteX480" fmla="*/ 1657712 w 3137215"/>
              <a:gd name="connsiteY480" fmla="*/ 1636114 h 1755387"/>
              <a:gd name="connsiteX481" fmla="*/ 1585480 w 3137215"/>
              <a:gd name="connsiteY481" fmla="*/ 1417932 h 1755387"/>
              <a:gd name="connsiteX482" fmla="*/ 1582340 w 3137215"/>
              <a:gd name="connsiteY482" fmla="*/ 1406296 h 1755387"/>
              <a:gd name="connsiteX483" fmla="*/ 1566637 w 3137215"/>
              <a:gd name="connsiteY483" fmla="*/ 1298659 h 1755387"/>
              <a:gd name="connsiteX484" fmla="*/ 1572918 w 3137215"/>
              <a:gd name="connsiteY484" fmla="*/ 1223023 h 1755387"/>
              <a:gd name="connsiteX485" fmla="*/ 1620026 w 3137215"/>
              <a:gd name="connsiteY485" fmla="*/ 1106659 h 1755387"/>
              <a:gd name="connsiteX486" fmla="*/ 1620026 w 3137215"/>
              <a:gd name="connsiteY486" fmla="*/ 1095023 h 1755387"/>
              <a:gd name="connsiteX487" fmla="*/ 1582340 w 3137215"/>
              <a:gd name="connsiteY487" fmla="*/ 981568 h 1755387"/>
              <a:gd name="connsiteX488" fmla="*/ 1585480 w 3137215"/>
              <a:gd name="connsiteY488" fmla="*/ 731386 h 1755387"/>
              <a:gd name="connsiteX489" fmla="*/ 1576058 w 3137215"/>
              <a:gd name="connsiteY489" fmla="*/ 716841 h 1755387"/>
              <a:gd name="connsiteX490" fmla="*/ 1538372 w 3137215"/>
              <a:gd name="connsiteY490" fmla="*/ 609204 h 1755387"/>
              <a:gd name="connsiteX491" fmla="*/ 1535232 w 3137215"/>
              <a:gd name="connsiteY491" fmla="*/ 495750 h 1755387"/>
              <a:gd name="connsiteX492" fmla="*/ 1582340 w 3137215"/>
              <a:gd name="connsiteY492" fmla="*/ 408477 h 1755387"/>
              <a:gd name="connsiteX493" fmla="*/ 1569777 w 3137215"/>
              <a:gd name="connsiteY493" fmla="*/ 399750 h 1755387"/>
              <a:gd name="connsiteX494" fmla="*/ 1541513 w 3137215"/>
              <a:gd name="connsiteY494" fmla="*/ 332840 h 1755387"/>
              <a:gd name="connsiteX495" fmla="*/ 1532964 w 3137215"/>
              <a:gd name="connsiteY495" fmla="*/ 246341 h 1755387"/>
              <a:gd name="connsiteX496" fmla="*/ 1586367 w 3137215"/>
              <a:gd name="connsiteY496" fmla="*/ 274227 h 1755387"/>
              <a:gd name="connsiteX497" fmla="*/ 1591761 w 3137215"/>
              <a:gd name="connsiteY497" fmla="*/ 324113 h 1755387"/>
              <a:gd name="connsiteX498" fmla="*/ 1607464 w 3137215"/>
              <a:gd name="connsiteY498" fmla="*/ 367750 h 1755387"/>
              <a:gd name="connsiteX499" fmla="*/ 1685977 w 3137215"/>
              <a:gd name="connsiteY499" fmla="*/ 382295 h 1755387"/>
              <a:gd name="connsiteX500" fmla="*/ 1770735 w 3137215"/>
              <a:gd name="connsiteY500" fmla="*/ 362536 h 1755387"/>
              <a:gd name="connsiteX501" fmla="*/ 1839803 w 3137215"/>
              <a:gd name="connsiteY501" fmla="*/ 388868 h 1755387"/>
              <a:gd name="connsiteX502" fmla="*/ 1811304 w 3137215"/>
              <a:gd name="connsiteY502" fmla="*/ 402068 h 1755387"/>
              <a:gd name="connsiteX503" fmla="*/ 1692258 w 3137215"/>
              <a:gd name="connsiteY503" fmla="*/ 428840 h 1755387"/>
              <a:gd name="connsiteX504" fmla="*/ 1663993 w 3137215"/>
              <a:gd name="connsiteY504" fmla="*/ 431750 h 1755387"/>
              <a:gd name="connsiteX505" fmla="*/ 1635728 w 3137215"/>
              <a:gd name="connsiteY505" fmla="*/ 428840 h 1755387"/>
              <a:gd name="connsiteX506" fmla="*/ 1629447 w 3137215"/>
              <a:gd name="connsiteY506" fmla="*/ 434659 h 1755387"/>
              <a:gd name="connsiteX507" fmla="*/ 1582340 w 3137215"/>
              <a:gd name="connsiteY507" fmla="*/ 504477 h 1755387"/>
              <a:gd name="connsiteX508" fmla="*/ 1588621 w 3137215"/>
              <a:gd name="connsiteY508" fmla="*/ 600477 h 1755387"/>
              <a:gd name="connsiteX509" fmla="*/ 1620026 w 3137215"/>
              <a:gd name="connsiteY509" fmla="*/ 693568 h 1755387"/>
              <a:gd name="connsiteX510" fmla="*/ 1692258 w 3137215"/>
              <a:gd name="connsiteY510" fmla="*/ 745932 h 1755387"/>
              <a:gd name="connsiteX511" fmla="*/ 1711101 w 3137215"/>
              <a:gd name="connsiteY511" fmla="*/ 775023 h 1755387"/>
              <a:gd name="connsiteX512" fmla="*/ 1685977 w 3137215"/>
              <a:gd name="connsiteY512" fmla="*/ 792477 h 1755387"/>
              <a:gd name="connsiteX513" fmla="*/ 1679696 w 3137215"/>
              <a:gd name="connsiteY513" fmla="*/ 792477 h 1755387"/>
              <a:gd name="connsiteX514" fmla="*/ 1626307 w 3137215"/>
              <a:gd name="connsiteY514" fmla="*/ 769204 h 1755387"/>
              <a:gd name="connsiteX515" fmla="*/ 1632588 w 3137215"/>
              <a:gd name="connsiteY515" fmla="*/ 972841 h 1755387"/>
              <a:gd name="connsiteX516" fmla="*/ 1670274 w 3137215"/>
              <a:gd name="connsiteY516" fmla="*/ 1080477 h 1755387"/>
              <a:gd name="connsiteX517" fmla="*/ 1758209 w 3137215"/>
              <a:gd name="connsiteY517" fmla="*/ 1115387 h 1755387"/>
              <a:gd name="connsiteX518" fmla="*/ 1789615 w 3137215"/>
              <a:gd name="connsiteY518" fmla="*/ 1129932 h 1755387"/>
              <a:gd name="connsiteX519" fmla="*/ 1773912 w 3137215"/>
              <a:gd name="connsiteY519" fmla="*/ 1159023 h 1755387"/>
              <a:gd name="connsiteX520" fmla="*/ 1739366 w 3137215"/>
              <a:gd name="connsiteY520" fmla="*/ 1164841 h 1755387"/>
              <a:gd name="connsiteX521" fmla="*/ 1657712 w 3137215"/>
              <a:gd name="connsiteY521" fmla="*/ 1135750 h 1755387"/>
              <a:gd name="connsiteX522" fmla="*/ 1623166 w 3137215"/>
              <a:gd name="connsiteY522" fmla="*/ 1228841 h 1755387"/>
              <a:gd name="connsiteX523" fmla="*/ 1620026 w 3137215"/>
              <a:gd name="connsiteY523" fmla="*/ 1295750 h 1755387"/>
              <a:gd name="connsiteX524" fmla="*/ 1629447 w 3137215"/>
              <a:gd name="connsiteY524" fmla="*/ 1391750 h 1755387"/>
              <a:gd name="connsiteX525" fmla="*/ 1679696 w 3137215"/>
              <a:gd name="connsiteY525" fmla="*/ 1455750 h 1755387"/>
              <a:gd name="connsiteX526" fmla="*/ 1704820 w 3137215"/>
              <a:gd name="connsiteY526" fmla="*/ 1458660 h 1755387"/>
              <a:gd name="connsiteX527" fmla="*/ 1707961 w 3137215"/>
              <a:gd name="connsiteY527" fmla="*/ 1493569 h 1755387"/>
              <a:gd name="connsiteX528" fmla="*/ 1682836 w 3137215"/>
              <a:gd name="connsiteY528" fmla="*/ 1505205 h 1755387"/>
              <a:gd name="connsiteX529" fmla="*/ 1663993 w 3137215"/>
              <a:gd name="connsiteY529" fmla="*/ 1499387 h 1755387"/>
              <a:gd name="connsiteX530" fmla="*/ 1629447 w 3137215"/>
              <a:gd name="connsiteY530" fmla="*/ 1479023 h 1755387"/>
              <a:gd name="connsiteX531" fmla="*/ 1698539 w 3137215"/>
              <a:gd name="connsiteY531" fmla="*/ 1604114 h 1755387"/>
              <a:gd name="connsiteX532" fmla="*/ 1824161 w 3137215"/>
              <a:gd name="connsiteY532" fmla="*/ 1694296 h 1755387"/>
              <a:gd name="connsiteX533" fmla="*/ 2125651 w 3137215"/>
              <a:gd name="connsiteY533" fmla="*/ 1668114 h 1755387"/>
              <a:gd name="connsiteX534" fmla="*/ 2323504 w 3137215"/>
              <a:gd name="connsiteY534" fmla="*/ 1583751 h 1755387"/>
              <a:gd name="connsiteX535" fmla="*/ 2445985 w 3137215"/>
              <a:gd name="connsiteY535" fmla="*/ 1479023 h 1755387"/>
              <a:gd name="connsiteX536" fmla="*/ 2458547 w 3137215"/>
              <a:gd name="connsiteY536" fmla="*/ 1464478 h 1755387"/>
              <a:gd name="connsiteX537" fmla="*/ 2511936 w 3137215"/>
              <a:gd name="connsiteY537" fmla="*/ 1368478 h 1755387"/>
              <a:gd name="connsiteX538" fmla="*/ 2543341 w 3137215"/>
              <a:gd name="connsiteY538" fmla="*/ 1353932 h 1755387"/>
              <a:gd name="connsiteX539" fmla="*/ 2559044 w 3137215"/>
              <a:gd name="connsiteY539" fmla="*/ 1385932 h 1755387"/>
              <a:gd name="connsiteX540" fmla="*/ 2530779 w 3137215"/>
              <a:gd name="connsiteY540" fmla="*/ 1441205 h 1755387"/>
              <a:gd name="connsiteX541" fmla="*/ 2621854 w 3137215"/>
              <a:gd name="connsiteY541" fmla="*/ 1371387 h 1755387"/>
              <a:gd name="connsiteX542" fmla="*/ 2665821 w 3137215"/>
              <a:gd name="connsiteY542" fmla="*/ 1205568 h 1755387"/>
              <a:gd name="connsiteX543" fmla="*/ 2675243 w 3137215"/>
              <a:gd name="connsiteY543" fmla="*/ 1182296 h 1755387"/>
              <a:gd name="connsiteX544" fmla="*/ 2703508 w 3137215"/>
              <a:gd name="connsiteY544" fmla="*/ 1182296 h 1755387"/>
              <a:gd name="connsiteX545" fmla="*/ 2794583 w 3137215"/>
              <a:gd name="connsiteY545" fmla="*/ 1164841 h 1755387"/>
              <a:gd name="connsiteX546" fmla="*/ 2857394 w 3137215"/>
              <a:gd name="connsiteY546" fmla="*/ 1077568 h 1755387"/>
              <a:gd name="connsiteX547" fmla="*/ 2910783 w 3137215"/>
              <a:gd name="connsiteY547" fmla="*/ 789568 h 1755387"/>
              <a:gd name="connsiteX548" fmla="*/ 2854253 w 3137215"/>
              <a:gd name="connsiteY548" fmla="*/ 824477 h 1755387"/>
              <a:gd name="connsiteX549" fmla="*/ 2844831 w 3137215"/>
              <a:gd name="connsiteY549" fmla="*/ 827386 h 1755387"/>
              <a:gd name="connsiteX550" fmla="*/ 2822848 w 3137215"/>
              <a:gd name="connsiteY550" fmla="*/ 812841 h 1755387"/>
              <a:gd name="connsiteX551" fmla="*/ 2835410 w 3137215"/>
              <a:gd name="connsiteY551" fmla="*/ 780841 h 1755387"/>
              <a:gd name="connsiteX552" fmla="*/ 2945328 w 3137215"/>
              <a:gd name="connsiteY552" fmla="*/ 652841 h 1755387"/>
              <a:gd name="connsiteX553" fmla="*/ 2986155 w 3137215"/>
              <a:gd name="connsiteY553" fmla="*/ 359022 h 1755387"/>
              <a:gd name="connsiteX554" fmla="*/ 2976734 w 3137215"/>
              <a:gd name="connsiteY554" fmla="*/ 364840 h 1755387"/>
              <a:gd name="connsiteX555" fmla="*/ 2923345 w 3137215"/>
              <a:gd name="connsiteY555" fmla="*/ 443386 h 1755387"/>
              <a:gd name="connsiteX556" fmla="*/ 2901361 w 3137215"/>
              <a:gd name="connsiteY556" fmla="*/ 469568 h 1755387"/>
              <a:gd name="connsiteX557" fmla="*/ 2898220 w 3137215"/>
              <a:gd name="connsiteY557" fmla="*/ 469568 h 1755387"/>
              <a:gd name="connsiteX558" fmla="*/ 2873096 w 3137215"/>
              <a:gd name="connsiteY558" fmla="*/ 446295 h 1755387"/>
              <a:gd name="connsiteX559" fmla="*/ 2942188 w 3137215"/>
              <a:gd name="connsiteY559" fmla="*/ 332840 h 1755387"/>
              <a:gd name="connsiteX560" fmla="*/ 2951609 w 3137215"/>
              <a:gd name="connsiteY560" fmla="*/ 324113 h 1755387"/>
              <a:gd name="connsiteX561" fmla="*/ 3083886 w 3137215"/>
              <a:gd name="connsiteY561" fmla="*/ 48033 h 1755387"/>
              <a:gd name="connsiteX562" fmla="*/ 3084300 w 3137215"/>
              <a:gd name="connsiteY562" fmla="*/ 31827 h 175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137215" h="1755387">
                <a:moveTo>
                  <a:pt x="1719028" y="1283754"/>
                </a:moveTo>
                <a:cubicBezTo>
                  <a:pt x="1725312" y="1282298"/>
                  <a:pt x="1732382" y="1283026"/>
                  <a:pt x="1738667" y="1285939"/>
                </a:cubicBezTo>
                <a:cubicBezTo>
                  <a:pt x="1757520" y="1297590"/>
                  <a:pt x="1773231" y="1309241"/>
                  <a:pt x="1788942" y="1320893"/>
                </a:cubicBezTo>
                <a:cubicBezTo>
                  <a:pt x="1795226" y="1329631"/>
                  <a:pt x="1804653" y="1335457"/>
                  <a:pt x="1814080" y="1341282"/>
                </a:cubicBezTo>
                <a:cubicBezTo>
                  <a:pt x="1823506" y="1350021"/>
                  <a:pt x="1851786" y="1367497"/>
                  <a:pt x="1876924" y="1358759"/>
                </a:cubicBezTo>
                <a:cubicBezTo>
                  <a:pt x="1883208" y="1355846"/>
                  <a:pt x="1892635" y="1350021"/>
                  <a:pt x="1902061" y="1344195"/>
                </a:cubicBezTo>
                <a:cubicBezTo>
                  <a:pt x="1911488" y="1335457"/>
                  <a:pt x="1920914" y="1326718"/>
                  <a:pt x="1936625" y="1323805"/>
                </a:cubicBezTo>
                <a:cubicBezTo>
                  <a:pt x="1964905" y="1312154"/>
                  <a:pt x="1996327" y="1312154"/>
                  <a:pt x="2024607" y="1329631"/>
                </a:cubicBezTo>
                <a:cubicBezTo>
                  <a:pt x="2027749" y="1332544"/>
                  <a:pt x="2034034" y="1335457"/>
                  <a:pt x="2040318" y="1338369"/>
                </a:cubicBezTo>
                <a:cubicBezTo>
                  <a:pt x="2043460" y="1344195"/>
                  <a:pt x="2049745" y="1347108"/>
                  <a:pt x="2056029" y="1350021"/>
                </a:cubicBezTo>
                <a:cubicBezTo>
                  <a:pt x="2068598" y="1352933"/>
                  <a:pt x="2074882" y="1364585"/>
                  <a:pt x="2071740" y="1379149"/>
                </a:cubicBezTo>
                <a:cubicBezTo>
                  <a:pt x="2068598" y="1390800"/>
                  <a:pt x="2052887" y="1396625"/>
                  <a:pt x="2040318" y="1393713"/>
                </a:cubicBezTo>
                <a:cubicBezTo>
                  <a:pt x="2027749" y="1390800"/>
                  <a:pt x="2015180" y="1382061"/>
                  <a:pt x="2005754" y="1376236"/>
                </a:cubicBezTo>
                <a:cubicBezTo>
                  <a:pt x="2002612" y="1373323"/>
                  <a:pt x="1999469" y="1370410"/>
                  <a:pt x="1996327" y="1367497"/>
                </a:cubicBezTo>
                <a:cubicBezTo>
                  <a:pt x="1983758" y="1361672"/>
                  <a:pt x="1968047" y="1361672"/>
                  <a:pt x="1955479" y="1364585"/>
                </a:cubicBezTo>
                <a:cubicBezTo>
                  <a:pt x="1949194" y="1367497"/>
                  <a:pt x="1939768" y="1373323"/>
                  <a:pt x="1933483" y="1379149"/>
                </a:cubicBezTo>
                <a:cubicBezTo>
                  <a:pt x="1920914" y="1387887"/>
                  <a:pt x="1908346" y="1396625"/>
                  <a:pt x="1892635" y="1402451"/>
                </a:cubicBezTo>
                <a:cubicBezTo>
                  <a:pt x="1889492" y="1405364"/>
                  <a:pt x="1889492" y="1405364"/>
                  <a:pt x="1886350" y="1405364"/>
                </a:cubicBezTo>
                <a:cubicBezTo>
                  <a:pt x="1883208" y="1443230"/>
                  <a:pt x="1845502" y="1486922"/>
                  <a:pt x="1823506" y="1501486"/>
                </a:cubicBezTo>
                <a:cubicBezTo>
                  <a:pt x="1820364" y="1504399"/>
                  <a:pt x="1814080" y="1504399"/>
                  <a:pt x="1810937" y="1504399"/>
                </a:cubicBezTo>
                <a:cubicBezTo>
                  <a:pt x="1801511" y="1504399"/>
                  <a:pt x="1792084" y="1501486"/>
                  <a:pt x="1788942" y="1495661"/>
                </a:cubicBezTo>
                <a:cubicBezTo>
                  <a:pt x="1779515" y="1484010"/>
                  <a:pt x="1782658" y="1469446"/>
                  <a:pt x="1795226" y="1460707"/>
                </a:cubicBezTo>
                <a:cubicBezTo>
                  <a:pt x="1810937" y="1451969"/>
                  <a:pt x="1832933" y="1419928"/>
                  <a:pt x="1836075" y="1405364"/>
                </a:cubicBezTo>
                <a:cubicBezTo>
                  <a:pt x="1817222" y="1399538"/>
                  <a:pt x="1801511" y="1390800"/>
                  <a:pt x="1782658" y="1379149"/>
                </a:cubicBezTo>
                <a:cubicBezTo>
                  <a:pt x="1773231" y="1373323"/>
                  <a:pt x="1763804" y="1364585"/>
                  <a:pt x="1754378" y="1355846"/>
                </a:cubicBezTo>
                <a:cubicBezTo>
                  <a:pt x="1741809" y="1344195"/>
                  <a:pt x="1729240" y="1335457"/>
                  <a:pt x="1713529" y="1326718"/>
                </a:cubicBezTo>
                <a:cubicBezTo>
                  <a:pt x="1700960" y="1320893"/>
                  <a:pt x="1697818" y="1306328"/>
                  <a:pt x="1704102" y="1294677"/>
                </a:cubicBezTo>
                <a:cubicBezTo>
                  <a:pt x="1707245" y="1288852"/>
                  <a:pt x="1712743" y="1285211"/>
                  <a:pt x="1719028" y="1283754"/>
                </a:cubicBezTo>
                <a:close/>
                <a:moveTo>
                  <a:pt x="1319837" y="1269515"/>
                </a:moveTo>
                <a:cubicBezTo>
                  <a:pt x="1326527" y="1270972"/>
                  <a:pt x="1332823" y="1274613"/>
                  <a:pt x="1337545" y="1280438"/>
                </a:cubicBezTo>
                <a:cubicBezTo>
                  <a:pt x="1343841" y="1292089"/>
                  <a:pt x="1337545" y="1306654"/>
                  <a:pt x="1328101" y="1312479"/>
                </a:cubicBezTo>
                <a:cubicBezTo>
                  <a:pt x="1312361" y="1321218"/>
                  <a:pt x="1299769" y="1329956"/>
                  <a:pt x="1287177" y="1341607"/>
                </a:cubicBezTo>
                <a:cubicBezTo>
                  <a:pt x="1277733" y="1350346"/>
                  <a:pt x="1268288" y="1359084"/>
                  <a:pt x="1258844" y="1364910"/>
                </a:cubicBezTo>
                <a:cubicBezTo>
                  <a:pt x="1239956" y="1376561"/>
                  <a:pt x="1224216" y="1385299"/>
                  <a:pt x="1205328" y="1388212"/>
                </a:cubicBezTo>
                <a:cubicBezTo>
                  <a:pt x="1208476" y="1405689"/>
                  <a:pt x="1230512" y="1437730"/>
                  <a:pt x="1246252" y="1446468"/>
                </a:cubicBezTo>
                <a:cubicBezTo>
                  <a:pt x="1255696" y="1455207"/>
                  <a:pt x="1258844" y="1469771"/>
                  <a:pt x="1252548" y="1478509"/>
                </a:cubicBezTo>
                <a:cubicBezTo>
                  <a:pt x="1246252" y="1487247"/>
                  <a:pt x="1239956" y="1490160"/>
                  <a:pt x="1230512" y="1490160"/>
                </a:cubicBezTo>
                <a:cubicBezTo>
                  <a:pt x="1227364" y="1490160"/>
                  <a:pt x="1221068" y="1490160"/>
                  <a:pt x="1217920" y="1487247"/>
                </a:cubicBezTo>
                <a:cubicBezTo>
                  <a:pt x="1192736" y="1472683"/>
                  <a:pt x="1158107" y="1428991"/>
                  <a:pt x="1154959" y="1391125"/>
                </a:cubicBezTo>
                <a:cubicBezTo>
                  <a:pt x="1151811" y="1391125"/>
                  <a:pt x="1148663" y="1388212"/>
                  <a:pt x="1148663" y="1388212"/>
                </a:cubicBezTo>
                <a:cubicBezTo>
                  <a:pt x="1132923" y="1382386"/>
                  <a:pt x="1120331" y="1373648"/>
                  <a:pt x="1107739" y="1364910"/>
                </a:cubicBezTo>
                <a:cubicBezTo>
                  <a:pt x="1098295" y="1359084"/>
                  <a:pt x="1091999" y="1353258"/>
                  <a:pt x="1085703" y="1350346"/>
                </a:cubicBezTo>
                <a:cubicBezTo>
                  <a:pt x="1069962" y="1344520"/>
                  <a:pt x="1054222" y="1347433"/>
                  <a:pt x="1044778" y="1353258"/>
                </a:cubicBezTo>
                <a:cubicBezTo>
                  <a:pt x="1041630" y="1356171"/>
                  <a:pt x="1038482" y="1359084"/>
                  <a:pt x="1032186" y="1361997"/>
                </a:cubicBezTo>
                <a:cubicBezTo>
                  <a:pt x="1025890" y="1367822"/>
                  <a:pt x="1013298" y="1376561"/>
                  <a:pt x="1000706" y="1379474"/>
                </a:cubicBezTo>
                <a:cubicBezTo>
                  <a:pt x="984965" y="1382386"/>
                  <a:pt x="972373" y="1376561"/>
                  <a:pt x="969225" y="1364910"/>
                </a:cubicBezTo>
                <a:cubicBezTo>
                  <a:pt x="962929" y="1350346"/>
                  <a:pt x="972373" y="1338694"/>
                  <a:pt x="984965" y="1335782"/>
                </a:cubicBezTo>
                <a:cubicBezTo>
                  <a:pt x="991262" y="1332869"/>
                  <a:pt x="994410" y="1329956"/>
                  <a:pt x="1000706" y="1324130"/>
                </a:cubicBezTo>
                <a:cubicBezTo>
                  <a:pt x="1007002" y="1321218"/>
                  <a:pt x="1010150" y="1318305"/>
                  <a:pt x="1016446" y="1315392"/>
                </a:cubicBezTo>
                <a:cubicBezTo>
                  <a:pt x="1041630" y="1297915"/>
                  <a:pt x="1076258" y="1297915"/>
                  <a:pt x="1104591" y="1309566"/>
                </a:cubicBezTo>
                <a:cubicBezTo>
                  <a:pt x="1117183" y="1312479"/>
                  <a:pt x="1129775" y="1321218"/>
                  <a:pt x="1139219" y="1329956"/>
                </a:cubicBezTo>
                <a:cubicBezTo>
                  <a:pt x="1148663" y="1335782"/>
                  <a:pt x="1154959" y="1341607"/>
                  <a:pt x="1164403" y="1344520"/>
                </a:cubicBezTo>
                <a:cubicBezTo>
                  <a:pt x="1189588" y="1353258"/>
                  <a:pt x="1214772" y="1335782"/>
                  <a:pt x="1227364" y="1327043"/>
                </a:cubicBezTo>
                <a:cubicBezTo>
                  <a:pt x="1236808" y="1321218"/>
                  <a:pt x="1243104" y="1315392"/>
                  <a:pt x="1252548" y="1306654"/>
                </a:cubicBezTo>
                <a:cubicBezTo>
                  <a:pt x="1268288" y="1295002"/>
                  <a:pt x="1284029" y="1283351"/>
                  <a:pt x="1299769" y="1271700"/>
                </a:cubicBezTo>
                <a:cubicBezTo>
                  <a:pt x="1306065" y="1268787"/>
                  <a:pt x="1313148" y="1268059"/>
                  <a:pt x="1319837" y="1269515"/>
                </a:cubicBezTo>
                <a:close/>
                <a:moveTo>
                  <a:pt x="2511472" y="1153073"/>
                </a:moveTo>
                <a:cubicBezTo>
                  <a:pt x="2524033" y="1153073"/>
                  <a:pt x="2536594" y="1164683"/>
                  <a:pt x="2533454" y="1179195"/>
                </a:cubicBezTo>
                <a:cubicBezTo>
                  <a:pt x="2527173" y="1260465"/>
                  <a:pt x="2461227" y="1327223"/>
                  <a:pt x="2414122" y="1376565"/>
                </a:cubicBezTo>
                <a:cubicBezTo>
                  <a:pt x="2398420" y="1391078"/>
                  <a:pt x="2379578" y="1411396"/>
                  <a:pt x="2351315" y="1420103"/>
                </a:cubicBezTo>
                <a:cubicBezTo>
                  <a:pt x="2329333" y="1428811"/>
                  <a:pt x="2304211" y="1428811"/>
                  <a:pt x="2285369" y="1428811"/>
                </a:cubicBezTo>
                <a:cubicBezTo>
                  <a:pt x="2269667" y="1425908"/>
                  <a:pt x="2257106" y="1425908"/>
                  <a:pt x="2244545" y="1428811"/>
                </a:cubicBezTo>
                <a:cubicBezTo>
                  <a:pt x="2225703" y="1434616"/>
                  <a:pt x="2206861" y="1446226"/>
                  <a:pt x="2188019" y="1472348"/>
                </a:cubicBezTo>
                <a:cubicBezTo>
                  <a:pt x="2181738" y="1478153"/>
                  <a:pt x="2175458" y="1486861"/>
                  <a:pt x="2169177" y="1495568"/>
                </a:cubicBezTo>
                <a:cubicBezTo>
                  <a:pt x="2156616" y="1512983"/>
                  <a:pt x="2147195" y="1527496"/>
                  <a:pt x="2131493" y="1542008"/>
                </a:cubicBezTo>
                <a:cubicBezTo>
                  <a:pt x="2093809" y="1582643"/>
                  <a:pt x="2034143" y="1605863"/>
                  <a:pt x="1977618" y="1605863"/>
                </a:cubicBezTo>
                <a:cubicBezTo>
                  <a:pt x="1955635" y="1605863"/>
                  <a:pt x="1936793" y="1602961"/>
                  <a:pt x="1917951" y="1597156"/>
                </a:cubicBezTo>
                <a:cubicBezTo>
                  <a:pt x="1905390" y="1594253"/>
                  <a:pt x="1895969" y="1579741"/>
                  <a:pt x="1899110" y="1568131"/>
                </a:cubicBezTo>
                <a:cubicBezTo>
                  <a:pt x="1905390" y="1556521"/>
                  <a:pt x="1917951" y="1547813"/>
                  <a:pt x="1933653" y="1550716"/>
                </a:cubicBezTo>
                <a:cubicBezTo>
                  <a:pt x="1987038" y="1568131"/>
                  <a:pt x="2056125" y="1550716"/>
                  <a:pt x="2093809" y="1510081"/>
                </a:cubicBezTo>
                <a:cubicBezTo>
                  <a:pt x="2106371" y="1498471"/>
                  <a:pt x="2115792" y="1483958"/>
                  <a:pt x="2125213" y="1469446"/>
                </a:cubicBezTo>
                <a:cubicBezTo>
                  <a:pt x="2131493" y="1460738"/>
                  <a:pt x="2137774" y="1452031"/>
                  <a:pt x="2147195" y="1443323"/>
                </a:cubicBezTo>
                <a:cubicBezTo>
                  <a:pt x="2172317" y="1411396"/>
                  <a:pt x="2200580" y="1391078"/>
                  <a:pt x="2231983" y="1382370"/>
                </a:cubicBezTo>
                <a:cubicBezTo>
                  <a:pt x="2231983" y="1382370"/>
                  <a:pt x="2235124" y="1382370"/>
                  <a:pt x="2235124" y="1382370"/>
                </a:cubicBezTo>
                <a:cubicBezTo>
                  <a:pt x="2247685" y="1356248"/>
                  <a:pt x="2253966" y="1324320"/>
                  <a:pt x="2250825" y="1295295"/>
                </a:cubicBezTo>
                <a:cubicBezTo>
                  <a:pt x="2250825" y="1280783"/>
                  <a:pt x="2263387" y="1272075"/>
                  <a:pt x="2275948" y="1272075"/>
                </a:cubicBezTo>
                <a:cubicBezTo>
                  <a:pt x="2291649" y="1272075"/>
                  <a:pt x="2304211" y="1280783"/>
                  <a:pt x="2304211" y="1295295"/>
                </a:cubicBezTo>
                <a:cubicBezTo>
                  <a:pt x="2304211" y="1324320"/>
                  <a:pt x="2297930" y="1353345"/>
                  <a:pt x="2288509" y="1379468"/>
                </a:cubicBezTo>
                <a:cubicBezTo>
                  <a:pt x="2304211" y="1382370"/>
                  <a:pt x="2319912" y="1382370"/>
                  <a:pt x="2332474" y="1376565"/>
                </a:cubicBezTo>
                <a:cubicBezTo>
                  <a:pt x="2348175" y="1370760"/>
                  <a:pt x="2363877" y="1356248"/>
                  <a:pt x="2376438" y="1344638"/>
                </a:cubicBezTo>
                <a:cubicBezTo>
                  <a:pt x="2432964" y="1286588"/>
                  <a:pt x="2476928" y="1234343"/>
                  <a:pt x="2483209" y="1173390"/>
                </a:cubicBezTo>
                <a:cubicBezTo>
                  <a:pt x="2486349" y="1161780"/>
                  <a:pt x="2495770" y="1150170"/>
                  <a:pt x="2511472" y="1153073"/>
                </a:cubicBezTo>
                <a:close/>
                <a:moveTo>
                  <a:pt x="528339" y="1138834"/>
                </a:moveTo>
                <a:cubicBezTo>
                  <a:pt x="540938" y="1135931"/>
                  <a:pt x="553537" y="1147541"/>
                  <a:pt x="556687" y="1159151"/>
                </a:cubicBezTo>
                <a:cubicBezTo>
                  <a:pt x="559837" y="1220104"/>
                  <a:pt x="607083" y="1272349"/>
                  <a:pt x="663778" y="1330399"/>
                </a:cubicBezTo>
                <a:cubicBezTo>
                  <a:pt x="676377" y="1342009"/>
                  <a:pt x="688976" y="1356521"/>
                  <a:pt x="707875" y="1362326"/>
                </a:cubicBezTo>
                <a:cubicBezTo>
                  <a:pt x="720474" y="1368131"/>
                  <a:pt x="733073" y="1368131"/>
                  <a:pt x="748821" y="1365229"/>
                </a:cubicBezTo>
                <a:cubicBezTo>
                  <a:pt x="739372" y="1339106"/>
                  <a:pt x="736222" y="1310081"/>
                  <a:pt x="736222" y="1278154"/>
                </a:cubicBezTo>
                <a:cubicBezTo>
                  <a:pt x="736222" y="1266544"/>
                  <a:pt x="748821" y="1254934"/>
                  <a:pt x="761420" y="1257836"/>
                </a:cubicBezTo>
                <a:cubicBezTo>
                  <a:pt x="777169" y="1257836"/>
                  <a:pt x="786618" y="1266544"/>
                  <a:pt x="786618" y="1281056"/>
                </a:cubicBezTo>
                <a:cubicBezTo>
                  <a:pt x="786618" y="1310081"/>
                  <a:pt x="792918" y="1342009"/>
                  <a:pt x="805517" y="1368131"/>
                </a:cubicBezTo>
                <a:cubicBezTo>
                  <a:pt x="805517" y="1368131"/>
                  <a:pt x="805517" y="1368131"/>
                  <a:pt x="808667" y="1368131"/>
                </a:cubicBezTo>
                <a:cubicBezTo>
                  <a:pt x="840164" y="1376839"/>
                  <a:pt x="868512" y="1397157"/>
                  <a:pt x="893710" y="1429084"/>
                </a:cubicBezTo>
                <a:cubicBezTo>
                  <a:pt x="900009" y="1437792"/>
                  <a:pt x="906309" y="1446499"/>
                  <a:pt x="912608" y="1455207"/>
                </a:cubicBezTo>
                <a:cubicBezTo>
                  <a:pt x="925207" y="1469719"/>
                  <a:pt x="934656" y="1484232"/>
                  <a:pt x="947255" y="1495842"/>
                </a:cubicBezTo>
                <a:cubicBezTo>
                  <a:pt x="985052" y="1536477"/>
                  <a:pt x="1051197" y="1553892"/>
                  <a:pt x="1107892" y="1536477"/>
                </a:cubicBezTo>
                <a:cubicBezTo>
                  <a:pt x="1123641" y="1533574"/>
                  <a:pt x="1136240" y="1539379"/>
                  <a:pt x="1139390" y="1553892"/>
                </a:cubicBezTo>
                <a:cubicBezTo>
                  <a:pt x="1145689" y="1565502"/>
                  <a:pt x="1136240" y="1580014"/>
                  <a:pt x="1123641" y="1582917"/>
                </a:cubicBezTo>
                <a:cubicBezTo>
                  <a:pt x="1104743" y="1588722"/>
                  <a:pt x="1085844" y="1591624"/>
                  <a:pt x="1063796" y="1591624"/>
                </a:cubicBezTo>
                <a:cubicBezTo>
                  <a:pt x="1007100" y="1591624"/>
                  <a:pt x="947255" y="1568404"/>
                  <a:pt x="909458" y="1527769"/>
                </a:cubicBezTo>
                <a:cubicBezTo>
                  <a:pt x="893710" y="1513257"/>
                  <a:pt x="881111" y="1498744"/>
                  <a:pt x="871661" y="1481329"/>
                </a:cubicBezTo>
                <a:cubicBezTo>
                  <a:pt x="865362" y="1472622"/>
                  <a:pt x="859062" y="1463914"/>
                  <a:pt x="852763" y="1458109"/>
                </a:cubicBezTo>
                <a:cubicBezTo>
                  <a:pt x="833864" y="1431987"/>
                  <a:pt x="814966" y="1420377"/>
                  <a:pt x="796068" y="1414572"/>
                </a:cubicBezTo>
                <a:cubicBezTo>
                  <a:pt x="783469" y="1411669"/>
                  <a:pt x="767720" y="1411669"/>
                  <a:pt x="755121" y="1411669"/>
                </a:cubicBezTo>
                <a:cubicBezTo>
                  <a:pt x="733073" y="1414572"/>
                  <a:pt x="711024" y="1414572"/>
                  <a:pt x="688976" y="1405864"/>
                </a:cubicBezTo>
                <a:cubicBezTo>
                  <a:pt x="660628" y="1397157"/>
                  <a:pt x="641730" y="1376839"/>
                  <a:pt x="625981" y="1359424"/>
                </a:cubicBezTo>
                <a:cubicBezTo>
                  <a:pt x="578735" y="1312984"/>
                  <a:pt x="512590" y="1246226"/>
                  <a:pt x="503141" y="1164956"/>
                </a:cubicBezTo>
                <a:cubicBezTo>
                  <a:pt x="503141" y="1150444"/>
                  <a:pt x="512590" y="1138834"/>
                  <a:pt x="528339" y="1138834"/>
                </a:cubicBezTo>
                <a:close/>
                <a:moveTo>
                  <a:pt x="2585754" y="582080"/>
                </a:moveTo>
                <a:cubicBezTo>
                  <a:pt x="2592028" y="581353"/>
                  <a:pt x="2599872" y="582807"/>
                  <a:pt x="2609284" y="588621"/>
                </a:cubicBezTo>
                <a:cubicBezTo>
                  <a:pt x="2653205" y="611876"/>
                  <a:pt x="2687715" y="649665"/>
                  <a:pt x="2700264" y="696175"/>
                </a:cubicBezTo>
                <a:cubicBezTo>
                  <a:pt x="2709676" y="725244"/>
                  <a:pt x="2709676" y="754312"/>
                  <a:pt x="2703402" y="783381"/>
                </a:cubicBezTo>
                <a:cubicBezTo>
                  <a:pt x="2722225" y="780474"/>
                  <a:pt x="2737911" y="774661"/>
                  <a:pt x="2744186" y="765940"/>
                </a:cubicBezTo>
                <a:cubicBezTo>
                  <a:pt x="2753598" y="754312"/>
                  <a:pt x="2769284" y="751406"/>
                  <a:pt x="2781833" y="760126"/>
                </a:cubicBezTo>
                <a:cubicBezTo>
                  <a:pt x="2791245" y="768847"/>
                  <a:pt x="2794382" y="783381"/>
                  <a:pt x="2784970" y="792102"/>
                </a:cubicBezTo>
                <a:cubicBezTo>
                  <a:pt x="2769284" y="815357"/>
                  <a:pt x="2741049" y="824077"/>
                  <a:pt x="2715951" y="829891"/>
                </a:cubicBezTo>
                <a:cubicBezTo>
                  <a:pt x="2697127" y="832798"/>
                  <a:pt x="2681441" y="838612"/>
                  <a:pt x="2672029" y="847332"/>
                </a:cubicBezTo>
                <a:cubicBezTo>
                  <a:pt x="2668892" y="853146"/>
                  <a:pt x="2662617" y="861867"/>
                  <a:pt x="2659480" y="870587"/>
                </a:cubicBezTo>
                <a:cubicBezTo>
                  <a:pt x="2656343" y="879308"/>
                  <a:pt x="2650068" y="893842"/>
                  <a:pt x="2640656" y="902563"/>
                </a:cubicBezTo>
                <a:cubicBezTo>
                  <a:pt x="2672029" y="957793"/>
                  <a:pt x="2684578" y="1021745"/>
                  <a:pt x="2668892" y="1082789"/>
                </a:cubicBezTo>
                <a:cubicBezTo>
                  <a:pt x="2665754" y="1094416"/>
                  <a:pt x="2653205" y="1100230"/>
                  <a:pt x="2643793" y="1100230"/>
                </a:cubicBezTo>
                <a:cubicBezTo>
                  <a:pt x="2640656" y="1100230"/>
                  <a:pt x="2637519" y="1100230"/>
                  <a:pt x="2637519" y="1100230"/>
                </a:cubicBezTo>
                <a:cubicBezTo>
                  <a:pt x="2621833" y="1097323"/>
                  <a:pt x="2615558" y="1085696"/>
                  <a:pt x="2618695" y="1071161"/>
                </a:cubicBezTo>
                <a:cubicBezTo>
                  <a:pt x="2631244" y="1021745"/>
                  <a:pt x="2621833" y="966514"/>
                  <a:pt x="2593597" y="922911"/>
                </a:cubicBezTo>
                <a:cubicBezTo>
                  <a:pt x="2581048" y="922911"/>
                  <a:pt x="2568499" y="922911"/>
                  <a:pt x="2555950" y="920004"/>
                </a:cubicBezTo>
                <a:cubicBezTo>
                  <a:pt x="2546538" y="920004"/>
                  <a:pt x="2540264" y="917097"/>
                  <a:pt x="2530852" y="917097"/>
                </a:cubicBezTo>
                <a:cubicBezTo>
                  <a:pt x="2508891" y="920004"/>
                  <a:pt x="2490067" y="940352"/>
                  <a:pt x="2471244" y="963607"/>
                </a:cubicBezTo>
                <a:cubicBezTo>
                  <a:pt x="2468107" y="969421"/>
                  <a:pt x="2464969" y="972328"/>
                  <a:pt x="2461832" y="975235"/>
                </a:cubicBezTo>
                <a:cubicBezTo>
                  <a:pt x="2430459" y="1013024"/>
                  <a:pt x="2355165" y="1071161"/>
                  <a:pt x="2286145" y="1071161"/>
                </a:cubicBezTo>
                <a:cubicBezTo>
                  <a:pt x="2286145" y="1071161"/>
                  <a:pt x="2286145" y="1074068"/>
                  <a:pt x="2286145" y="1074068"/>
                </a:cubicBezTo>
                <a:cubicBezTo>
                  <a:pt x="2279871" y="1120578"/>
                  <a:pt x="2254772" y="1164181"/>
                  <a:pt x="2232812" y="1199064"/>
                </a:cubicBezTo>
                <a:cubicBezTo>
                  <a:pt x="2229674" y="1207784"/>
                  <a:pt x="2220262" y="1210691"/>
                  <a:pt x="2210851" y="1210691"/>
                </a:cubicBezTo>
                <a:cubicBezTo>
                  <a:pt x="2207713" y="1210691"/>
                  <a:pt x="2201439" y="1210691"/>
                  <a:pt x="2198302" y="1207784"/>
                </a:cubicBezTo>
                <a:cubicBezTo>
                  <a:pt x="2185753" y="1201971"/>
                  <a:pt x="2182615" y="1187436"/>
                  <a:pt x="2188890" y="1175809"/>
                </a:cubicBezTo>
                <a:cubicBezTo>
                  <a:pt x="2210851" y="1143833"/>
                  <a:pt x="2229674" y="1106044"/>
                  <a:pt x="2235949" y="1068255"/>
                </a:cubicBezTo>
                <a:cubicBezTo>
                  <a:pt x="2239086" y="1030465"/>
                  <a:pt x="2229674" y="992676"/>
                  <a:pt x="2204576" y="972328"/>
                </a:cubicBezTo>
                <a:cubicBezTo>
                  <a:pt x="2192027" y="963607"/>
                  <a:pt x="2192027" y="949073"/>
                  <a:pt x="2201439" y="940352"/>
                </a:cubicBezTo>
                <a:cubicBezTo>
                  <a:pt x="2210851" y="928725"/>
                  <a:pt x="2226537" y="928725"/>
                  <a:pt x="2235949" y="937445"/>
                </a:cubicBezTo>
                <a:cubicBezTo>
                  <a:pt x="2264184" y="957793"/>
                  <a:pt x="2279871" y="989769"/>
                  <a:pt x="2286145" y="1024651"/>
                </a:cubicBezTo>
                <a:cubicBezTo>
                  <a:pt x="2330067" y="1021745"/>
                  <a:pt x="2389675" y="983955"/>
                  <a:pt x="2421048" y="946166"/>
                </a:cubicBezTo>
                <a:cubicBezTo>
                  <a:pt x="2424185" y="943259"/>
                  <a:pt x="2427322" y="940352"/>
                  <a:pt x="2430459" y="934538"/>
                </a:cubicBezTo>
                <a:cubicBezTo>
                  <a:pt x="2455557" y="908377"/>
                  <a:pt x="2483793" y="873494"/>
                  <a:pt x="2527715" y="870587"/>
                </a:cubicBezTo>
                <a:cubicBezTo>
                  <a:pt x="2540264" y="870587"/>
                  <a:pt x="2555950" y="873494"/>
                  <a:pt x="2565362" y="873494"/>
                </a:cubicBezTo>
                <a:cubicBezTo>
                  <a:pt x="2574774" y="876401"/>
                  <a:pt x="2584185" y="876401"/>
                  <a:pt x="2590460" y="876401"/>
                </a:cubicBezTo>
                <a:cubicBezTo>
                  <a:pt x="2593597" y="873494"/>
                  <a:pt x="2596734" y="873494"/>
                  <a:pt x="2599872" y="873494"/>
                </a:cubicBezTo>
                <a:cubicBezTo>
                  <a:pt x="2606146" y="867680"/>
                  <a:pt x="2609284" y="861867"/>
                  <a:pt x="2612421" y="850239"/>
                </a:cubicBezTo>
                <a:cubicBezTo>
                  <a:pt x="2618695" y="841519"/>
                  <a:pt x="2624970" y="826984"/>
                  <a:pt x="2634382" y="818264"/>
                </a:cubicBezTo>
                <a:cubicBezTo>
                  <a:pt x="2634382" y="815357"/>
                  <a:pt x="2637519" y="815357"/>
                  <a:pt x="2637519" y="812450"/>
                </a:cubicBezTo>
                <a:cubicBezTo>
                  <a:pt x="2637519" y="812450"/>
                  <a:pt x="2637519" y="809543"/>
                  <a:pt x="2640656" y="806636"/>
                </a:cubicBezTo>
                <a:cubicBezTo>
                  <a:pt x="2656343" y="777567"/>
                  <a:pt x="2662617" y="739778"/>
                  <a:pt x="2650068" y="707802"/>
                </a:cubicBezTo>
                <a:cubicBezTo>
                  <a:pt x="2640656" y="675827"/>
                  <a:pt x="2618695" y="646758"/>
                  <a:pt x="2587323" y="629317"/>
                </a:cubicBezTo>
                <a:cubicBezTo>
                  <a:pt x="2577911" y="632224"/>
                  <a:pt x="2568499" y="626410"/>
                  <a:pt x="2565362" y="620596"/>
                </a:cubicBezTo>
                <a:cubicBezTo>
                  <a:pt x="2555950" y="608969"/>
                  <a:pt x="2559087" y="594434"/>
                  <a:pt x="2571636" y="588621"/>
                </a:cubicBezTo>
                <a:cubicBezTo>
                  <a:pt x="2574774" y="585714"/>
                  <a:pt x="2579479" y="582807"/>
                  <a:pt x="2585754" y="582080"/>
                </a:cubicBezTo>
                <a:close/>
                <a:moveTo>
                  <a:pt x="454337" y="567841"/>
                </a:moveTo>
                <a:cubicBezTo>
                  <a:pt x="461396" y="568568"/>
                  <a:pt x="466886" y="571475"/>
                  <a:pt x="470023" y="574382"/>
                </a:cubicBezTo>
                <a:cubicBezTo>
                  <a:pt x="482572" y="580195"/>
                  <a:pt x="485710" y="594730"/>
                  <a:pt x="476298" y="606357"/>
                </a:cubicBezTo>
                <a:cubicBezTo>
                  <a:pt x="470023" y="612171"/>
                  <a:pt x="460611" y="617985"/>
                  <a:pt x="454337" y="615078"/>
                </a:cubicBezTo>
                <a:cubicBezTo>
                  <a:pt x="422964" y="632519"/>
                  <a:pt x="401003" y="661588"/>
                  <a:pt x="388454" y="693563"/>
                </a:cubicBezTo>
                <a:cubicBezTo>
                  <a:pt x="379042" y="725539"/>
                  <a:pt x="382180" y="763328"/>
                  <a:pt x="401003" y="792397"/>
                </a:cubicBezTo>
                <a:cubicBezTo>
                  <a:pt x="401003" y="795304"/>
                  <a:pt x="404141" y="798211"/>
                  <a:pt x="404141" y="798211"/>
                </a:cubicBezTo>
                <a:cubicBezTo>
                  <a:pt x="404141" y="801118"/>
                  <a:pt x="404141" y="801118"/>
                  <a:pt x="407278" y="801118"/>
                </a:cubicBezTo>
                <a:cubicBezTo>
                  <a:pt x="416690" y="812745"/>
                  <a:pt x="422964" y="824373"/>
                  <a:pt x="426101" y="836000"/>
                </a:cubicBezTo>
                <a:cubicBezTo>
                  <a:pt x="432376" y="847628"/>
                  <a:pt x="435513" y="853441"/>
                  <a:pt x="441788" y="859255"/>
                </a:cubicBezTo>
                <a:cubicBezTo>
                  <a:pt x="444925" y="859255"/>
                  <a:pt x="448062" y="859255"/>
                  <a:pt x="451200" y="862162"/>
                </a:cubicBezTo>
                <a:cubicBezTo>
                  <a:pt x="457474" y="862162"/>
                  <a:pt x="463749" y="862162"/>
                  <a:pt x="473160" y="859255"/>
                </a:cubicBezTo>
                <a:cubicBezTo>
                  <a:pt x="485710" y="859255"/>
                  <a:pt x="498259" y="856348"/>
                  <a:pt x="513945" y="856348"/>
                </a:cubicBezTo>
                <a:cubicBezTo>
                  <a:pt x="557867" y="859255"/>
                  <a:pt x="586102" y="894138"/>
                  <a:pt x="608063" y="920299"/>
                </a:cubicBezTo>
                <a:cubicBezTo>
                  <a:pt x="611200" y="926113"/>
                  <a:pt x="614337" y="929020"/>
                  <a:pt x="617475" y="931927"/>
                </a:cubicBezTo>
                <a:cubicBezTo>
                  <a:pt x="651985" y="969716"/>
                  <a:pt x="711593" y="1007506"/>
                  <a:pt x="755514" y="1010412"/>
                </a:cubicBezTo>
                <a:cubicBezTo>
                  <a:pt x="761789" y="975530"/>
                  <a:pt x="777475" y="943554"/>
                  <a:pt x="802573" y="923206"/>
                </a:cubicBezTo>
                <a:cubicBezTo>
                  <a:pt x="815122" y="914486"/>
                  <a:pt x="830809" y="914486"/>
                  <a:pt x="840221" y="926113"/>
                </a:cubicBezTo>
                <a:cubicBezTo>
                  <a:pt x="849632" y="934834"/>
                  <a:pt x="849632" y="949368"/>
                  <a:pt x="837083" y="958089"/>
                </a:cubicBezTo>
                <a:cubicBezTo>
                  <a:pt x="811985" y="978437"/>
                  <a:pt x="799436" y="1016226"/>
                  <a:pt x="805711" y="1054016"/>
                </a:cubicBezTo>
                <a:cubicBezTo>
                  <a:pt x="808848" y="1091805"/>
                  <a:pt x="830809" y="1129594"/>
                  <a:pt x="849632" y="1161570"/>
                </a:cubicBezTo>
                <a:cubicBezTo>
                  <a:pt x="859044" y="1173197"/>
                  <a:pt x="852770" y="1187732"/>
                  <a:pt x="843358" y="1193545"/>
                </a:cubicBezTo>
                <a:cubicBezTo>
                  <a:pt x="837083" y="1196452"/>
                  <a:pt x="833946" y="1196452"/>
                  <a:pt x="827672" y="1196452"/>
                </a:cubicBezTo>
                <a:cubicBezTo>
                  <a:pt x="821397" y="1196452"/>
                  <a:pt x="811985" y="1193545"/>
                  <a:pt x="808848" y="1184825"/>
                </a:cubicBezTo>
                <a:cubicBezTo>
                  <a:pt x="783750" y="1149942"/>
                  <a:pt x="761789" y="1106339"/>
                  <a:pt x="755514" y="1059829"/>
                </a:cubicBezTo>
                <a:cubicBezTo>
                  <a:pt x="755514" y="1056922"/>
                  <a:pt x="755514" y="1056922"/>
                  <a:pt x="755514" y="1056922"/>
                </a:cubicBezTo>
                <a:cubicBezTo>
                  <a:pt x="686495" y="1054016"/>
                  <a:pt x="611200" y="998785"/>
                  <a:pt x="579828" y="960996"/>
                </a:cubicBezTo>
                <a:cubicBezTo>
                  <a:pt x="576690" y="958089"/>
                  <a:pt x="573553" y="955182"/>
                  <a:pt x="570416" y="949368"/>
                </a:cubicBezTo>
                <a:cubicBezTo>
                  <a:pt x="548455" y="926113"/>
                  <a:pt x="532769" y="905765"/>
                  <a:pt x="510808" y="902858"/>
                </a:cubicBezTo>
                <a:cubicBezTo>
                  <a:pt x="501396" y="902858"/>
                  <a:pt x="491984" y="905765"/>
                  <a:pt x="482572" y="905765"/>
                </a:cubicBezTo>
                <a:cubicBezTo>
                  <a:pt x="473160" y="908672"/>
                  <a:pt x="460611" y="908672"/>
                  <a:pt x="448062" y="908672"/>
                </a:cubicBezTo>
                <a:cubicBezTo>
                  <a:pt x="419827" y="952275"/>
                  <a:pt x="410415" y="1007506"/>
                  <a:pt x="422964" y="1056922"/>
                </a:cubicBezTo>
                <a:cubicBezTo>
                  <a:pt x="426101" y="1071457"/>
                  <a:pt x="416690" y="1083084"/>
                  <a:pt x="404141" y="1085991"/>
                </a:cubicBezTo>
                <a:cubicBezTo>
                  <a:pt x="401003" y="1085991"/>
                  <a:pt x="401003" y="1085991"/>
                  <a:pt x="397866" y="1085991"/>
                </a:cubicBezTo>
                <a:cubicBezTo>
                  <a:pt x="385317" y="1085991"/>
                  <a:pt x="375905" y="1080177"/>
                  <a:pt x="372768" y="1068550"/>
                </a:cubicBezTo>
                <a:cubicBezTo>
                  <a:pt x="357082" y="1007506"/>
                  <a:pt x="366493" y="943554"/>
                  <a:pt x="401003" y="888324"/>
                </a:cubicBezTo>
                <a:cubicBezTo>
                  <a:pt x="391592" y="879603"/>
                  <a:pt x="385317" y="865069"/>
                  <a:pt x="382180" y="856348"/>
                </a:cubicBezTo>
                <a:cubicBezTo>
                  <a:pt x="375905" y="847628"/>
                  <a:pt x="372768" y="838907"/>
                  <a:pt x="369631" y="833093"/>
                </a:cubicBezTo>
                <a:cubicBezTo>
                  <a:pt x="360219" y="824373"/>
                  <a:pt x="344533" y="818559"/>
                  <a:pt x="325709" y="815652"/>
                </a:cubicBezTo>
                <a:cubicBezTo>
                  <a:pt x="300611" y="809838"/>
                  <a:pt x="272375" y="801118"/>
                  <a:pt x="253552" y="777863"/>
                </a:cubicBezTo>
                <a:cubicBezTo>
                  <a:pt x="247277" y="766235"/>
                  <a:pt x="250415" y="751701"/>
                  <a:pt x="259826" y="745887"/>
                </a:cubicBezTo>
                <a:cubicBezTo>
                  <a:pt x="272375" y="737167"/>
                  <a:pt x="288062" y="740073"/>
                  <a:pt x="294336" y="751701"/>
                </a:cubicBezTo>
                <a:cubicBezTo>
                  <a:pt x="303748" y="760422"/>
                  <a:pt x="319434" y="766235"/>
                  <a:pt x="338258" y="769142"/>
                </a:cubicBezTo>
                <a:cubicBezTo>
                  <a:pt x="331983" y="740073"/>
                  <a:pt x="331983" y="711005"/>
                  <a:pt x="341395" y="681936"/>
                </a:cubicBezTo>
                <a:cubicBezTo>
                  <a:pt x="353944" y="635426"/>
                  <a:pt x="388454" y="597637"/>
                  <a:pt x="429239" y="574382"/>
                </a:cubicBezTo>
                <a:cubicBezTo>
                  <a:pt x="438651" y="568568"/>
                  <a:pt x="447278" y="567114"/>
                  <a:pt x="454337" y="567841"/>
                </a:cubicBezTo>
                <a:close/>
                <a:moveTo>
                  <a:pt x="220565" y="443037"/>
                </a:moveTo>
                <a:lnTo>
                  <a:pt x="271443" y="455037"/>
                </a:lnTo>
                <a:lnTo>
                  <a:pt x="274308" y="511109"/>
                </a:lnTo>
                <a:cubicBezTo>
                  <a:pt x="277482" y="530368"/>
                  <a:pt x="283830" y="547810"/>
                  <a:pt x="296527" y="562345"/>
                </a:cubicBezTo>
                <a:cubicBezTo>
                  <a:pt x="306050" y="571066"/>
                  <a:pt x="302875" y="588508"/>
                  <a:pt x="293353" y="594322"/>
                </a:cubicBezTo>
                <a:cubicBezTo>
                  <a:pt x="287004" y="600136"/>
                  <a:pt x="280655" y="600136"/>
                  <a:pt x="277481" y="600136"/>
                </a:cubicBezTo>
                <a:cubicBezTo>
                  <a:pt x="267958" y="600136"/>
                  <a:pt x="261610" y="597229"/>
                  <a:pt x="255261" y="591415"/>
                </a:cubicBezTo>
                <a:cubicBezTo>
                  <a:pt x="220344" y="550717"/>
                  <a:pt x="220344" y="501298"/>
                  <a:pt x="220344" y="448973"/>
                </a:cubicBezTo>
                <a:close/>
                <a:moveTo>
                  <a:pt x="112861" y="414217"/>
                </a:moveTo>
                <a:lnTo>
                  <a:pt x="151100" y="426652"/>
                </a:lnTo>
                <a:lnTo>
                  <a:pt x="168315" y="430712"/>
                </a:lnTo>
                <a:lnTo>
                  <a:pt x="168563" y="432056"/>
                </a:lnTo>
                <a:cubicBezTo>
                  <a:pt x="165423" y="443692"/>
                  <a:pt x="156001" y="455329"/>
                  <a:pt x="140298" y="455329"/>
                </a:cubicBezTo>
                <a:cubicBezTo>
                  <a:pt x="127736" y="452420"/>
                  <a:pt x="115174" y="443692"/>
                  <a:pt x="115174" y="429147"/>
                </a:cubicBezTo>
                <a:close/>
                <a:moveTo>
                  <a:pt x="703987" y="356361"/>
                </a:moveTo>
                <a:lnTo>
                  <a:pt x="710595" y="357764"/>
                </a:lnTo>
                <a:cubicBezTo>
                  <a:pt x="734572" y="362852"/>
                  <a:pt x="782524" y="373030"/>
                  <a:pt x="878428" y="393384"/>
                </a:cubicBezTo>
                <a:cubicBezTo>
                  <a:pt x="947605" y="407923"/>
                  <a:pt x="1016782" y="425370"/>
                  <a:pt x="1054515" y="480617"/>
                </a:cubicBezTo>
                <a:cubicBezTo>
                  <a:pt x="1060804" y="489341"/>
                  <a:pt x="1067093" y="498064"/>
                  <a:pt x="1070237" y="509695"/>
                </a:cubicBezTo>
                <a:cubicBezTo>
                  <a:pt x="1101681" y="515511"/>
                  <a:pt x="1139414" y="506788"/>
                  <a:pt x="1161425" y="486433"/>
                </a:cubicBezTo>
                <a:cubicBezTo>
                  <a:pt x="1174003" y="477710"/>
                  <a:pt x="1189725" y="477710"/>
                  <a:pt x="1199158" y="486433"/>
                </a:cubicBezTo>
                <a:cubicBezTo>
                  <a:pt x="1208591" y="498064"/>
                  <a:pt x="1208591" y="512603"/>
                  <a:pt x="1199158" y="521326"/>
                </a:cubicBezTo>
                <a:cubicBezTo>
                  <a:pt x="1170858" y="544589"/>
                  <a:pt x="1133125" y="559128"/>
                  <a:pt x="1095392" y="559128"/>
                </a:cubicBezTo>
                <a:cubicBezTo>
                  <a:pt x="1092248" y="559128"/>
                  <a:pt x="1089103" y="559128"/>
                  <a:pt x="1085959" y="559128"/>
                </a:cubicBezTo>
                <a:cubicBezTo>
                  <a:pt x="1085959" y="559128"/>
                  <a:pt x="1085959" y="562036"/>
                  <a:pt x="1085959" y="562036"/>
                </a:cubicBezTo>
                <a:cubicBezTo>
                  <a:pt x="1089103" y="570759"/>
                  <a:pt x="1092248" y="579482"/>
                  <a:pt x="1095392" y="588206"/>
                </a:cubicBezTo>
                <a:cubicBezTo>
                  <a:pt x="1104826" y="626007"/>
                  <a:pt x="1123692" y="660900"/>
                  <a:pt x="1151992" y="689978"/>
                </a:cubicBezTo>
                <a:cubicBezTo>
                  <a:pt x="1167714" y="710333"/>
                  <a:pt x="1186580" y="727779"/>
                  <a:pt x="1205447" y="745226"/>
                </a:cubicBezTo>
                <a:cubicBezTo>
                  <a:pt x="1246324" y="783027"/>
                  <a:pt x="1287201" y="823736"/>
                  <a:pt x="1306068" y="876076"/>
                </a:cubicBezTo>
                <a:cubicBezTo>
                  <a:pt x="1309212" y="887708"/>
                  <a:pt x="1302923" y="902247"/>
                  <a:pt x="1290346" y="905154"/>
                </a:cubicBezTo>
                <a:cubicBezTo>
                  <a:pt x="1287201" y="905154"/>
                  <a:pt x="1284057" y="908062"/>
                  <a:pt x="1280913" y="908062"/>
                </a:cubicBezTo>
                <a:cubicBezTo>
                  <a:pt x="1271479" y="908062"/>
                  <a:pt x="1262046" y="899339"/>
                  <a:pt x="1255757" y="890615"/>
                </a:cubicBezTo>
                <a:cubicBezTo>
                  <a:pt x="1243180" y="846999"/>
                  <a:pt x="1205447" y="815013"/>
                  <a:pt x="1167714" y="777212"/>
                </a:cubicBezTo>
                <a:cubicBezTo>
                  <a:pt x="1148847" y="759765"/>
                  <a:pt x="1129981" y="742318"/>
                  <a:pt x="1111114" y="719056"/>
                </a:cubicBezTo>
                <a:cubicBezTo>
                  <a:pt x="1079670" y="684163"/>
                  <a:pt x="1057659" y="643454"/>
                  <a:pt x="1045082" y="599837"/>
                </a:cubicBezTo>
                <a:cubicBezTo>
                  <a:pt x="1041937" y="591113"/>
                  <a:pt x="1038793" y="582390"/>
                  <a:pt x="1038793" y="573667"/>
                </a:cubicBezTo>
                <a:cubicBezTo>
                  <a:pt x="1032504" y="547497"/>
                  <a:pt x="1026215" y="527142"/>
                  <a:pt x="1013638" y="506788"/>
                </a:cubicBezTo>
                <a:cubicBezTo>
                  <a:pt x="985338" y="466079"/>
                  <a:pt x="925594" y="451540"/>
                  <a:pt x="865850" y="439908"/>
                </a:cubicBezTo>
                <a:cubicBezTo>
                  <a:pt x="865850" y="439908"/>
                  <a:pt x="865850" y="439908"/>
                  <a:pt x="865850" y="437001"/>
                </a:cubicBezTo>
                <a:cubicBezTo>
                  <a:pt x="837551" y="480617"/>
                  <a:pt x="812395" y="524234"/>
                  <a:pt x="796673" y="570759"/>
                </a:cubicBezTo>
                <a:cubicBezTo>
                  <a:pt x="787240" y="599837"/>
                  <a:pt x="777807" y="655085"/>
                  <a:pt x="806107" y="704517"/>
                </a:cubicBezTo>
                <a:cubicBezTo>
                  <a:pt x="818684" y="719056"/>
                  <a:pt x="831262" y="733595"/>
                  <a:pt x="843840" y="748134"/>
                </a:cubicBezTo>
                <a:cubicBezTo>
                  <a:pt x="850128" y="753949"/>
                  <a:pt x="853273" y="756857"/>
                  <a:pt x="856417" y="762673"/>
                </a:cubicBezTo>
                <a:cubicBezTo>
                  <a:pt x="868995" y="745226"/>
                  <a:pt x="884717" y="730687"/>
                  <a:pt x="897294" y="713240"/>
                </a:cubicBezTo>
                <a:cubicBezTo>
                  <a:pt x="903583" y="701609"/>
                  <a:pt x="919305" y="698702"/>
                  <a:pt x="931883" y="707425"/>
                </a:cubicBezTo>
                <a:cubicBezTo>
                  <a:pt x="941316" y="713240"/>
                  <a:pt x="944461" y="727779"/>
                  <a:pt x="938172" y="739411"/>
                </a:cubicBezTo>
                <a:cubicBezTo>
                  <a:pt x="922450" y="759765"/>
                  <a:pt x="906728" y="780120"/>
                  <a:pt x="887861" y="800474"/>
                </a:cubicBezTo>
                <a:cubicBezTo>
                  <a:pt x="891006" y="803382"/>
                  <a:pt x="891006" y="806290"/>
                  <a:pt x="894150" y="809197"/>
                </a:cubicBezTo>
                <a:cubicBezTo>
                  <a:pt x="903583" y="826644"/>
                  <a:pt x="916161" y="841183"/>
                  <a:pt x="928739" y="852814"/>
                </a:cubicBezTo>
                <a:cubicBezTo>
                  <a:pt x="953894" y="876076"/>
                  <a:pt x="988482" y="887708"/>
                  <a:pt x="1023071" y="899339"/>
                </a:cubicBezTo>
                <a:cubicBezTo>
                  <a:pt x="1060804" y="913878"/>
                  <a:pt x="1095392" y="925509"/>
                  <a:pt x="1126836" y="951679"/>
                </a:cubicBezTo>
                <a:cubicBezTo>
                  <a:pt x="1161425" y="977849"/>
                  <a:pt x="1186580" y="1015650"/>
                  <a:pt x="1192869" y="1056359"/>
                </a:cubicBezTo>
                <a:cubicBezTo>
                  <a:pt x="1192869" y="1067990"/>
                  <a:pt x="1183436" y="1079621"/>
                  <a:pt x="1170858" y="1082529"/>
                </a:cubicBezTo>
                <a:cubicBezTo>
                  <a:pt x="1167714" y="1082529"/>
                  <a:pt x="1167714" y="1082529"/>
                  <a:pt x="1167714" y="1082529"/>
                </a:cubicBezTo>
                <a:cubicBezTo>
                  <a:pt x="1155136" y="1082529"/>
                  <a:pt x="1142558" y="1073806"/>
                  <a:pt x="1142558" y="1062175"/>
                </a:cubicBezTo>
                <a:cubicBezTo>
                  <a:pt x="1136270" y="1033097"/>
                  <a:pt x="1120548" y="1006927"/>
                  <a:pt x="1095392" y="986572"/>
                </a:cubicBezTo>
                <a:cubicBezTo>
                  <a:pt x="1070237" y="966218"/>
                  <a:pt x="1038793" y="957494"/>
                  <a:pt x="1007349" y="945863"/>
                </a:cubicBezTo>
                <a:cubicBezTo>
                  <a:pt x="966471" y="931324"/>
                  <a:pt x="925594" y="916785"/>
                  <a:pt x="894150" y="887708"/>
                </a:cubicBezTo>
                <a:cubicBezTo>
                  <a:pt x="875284" y="870261"/>
                  <a:pt x="862706" y="852814"/>
                  <a:pt x="850128" y="835367"/>
                </a:cubicBezTo>
                <a:cubicBezTo>
                  <a:pt x="843840" y="826644"/>
                  <a:pt x="837551" y="817921"/>
                  <a:pt x="831262" y="809197"/>
                </a:cubicBezTo>
                <a:cubicBezTo>
                  <a:pt x="824973" y="800474"/>
                  <a:pt x="815540" y="788843"/>
                  <a:pt x="806107" y="780120"/>
                </a:cubicBezTo>
                <a:cubicBezTo>
                  <a:pt x="790385" y="762673"/>
                  <a:pt x="774662" y="748134"/>
                  <a:pt x="762085" y="727779"/>
                </a:cubicBezTo>
                <a:cubicBezTo>
                  <a:pt x="733785" y="681255"/>
                  <a:pt x="730641" y="620191"/>
                  <a:pt x="749507" y="559128"/>
                </a:cubicBezTo>
                <a:cubicBezTo>
                  <a:pt x="762085" y="509695"/>
                  <a:pt x="787240" y="468986"/>
                  <a:pt x="812395" y="428277"/>
                </a:cubicBezTo>
                <a:cubicBezTo>
                  <a:pt x="812395" y="428277"/>
                  <a:pt x="812395" y="428277"/>
                  <a:pt x="677186" y="399199"/>
                </a:cubicBezTo>
                <a:lnTo>
                  <a:pt x="648352" y="391581"/>
                </a:lnTo>
                <a:lnTo>
                  <a:pt x="679319" y="373537"/>
                </a:lnTo>
                <a:close/>
                <a:moveTo>
                  <a:pt x="2608952" y="303670"/>
                </a:moveTo>
                <a:cubicBezTo>
                  <a:pt x="2615241" y="302216"/>
                  <a:pt x="2622316" y="302943"/>
                  <a:pt x="2628604" y="305850"/>
                </a:cubicBezTo>
                <a:cubicBezTo>
                  <a:pt x="2641182" y="314574"/>
                  <a:pt x="2644326" y="329113"/>
                  <a:pt x="2634893" y="340744"/>
                </a:cubicBezTo>
                <a:cubicBezTo>
                  <a:pt x="2625460" y="355283"/>
                  <a:pt x="2603449" y="366914"/>
                  <a:pt x="2575149" y="369822"/>
                </a:cubicBezTo>
                <a:cubicBezTo>
                  <a:pt x="2565716" y="369822"/>
                  <a:pt x="2559427" y="369822"/>
                  <a:pt x="2549994" y="369822"/>
                </a:cubicBezTo>
                <a:cubicBezTo>
                  <a:pt x="2543705" y="366914"/>
                  <a:pt x="2534272" y="366914"/>
                  <a:pt x="2527983" y="369822"/>
                </a:cubicBezTo>
                <a:cubicBezTo>
                  <a:pt x="2515405" y="369822"/>
                  <a:pt x="2499683" y="375637"/>
                  <a:pt x="2483961" y="381453"/>
                </a:cubicBezTo>
                <a:cubicBezTo>
                  <a:pt x="2480817" y="381453"/>
                  <a:pt x="2477672" y="384361"/>
                  <a:pt x="2474528" y="384361"/>
                </a:cubicBezTo>
                <a:cubicBezTo>
                  <a:pt x="2436795" y="395992"/>
                  <a:pt x="2399062" y="404715"/>
                  <a:pt x="2364474" y="413438"/>
                </a:cubicBezTo>
                <a:cubicBezTo>
                  <a:pt x="2229264" y="442516"/>
                  <a:pt x="2229264" y="442516"/>
                  <a:pt x="2229264" y="442516"/>
                </a:cubicBezTo>
                <a:cubicBezTo>
                  <a:pt x="2254419" y="483225"/>
                  <a:pt x="2279575" y="523934"/>
                  <a:pt x="2292152" y="573367"/>
                </a:cubicBezTo>
                <a:cubicBezTo>
                  <a:pt x="2311019" y="634430"/>
                  <a:pt x="2304730" y="695494"/>
                  <a:pt x="2276430" y="742018"/>
                </a:cubicBezTo>
                <a:cubicBezTo>
                  <a:pt x="2266997" y="762373"/>
                  <a:pt x="2251275" y="779820"/>
                  <a:pt x="2235553" y="794359"/>
                </a:cubicBezTo>
                <a:cubicBezTo>
                  <a:pt x="2226120" y="803082"/>
                  <a:pt x="2216686" y="814713"/>
                  <a:pt x="2210398" y="823436"/>
                </a:cubicBezTo>
                <a:cubicBezTo>
                  <a:pt x="2200964" y="832160"/>
                  <a:pt x="2197820" y="840883"/>
                  <a:pt x="2191531" y="849606"/>
                </a:cubicBezTo>
                <a:cubicBezTo>
                  <a:pt x="2178954" y="867053"/>
                  <a:pt x="2166376" y="884500"/>
                  <a:pt x="2147509" y="901947"/>
                </a:cubicBezTo>
                <a:cubicBezTo>
                  <a:pt x="2116065" y="931024"/>
                  <a:pt x="2075188" y="945563"/>
                  <a:pt x="2034311" y="960102"/>
                </a:cubicBezTo>
                <a:cubicBezTo>
                  <a:pt x="2002867" y="971733"/>
                  <a:pt x="1971422" y="980457"/>
                  <a:pt x="1946267" y="1000811"/>
                </a:cubicBezTo>
                <a:cubicBezTo>
                  <a:pt x="1921112" y="1021166"/>
                  <a:pt x="1905390" y="1047336"/>
                  <a:pt x="1899101" y="1076414"/>
                </a:cubicBezTo>
                <a:cubicBezTo>
                  <a:pt x="1899101" y="1088045"/>
                  <a:pt x="1886523" y="1096768"/>
                  <a:pt x="1873946" y="1096768"/>
                </a:cubicBezTo>
                <a:cubicBezTo>
                  <a:pt x="1873946" y="1096768"/>
                  <a:pt x="1870801" y="1096768"/>
                  <a:pt x="1870801" y="1096768"/>
                </a:cubicBezTo>
                <a:cubicBezTo>
                  <a:pt x="1858224" y="1096768"/>
                  <a:pt x="1848790" y="1082229"/>
                  <a:pt x="1848790" y="1070598"/>
                </a:cubicBezTo>
                <a:cubicBezTo>
                  <a:pt x="1855079" y="1029889"/>
                  <a:pt x="1880235" y="992088"/>
                  <a:pt x="1911679" y="965918"/>
                </a:cubicBezTo>
                <a:cubicBezTo>
                  <a:pt x="1943123" y="939748"/>
                  <a:pt x="1980856" y="928117"/>
                  <a:pt x="2015444" y="916486"/>
                </a:cubicBezTo>
                <a:cubicBezTo>
                  <a:pt x="2053177" y="901947"/>
                  <a:pt x="2087766" y="890315"/>
                  <a:pt x="2112921" y="867053"/>
                </a:cubicBezTo>
                <a:cubicBezTo>
                  <a:pt x="2125499" y="855422"/>
                  <a:pt x="2134932" y="840883"/>
                  <a:pt x="2147509" y="823436"/>
                </a:cubicBezTo>
                <a:cubicBezTo>
                  <a:pt x="2150654" y="820529"/>
                  <a:pt x="2150654" y="817621"/>
                  <a:pt x="2153798" y="814713"/>
                </a:cubicBezTo>
                <a:cubicBezTo>
                  <a:pt x="2134932" y="797266"/>
                  <a:pt x="2119210" y="774004"/>
                  <a:pt x="2103488" y="753650"/>
                </a:cubicBezTo>
                <a:cubicBezTo>
                  <a:pt x="2094054" y="742018"/>
                  <a:pt x="2097199" y="727479"/>
                  <a:pt x="2109776" y="721664"/>
                </a:cubicBezTo>
                <a:cubicBezTo>
                  <a:pt x="2122354" y="712941"/>
                  <a:pt x="2138076" y="715848"/>
                  <a:pt x="2144365" y="727479"/>
                </a:cubicBezTo>
                <a:cubicBezTo>
                  <a:pt x="2156943" y="744926"/>
                  <a:pt x="2169520" y="759465"/>
                  <a:pt x="2185242" y="776912"/>
                </a:cubicBezTo>
                <a:cubicBezTo>
                  <a:pt x="2188387" y="771096"/>
                  <a:pt x="2191531" y="768188"/>
                  <a:pt x="2194676" y="765281"/>
                </a:cubicBezTo>
                <a:cubicBezTo>
                  <a:pt x="2210398" y="747834"/>
                  <a:pt x="2222975" y="733295"/>
                  <a:pt x="2232408" y="718756"/>
                </a:cubicBezTo>
                <a:cubicBezTo>
                  <a:pt x="2263853" y="669324"/>
                  <a:pt x="2251275" y="614076"/>
                  <a:pt x="2244986" y="584998"/>
                </a:cubicBezTo>
                <a:cubicBezTo>
                  <a:pt x="2229264" y="538473"/>
                  <a:pt x="2204109" y="494856"/>
                  <a:pt x="2175809" y="454147"/>
                </a:cubicBezTo>
                <a:cubicBezTo>
                  <a:pt x="2112921" y="465779"/>
                  <a:pt x="2056321" y="480318"/>
                  <a:pt x="2028022" y="521027"/>
                </a:cubicBezTo>
                <a:cubicBezTo>
                  <a:pt x="2015444" y="541381"/>
                  <a:pt x="2009155" y="561736"/>
                  <a:pt x="2002867" y="587906"/>
                </a:cubicBezTo>
                <a:cubicBezTo>
                  <a:pt x="1999722" y="596629"/>
                  <a:pt x="1999722" y="605352"/>
                  <a:pt x="1996578" y="614076"/>
                </a:cubicBezTo>
                <a:cubicBezTo>
                  <a:pt x="1984000" y="657693"/>
                  <a:pt x="1958845" y="698402"/>
                  <a:pt x="1930545" y="733295"/>
                </a:cubicBezTo>
                <a:cubicBezTo>
                  <a:pt x="1911679" y="756557"/>
                  <a:pt x="1892812" y="774004"/>
                  <a:pt x="1870801" y="791451"/>
                </a:cubicBezTo>
                <a:cubicBezTo>
                  <a:pt x="1833068" y="829252"/>
                  <a:pt x="1798480" y="861238"/>
                  <a:pt x="1782758" y="904854"/>
                </a:cubicBezTo>
                <a:cubicBezTo>
                  <a:pt x="1779613" y="913578"/>
                  <a:pt x="1770180" y="922301"/>
                  <a:pt x="1760747" y="922301"/>
                </a:cubicBezTo>
                <a:cubicBezTo>
                  <a:pt x="1757603" y="922301"/>
                  <a:pt x="1754458" y="922301"/>
                  <a:pt x="1751314" y="919393"/>
                </a:cubicBezTo>
                <a:cubicBezTo>
                  <a:pt x="1738736" y="916486"/>
                  <a:pt x="1732447" y="901947"/>
                  <a:pt x="1735592" y="890315"/>
                </a:cubicBezTo>
                <a:cubicBezTo>
                  <a:pt x="1754458" y="837975"/>
                  <a:pt x="1795335" y="797266"/>
                  <a:pt x="1836213" y="759465"/>
                </a:cubicBezTo>
                <a:cubicBezTo>
                  <a:pt x="1855079" y="742018"/>
                  <a:pt x="1873946" y="724572"/>
                  <a:pt x="1889668" y="704217"/>
                </a:cubicBezTo>
                <a:cubicBezTo>
                  <a:pt x="1914823" y="675139"/>
                  <a:pt x="1936834" y="640246"/>
                  <a:pt x="1946267" y="602445"/>
                </a:cubicBezTo>
                <a:cubicBezTo>
                  <a:pt x="1949412" y="593721"/>
                  <a:pt x="1952556" y="584998"/>
                  <a:pt x="1952556" y="576275"/>
                </a:cubicBezTo>
                <a:cubicBezTo>
                  <a:pt x="1952556" y="576275"/>
                  <a:pt x="1955700" y="573367"/>
                  <a:pt x="1955700" y="573367"/>
                </a:cubicBezTo>
                <a:cubicBezTo>
                  <a:pt x="1952556" y="573367"/>
                  <a:pt x="1949412" y="573367"/>
                  <a:pt x="1946267" y="573367"/>
                </a:cubicBezTo>
                <a:cubicBezTo>
                  <a:pt x="1908534" y="573367"/>
                  <a:pt x="1870801" y="558828"/>
                  <a:pt x="1842502" y="535565"/>
                </a:cubicBezTo>
                <a:cubicBezTo>
                  <a:pt x="1833068" y="526842"/>
                  <a:pt x="1833068" y="512303"/>
                  <a:pt x="1842502" y="503580"/>
                </a:cubicBezTo>
                <a:cubicBezTo>
                  <a:pt x="1851935" y="491949"/>
                  <a:pt x="1867657" y="491949"/>
                  <a:pt x="1877090" y="500672"/>
                </a:cubicBezTo>
                <a:cubicBezTo>
                  <a:pt x="1902245" y="521027"/>
                  <a:pt x="1939978" y="529750"/>
                  <a:pt x="1971422" y="523934"/>
                </a:cubicBezTo>
                <a:cubicBezTo>
                  <a:pt x="1974567" y="515211"/>
                  <a:pt x="1980856" y="503580"/>
                  <a:pt x="1984000" y="494856"/>
                </a:cubicBezTo>
                <a:cubicBezTo>
                  <a:pt x="2004439" y="468686"/>
                  <a:pt x="2031952" y="450513"/>
                  <a:pt x="2063003" y="437064"/>
                </a:cubicBezTo>
                <a:lnTo>
                  <a:pt x="2088128" y="429684"/>
                </a:lnTo>
                <a:lnTo>
                  <a:pt x="2138147" y="425747"/>
                </a:lnTo>
                <a:cubicBezTo>
                  <a:pt x="2184687" y="418995"/>
                  <a:pt x="2236170" y="407451"/>
                  <a:pt x="2291026" y="392007"/>
                </a:cubicBezTo>
                <a:lnTo>
                  <a:pt x="2402470" y="355222"/>
                </a:lnTo>
                <a:lnTo>
                  <a:pt x="2403779" y="354920"/>
                </a:lnTo>
                <a:cubicBezTo>
                  <a:pt x="2421073" y="350921"/>
                  <a:pt x="2438368" y="346560"/>
                  <a:pt x="2455662" y="340744"/>
                </a:cubicBezTo>
                <a:lnTo>
                  <a:pt x="2456535" y="337377"/>
                </a:lnTo>
                <a:lnTo>
                  <a:pt x="2464137" y="334868"/>
                </a:lnTo>
                <a:lnTo>
                  <a:pt x="2514363" y="314337"/>
                </a:lnTo>
                <a:lnTo>
                  <a:pt x="2512261" y="323297"/>
                </a:lnTo>
                <a:cubicBezTo>
                  <a:pt x="2515405" y="323297"/>
                  <a:pt x="2521694" y="323297"/>
                  <a:pt x="2524839" y="320389"/>
                </a:cubicBezTo>
                <a:cubicBezTo>
                  <a:pt x="2534272" y="320389"/>
                  <a:pt x="2543705" y="320389"/>
                  <a:pt x="2553138" y="320389"/>
                </a:cubicBezTo>
                <a:cubicBezTo>
                  <a:pt x="2559427" y="320389"/>
                  <a:pt x="2565716" y="323297"/>
                  <a:pt x="2572005" y="320389"/>
                </a:cubicBezTo>
                <a:cubicBezTo>
                  <a:pt x="2581438" y="320389"/>
                  <a:pt x="2590871" y="317482"/>
                  <a:pt x="2594016" y="314574"/>
                </a:cubicBezTo>
                <a:cubicBezTo>
                  <a:pt x="2597160" y="308759"/>
                  <a:pt x="2602663" y="305124"/>
                  <a:pt x="2608952" y="303670"/>
                </a:cubicBezTo>
                <a:close/>
                <a:moveTo>
                  <a:pt x="2737717" y="217174"/>
                </a:moveTo>
                <a:lnTo>
                  <a:pt x="2747086" y="223021"/>
                </a:lnTo>
                <a:cubicBezTo>
                  <a:pt x="2751016" y="227745"/>
                  <a:pt x="2753373" y="233559"/>
                  <a:pt x="2753373" y="239373"/>
                </a:cubicBezTo>
                <a:cubicBezTo>
                  <a:pt x="2743942" y="280071"/>
                  <a:pt x="2753373" y="320769"/>
                  <a:pt x="2778523" y="355653"/>
                </a:cubicBezTo>
                <a:cubicBezTo>
                  <a:pt x="2781667" y="358560"/>
                  <a:pt x="2784811" y="361467"/>
                  <a:pt x="2784811" y="364374"/>
                </a:cubicBezTo>
                <a:cubicBezTo>
                  <a:pt x="2794242" y="376002"/>
                  <a:pt x="2803673" y="384723"/>
                  <a:pt x="2806817" y="399258"/>
                </a:cubicBezTo>
                <a:cubicBezTo>
                  <a:pt x="2819392" y="419607"/>
                  <a:pt x="2819392" y="442863"/>
                  <a:pt x="2819392" y="463212"/>
                </a:cubicBezTo>
                <a:cubicBezTo>
                  <a:pt x="2819392" y="515537"/>
                  <a:pt x="2816248" y="564956"/>
                  <a:pt x="2784811" y="605654"/>
                </a:cubicBezTo>
                <a:cubicBezTo>
                  <a:pt x="2778523" y="611468"/>
                  <a:pt x="2772236" y="614375"/>
                  <a:pt x="2762804" y="614375"/>
                </a:cubicBezTo>
                <a:cubicBezTo>
                  <a:pt x="2756517" y="614375"/>
                  <a:pt x="2753373" y="614375"/>
                  <a:pt x="2747085" y="608561"/>
                </a:cubicBezTo>
                <a:cubicBezTo>
                  <a:pt x="2737654" y="602747"/>
                  <a:pt x="2734510" y="588212"/>
                  <a:pt x="2743942" y="576584"/>
                </a:cubicBezTo>
                <a:cubicBezTo>
                  <a:pt x="2769092" y="550421"/>
                  <a:pt x="2769092" y="506816"/>
                  <a:pt x="2769092" y="463212"/>
                </a:cubicBezTo>
                <a:cubicBezTo>
                  <a:pt x="2769092" y="445770"/>
                  <a:pt x="2769092" y="431235"/>
                  <a:pt x="2762804" y="416700"/>
                </a:cubicBezTo>
                <a:cubicBezTo>
                  <a:pt x="2756517" y="407979"/>
                  <a:pt x="2750229" y="402165"/>
                  <a:pt x="2743942" y="393444"/>
                </a:cubicBezTo>
                <a:cubicBezTo>
                  <a:pt x="2740798" y="390537"/>
                  <a:pt x="2737654" y="384723"/>
                  <a:pt x="2737654" y="381816"/>
                </a:cubicBezTo>
                <a:cubicBezTo>
                  <a:pt x="2711718" y="349112"/>
                  <a:pt x="2698160" y="309868"/>
                  <a:pt x="2698308" y="270215"/>
                </a:cubicBezTo>
                <a:lnTo>
                  <a:pt x="2702695" y="233780"/>
                </a:lnTo>
                <a:close/>
                <a:moveTo>
                  <a:pt x="986452" y="174184"/>
                </a:moveTo>
                <a:lnTo>
                  <a:pt x="1027056" y="213420"/>
                </a:lnTo>
                <a:cubicBezTo>
                  <a:pt x="1134668" y="304238"/>
                  <a:pt x="1241839" y="354965"/>
                  <a:pt x="1352542" y="368056"/>
                </a:cubicBezTo>
                <a:cubicBezTo>
                  <a:pt x="1393368" y="370965"/>
                  <a:pt x="1418493" y="368056"/>
                  <a:pt x="1431055" y="353511"/>
                </a:cubicBezTo>
                <a:cubicBezTo>
                  <a:pt x="1443617" y="341874"/>
                  <a:pt x="1446757" y="324420"/>
                  <a:pt x="1449898" y="309874"/>
                </a:cubicBezTo>
                <a:cubicBezTo>
                  <a:pt x="1454609" y="280783"/>
                  <a:pt x="1457357" y="251329"/>
                  <a:pt x="1458093" y="221783"/>
                </a:cubicBezTo>
                <a:lnTo>
                  <a:pt x="1457538" y="209088"/>
                </a:lnTo>
                <a:lnTo>
                  <a:pt x="1503348" y="230877"/>
                </a:lnTo>
                <a:lnTo>
                  <a:pt x="1508409" y="233520"/>
                </a:lnTo>
                <a:lnTo>
                  <a:pt x="1500146" y="315692"/>
                </a:lnTo>
                <a:cubicBezTo>
                  <a:pt x="1493865" y="341874"/>
                  <a:pt x="1487584" y="365147"/>
                  <a:pt x="1468741" y="385511"/>
                </a:cubicBezTo>
                <a:cubicBezTo>
                  <a:pt x="1465600" y="388420"/>
                  <a:pt x="1462460" y="391329"/>
                  <a:pt x="1456179" y="394238"/>
                </a:cubicBezTo>
                <a:cubicBezTo>
                  <a:pt x="1481303" y="417511"/>
                  <a:pt x="1500146" y="446602"/>
                  <a:pt x="1506427" y="481511"/>
                </a:cubicBezTo>
                <a:cubicBezTo>
                  <a:pt x="1515849" y="522238"/>
                  <a:pt x="1509568" y="562965"/>
                  <a:pt x="1503287" y="594965"/>
                </a:cubicBezTo>
                <a:cubicBezTo>
                  <a:pt x="1497006" y="626965"/>
                  <a:pt x="1487584" y="667693"/>
                  <a:pt x="1462460" y="702602"/>
                </a:cubicBezTo>
                <a:cubicBezTo>
                  <a:pt x="1462460" y="708420"/>
                  <a:pt x="1459319" y="711329"/>
                  <a:pt x="1453038" y="717147"/>
                </a:cubicBezTo>
                <a:cubicBezTo>
                  <a:pt x="1487584" y="792784"/>
                  <a:pt x="1475022" y="880056"/>
                  <a:pt x="1459319" y="967329"/>
                </a:cubicBezTo>
                <a:cubicBezTo>
                  <a:pt x="1453038" y="1002238"/>
                  <a:pt x="1443617" y="1042966"/>
                  <a:pt x="1421633" y="1080784"/>
                </a:cubicBezTo>
                <a:cubicBezTo>
                  <a:pt x="1421633" y="1083693"/>
                  <a:pt x="1421633" y="1086602"/>
                  <a:pt x="1421633" y="1092420"/>
                </a:cubicBezTo>
                <a:cubicBezTo>
                  <a:pt x="1446757" y="1127329"/>
                  <a:pt x="1462460" y="1165148"/>
                  <a:pt x="1468741" y="1208784"/>
                </a:cubicBezTo>
                <a:cubicBezTo>
                  <a:pt x="1471882" y="1234966"/>
                  <a:pt x="1471882" y="1261148"/>
                  <a:pt x="1471882" y="1281511"/>
                </a:cubicBezTo>
                <a:cubicBezTo>
                  <a:pt x="1471882" y="1319330"/>
                  <a:pt x="1471882" y="1357148"/>
                  <a:pt x="1459319" y="1392057"/>
                </a:cubicBezTo>
                <a:cubicBezTo>
                  <a:pt x="1459319" y="1394966"/>
                  <a:pt x="1456179" y="1397875"/>
                  <a:pt x="1456179" y="1403693"/>
                </a:cubicBezTo>
                <a:cubicBezTo>
                  <a:pt x="1487584" y="1490966"/>
                  <a:pt x="1424774" y="1578239"/>
                  <a:pt x="1380806" y="1621875"/>
                </a:cubicBezTo>
                <a:cubicBezTo>
                  <a:pt x="1333698" y="1671330"/>
                  <a:pt x="1286590" y="1706239"/>
                  <a:pt x="1236342" y="1723694"/>
                </a:cubicBezTo>
                <a:cubicBezTo>
                  <a:pt x="1198656" y="1735330"/>
                  <a:pt x="1160969" y="1741148"/>
                  <a:pt x="1123283" y="1741148"/>
                </a:cubicBezTo>
                <a:cubicBezTo>
                  <a:pt x="1047910" y="1741148"/>
                  <a:pt x="969397" y="1720784"/>
                  <a:pt x="900306" y="1697512"/>
                </a:cubicBezTo>
                <a:cubicBezTo>
                  <a:pt x="828074" y="1674239"/>
                  <a:pt x="752701" y="1648057"/>
                  <a:pt x="686750" y="1610239"/>
                </a:cubicBezTo>
                <a:cubicBezTo>
                  <a:pt x="636502" y="1578239"/>
                  <a:pt x="589394" y="1537512"/>
                  <a:pt x="551707" y="1488057"/>
                </a:cubicBezTo>
                <a:cubicBezTo>
                  <a:pt x="482616" y="1476421"/>
                  <a:pt x="419805" y="1438602"/>
                  <a:pt x="375838" y="1383330"/>
                </a:cubicBezTo>
                <a:cubicBezTo>
                  <a:pt x="338152" y="1336784"/>
                  <a:pt x="319308" y="1278602"/>
                  <a:pt x="322449" y="1220420"/>
                </a:cubicBezTo>
                <a:cubicBezTo>
                  <a:pt x="284763" y="1223329"/>
                  <a:pt x="247076" y="1211693"/>
                  <a:pt x="215671" y="1188420"/>
                </a:cubicBezTo>
                <a:cubicBezTo>
                  <a:pt x="174844" y="1159329"/>
                  <a:pt x="152861" y="1115693"/>
                  <a:pt x="137158" y="1080784"/>
                </a:cubicBezTo>
                <a:cubicBezTo>
                  <a:pt x="86910" y="967329"/>
                  <a:pt x="68066" y="845147"/>
                  <a:pt x="83769" y="722965"/>
                </a:cubicBezTo>
                <a:cubicBezTo>
                  <a:pt x="71207" y="702602"/>
                  <a:pt x="58645" y="682238"/>
                  <a:pt x="49223" y="656056"/>
                </a:cubicBezTo>
                <a:cubicBezTo>
                  <a:pt x="13892" y="573147"/>
                  <a:pt x="-2007" y="485329"/>
                  <a:pt x="202" y="396283"/>
                </a:cubicBezTo>
                <a:lnTo>
                  <a:pt x="2004" y="376636"/>
                </a:lnTo>
                <a:lnTo>
                  <a:pt x="17697" y="383269"/>
                </a:lnTo>
                <a:lnTo>
                  <a:pt x="52392" y="394552"/>
                </a:lnTo>
                <a:lnTo>
                  <a:pt x="50843" y="419329"/>
                </a:lnTo>
                <a:cubicBezTo>
                  <a:pt x="50990" y="494056"/>
                  <a:pt x="65711" y="568784"/>
                  <a:pt x="96331" y="638602"/>
                </a:cubicBezTo>
                <a:cubicBezTo>
                  <a:pt x="124596" y="705511"/>
                  <a:pt x="159142" y="749147"/>
                  <a:pt x="206250" y="766602"/>
                </a:cubicBezTo>
                <a:cubicBezTo>
                  <a:pt x="218812" y="772420"/>
                  <a:pt x="225093" y="786965"/>
                  <a:pt x="218812" y="798602"/>
                </a:cubicBezTo>
                <a:cubicBezTo>
                  <a:pt x="215671" y="807329"/>
                  <a:pt x="206250" y="813147"/>
                  <a:pt x="196828" y="813147"/>
                </a:cubicBezTo>
                <a:cubicBezTo>
                  <a:pt x="193687" y="813147"/>
                  <a:pt x="187406" y="810238"/>
                  <a:pt x="184266" y="810238"/>
                </a:cubicBezTo>
                <a:cubicBezTo>
                  <a:pt x="165423" y="801511"/>
                  <a:pt x="146580" y="789875"/>
                  <a:pt x="130877" y="775329"/>
                </a:cubicBezTo>
                <a:cubicBezTo>
                  <a:pt x="124596" y="874238"/>
                  <a:pt x="143439" y="973147"/>
                  <a:pt x="184266" y="1063329"/>
                </a:cubicBezTo>
                <a:cubicBezTo>
                  <a:pt x="196828" y="1092420"/>
                  <a:pt x="215671" y="1127329"/>
                  <a:pt x="247076" y="1150602"/>
                </a:cubicBezTo>
                <a:cubicBezTo>
                  <a:pt x="272201" y="1168057"/>
                  <a:pt x="306746" y="1179693"/>
                  <a:pt x="338152" y="1168057"/>
                </a:cubicBezTo>
                <a:cubicBezTo>
                  <a:pt x="347573" y="1162238"/>
                  <a:pt x="356995" y="1165148"/>
                  <a:pt x="363276" y="1168057"/>
                </a:cubicBezTo>
                <a:cubicBezTo>
                  <a:pt x="372697" y="1173875"/>
                  <a:pt x="375838" y="1182602"/>
                  <a:pt x="375838" y="1191329"/>
                </a:cubicBezTo>
                <a:cubicBezTo>
                  <a:pt x="366416" y="1249511"/>
                  <a:pt x="382119" y="1307693"/>
                  <a:pt x="416665" y="1357148"/>
                </a:cubicBezTo>
                <a:cubicBezTo>
                  <a:pt x="441789" y="1386239"/>
                  <a:pt x="473194" y="1409511"/>
                  <a:pt x="510881" y="1426966"/>
                </a:cubicBezTo>
                <a:cubicBezTo>
                  <a:pt x="498318" y="1409511"/>
                  <a:pt x="488897" y="1389148"/>
                  <a:pt x="482616" y="1368784"/>
                </a:cubicBezTo>
                <a:cubicBezTo>
                  <a:pt x="476335" y="1357148"/>
                  <a:pt x="485756" y="1345511"/>
                  <a:pt x="498318" y="1339693"/>
                </a:cubicBezTo>
                <a:cubicBezTo>
                  <a:pt x="510881" y="1336784"/>
                  <a:pt x="526583" y="1342602"/>
                  <a:pt x="529724" y="1354239"/>
                </a:cubicBezTo>
                <a:cubicBezTo>
                  <a:pt x="542286" y="1386239"/>
                  <a:pt x="561129" y="1418239"/>
                  <a:pt x="583113" y="1450239"/>
                </a:cubicBezTo>
                <a:cubicBezTo>
                  <a:pt x="589394" y="1453148"/>
                  <a:pt x="592534" y="1456057"/>
                  <a:pt x="592534" y="1461875"/>
                </a:cubicBezTo>
                <a:cubicBezTo>
                  <a:pt x="627080" y="1505512"/>
                  <a:pt x="667907" y="1540421"/>
                  <a:pt x="715015" y="1569512"/>
                </a:cubicBezTo>
                <a:cubicBezTo>
                  <a:pt x="777825" y="1607330"/>
                  <a:pt x="846917" y="1630603"/>
                  <a:pt x="916008" y="1653875"/>
                </a:cubicBezTo>
                <a:cubicBezTo>
                  <a:pt x="1013365" y="1682966"/>
                  <a:pt x="1123283" y="1712057"/>
                  <a:pt x="1217499" y="1680057"/>
                </a:cubicBezTo>
                <a:cubicBezTo>
                  <a:pt x="1261466" y="1662603"/>
                  <a:pt x="1302293" y="1633512"/>
                  <a:pt x="1343120" y="1589875"/>
                </a:cubicBezTo>
                <a:cubicBezTo>
                  <a:pt x="1371385" y="1560784"/>
                  <a:pt x="1409071" y="1514239"/>
                  <a:pt x="1412212" y="1461875"/>
                </a:cubicBezTo>
                <a:cubicBezTo>
                  <a:pt x="1402790" y="1473512"/>
                  <a:pt x="1390228" y="1479330"/>
                  <a:pt x="1377666" y="1485148"/>
                </a:cubicBezTo>
                <a:cubicBezTo>
                  <a:pt x="1371385" y="1488057"/>
                  <a:pt x="1365104" y="1490966"/>
                  <a:pt x="1358823" y="1490966"/>
                </a:cubicBezTo>
                <a:cubicBezTo>
                  <a:pt x="1346260" y="1490966"/>
                  <a:pt x="1336839" y="1485148"/>
                  <a:pt x="1330558" y="1479330"/>
                </a:cubicBezTo>
                <a:cubicBezTo>
                  <a:pt x="1324277" y="1467693"/>
                  <a:pt x="1327417" y="1453148"/>
                  <a:pt x="1336839" y="1444421"/>
                </a:cubicBezTo>
                <a:cubicBezTo>
                  <a:pt x="1343120" y="1441511"/>
                  <a:pt x="1352542" y="1438602"/>
                  <a:pt x="1358823" y="1441511"/>
                </a:cubicBezTo>
                <a:cubicBezTo>
                  <a:pt x="1383947" y="1429875"/>
                  <a:pt x="1399649" y="1406602"/>
                  <a:pt x="1412212" y="1377511"/>
                </a:cubicBezTo>
                <a:cubicBezTo>
                  <a:pt x="1421633" y="1348420"/>
                  <a:pt x="1421633" y="1313511"/>
                  <a:pt x="1421633" y="1281511"/>
                </a:cubicBezTo>
                <a:cubicBezTo>
                  <a:pt x="1421633" y="1261148"/>
                  <a:pt x="1421633" y="1237875"/>
                  <a:pt x="1418493" y="1214602"/>
                </a:cubicBezTo>
                <a:cubicBezTo>
                  <a:pt x="1412212" y="1182602"/>
                  <a:pt x="1399649" y="1150602"/>
                  <a:pt x="1380806" y="1121511"/>
                </a:cubicBezTo>
                <a:cubicBezTo>
                  <a:pt x="1358823" y="1138966"/>
                  <a:pt x="1330558" y="1150602"/>
                  <a:pt x="1302293" y="1150602"/>
                </a:cubicBezTo>
                <a:cubicBezTo>
                  <a:pt x="1289731" y="1150602"/>
                  <a:pt x="1277169" y="1147693"/>
                  <a:pt x="1264607" y="1144784"/>
                </a:cubicBezTo>
                <a:cubicBezTo>
                  <a:pt x="1252045" y="1138966"/>
                  <a:pt x="1245764" y="1127329"/>
                  <a:pt x="1252045" y="1115693"/>
                </a:cubicBezTo>
                <a:cubicBezTo>
                  <a:pt x="1255185" y="1101148"/>
                  <a:pt x="1270888" y="1095329"/>
                  <a:pt x="1283450" y="1101148"/>
                </a:cubicBezTo>
                <a:cubicBezTo>
                  <a:pt x="1314855" y="1109875"/>
                  <a:pt x="1352542" y="1092420"/>
                  <a:pt x="1371385" y="1066238"/>
                </a:cubicBezTo>
                <a:cubicBezTo>
                  <a:pt x="1393368" y="1037147"/>
                  <a:pt x="1402790" y="996420"/>
                  <a:pt x="1409071" y="958602"/>
                </a:cubicBezTo>
                <a:cubicBezTo>
                  <a:pt x="1424774" y="885875"/>
                  <a:pt x="1434195" y="816056"/>
                  <a:pt x="1415352" y="752056"/>
                </a:cubicBezTo>
                <a:cubicBezTo>
                  <a:pt x="1396509" y="763693"/>
                  <a:pt x="1380806" y="772420"/>
                  <a:pt x="1358823" y="778238"/>
                </a:cubicBezTo>
                <a:cubicBezTo>
                  <a:pt x="1358823" y="778238"/>
                  <a:pt x="1355682" y="778238"/>
                  <a:pt x="1355682" y="778238"/>
                </a:cubicBezTo>
                <a:cubicBezTo>
                  <a:pt x="1343120" y="778238"/>
                  <a:pt x="1333698" y="769511"/>
                  <a:pt x="1330558" y="760784"/>
                </a:cubicBezTo>
                <a:cubicBezTo>
                  <a:pt x="1327417" y="746238"/>
                  <a:pt x="1333698" y="734602"/>
                  <a:pt x="1349401" y="731693"/>
                </a:cubicBezTo>
                <a:cubicBezTo>
                  <a:pt x="1377666" y="725874"/>
                  <a:pt x="1402790" y="705511"/>
                  <a:pt x="1421633" y="679329"/>
                </a:cubicBezTo>
                <a:cubicBezTo>
                  <a:pt x="1440476" y="650238"/>
                  <a:pt x="1446757" y="612420"/>
                  <a:pt x="1453038" y="586238"/>
                </a:cubicBezTo>
                <a:cubicBezTo>
                  <a:pt x="1459319" y="560056"/>
                  <a:pt x="1462460" y="525147"/>
                  <a:pt x="1456179" y="490238"/>
                </a:cubicBezTo>
                <a:cubicBezTo>
                  <a:pt x="1449898" y="461147"/>
                  <a:pt x="1434195" y="434965"/>
                  <a:pt x="1412212" y="420420"/>
                </a:cubicBezTo>
                <a:cubicBezTo>
                  <a:pt x="1409071" y="417511"/>
                  <a:pt x="1405930" y="417511"/>
                  <a:pt x="1405930" y="414601"/>
                </a:cubicBezTo>
                <a:cubicBezTo>
                  <a:pt x="1396509" y="414601"/>
                  <a:pt x="1387087" y="417511"/>
                  <a:pt x="1377666" y="417511"/>
                </a:cubicBezTo>
                <a:cubicBezTo>
                  <a:pt x="1368244" y="417511"/>
                  <a:pt x="1358823" y="414601"/>
                  <a:pt x="1346260" y="414601"/>
                </a:cubicBezTo>
                <a:cubicBezTo>
                  <a:pt x="1226136" y="401511"/>
                  <a:pt x="1111310" y="347511"/>
                  <a:pt x="996485" y="251374"/>
                </a:cubicBezTo>
                <a:lnTo>
                  <a:pt x="940298" y="197530"/>
                </a:lnTo>
                <a:lnTo>
                  <a:pt x="960333" y="185302"/>
                </a:lnTo>
                <a:close/>
                <a:moveTo>
                  <a:pt x="2868467" y="152970"/>
                </a:moveTo>
                <a:lnTo>
                  <a:pt x="2863101" y="164227"/>
                </a:lnTo>
                <a:cubicBezTo>
                  <a:pt x="2859961" y="167137"/>
                  <a:pt x="2859961" y="170047"/>
                  <a:pt x="2856821" y="172956"/>
                </a:cubicBezTo>
                <a:cubicBezTo>
                  <a:pt x="2850540" y="178776"/>
                  <a:pt x="2847400" y="184595"/>
                  <a:pt x="2847400" y="187505"/>
                </a:cubicBezTo>
                <a:cubicBezTo>
                  <a:pt x="2844260" y="199144"/>
                  <a:pt x="2831698" y="204963"/>
                  <a:pt x="2822277" y="204963"/>
                </a:cubicBezTo>
                <a:cubicBezTo>
                  <a:pt x="2819137" y="204963"/>
                  <a:pt x="2815997" y="204963"/>
                  <a:pt x="2815997" y="204963"/>
                </a:cubicBezTo>
                <a:cubicBezTo>
                  <a:pt x="2808146" y="203508"/>
                  <a:pt x="2802651" y="199144"/>
                  <a:pt x="2799510" y="193688"/>
                </a:cubicBezTo>
                <a:lnTo>
                  <a:pt x="2798787" y="188217"/>
                </a:lnTo>
                <a:lnTo>
                  <a:pt x="2833352" y="171827"/>
                </a:lnTo>
                <a:close/>
                <a:moveTo>
                  <a:pt x="1241267" y="131310"/>
                </a:moveTo>
                <a:lnTo>
                  <a:pt x="1276015" y="137737"/>
                </a:lnTo>
                <a:lnTo>
                  <a:pt x="1311647" y="149930"/>
                </a:lnTo>
                <a:lnTo>
                  <a:pt x="1321657" y="163723"/>
                </a:lnTo>
                <a:cubicBezTo>
                  <a:pt x="1331081" y="172418"/>
                  <a:pt x="1327939" y="186911"/>
                  <a:pt x="1318515" y="195606"/>
                </a:cubicBezTo>
                <a:cubicBezTo>
                  <a:pt x="1312232" y="201403"/>
                  <a:pt x="1309091" y="201403"/>
                  <a:pt x="1302808" y="201403"/>
                </a:cubicBezTo>
                <a:cubicBezTo>
                  <a:pt x="1293384" y="201403"/>
                  <a:pt x="1287101" y="198505"/>
                  <a:pt x="1283960" y="192708"/>
                </a:cubicBezTo>
                <a:cubicBezTo>
                  <a:pt x="1276107" y="184737"/>
                  <a:pt x="1267664" y="174411"/>
                  <a:pt x="1259369" y="162364"/>
                </a:cubicBezTo>
                <a:close/>
                <a:moveTo>
                  <a:pt x="3136643" y="0"/>
                </a:moveTo>
                <a:lnTo>
                  <a:pt x="3137207" y="6908"/>
                </a:lnTo>
                <a:cubicBezTo>
                  <a:pt x="3137882" y="112931"/>
                  <a:pt x="3099607" y="225204"/>
                  <a:pt x="3026982" y="312477"/>
                </a:cubicBezTo>
                <a:cubicBezTo>
                  <a:pt x="3030123" y="315386"/>
                  <a:pt x="3030123" y="318295"/>
                  <a:pt x="3030123" y="321204"/>
                </a:cubicBezTo>
                <a:cubicBezTo>
                  <a:pt x="3052106" y="440477"/>
                  <a:pt x="3039544" y="559750"/>
                  <a:pt x="2992436" y="670295"/>
                </a:cubicBezTo>
                <a:cubicBezTo>
                  <a:pt x="2983015" y="696477"/>
                  <a:pt x="2970453" y="716841"/>
                  <a:pt x="2957890" y="737204"/>
                </a:cubicBezTo>
                <a:cubicBezTo>
                  <a:pt x="2973593" y="859386"/>
                  <a:pt x="2954750" y="981568"/>
                  <a:pt x="2904501" y="1095023"/>
                </a:cubicBezTo>
                <a:cubicBezTo>
                  <a:pt x="2888799" y="1129932"/>
                  <a:pt x="2863675" y="1173568"/>
                  <a:pt x="2825988" y="1202659"/>
                </a:cubicBezTo>
                <a:cubicBezTo>
                  <a:pt x="2794583" y="1225932"/>
                  <a:pt x="2753756" y="1237568"/>
                  <a:pt x="2719210" y="1234659"/>
                </a:cubicBezTo>
                <a:cubicBezTo>
                  <a:pt x="2722351" y="1292841"/>
                  <a:pt x="2700367" y="1351023"/>
                  <a:pt x="2665821" y="1397569"/>
                </a:cubicBezTo>
                <a:cubicBezTo>
                  <a:pt x="2621854" y="1452841"/>
                  <a:pt x="2559044" y="1490660"/>
                  <a:pt x="2489952" y="1505205"/>
                </a:cubicBezTo>
                <a:cubicBezTo>
                  <a:pt x="2452266" y="1551751"/>
                  <a:pt x="2405158" y="1592478"/>
                  <a:pt x="2351769" y="1624478"/>
                </a:cubicBezTo>
                <a:cubicBezTo>
                  <a:pt x="2285818" y="1665205"/>
                  <a:pt x="2213586" y="1688478"/>
                  <a:pt x="2141354" y="1711751"/>
                </a:cubicBezTo>
                <a:cubicBezTo>
                  <a:pt x="2072262" y="1735023"/>
                  <a:pt x="1993749" y="1755387"/>
                  <a:pt x="1918376" y="1755387"/>
                </a:cubicBezTo>
                <a:cubicBezTo>
                  <a:pt x="1880690" y="1755387"/>
                  <a:pt x="1843004" y="1749569"/>
                  <a:pt x="1805317" y="1737933"/>
                </a:cubicBezTo>
                <a:cubicBezTo>
                  <a:pt x="1755069" y="1720478"/>
                  <a:pt x="1707961" y="1685569"/>
                  <a:pt x="1657712" y="1636114"/>
                </a:cubicBezTo>
                <a:cubicBezTo>
                  <a:pt x="1616885" y="1592478"/>
                  <a:pt x="1554075" y="1505205"/>
                  <a:pt x="1585480" y="1417932"/>
                </a:cubicBezTo>
                <a:cubicBezTo>
                  <a:pt x="1585480" y="1415023"/>
                  <a:pt x="1582340" y="1409205"/>
                  <a:pt x="1582340" y="1406296"/>
                </a:cubicBezTo>
                <a:cubicBezTo>
                  <a:pt x="1569777" y="1371387"/>
                  <a:pt x="1566637" y="1333569"/>
                  <a:pt x="1566637" y="1298659"/>
                </a:cubicBezTo>
                <a:cubicBezTo>
                  <a:pt x="1566637" y="1275387"/>
                  <a:pt x="1566637" y="1249205"/>
                  <a:pt x="1572918" y="1223023"/>
                </a:cubicBezTo>
                <a:cubicBezTo>
                  <a:pt x="1579199" y="1182296"/>
                  <a:pt x="1594902" y="1141568"/>
                  <a:pt x="1620026" y="1106659"/>
                </a:cubicBezTo>
                <a:cubicBezTo>
                  <a:pt x="1616885" y="1103750"/>
                  <a:pt x="1616885" y="1097932"/>
                  <a:pt x="1620026" y="1095023"/>
                </a:cubicBezTo>
                <a:cubicBezTo>
                  <a:pt x="1598042" y="1057205"/>
                  <a:pt x="1588621" y="1016477"/>
                  <a:pt x="1582340" y="981568"/>
                </a:cubicBezTo>
                <a:cubicBezTo>
                  <a:pt x="1563496" y="894295"/>
                  <a:pt x="1550934" y="807023"/>
                  <a:pt x="1585480" y="731386"/>
                </a:cubicBezTo>
                <a:cubicBezTo>
                  <a:pt x="1582340" y="725568"/>
                  <a:pt x="1579199" y="722659"/>
                  <a:pt x="1576058" y="716841"/>
                </a:cubicBezTo>
                <a:cubicBezTo>
                  <a:pt x="1554075" y="681932"/>
                  <a:pt x="1544653" y="641204"/>
                  <a:pt x="1538372" y="609204"/>
                </a:cubicBezTo>
                <a:cubicBezTo>
                  <a:pt x="1532091" y="577204"/>
                  <a:pt x="1525810" y="536477"/>
                  <a:pt x="1535232" y="495750"/>
                </a:cubicBezTo>
                <a:cubicBezTo>
                  <a:pt x="1541513" y="460841"/>
                  <a:pt x="1557215" y="431750"/>
                  <a:pt x="1582340" y="408477"/>
                </a:cubicBezTo>
                <a:cubicBezTo>
                  <a:pt x="1579199" y="405568"/>
                  <a:pt x="1572918" y="402659"/>
                  <a:pt x="1569777" y="399750"/>
                </a:cubicBezTo>
                <a:cubicBezTo>
                  <a:pt x="1550934" y="379386"/>
                  <a:pt x="1544653" y="356113"/>
                  <a:pt x="1541513" y="332840"/>
                </a:cubicBezTo>
                <a:lnTo>
                  <a:pt x="1532964" y="246341"/>
                </a:lnTo>
                <a:lnTo>
                  <a:pt x="1586367" y="274227"/>
                </a:lnTo>
                <a:lnTo>
                  <a:pt x="1591761" y="324113"/>
                </a:lnTo>
                <a:cubicBezTo>
                  <a:pt x="1594902" y="338659"/>
                  <a:pt x="1598042" y="356113"/>
                  <a:pt x="1607464" y="367750"/>
                </a:cubicBezTo>
                <a:cubicBezTo>
                  <a:pt x="1623166" y="382295"/>
                  <a:pt x="1648291" y="385204"/>
                  <a:pt x="1685977" y="382295"/>
                </a:cubicBezTo>
                <a:lnTo>
                  <a:pt x="1770735" y="362536"/>
                </a:lnTo>
                <a:lnTo>
                  <a:pt x="1839803" y="388868"/>
                </a:lnTo>
                <a:lnTo>
                  <a:pt x="1811304" y="402068"/>
                </a:lnTo>
                <a:cubicBezTo>
                  <a:pt x="1771949" y="415568"/>
                  <a:pt x="1732300" y="424477"/>
                  <a:pt x="1692258" y="428840"/>
                </a:cubicBezTo>
                <a:cubicBezTo>
                  <a:pt x="1682836" y="428840"/>
                  <a:pt x="1673415" y="431750"/>
                  <a:pt x="1663993" y="431750"/>
                </a:cubicBezTo>
                <a:cubicBezTo>
                  <a:pt x="1654572" y="431750"/>
                  <a:pt x="1645150" y="428840"/>
                  <a:pt x="1635728" y="428840"/>
                </a:cubicBezTo>
                <a:cubicBezTo>
                  <a:pt x="1635728" y="431750"/>
                  <a:pt x="1632588" y="431750"/>
                  <a:pt x="1629447" y="434659"/>
                </a:cubicBezTo>
                <a:cubicBezTo>
                  <a:pt x="1607464" y="449204"/>
                  <a:pt x="1588621" y="475386"/>
                  <a:pt x="1582340" y="504477"/>
                </a:cubicBezTo>
                <a:cubicBezTo>
                  <a:pt x="1576058" y="539386"/>
                  <a:pt x="1582340" y="574295"/>
                  <a:pt x="1588621" y="600477"/>
                </a:cubicBezTo>
                <a:cubicBezTo>
                  <a:pt x="1591761" y="629568"/>
                  <a:pt x="1601183" y="664477"/>
                  <a:pt x="1620026" y="693568"/>
                </a:cubicBezTo>
                <a:cubicBezTo>
                  <a:pt x="1638869" y="719750"/>
                  <a:pt x="1663993" y="740113"/>
                  <a:pt x="1692258" y="745932"/>
                </a:cubicBezTo>
                <a:cubicBezTo>
                  <a:pt x="1704820" y="748841"/>
                  <a:pt x="1714242" y="760477"/>
                  <a:pt x="1711101" y="775023"/>
                </a:cubicBezTo>
                <a:cubicBezTo>
                  <a:pt x="1707961" y="783750"/>
                  <a:pt x="1698539" y="792477"/>
                  <a:pt x="1685977" y="792477"/>
                </a:cubicBezTo>
                <a:cubicBezTo>
                  <a:pt x="1685977" y="792477"/>
                  <a:pt x="1682836" y="792477"/>
                  <a:pt x="1679696" y="792477"/>
                </a:cubicBezTo>
                <a:cubicBezTo>
                  <a:pt x="1660853" y="786659"/>
                  <a:pt x="1642010" y="780841"/>
                  <a:pt x="1626307" y="769204"/>
                </a:cubicBezTo>
                <a:cubicBezTo>
                  <a:pt x="1607464" y="830295"/>
                  <a:pt x="1616885" y="900114"/>
                  <a:pt x="1632588" y="972841"/>
                </a:cubicBezTo>
                <a:cubicBezTo>
                  <a:pt x="1638869" y="1010659"/>
                  <a:pt x="1648291" y="1051386"/>
                  <a:pt x="1670274" y="1080477"/>
                </a:cubicBezTo>
                <a:cubicBezTo>
                  <a:pt x="1689117" y="1106659"/>
                  <a:pt x="1726804" y="1127023"/>
                  <a:pt x="1758209" y="1115387"/>
                </a:cubicBezTo>
                <a:cubicBezTo>
                  <a:pt x="1770772" y="1109568"/>
                  <a:pt x="1786474" y="1115387"/>
                  <a:pt x="1789615" y="1129932"/>
                </a:cubicBezTo>
                <a:cubicBezTo>
                  <a:pt x="1795896" y="1141568"/>
                  <a:pt x="1789615" y="1153205"/>
                  <a:pt x="1773912" y="1159023"/>
                </a:cubicBezTo>
                <a:cubicBezTo>
                  <a:pt x="1764491" y="1161932"/>
                  <a:pt x="1751928" y="1164841"/>
                  <a:pt x="1739366" y="1164841"/>
                </a:cubicBezTo>
                <a:cubicBezTo>
                  <a:pt x="1711101" y="1164841"/>
                  <a:pt x="1682836" y="1153205"/>
                  <a:pt x="1657712" y="1135750"/>
                </a:cubicBezTo>
                <a:cubicBezTo>
                  <a:pt x="1638869" y="1164841"/>
                  <a:pt x="1626307" y="1196841"/>
                  <a:pt x="1623166" y="1228841"/>
                </a:cubicBezTo>
                <a:cubicBezTo>
                  <a:pt x="1620026" y="1252114"/>
                  <a:pt x="1616885" y="1275387"/>
                  <a:pt x="1620026" y="1295750"/>
                </a:cubicBezTo>
                <a:cubicBezTo>
                  <a:pt x="1620026" y="1327750"/>
                  <a:pt x="1620026" y="1362659"/>
                  <a:pt x="1629447" y="1391750"/>
                </a:cubicBezTo>
                <a:cubicBezTo>
                  <a:pt x="1638869" y="1420841"/>
                  <a:pt x="1657712" y="1444114"/>
                  <a:pt x="1679696" y="1455750"/>
                </a:cubicBezTo>
                <a:cubicBezTo>
                  <a:pt x="1689117" y="1452841"/>
                  <a:pt x="1695398" y="1455750"/>
                  <a:pt x="1704820" y="1458660"/>
                </a:cubicBezTo>
                <a:cubicBezTo>
                  <a:pt x="1714242" y="1467387"/>
                  <a:pt x="1717382" y="1481932"/>
                  <a:pt x="1707961" y="1493569"/>
                </a:cubicBezTo>
                <a:cubicBezTo>
                  <a:pt x="1701680" y="1499387"/>
                  <a:pt x="1692258" y="1505205"/>
                  <a:pt x="1682836" y="1505205"/>
                </a:cubicBezTo>
                <a:cubicBezTo>
                  <a:pt x="1676555" y="1505205"/>
                  <a:pt x="1670274" y="1502296"/>
                  <a:pt x="1663993" y="1499387"/>
                </a:cubicBezTo>
                <a:cubicBezTo>
                  <a:pt x="1651431" y="1493569"/>
                  <a:pt x="1638869" y="1487751"/>
                  <a:pt x="1629447" y="1479023"/>
                </a:cubicBezTo>
                <a:cubicBezTo>
                  <a:pt x="1632588" y="1528478"/>
                  <a:pt x="1670274" y="1575023"/>
                  <a:pt x="1698539" y="1604114"/>
                </a:cubicBezTo>
                <a:cubicBezTo>
                  <a:pt x="1739366" y="1647751"/>
                  <a:pt x="1780193" y="1676842"/>
                  <a:pt x="1824161" y="1694296"/>
                </a:cubicBezTo>
                <a:cubicBezTo>
                  <a:pt x="1918376" y="1729205"/>
                  <a:pt x="2028295" y="1697205"/>
                  <a:pt x="2125651" y="1668114"/>
                </a:cubicBezTo>
                <a:cubicBezTo>
                  <a:pt x="2194743" y="1644842"/>
                  <a:pt x="2263834" y="1621569"/>
                  <a:pt x="2323504" y="1583751"/>
                </a:cubicBezTo>
                <a:cubicBezTo>
                  <a:pt x="2373753" y="1557569"/>
                  <a:pt x="2414579" y="1519751"/>
                  <a:pt x="2445985" y="1479023"/>
                </a:cubicBezTo>
                <a:cubicBezTo>
                  <a:pt x="2449125" y="1473205"/>
                  <a:pt x="2452266" y="1467387"/>
                  <a:pt x="2458547" y="1464478"/>
                </a:cubicBezTo>
                <a:cubicBezTo>
                  <a:pt x="2480530" y="1432478"/>
                  <a:pt x="2496233" y="1403387"/>
                  <a:pt x="2511936" y="1368478"/>
                </a:cubicBezTo>
                <a:cubicBezTo>
                  <a:pt x="2515076" y="1356841"/>
                  <a:pt x="2530779" y="1351023"/>
                  <a:pt x="2543341" y="1353932"/>
                </a:cubicBezTo>
                <a:cubicBezTo>
                  <a:pt x="2555903" y="1359750"/>
                  <a:pt x="2562184" y="1371387"/>
                  <a:pt x="2559044" y="1385932"/>
                </a:cubicBezTo>
                <a:cubicBezTo>
                  <a:pt x="2549622" y="1403387"/>
                  <a:pt x="2540200" y="1423750"/>
                  <a:pt x="2530779" y="1441205"/>
                </a:cubicBezTo>
                <a:cubicBezTo>
                  <a:pt x="2568465" y="1426660"/>
                  <a:pt x="2599870" y="1400478"/>
                  <a:pt x="2621854" y="1371387"/>
                </a:cubicBezTo>
                <a:cubicBezTo>
                  <a:pt x="2659540" y="1324841"/>
                  <a:pt x="2675243" y="1263750"/>
                  <a:pt x="2665821" y="1205568"/>
                </a:cubicBezTo>
                <a:cubicBezTo>
                  <a:pt x="2665821" y="1196841"/>
                  <a:pt x="2668962" y="1188114"/>
                  <a:pt x="2675243" y="1182296"/>
                </a:cubicBezTo>
                <a:cubicBezTo>
                  <a:pt x="2684665" y="1179387"/>
                  <a:pt x="2694086" y="1176477"/>
                  <a:pt x="2703508" y="1182296"/>
                </a:cubicBezTo>
                <a:cubicBezTo>
                  <a:pt x="2731773" y="1193932"/>
                  <a:pt x="2769459" y="1182296"/>
                  <a:pt x="2794583" y="1164841"/>
                </a:cubicBezTo>
                <a:cubicBezTo>
                  <a:pt x="2825988" y="1141568"/>
                  <a:pt x="2844831" y="1106659"/>
                  <a:pt x="2857394" y="1077568"/>
                </a:cubicBezTo>
                <a:cubicBezTo>
                  <a:pt x="2898220" y="987386"/>
                  <a:pt x="2917064" y="888477"/>
                  <a:pt x="2910783" y="789568"/>
                </a:cubicBezTo>
                <a:cubicBezTo>
                  <a:pt x="2895080" y="804114"/>
                  <a:pt x="2876237" y="815750"/>
                  <a:pt x="2854253" y="824477"/>
                </a:cubicBezTo>
                <a:cubicBezTo>
                  <a:pt x="2851113" y="827386"/>
                  <a:pt x="2847972" y="827386"/>
                  <a:pt x="2844831" y="827386"/>
                </a:cubicBezTo>
                <a:cubicBezTo>
                  <a:pt x="2835410" y="827386"/>
                  <a:pt x="2825988" y="821568"/>
                  <a:pt x="2822848" y="812841"/>
                </a:cubicBezTo>
                <a:cubicBezTo>
                  <a:pt x="2816567" y="801204"/>
                  <a:pt x="2822848" y="786659"/>
                  <a:pt x="2835410" y="780841"/>
                </a:cubicBezTo>
                <a:cubicBezTo>
                  <a:pt x="2879377" y="763386"/>
                  <a:pt x="2917064" y="719750"/>
                  <a:pt x="2945328" y="652841"/>
                </a:cubicBezTo>
                <a:cubicBezTo>
                  <a:pt x="2986155" y="559750"/>
                  <a:pt x="2998717" y="457931"/>
                  <a:pt x="2986155" y="359022"/>
                </a:cubicBezTo>
                <a:cubicBezTo>
                  <a:pt x="2983015" y="361931"/>
                  <a:pt x="2979874" y="361931"/>
                  <a:pt x="2976734" y="364840"/>
                </a:cubicBezTo>
                <a:cubicBezTo>
                  <a:pt x="2951609" y="391022"/>
                  <a:pt x="2923345" y="417204"/>
                  <a:pt x="2923345" y="443386"/>
                </a:cubicBezTo>
                <a:cubicBezTo>
                  <a:pt x="2926485" y="457931"/>
                  <a:pt x="2913923" y="466659"/>
                  <a:pt x="2901361" y="469568"/>
                </a:cubicBezTo>
                <a:cubicBezTo>
                  <a:pt x="2898220" y="469568"/>
                  <a:pt x="2898220" y="469568"/>
                  <a:pt x="2898220" y="469568"/>
                </a:cubicBezTo>
                <a:cubicBezTo>
                  <a:pt x="2885658" y="469568"/>
                  <a:pt x="2873096" y="457931"/>
                  <a:pt x="2873096" y="446295"/>
                </a:cubicBezTo>
                <a:cubicBezTo>
                  <a:pt x="2873096" y="396840"/>
                  <a:pt x="2910783" y="361931"/>
                  <a:pt x="2942188" y="332840"/>
                </a:cubicBezTo>
                <a:cubicBezTo>
                  <a:pt x="2945328" y="329931"/>
                  <a:pt x="2948469" y="327022"/>
                  <a:pt x="2951609" y="324113"/>
                </a:cubicBezTo>
                <a:cubicBezTo>
                  <a:pt x="3028160" y="253204"/>
                  <a:pt x="3074041" y="149340"/>
                  <a:pt x="3083886" y="48033"/>
                </a:cubicBezTo>
                <a:lnTo>
                  <a:pt x="3084300" y="31827"/>
                </a:lnTo>
                <a:close/>
              </a:path>
            </a:pathLst>
          </a:custGeom>
          <a:gradFill>
            <a:gsLst>
              <a:gs pos="100000">
                <a:schemeClr val="accent2">
                  <a:lumMod val="50000"/>
                  <a:lumOff val="50000"/>
                </a:schemeClr>
              </a:gs>
              <a:gs pos="0">
                <a:schemeClr val="accent2">
                  <a:lumMod val="50000"/>
                  <a:lumOff val="5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231473534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6CE0DDA-7D5E-40BC-83C4-2EAA7480894D}"/>
              </a:ext>
            </a:extLst>
          </p:cNvPr>
          <p:cNvSpPr>
            <a:spLocks noGrp="1"/>
          </p:cNvSpPr>
          <p:nvPr>
            <p:ph type="title"/>
          </p:nvPr>
        </p:nvSpPr>
        <p:spPr/>
        <p:txBody>
          <a:bodyPr/>
          <a:lstStyle/>
          <a:p>
            <a:r>
              <a:rPr lang="zh-CN" altLang="en-US" dirty="0">
                <a:solidFill>
                  <a:srgbClr val="C00000"/>
                </a:solidFill>
                <a:latin typeface="+mj-ea"/>
              </a:rPr>
              <a:t>特别说明</a:t>
            </a:r>
            <a:endParaRPr lang="zh-CN" altLang="en-US" dirty="0">
              <a:solidFill>
                <a:srgbClr val="C00000"/>
              </a:solidFill>
            </a:endParaRPr>
          </a:p>
        </p:txBody>
      </p:sp>
      <p:grpSp>
        <p:nvGrpSpPr>
          <p:cNvPr id="8" name="组合 7">
            <a:extLst>
              <a:ext uri="{FF2B5EF4-FFF2-40B4-BE49-F238E27FC236}">
                <a16:creationId xmlns:a16="http://schemas.microsoft.com/office/drawing/2014/main" xmlns="" id="{E5DF91D0-FF4C-457B-80C9-60F100DEA018}"/>
              </a:ext>
            </a:extLst>
          </p:cNvPr>
          <p:cNvGrpSpPr/>
          <p:nvPr/>
        </p:nvGrpSpPr>
        <p:grpSpPr>
          <a:xfrm>
            <a:off x="929246" y="1063017"/>
            <a:ext cx="10235188" cy="4731966"/>
            <a:chOff x="978406" y="1063017"/>
            <a:chExt cx="10235188" cy="4731966"/>
          </a:xfrm>
        </p:grpSpPr>
        <p:pic>
          <p:nvPicPr>
            <p:cNvPr id="4" name="图片 3" descr="社交网站的手机截图&#10;&#10;描述已自动生成">
              <a:extLst>
                <a:ext uri="{FF2B5EF4-FFF2-40B4-BE49-F238E27FC236}">
                  <a16:creationId xmlns:a16="http://schemas.microsoft.com/office/drawing/2014/main" xmlns="" id="{A1829FF3-5646-4C8C-B302-9B429B269066}"/>
                </a:ext>
              </a:extLst>
            </p:cNvPr>
            <p:cNvPicPr>
              <a:picLocks noChangeAspect="1"/>
            </p:cNvPicPr>
            <p:nvPr/>
          </p:nvPicPr>
          <p:blipFill rotWithShape="1">
            <a:blip r:embed="rId3">
              <a:extLst>
                <a:ext uri="{28A0092B-C50C-407E-A947-70E740481C1C}">
                  <a14:useLocalDpi xmlns:a14="http://schemas.microsoft.com/office/drawing/2010/main" val="0"/>
                </a:ext>
              </a:extLst>
            </a:blip>
            <a:srcRect l="689"/>
            <a:stretch/>
          </p:blipFill>
          <p:spPr>
            <a:xfrm>
              <a:off x="978406" y="1063017"/>
              <a:ext cx="3684608" cy="4731966"/>
            </a:xfrm>
            <a:prstGeom prst="roundRect">
              <a:avLst>
                <a:gd name="adj" fmla="val 468"/>
              </a:avLst>
            </a:prstGeom>
            <a:ln w="25400">
              <a:solidFill>
                <a:schemeClr val="accent1"/>
              </a:solidFill>
            </a:ln>
            <a:effectLst>
              <a:outerShdw blurRad="63500" sx="102000" sy="102000" algn="ctr" rotWithShape="0">
                <a:prstClr val="black">
                  <a:alpha val="5000"/>
                </a:prstClr>
              </a:outerShdw>
            </a:effectLst>
          </p:spPr>
        </p:pic>
        <p:sp>
          <p:nvSpPr>
            <p:cNvPr id="5" name="矩形 4">
              <a:extLst>
                <a:ext uri="{FF2B5EF4-FFF2-40B4-BE49-F238E27FC236}">
                  <a16:creationId xmlns:a16="http://schemas.microsoft.com/office/drawing/2014/main" xmlns="" id="{930F5EBE-53D3-4192-BCCF-D523F12E109E}"/>
                </a:ext>
              </a:extLst>
            </p:cNvPr>
            <p:cNvSpPr/>
            <p:nvPr/>
          </p:nvSpPr>
          <p:spPr>
            <a:xfrm>
              <a:off x="5134765" y="1420020"/>
              <a:ext cx="6078829" cy="4017959"/>
            </a:xfrm>
            <a:prstGeom prst="rect">
              <a:avLst/>
            </a:prstGeom>
          </p:spPr>
          <p:txBody>
            <a:bodyPr wrap="square">
              <a:spAutoFit/>
            </a:bodyPr>
            <a:lstStyle/>
            <a:p>
              <a:pPr marL="457200" indent="-457200">
                <a:lnSpc>
                  <a:spcPct val="150000"/>
                </a:lnSpc>
                <a:buFont typeface="Wingdings" panose="05000000000000000000" pitchFamily="2" charset="2"/>
                <a:buChar char="ü"/>
              </a:pPr>
              <a:r>
                <a:rPr lang="zh-CN" altLang="en-US" sz="2000" b="1" spc="200" dirty="0">
                  <a:solidFill>
                    <a:schemeClr val="tx1">
                      <a:lumMod val="85000"/>
                      <a:lumOff val="15000"/>
                    </a:schemeClr>
                  </a:solidFill>
                  <a:latin typeface="+mn-ea"/>
                </a:rPr>
                <a:t>在安装方正大标宋简体之后，可放心删除受限字体，因将造字工房朗宋转为矢量之后保存时仍出现弹窗。</a:t>
              </a:r>
              <a:endParaRPr lang="en-US" altLang="zh-CN" sz="2000" b="1" spc="200" dirty="0">
                <a:solidFill>
                  <a:schemeClr val="tx1">
                    <a:lumMod val="85000"/>
                    <a:lumOff val="15000"/>
                  </a:schemeClr>
                </a:solidFill>
                <a:latin typeface="+mn-ea"/>
              </a:endParaRPr>
            </a:p>
            <a:p>
              <a:pPr marL="457200" indent="-457200">
                <a:lnSpc>
                  <a:spcPct val="140000"/>
                </a:lnSpc>
                <a:buFont typeface="Wingdings" panose="05000000000000000000" pitchFamily="2" charset="2"/>
                <a:buChar char="ü"/>
              </a:pPr>
              <a:endParaRPr lang="en-US" altLang="zh-CN" sz="2000" b="1" spc="200" dirty="0">
                <a:solidFill>
                  <a:schemeClr val="tx1">
                    <a:lumMod val="85000"/>
                    <a:lumOff val="15000"/>
                  </a:schemeClr>
                </a:solidFill>
                <a:latin typeface="+mn-ea"/>
              </a:endParaRPr>
            </a:p>
            <a:p>
              <a:pPr marL="457200" indent="-457200">
                <a:lnSpc>
                  <a:spcPct val="140000"/>
                </a:lnSpc>
                <a:buFont typeface="Wingdings" panose="05000000000000000000" pitchFamily="2" charset="2"/>
                <a:buChar char="ü"/>
              </a:pPr>
              <a:r>
                <a:rPr lang="zh-CN" altLang="en-US" sz="2000" b="1" spc="200" dirty="0">
                  <a:solidFill>
                    <a:schemeClr val="tx1">
                      <a:lumMod val="85000"/>
                      <a:lumOff val="15000"/>
                    </a:schemeClr>
                  </a:solidFill>
                  <a:latin typeface="+mn-ea"/>
                </a:rPr>
                <a:t>第一次打开时如果担心排版错乱以只读方式打开，</a:t>
              </a:r>
              <a:r>
                <a:rPr lang="zh-CN" altLang="en-US" sz="2000" b="1" spc="200" dirty="0">
                  <a:solidFill>
                    <a:srgbClr val="C00000"/>
                  </a:solidFill>
                  <a:latin typeface="+mn-ea"/>
                </a:rPr>
                <a:t>在看到本页幻灯片的特别说明后可重新打开，大胆删除受限字体。但是前提是需要安装好方正大标宋简体</a:t>
              </a:r>
              <a:r>
                <a:rPr lang="en-US" altLang="zh-CN" sz="2000" b="1" spc="200" dirty="0">
                  <a:solidFill>
                    <a:srgbClr val="C00000"/>
                  </a:solidFill>
                  <a:latin typeface="+mn-ea"/>
                </a:rPr>
                <a:t>,</a:t>
              </a:r>
              <a:r>
                <a:rPr lang="zh-CN" altLang="en-US" sz="2000" b="1" spc="200" dirty="0">
                  <a:solidFill>
                    <a:srgbClr val="C00000"/>
                  </a:solidFill>
                  <a:latin typeface="+mn-ea"/>
                </a:rPr>
                <a:t>然后取消字体嵌入即可</a:t>
              </a:r>
              <a:r>
                <a:rPr lang="zh-CN" altLang="en-US" sz="2000" b="1" spc="200" dirty="0">
                  <a:latin typeface="+mn-ea"/>
                </a:rPr>
                <a:t>。（详情见倒数第二页）</a:t>
              </a:r>
            </a:p>
          </p:txBody>
        </p:sp>
      </p:grpSp>
    </p:spTree>
    <p:extLst>
      <p:ext uri="{BB962C8B-B14F-4D97-AF65-F5344CB8AC3E}">
        <p14:creationId xmlns:p14="http://schemas.microsoft.com/office/powerpoint/2010/main" val="334704748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74DE12B-F1C2-41B3-8B84-703EFDD37CBD}"/>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sp>
        <p:nvSpPr>
          <p:cNvPr id="3" name="椭圆 2">
            <a:extLst>
              <a:ext uri="{FF2B5EF4-FFF2-40B4-BE49-F238E27FC236}">
                <a16:creationId xmlns:a16="http://schemas.microsoft.com/office/drawing/2014/main" xmlns="" id="{B65C8BA2-C55A-4711-9665-622977301466}"/>
              </a:ext>
            </a:extLst>
          </p:cNvPr>
          <p:cNvSpPr/>
          <p:nvPr/>
        </p:nvSpPr>
        <p:spPr>
          <a:xfrm>
            <a:off x="4705195" y="2212106"/>
            <a:ext cx="2743200" cy="2743200"/>
          </a:xfrm>
          <a:prstGeom prst="ellipse">
            <a:avLst/>
          </a:prstGeom>
          <a:solidFill>
            <a:srgbClr val="FFFFFF">
              <a:alpha val="16000"/>
            </a:srgbClr>
          </a:solidFill>
          <a:ln>
            <a:noFill/>
          </a:ln>
          <a:effectLst>
            <a:outerShdw blurRad="63500" algn="ctr" rotWithShape="0">
              <a:prstClr val="black">
                <a:alpha val="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xmlns="" id="{897D9F6A-8337-48A6-9C92-A4BFD349093D}"/>
              </a:ext>
            </a:extLst>
          </p:cNvPr>
          <p:cNvSpPr/>
          <p:nvPr/>
        </p:nvSpPr>
        <p:spPr>
          <a:xfrm>
            <a:off x="3523005" y="970305"/>
            <a:ext cx="5145990" cy="5145990"/>
          </a:xfrm>
          <a:prstGeom prst="ellipse">
            <a:avLst/>
          </a:prstGeom>
          <a:solidFill>
            <a:schemeClr val="accent1">
              <a:alpha val="0"/>
            </a:schemeClr>
          </a:solidFill>
          <a:ln>
            <a:solidFill>
              <a:schemeClr val="accent1">
                <a:shade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xmlns="" id="{6FFA4ACF-F203-45FD-94D0-393CBE0BE2E0}"/>
              </a:ext>
            </a:extLst>
          </p:cNvPr>
          <p:cNvSpPr/>
          <p:nvPr/>
        </p:nvSpPr>
        <p:spPr>
          <a:xfrm>
            <a:off x="3505200" y="952500"/>
            <a:ext cx="5181600" cy="5181600"/>
          </a:xfrm>
          <a:prstGeom prst="ellipse">
            <a:avLst/>
          </a:prstGeom>
          <a:gradFill>
            <a:gsLst>
              <a:gs pos="100000">
                <a:schemeClr val="accent5">
                  <a:alpha val="0"/>
                </a:schemeClr>
              </a:gs>
              <a:gs pos="0">
                <a:schemeClr val="accent5">
                  <a:alpha val="0"/>
                </a:schemeClr>
              </a:gs>
            </a:gsLst>
            <a:lin ang="2700000" scaled="0"/>
          </a:gra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1" name="组合 10">
            <a:extLst>
              <a:ext uri="{FF2B5EF4-FFF2-40B4-BE49-F238E27FC236}">
                <a16:creationId xmlns:a16="http://schemas.microsoft.com/office/drawing/2014/main" xmlns="" id="{CF0C0D6F-A194-4CF0-BA04-4B5E472EEFC5}"/>
              </a:ext>
            </a:extLst>
          </p:cNvPr>
          <p:cNvGrpSpPr/>
          <p:nvPr/>
        </p:nvGrpSpPr>
        <p:grpSpPr>
          <a:xfrm>
            <a:off x="3805789" y="1812056"/>
            <a:ext cx="400050" cy="400050"/>
            <a:chOff x="3505200" y="2171700"/>
            <a:chExt cx="400050" cy="400050"/>
          </a:xfrm>
        </p:grpSpPr>
        <p:sp>
          <p:nvSpPr>
            <p:cNvPr id="9" name="椭圆 8">
              <a:extLst>
                <a:ext uri="{FF2B5EF4-FFF2-40B4-BE49-F238E27FC236}">
                  <a16:creationId xmlns:a16="http://schemas.microsoft.com/office/drawing/2014/main" xmlns="" id="{1A69A6FA-1E96-4B65-B977-711B9D5E896D}"/>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xmlns="" id="{1B4BBC82-4224-4A98-99B6-E39A280ECA1D}"/>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 name="组合 11">
            <a:extLst>
              <a:ext uri="{FF2B5EF4-FFF2-40B4-BE49-F238E27FC236}">
                <a16:creationId xmlns:a16="http://schemas.microsoft.com/office/drawing/2014/main" xmlns="" id="{DAED28C4-9BA6-4B99-8E5A-E9F47D471F2A}"/>
              </a:ext>
            </a:extLst>
          </p:cNvPr>
          <p:cNvGrpSpPr/>
          <p:nvPr/>
        </p:nvGrpSpPr>
        <p:grpSpPr>
          <a:xfrm>
            <a:off x="7538379" y="5327483"/>
            <a:ext cx="400050" cy="400050"/>
            <a:chOff x="3505200" y="2171700"/>
            <a:chExt cx="400050" cy="400050"/>
          </a:xfrm>
        </p:grpSpPr>
        <p:sp>
          <p:nvSpPr>
            <p:cNvPr id="13" name="椭圆 12">
              <a:extLst>
                <a:ext uri="{FF2B5EF4-FFF2-40B4-BE49-F238E27FC236}">
                  <a16:creationId xmlns:a16="http://schemas.microsoft.com/office/drawing/2014/main" xmlns="" id="{539DBF93-FBD8-45E1-9E67-31806E469B74}"/>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xmlns="" id="{64486419-F05A-4F8A-972B-FDBC9725C0BB}"/>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xmlns="" id="{2E363EC9-B56B-49E5-8519-E971A39D4DA4}"/>
              </a:ext>
            </a:extLst>
          </p:cNvPr>
          <p:cNvGrpSpPr/>
          <p:nvPr/>
        </p:nvGrpSpPr>
        <p:grpSpPr>
          <a:xfrm>
            <a:off x="8473718" y="3573028"/>
            <a:ext cx="400050" cy="400050"/>
            <a:chOff x="3505200" y="2171700"/>
            <a:chExt cx="400050" cy="400050"/>
          </a:xfrm>
        </p:grpSpPr>
        <p:sp>
          <p:nvSpPr>
            <p:cNvPr id="16" name="椭圆 15">
              <a:extLst>
                <a:ext uri="{FF2B5EF4-FFF2-40B4-BE49-F238E27FC236}">
                  <a16:creationId xmlns:a16="http://schemas.microsoft.com/office/drawing/2014/main" xmlns="" id="{B6DDAEF2-3411-453F-B715-6D570E03A9E9}"/>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xmlns="" id="{156AA9E4-9617-46BB-A623-5CBA21FE0E7A}"/>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xmlns="" id="{69790CF4-E6DB-4044-912C-305A7E437149}"/>
              </a:ext>
            </a:extLst>
          </p:cNvPr>
          <p:cNvGrpSpPr/>
          <p:nvPr/>
        </p:nvGrpSpPr>
        <p:grpSpPr>
          <a:xfrm>
            <a:off x="3313196" y="3573028"/>
            <a:ext cx="400050" cy="400050"/>
            <a:chOff x="3505200" y="2171700"/>
            <a:chExt cx="400050" cy="400050"/>
          </a:xfrm>
        </p:grpSpPr>
        <p:sp>
          <p:nvSpPr>
            <p:cNvPr id="19" name="椭圆 18">
              <a:extLst>
                <a:ext uri="{FF2B5EF4-FFF2-40B4-BE49-F238E27FC236}">
                  <a16:creationId xmlns:a16="http://schemas.microsoft.com/office/drawing/2014/main" xmlns="" id="{F76608A4-336B-4079-8968-2CAA816AACC8}"/>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a:extLst>
                <a:ext uri="{FF2B5EF4-FFF2-40B4-BE49-F238E27FC236}">
                  <a16:creationId xmlns:a16="http://schemas.microsoft.com/office/drawing/2014/main" xmlns="" id="{A43DF476-A052-4FCB-93C9-98A997967847}"/>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a16="http://schemas.microsoft.com/office/drawing/2014/main" xmlns="" id="{0FAFA89A-5E18-40B0-B2EB-724E88FF26E0}"/>
              </a:ext>
            </a:extLst>
          </p:cNvPr>
          <p:cNvGrpSpPr/>
          <p:nvPr/>
        </p:nvGrpSpPr>
        <p:grpSpPr>
          <a:xfrm>
            <a:off x="4248150" y="5327483"/>
            <a:ext cx="400050" cy="400050"/>
            <a:chOff x="3505200" y="2171700"/>
            <a:chExt cx="400050" cy="400050"/>
          </a:xfrm>
        </p:grpSpPr>
        <p:sp>
          <p:nvSpPr>
            <p:cNvPr id="22" name="椭圆 21">
              <a:extLst>
                <a:ext uri="{FF2B5EF4-FFF2-40B4-BE49-F238E27FC236}">
                  <a16:creationId xmlns:a16="http://schemas.microsoft.com/office/drawing/2014/main" xmlns="" id="{E41D461B-0158-4571-8A5D-15575A424B84}"/>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xmlns="" id="{C2D1FD9D-1730-4904-A1DE-13BAAEBE72FE}"/>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a16="http://schemas.microsoft.com/office/drawing/2014/main" xmlns="" id="{3C11512B-00B3-43F0-8156-B77181CDE594}"/>
              </a:ext>
            </a:extLst>
          </p:cNvPr>
          <p:cNvGrpSpPr/>
          <p:nvPr/>
        </p:nvGrpSpPr>
        <p:grpSpPr>
          <a:xfrm>
            <a:off x="7977939" y="1812056"/>
            <a:ext cx="400050" cy="400050"/>
            <a:chOff x="3505200" y="2171700"/>
            <a:chExt cx="400050" cy="400050"/>
          </a:xfrm>
        </p:grpSpPr>
        <p:sp>
          <p:nvSpPr>
            <p:cNvPr id="25" name="椭圆 24">
              <a:extLst>
                <a:ext uri="{FF2B5EF4-FFF2-40B4-BE49-F238E27FC236}">
                  <a16:creationId xmlns:a16="http://schemas.microsoft.com/office/drawing/2014/main" xmlns="" id="{23E3426C-E92F-414F-887F-2E0EA45C04E6}"/>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xmlns="" id="{E2292F07-4E4B-47B2-B658-2F997FA2555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is1ïḋe">
            <a:extLst>
              <a:ext uri="{FF2B5EF4-FFF2-40B4-BE49-F238E27FC236}">
                <a16:creationId xmlns:a16="http://schemas.microsoft.com/office/drawing/2014/main" xmlns="" id="{D0D67F7F-9584-44AF-8F3B-FBC5F19DB777}"/>
              </a:ext>
            </a:extLst>
          </p:cNvPr>
          <p:cNvSpPr/>
          <p:nvPr/>
        </p:nvSpPr>
        <p:spPr>
          <a:xfrm>
            <a:off x="1338804"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28" name="i$1îdê">
            <a:extLst>
              <a:ext uri="{FF2B5EF4-FFF2-40B4-BE49-F238E27FC236}">
                <a16:creationId xmlns:a16="http://schemas.microsoft.com/office/drawing/2014/main" xmlns="" id="{94953B59-3CC2-47D3-AEFB-74896D1E340C}"/>
              </a:ext>
            </a:extLst>
          </p:cNvPr>
          <p:cNvSpPr/>
          <p:nvPr/>
        </p:nvSpPr>
        <p:spPr bwMode="auto">
          <a:xfrm>
            <a:off x="1344115"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29" name="is1ïḋe">
            <a:extLst>
              <a:ext uri="{FF2B5EF4-FFF2-40B4-BE49-F238E27FC236}">
                <a16:creationId xmlns:a16="http://schemas.microsoft.com/office/drawing/2014/main" xmlns="" id="{49F18812-F14C-4B9E-978A-6E1276D9879D}"/>
              </a:ext>
            </a:extLst>
          </p:cNvPr>
          <p:cNvSpPr/>
          <p:nvPr/>
        </p:nvSpPr>
        <p:spPr>
          <a:xfrm>
            <a:off x="830268" y="3315693"/>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0" name="i$1îdê">
            <a:extLst>
              <a:ext uri="{FF2B5EF4-FFF2-40B4-BE49-F238E27FC236}">
                <a16:creationId xmlns:a16="http://schemas.microsoft.com/office/drawing/2014/main" xmlns="" id="{A6EAB112-4451-4859-A4EC-B2A80972F202}"/>
              </a:ext>
            </a:extLst>
          </p:cNvPr>
          <p:cNvSpPr/>
          <p:nvPr/>
        </p:nvSpPr>
        <p:spPr bwMode="auto">
          <a:xfrm>
            <a:off x="836006" y="3693518"/>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1" name="is1ïḋe">
            <a:extLst>
              <a:ext uri="{FF2B5EF4-FFF2-40B4-BE49-F238E27FC236}">
                <a16:creationId xmlns:a16="http://schemas.microsoft.com/office/drawing/2014/main" xmlns="" id="{4157D527-7F25-41E5-B5CB-A60A7D95FA0C}"/>
              </a:ext>
            </a:extLst>
          </p:cNvPr>
          <p:cNvSpPr/>
          <p:nvPr/>
        </p:nvSpPr>
        <p:spPr>
          <a:xfrm>
            <a:off x="1461076" y="5019916"/>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2" name="i$1îdê">
            <a:extLst>
              <a:ext uri="{FF2B5EF4-FFF2-40B4-BE49-F238E27FC236}">
                <a16:creationId xmlns:a16="http://schemas.microsoft.com/office/drawing/2014/main" xmlns="" id="{F9CC198F-B8B7-451A-8B24-E6D7365290ED}"/>
              </a:ext>
            </a:extLst>
          </p:cNvPr>
          <p:cNvSpPr/>
          <p:nvPr/>
        </p:nvSpPr>
        <p:spPr bwMode="auto">
          <a:xfrm>
            <a:off x="1466497" y="5397741"/>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3" name="is1ïḋe">
            <a:extLst>
              <a:ext uri="{FF2B5EF4-FFF2-40B4-BE49-F238E27FC236}">
                <a16:creationId xmlns:a16="http://schemas.microsoft.com/office/drawing/2014/main" xmlns="" id="{3F520684-82B0-4024-8F5E-510F16F94113}"/>
              </a:ext>
            </a:extLst>
          </p:cNvPr>
          <p:cNvSpPr/>
          <p:nvPr/>
        </p:nvSpPr>
        <p:spPr>
          <a:xfrm>
            <a:off x="8442818"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4" name="i$1îdê">
            <a:extLst>
              <a:ext uri="{FF2B5EF4-FFF2-40B4-BE49-F238E27FC236}">
                <a16:creationId xmlns:a16="http://schemas.microsoft.com/office/drawing/2014/main" xmlns="" id="{ACEF09B6-B1F5-41A7-88C2-DA3882594CD6}"/>
              </a:ext>
            </a:extLst>
          </p:cNvPr>
          <p:cNvSpPr/>
          <p:nvPr/>
        </p:nvSpPr>
        <p:spPr bwMode="auto">
          <a:xfrm>
            <a:off x="8487129"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5" name="is1ïḋe">
            <a:extLst>
              <a:ext uri="{FF2B5EF4-FFF2-40B4-BE49-F238E27FC236}">
                <a16:creationId xmlns:a16="http://schemas.microsoft.com/office/drawing/2014/main" xmlns="" id="{09ABE15D-ADAA-4211-86F2-C515428D6F53}"/>
              </a:ext>
            </a:extLst>
          </p:cNvPr>
          <p:cNvSpPr/>
          <p:nvPr/>
        </p:nvSpPr>
        <p:spPr>
          <a:xfrm>
            <a:off x="8823158" y="3315693"/>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6" name="i$1îdê">
            <a:extLst>
              <a:ext uri="{FF2B5EF4-FFF2-40B4-BE49-F238E27FC236}">
                <a16:creationId xmlns:a16="http://schemas.microsoft.com/office/drawing/2014/main" xmlns="" id="{E716BB4F-3B81-49E2-A455-9DBC6153F176}"/>
              </a:ext>
            </a:extLst>
          </p:cNvPr>
          <p:cNvSpPr/>
          <p:nvPr/>
        </p:nvSpPr>
        <p:spPr bwMode="auto">
          <a:xfrm>
            <a:off x="8869469" y="3693518"/>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7" name="is1ïḋe">
            <a:extLst>
              <a:ext uri="{FF2B5EF4-FFF2-40B4-BE49-F238E27FC236}">
                <a16:creationId xmlns:a16="http://schemas.microsoft.com/office/drawing/2014/main" xmlns="" id="{39920B88-FB42-47CA-9E91-1DCF9501B264}"/>
              </a:ext>
            </a:extLst>
          </p:cNvPr>
          <p:cNvSpPr/>
          <p:nvPr/>
        </p:nvSpPr>
        <p:spPr>
          <a:xfrm>
            <a:off x="8244639" y="5019916"/>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8" name="i$1îdê">
            <a:extLst>
              <a:ext uri="{FF2B5EF4-FFF2-40B4-BE49-F238E27FC236}">
                <a16:creationId xmlns:a16="http://schemas.microsoft.com/office/drawing/2014/main" xmlns="" id="{1DEE58BB-238C-4DF0-99DE-AC37816B72AB}"/>
              </a:ext>
            </a:extLst>
          </p:cNvPr>
          <p:cNvSpPr/>
          <p:nvPr/>
        </p:nvSpPr>
        <p:spPr bwMode="auto">
          <a:xfrm>
            <a:off x="8261777" y="5397741"/>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41" name="椭圆 40">
            <a:extLst>
              <a:ext uri="{FF2B5EF4-FFF2-40B4-BE49-F238E27FC236}">
                <a16:creationId xmlns:a16="http://schemas.microsoft.com/office/drawing/2014/main" xmlns="" id="{4C364B01-A2C3-49C1-A491-78A8DC25A7E9}"/>
              </a:ext>
            </a:extLst>
          </p:cNvPr>
          <p:cNvSpPr/>
          <p:nvPr/>
        </p:nvSpPr>
        <p:spPr>
          <a:xfrm>
            <a:off x="4705195" y="2212106"/>
            <a:ext cx="2743200" cy="2743200"/>
          </a:xfrm>
          <a:prstGeom prst="ellipse">
            <a:avLst/>
          </a:prstGeom>
          <a:gradFill>
            <a:gsLst>
              <a:gs pos="26000">
                <a:schemeClr val="accent5">
                  <a:alpha val="0"/>
                </a:schemeClr>
              </a:gs>
              <a:gs pos="57000">
                <a:schemeClr val="accent5">
                  <a:alpha val="4000"/>
                </a:schemeClr>
              </a:gs>
            </a:gsLst>
            <a:lin ang="2700000" scaled="0"/>
          </a:gradFill>
          <a:ln w="6350">
            <a:solidFill>
              <a:schemeClr val="accent1">
                <a:shade val="50000"/>
              </a:schemeClr>
            </a:solidFill>
            <a:prstDash val="sysDash"/>
          </a:ln>
          <a:effectLst>
            <a:outerShdw blurRad="63500" algn="ctr" rotWithShape="0">
              <a:prstClr val="black">
                <a:alpha val="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肺功能研究">
            <a:extLst>
              <a:ext uri="{FF2B5EF4-FFF2-40B4-BE49-F238E27FC236}">
                <a16:creationId xmlns:a16="http://schemas.microsoft.com/office/drawing/2014/main" xmlns="" id="{C346D432-7645-4379-A1AE-FD68990BD589}"/>
              </a:ext>
            </a:extLst>
          </p:cNvPr>
          <p:cNvSpPr>
            <a:spLocks noChangeAspect="1"/>
          </p:cNvSpPr>
          <p:nvPr/>
        </p:nvSpPr>
        <p:spPr bwMode="auto">
          <a:xfrm>
            <a:off x="5070955" y="2499971"/>
            <a:ext cx="2050090" cy="1858058"/>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5"/>
          </a:solidFill>
          <a:ln w="6350">
            <a:noFill/>
          </a:ln>
        </p:spPr>
      </p:sp>
      <p:sp>
        <p:nvSpPr>
          <p:cNvPr id="42" name="弧形 41">
            <a:extLst>
              <a:ext uri="{FF2B5EF4-FFF2-40B4-BE49-F238E27FC236}">
                <a16:creationId xmlns:a16="http://schemas.microsoft.com/office/drawing/2014/main" xmlns="" id="{9E9BC775-9C25-4E25-A68A-B3F4AAE24F7B}"/>
              </a:ext>
            </a:extLst>
          </p:cNvPr>
          <p:cNvSpPr/>
          <p:nvPr/>
        </p:nvSpPr>
        <p:spPr>
          <a:xfrm>
            <a:off x="3523005" y="970305"/>
            <a:ext cx="5145990" cy="5145990"/>
          </a:xfrm>
          <a:prstGeom prst="arc">
            <a:avLst>
              <a:gd name="adj1" fmla="val 18755054"/>
              <a:gd name="adj2" fmla="val 20534880"/>
            </a:avLst>
          </a:prstGeom>
          <a:gradFill>
            <a:gsLst>
              <a:gs pos="100000">
                <a:schemeClr val="accent5">
                  <a:alpha val="9000"/>
                </a:schemeClr>
              </a:gs>
              <a:gs pos="0">
                <a:schemeClr val="accent5">
                  <a:alpha val="0"/>
                </a:schemeClr>
              </a:gs>
            </a:gsLst>
            <a:lin ang="2700000" scaled="0"/>
          </a:gradFill>
          <a:ln cap="rnd">
            <a:gradFill>
              <a:gsLst>
                <a:gs pos="0">
                  <a:schemeClr val="accent1"/>
                </a:gs>
                <a:gs pos="100000">
                  <a:schemeClr val="accent1">
                    <a:alpha val="0"/>
                  </a:schemeClr>
                </a:gs>
              </a:gsLst>
              <a:lin ang="5400000" scaled="1"/>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弧形 43">
            <a:extLst>
              <a:ext uri="{FF2B5EF4-FFF2-40B4-BE49-F238E27FC236}">
                <a16:creationId xmlns:a16="http://schemas.microsoft.com/office/drawing/2014/main" xmlns="" id="{0E51C5E3-65BB-4F30-B333-236F084C3B7F}"/>
              </a:ext>
            </a:extLst>
          </p:cNvPr>
          <p:cNvSpPr/>
          <p:nvPr/>
        </p:nvSpPr>
        <p:spPr>
          <a:xfrm flipH="1" flipV="1">
            <a:off x="3523005" y="970305"/>
            <a:ext cx="5145990" cy="5145990"/>
          </a:xfrm>
          <a:prstGeom prst="arc">
            <a:avLst>
              <a:gd name="adj1" fmla="val 20410065"/>
              <a:gd name="adj2" fmla="val 709802"/>
            </a:avLst>
          </a:prstGeom>
          <a:gradFill>
            <a:gsLst>
              <a:gs pos="100000">
                <a:schemeClr val="accent5">
                  <a:alpha val="9000"/>
                </a:schemeClr>
              </a:gs>
              <a:gs pos="0">
                <a:schemeClr val="accent5">
                  <a:alpha val="0"/>
                </a:schemeClr>
              </a:gs>
            </a:gsLst>
            <a:lin ang="2700000" scaled="0"/>
          </a:gradFill>
          <a:ln cap="rnd">
            <a:gradFill>
              <a:gsLst>
                <a:gs pos="0">
                  <a:schemeClr val="accent1"/>
                </a:gs>
                <a:gs pos="100000">
                  <a:schemeClr val="accent1">
                    <a:alpha val="0"/>
                  </a:schemeClr>
                </a:gs>
              </a:gsLst>
              <a:lin ang="5400000" scaled="1"/>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8769134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任意多边形: 形状 61">
            <a:extLst>
              <a:ext uri="{FF2B5EF4-FFF2-40B4-BE49-F238E27FC236}">
                <a16:creationId xmlns:a16="http://schemas.microsoft.com/office/drawing/2014/main" xmlns="" id="{9ED4207A-4FA1-4D57-A18E-566A524E9C79}"/>
              </a:ext>
            </a:extLst>
          </p:cNvPr>
          <p:cNvSpPr/>
          <p:nvPr/>
        </p:nvSpPr>
        <p:spPr>
          <a:xfrm>
            <a:off x="5648570" y="2392131"/>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1057CF75-5EF7-4330-8677-C9484797721C}"/>
              </a:ext>
            </a:extLst>
          </p:cNvPr>
          <p:cNvSpPr>
            <a:spLocks noGrp="1"/>
          </p:cNvSpPr>
          <p:nvPr>
            <p:ph type="title"/>
          </p:nvPr>
        </p:nvSpPr>
        <p:spPr/>
        <p:txBody>
          <a:bodyPr/>
          <a:lstStyle/>
          <a:p>
            <a:r>
              <a:rPr lang="zh-CN" altLang="en-US" dirty="0">
                <a:solidFill>
                  <a:schemeClr val="tx1">
                    <a:lumMod val="85000"/>
                    <a:lumOff val="15000"/>
                  </a:schemeClr>
                </a:solidFill>
              </a:rPr>
              <a:t>光速搞定两段内容对比总结</a:t>
            </a:r>
          </a:p>
        </p:txBody>
      </p:sp>
      <p:sp>
        <p:nvSpPr>
          <p:cNvPr id="4" name="îsḻídé">
            <a:extLst>
              <a:ext uri="{FF2B5EF4-FFF2-40B4-BE49-F238E27FC236}">
                <a16:creationId xmlns:a16="http://schemas.microsoft.com/office/drawing/2014/main" xmlns="" id="{328019B7-F5B2-4E03-A08B-7B2D3932843B}"/>
              </a:ext>
            </a:extLst>
          </p:cNvPr>
          <p:cNvSpPr/>
          <p:nvPr/>
        </p:nvSpPr>
        <p:spPr>
          <a:xfrm>
            <a:off x="497435" y="1133522"/>
            <a:ext cx="5185588" cy="1942707"/>
          </a:xfrm>
          <a:prstGeom prst="roundRect">
            <a:avLst>
              <a:gd name="adj" fmla="val 220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sp>
        <p:nvSpPr>
          <p:cNvPr id="5" name="í$ļîḑè">
            <a:extLst>
              <a:ext uri="{FF2B5EF4-FFF2-40B4-BE49-F238E27FC236}">
                <a16:creationId xmlns:a16="http://schemas.microsoft.com/office/drawing/2014/main" xmlns="" id="{19AA8A37-61A9-4FFC-9EC9-54FF26DAF4D0}"/>
              </a:ext>
            </a:extLst>
          </p:cNvPr>
          <p:cNvSpPr/>
          <p:nvPr/>
        </p:nvSpPr>
        <p:spPr>
          <a:xfrm>
            <a:off x="604241" y="1389538"/>
            <a:ext cx="1566851" cy="1378828"/>
          </a:xfrm>
          <a:prstGeom prst="hear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grpSp>
        <p:nvGrpSpPr>
          <p:cNvPr id="6" name="ïṩļiḋè">
            <a:extLst>
              <a:ext uri="{FF2B5EF4-FFF2-40B4-BE49-F238E27FC236}">
                <a16:creationId xmlns:a16="http://schemas.microsoft.com/office/drawing/2014/main" xmlns="" id="{CB2F4CAC-8192-4CF3-9A80-8FD10ACA687E}"/>
              </a:ext>
            </a:extLst>
          </p:cNvPr>
          <p:cNvGrpSpPr>
            <a:grpSpLocks/>
          </p:cNvGrpSpPr>
          <p:nvPr/>
        </p:nvGrpSpPr>
        <p:grpSpPr>
          <a:xfrm>
            <a:off x="794261" y="1719110"/>
            <a:ext cx="859688" cy="624074"/>
            <a:chOff x="1117212" y="1931097"/>
            <a:chExt cx="1208706" cy="877436"/>
          </a:xfrm>
        </p:grpSpPr>
        <p:cxnSp>
          <p:nvCxnSpPr>
            <p:cNvPr id="46" name="直接连接符 45">
              <a:extLst>
                <a:ext uri="{FF2B5EF4-FFF2-40B4-BE49-F238E27FC236}">
                  <a16:creationId xmlns:a16="http://schemas.microsoft.com/office/drawing/2014/main" xmlns="" id="{CE7D1F2D-367B-4E69-9BB4-265B932877D4}"/>
                </a:ext>
              </a:extLst>
            </p:cNvPr>
            <p:cNvCxnSpPr/>
            <p:nvPr/>
          </p:nvCxnSpPr>
          <p:spPr>
            <a:xfrm>
              <a:off x="1117212" y="2432489"/>
              <a:ext cx="188022" cy="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xmlns="" id="{8F02E854-679D-47D0-A027-198C4B726020}"/>
                </a:ext>
              </a:extLst>
            </p:cNvPr>
            <p:cNvCxnSpPr/>
            <p:nvPr/>
          </p:nvCxnSpPr>
          <p:spPr>
            <a:xfrm flipV="1">
              <a:off x="1305234" y="1931097"/>
              <a:ext cx="0" cy="501392"/>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xmlns="" id="{7AA6CEB7-E513-45A2-8B9E-C4F181166EDB}"/>
                </a:ext>
              </a:extLst>
            </p:cNvPr>
            <p:cNvCxnSpPr/>
            <p:nvPr/>
          </p:nvCxnSpPr>
          <p:spPr>
            <a:xfrm>
              <a:off x="1305234" y="1931097"/>
              <a:ext cx="376044" cy="87743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xmlns="" id="{D6F91FAC-7602-4AC4-B6F0-89B429416058}"/>
                </a:ext>
              </a:extLst>
            </p:cNvPr>
            <p:cNvCxnSpPr/>
            <p:nvPr/>
          </p:nvCxnSpPr>
          <p:spPr>
            <a:xfrm flipV="1">
              <a:off x="1681278" y="2181793"/>
              <a:ext cx="125348" cy="62674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xmlns="" id="{D05B63AF-9D59-4C2C-81C3-403E6F03CE67}"/>
                </a:ext>
              </a:extLst>
            </p:cNvPr>
            <p:cNvCxnSpPr/>
            <p:nvPr/>
          </p:nvCxnSpPr>
          <p:spPr>
            <a:xfrm>
              <a:off x="1806627" y="2181793"/>
              <a:ext cx="125348" cy="37604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xmlns="" id="{3B04CD3E-E7DC-4A10-BD64-C89FC26F494C}"/>
                </a:ext>
              </a:extLst>
            </p:cNvPr>
            <p:cNvCxnSpPr/>
            <p:nvPr/>
          </p:nvCxnSpPr>
          <p:spPr>
            <a:xfrm flipV="1">
              <a:off x="1931975" y="2307141"/>
              <a:ext cx="125348" cy="25069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xmlns="" id="{B34C7BD1-F082-4858-B1A9-E2181D67D6E3}"/>
                </a:ext>
              </a:extLst>
            </p:cNvPr>
            <p:cNvCxnSpPr/>
            <p:nvPr/>
          </p:nvCxnSpPr>
          <p:spPr>
            <a:xfrm>
              <a:off x="2057323" y="2307141"/>
              <a:ext cx="62674" cy="6267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xmlns="" id="{2605CB42-2498-413E-AFC8-405618F2F6FF}"/>
                </a:ext>
              </a:extLst>
            </p:cNvPr>
            <p:cNvCxnSpPr/>
            <p:nvPr/>
          </p:nvCxnSpPr>
          <p:spPr>
            <a:xfrm>
              <a:off x="2119997" y="2369815"/>
              <a:ext cx="205921" cy="0"/>
            </a:xfrm>
            <a:prstGeom prst="line">
              <a:avLst/>
            </a:prstGeom>
            <a:solidFill>
              <a:schemeClr val="bg1"/>
            </a:solidFill>
            <a:ln w="38100" cap="rnd">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sp>
        <p:nvSpPr>
          <p:cNvPr id="7" name="ïśľiḍê">
            <a:extLst>
              <a:ext uri="{FF2B5EF4-FFF2-40B4-BE49-F238E27FC236}">
                <a16:creationId xmlns:a16="http://schemas.microsoft.com/office/drawing/2014/main" xmlns="" id="{78F658C1-27AA-4DBE-B6C9-BD97671EF58D}"/>
              </a:ext>
            </a:extLst>
          </p:cNvPr>
          <p:cNvSpPr/>
          <p:nvPr/>
        </p:nvSpPr>
        <p:spPr>
          <a:xfrm>
            <a:off x="497435" y="3961502"/>
            <a:ext cx="5185588" cy="1942707"/>
          </a:xfrm>
          <a:prstGeom prst="roundRect">
            <a:avLst>
              <a:gd name="adj" fmla="val 220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grpSp>
        <p:nvGrpSpPr>
          <p:cNvPr id="3" name="组合 2">
            <a:extLst>
              <a:ext uri="{FF2B5EF4-FFF2-40B4-BE49-F238E27FC236}">
                <a16:creationId xmlns:a16="http://schemas.microsoft.com/office/drawing/2014/main" xmlns="" id="{BECF0747-F555-4B3C-AA17-505B0D40E209}"/>
              </a:ext>
            </a:extLst>
          </p:cNvPr>
          <p:cNvGrpSpPr>
            <a:grpSpLocks/>
          </p:cNvGrpSpPr>
          <p:nvPr/>
        </p:nvGrpSpPr>
        <p:grpSpPr>
          <a:xfrm>
            <a:off x="810719" y="4626372"/>
            <a:ext cx="859688" cy="624074"/>
            <a:chOff x="6341538" y="1640674"/>
            <a:chExt cx="1566851" cy="1378828"/>
          </a:xfrm>
        </p:grpSpPr>
        <p:sp>
          <p:nvSpPr>
            <p:cNvPr id="8" name="íšlîďê">
              <a:extLst>
                <a:ext uri="{FF2B5EF4-FFF2-40B4-BE49-F238E27FC236}">
                  <a16:creationId xmlns:a16="http://schemas.microsoft.com/office/drawing/2014/main" xmlns="" id="{BFEFC920-1A0D-4E88-9BC1-8595CC66656A}"/>
                </a:ext>
              </a:extLst>
            </p:cNvPr>
            <p:cNvSpPr/>
            <p:nvPr/>
          </p:nvSpPr>
          <p:spPr>
            <a:xfrm>
              <a:off x="6341538" y="1640674"/>
              <a:ext cx="1566851" cy="1378828"/>
            </a:xfrm>
            <a:prstGeom prst="hear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fontScale="70000" lnSpcReduction="20000"/>
            </a:bodyPr>
            <a:lstStyle/>
            <a:p>
              <a:pPr algn="ctr"/>
              <a:endParaRPr/>
            </a:p>
          </p:txBody>
        </p:sp>
        <p:grpSp>
          <p:nvGrpSpPr>
            <p:cNvPr id="9" name="ïŝḷíḓê">
              <a:extLst>
                <a:ext uri="{FF2B5EF4-FFF2-40B4-BE49-F238E27FC236}">
                  <a16:creationId xmlns:a16="http://schemas.microsoft.com/office/drawing/2014/main" xmlns="" id="{FB32BC6D-EBDD-4B9F-A4AA-137BB84A1C78}"/>
                </a:ext>
              </a:extLst>
            </p:cNvPr>
            <p:cNvGrpSpPr/>
            <p:nvPr/>
          </p:nvGrpSpPr>
          <p:grpSpPr>
            <a:xfrm>
              <a:off x="6478978" y="1931097"/>
              <a:ext cx="1208706" cy="877436"/>
              <a:chOff x="6438900" y="1931097"/>
              <a:chExt cx="1208706" cy="877436"/>
            </a:xfrm>
          </p:grpSpPr>
          <p:cxnSp>
            <p:nvCxnSpPr>
              <p:cNvPr id="38" name="直接连接符 37">
                <a:extLst>
                  <a:ext uri="{FF2B5EF4-FFF2-40B4-BE49-F238E27FC236}">
                    <a16:creationId xmlns:a16="http://schemas.microsoft.com/office/drawing/2014/main" xmlns="" id="{3B83A7B4-43D0-4C13-B89B-F253552E8335}"/>
                  </a:ext>
                </a:extLst>
              </p:cNvPr>
              <p:cNvCxnSpPr/>
              <p:nvPr/>
            </p:nvCxnSpPr>
            <p:spPr>
              <a:xfrm>
                <a:off x="6438900" y="2432489"/>
                <a:ext cx="188022" cy="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xmlns="" id="{47B01654-8D39-4088-B49F-E25E50E9A074}"/>
                  </a:ext>
                </a:extLst>
              </p:cNvPr>
              <p:cNvCxnSpPr/>
              <p:nvPr/>
            </p:nvCxnSpPr>
            <p:spPr>
              <a:xfrm flipV="1">
                <a:off x="6626922" y="1931097"/>
                <a:ext cx="0" cy="501392"/>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xmlns="" id="{1B2F41E9-232D-4D97-9F19-1A52D766ACF8}"/>
                  </a:ext>
                </a:extLst>
              </p:cNvPr>
              <p:cNvCxnSpPr/>
              <p:nvPr/>
            </p:nvCxnSpPr>
            <p:spPr>
              <a:xfrm>
                <a:off x="6626922" y="1931097"/>
                <a:ext cx="376044" cy="87743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xmlns="" id="{B1696976-7DE9-445A-B488-0294B650EEA7}"/>
                  </a:ext>
                </a:extLst>
              </p:cNvPr>
              <p:cNvCxnSpPr/>
              <p:nvPr/>
            </p:nvCxnSpPr>
            <p:spPr>
              <a:xfrm flipV="1">
                <a:off x="7002966" y="2181793"/>
                <a:ext cx="125348" cy="62674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xmlns="" id="{9D956DF1-8BF7-451B-A21B-C15DF299EBFD}"/>
                  </a:ext>
                </a:extLst>
              </p:cNvPr>
              <p:cNvCxnSpPr/>
              <p:nvPr/>
            </p:nvCxnSpPr>
            <p:spPr>
              <a:xfrm>
                <a:off x="7128315" y="2181793"/>
                <a:ext cx="125348" cy="37604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xmlns="" id="{003969F7-B7DD-45C9-A86A-B8DDC8935E8D}"/>
                  </a:ext>
                </a:extLst>
              </p:cNvPr>
              <p:cNvCxnSpPr/>
              <p:nvPr/>
            </p:nvCxnSpPr>
            <p:spPr>
              <a:xfrm flipV="1">
                <a:off x="7253663" y="2307141"/>
                <a:ext cx="125348" cy="25069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xmlns="" id="{883D85B0-9BD1-4CE5-BC0A-FBCF7EB539EA}"/>
                  </a:ext>
                </a:extLst>
              </p:cNvPr>
              <p:cNvCxnSpPr/>
              <p:nvPr/>
            </p:nvCxnSpPr>
            <p:spPr>
              <a:xfrm>
                <a:off x="7379011" y="2307141"/>
                <a:ext cx="62674" cy="6267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xmlns="" id="{32A5344F-BE6A-49AC-A74A-9A74E87EF26A}"/>
                  </a:ext>
                </a:extLst>
              </p:cNvPr>
              <p:cNvCxnSpPr/>
              <p:nvPr/>
            </p:nvCxnSpPr>
            <p:spPr>
              <a:xfrm>
                <a:off x="7441685" y="2369815"/>
                <a:ext cx="205921" cy="0"/>
              </a:xfrm>
              <a:prstGeom prst="line">
                <a:avLst/>
              </a:prstGeom>
              <a:solidFill>
                <a:schemeClr val="bg1"/>
              </a:solidFill>
              <a:ln w="38100" cap="rnd">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grpSp>
      <p:sp>
        <p:nvSpPr>
          <p:cNvPr id="36" name="íšľîḋé">
            <a:extLst>
              <a:ext uri="{FF2B5EF4-FFF2-40B4-BE49-F238E27FC236}">
                <a16:creationId xmlns:a16="http://schemas.microsoft.com/office/drawing/2014/main" xmlns="" id="{39340196-E1AA-4B49-976A-BF366BB2B662}"/>
              </a:ext>
            </a:extLst>
          </p:cNvPr>
          <p:cNvSpPr/>
          <p:nvPr/>
        </p:nvSpPr>
        <p:spPr bwMode="auto">
          <a:xfrm>
            <a:off x="7105934" y="211944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30000"/>
              </a:lnSpc>
            </a:pPr>
            <a:r>
              <a:rPr lang="zh-CN" altLang="en-US" sz="1600" dirty="0">
                <a:latin typeface="+mn-ea"/>
              </a:rPr>
              <a:t>输入你的结论输入你的结论输入你的结论</a:t>
            </a:r>
            <a:endParaRPr lang="en-US" altLang="zh-CN" sz="1600" dirty="0">
              <a:latin typeface="+mn-ea"/>
            </a:endParaRPr>
          </a:p>
          <a:p>
            <a:pPr>
              <a:lnSpc>
                <a:spcPct val="130000"/>
              </a:lnSpc>
            </a:pPr>
            <a:endParaRPr lang="en-US" altLang="zh-CN" sz="1600" dirty="0">
              <a:latin typeface="+mn-ea"/>
            </a:endParaRPr>
          </a:p>
        </p:txBody>
      </p:sp>
      <p:sp>
        <p:nvSpPr>
          <p:cNvPr id="37" name="ïŝļïďe">
            <a:extLst>
              <a:ext uri="{FF2B5EF4-FFF2-40B4-BE49-F238E27FC236}">
                <a16:creationId xmlns:a16="http://schemas.microsoft.com/office/drawing/2014/main" xmlns="" id="{4D5C24C6-4DD0-4193-AD42-019C1134797B}"/>
              </a:ext>
            </a:extLst>
          </p:cNvPr>
          <p:cNvSpPr txBox="1"/>
          <p:nvPr/>
        </p:nvSpPr>
        <p:spPr bwMode="auto">
          <a:xfrm>
            <a:off x="7105934" y="173184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sz="2000" dirty="0">
                <a:solidFill>
                  <a:schemeClr val="accent1"/>
                </a:solidFill>
                <a:latin typeface="方正大标宋简体"/>
                <a:ea typeface="方正大标宋简体"/>
              </a:rPr>
              <a:t>关键词</a:t>
            </a:r>
          </a:p>
        </p:txBody>
      </p:sp>
      <p:sp>
        <p:nvSpPr>
          <p:cNvPr id="12" name="ïṥlíḍe">
            <a:extLst>
              <a:ext uri="{FF2B5EF4-FFF2-40B4-BE49-F238E27FC236}">
                <a16:creationId xmlns:a16="http://schemas.microsoft.com/office/drawing/2014/main" xmlns="" id="{AE2A23DF-4540-4A31-8A67-651F9091960A}"/>
              </a:ext>
            </a:extLst>
          </p:cNvPr>
          <p:cNvSpPr>
            <a:spLocks/>
          </p:cNvSpPr>
          <p:nvPr/>
        </p:nvSpPr>
        <p:spPr bwMode="auto">
          <a:xfrm>
            <a:off x="10249793" y="1176207"/>
            <a:ext cx="408324" cy="406348"/>
          </a:xfrm>
          <a:custGeom>
            <a:avLst/>
            <a:gdLst>
              <a:gd name="connsiteX0" fmla="*/ 171846 w 809930"/>
              <a:gd name="connsiteY0" fmla="*/ 573221 h 782751"/>
              <a:gd name="connsiteX1" fmla="*/ 176178 w 809930"/>
              <a:gd name="connsiteY1" fmla="*/ 580616 h 782751"/>
              <a:gd name="connsiteX2" fmla="*/ 493054 w 809930"/>
              <a:gd name="connsiteY2" fmla="*/ 689079 h 782751"/>
              <a:gd name="connsiteX3" fmla="*/ 804979 w 809930"/>
              <a:gd name="connsiteY3" fmla="*/ 580616 h 782751"/>
              <a:gd name="connsiteX4" fmla="*/ 809930 w 809930"/>
              <a:gd name="connsiteY4" fmla="*/ 580616 h 782751"/>
              <a:gd name="connsiteX5" fmla="*/ 809930 w 809930"/>
              <a:gd name="connsiteY5" fmla="*/ 649638 h 782751"/>
              <a:gd name="connsiteX6" fmla="*/ 493054 w 809930"/>
              <a:gd name="connsiteY6" fmla="*/ 782751 h 782751"/>
              <a:gd name="connsiteX7" fmla="*/ 171227 w 809930"/>
              <a:gd name="connsiteY7" fmla="*/ 649638 h 782751"/>
              <a:gd name="connsiteX8" fmla="*/ 171227 w 809930"/>
              <a:gd name="connsiteY8" fmla="*/ 580616 h 782751"/>
              <a:gd name="connsiteX9" fmla="*/ 171846 w 809930"/>
              <a:gd name="connsiteY9" fmla="*/ 573221 h 782751"/>
              <a:gd name="connsiteX10" fmla="*/ 702763 w 809930"/>
              <a:gd name="connsiteY10" fmla="*/ 456111 h 782751"/>
              <a:gd name="connsiteX11" fmla="*/ 737579 w 809930"/>
              <a:gd name="connsiteY11" fmla="*/ 456111 h 782751"/>
              <a:gd name="connsiteX12" fmla="*/ 807211 w 809930"/>
              <a:gd name="connsiteY12" fmla="*/ 540118 h 782751"/>
              <a:gd name="connsiteX13" fmla="*/ 493866 w 809930"/>
              <a:gd name="connsiteY13" fmla="*/ 668600 h 782751"/>
              <a:gd name="connsiteX14" fmla="*/ 319786 w 809930"/>
              <a:gd name="connsiteY14" fmla="*/ 648834 h 782751"/>
              <a:gd name="connsiteX15" fmla="*/ 319786 w 809930"/>
              <a:gd name="connsiteY15" fmla="*/ 634009 h 782751"/>
              <a:gd name="connsiteX16" fmla="*/ 702763 w 809930"/>
              <a:gd name="connsiteY16" fmla="*/ 456111 h 782751"/>
              <a:gd name="connsiteX17" fmla="*/ 494378 w 809930"/>
              <a:gd name="connsiteY17" fmla="*/ 404964 h 782751"/>
              <a:gd name="connsiteX18" fmla="*/ 653236 w 809930"/>
              <a:gd name="connsiteY18" fmla="*/ 424938 h 782751"/>
              <a:gd name="connsiteX19" fmla="*/ 653236 w 809930"/>
              <a:gd name="connsiteY19" fmla="*/ 439918 h 782751"/>
              <a:gd name="connsiteX20" fmla="*/ 270985 w 809930"/>
              <a:gd name="connsiteY20" fmla="*/ 614685 h 782751"/>
              <a:gd name="connsiteX21" fmla="*/ 236235 w 809930"/>
              <a:gd name="connsiteY21" fmla="*/ 614685 h 782751"/>
              <a:gd name="connsiteX22" fmla="*/ 176663 w 809930"/>
              <a:gd name="connsiteY22" fmla="*/ 539785 h 782751"/>
              <a:gd name="connsiteX23" fmla="*/ 494378 w 809930"/>
              <a:gd name="connsiteY23" fmla="*/ 404964 h 782751"/>
              <a:gd name="connsiteX24" fmla="*/ 326851 w 809930"/>
              <a:gd name="connsiteY24" fmla="*/ 0 h 782751"/>
              <a:gd name="connsiteX25" fmla="*/ 573473 w 809930"/>
              <a:gd name="connsiteY25" fmla="*/ 286440 h 782751"/>
              <a:gd name="connsiteX26" fmla="*/ 563608 w 809930"/>
              <a:gd name="connsiteY26" fmla="*/ 365457 h 782751"/>
              <a:gd name="connsiteX27" fmla="*/ 543878 w 809930"/>
              <a:gd name="connsiteY27" fmla="*/ 380273 h 782751"/>
              <a:gd name="connsiteX28" fmla="*/ 509351 w 809930"/>
              <a:gd name="connsiteY28" fmla="*/ 380273 h 782751"/>
              <a:gd name="connsiteX29" fmla="*/ 321918 w 809930"/>
              <a:gd name="connsiteY29" fmla="*/ 400028 h 782751"/>
              <a:gd name="connsiteX30" fmla="*/ 307121 w 809930"/>
              <a:gd name="connsiteY30" fmla="*/ 390150 h 782751"/>
              <a:gd name="connsiteX31" fmla="*/ 307121 w 809930"/>
              <a:gd name="connsiteY31" fmla="*/ 19755 h 782751"/>
              <a:gd name="connsiteX32" fmla="*/ 326851 w 809930"/>
              <a:gd name="connsiteY32" fmla="*/ 0 h 782751"/>
              <a:gd name="connsiteX33" fmla="*/ 251555 w 809930"/>
              <a:gd name="connsiteY33" fmla="*/ 0 h 782751"/>
              <a:gd name="connsiteX34" fmla="*/ 266352 w 809930"/>
              <a:gd name="connsiteY34" fmla="*/ 19831 h 782751"/>
              <a:gd name="connsiteX35" fmla="*/ 266352 w 809930"/>
              <a:gd name="connsiteY35" fmla="*/ 401568 h 782751"/>
              <a:gd name="connsiteX36" fmla="*/ 251555 w 809930"/>
              <a:gd name="connsiteY36" fmla="*/ 426356 h 782751"/>
              <a:gd name="connsiteX37" fmla="*/ 143041 w 809930"/>
              <a:gd name="connsiteY37" fmla="*/ 535424 h 782751"/>
              <a:gd name="connsiteX38" fmla="*/ 133176 w 809930"/>
              <a:gd name="connsiteY38" fmla="*/ 530467 h 782751"/>
              <a:gd name="connsiteX39" fmla="*/ 0 w 809930"/>
              <a:gd name="connsiteY39" fmla="*/ 287543 h 782751"/>
              <a:gd name="connsiteX40" fmla="*/ 251555 w 809930"/>
              <a:gd name="connsiteY40" fmla="*/ 0 h 78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9930" h="782751">
                <a:moveTo>
                  <a:pt x="171846" y="573221"/>
                </a:moveTo>
                <a:cubicBezTo>
                  <a:pt x="172465" y="573221"/>
                  <a:pt x="173703" y="575686"/>
                  <a:pt x="176178" y="580616"/>
                </a:cubicBezTo>
                <a:cubicBezTo>
                  <a:pt x="200934" y="644708"/>
                  <a:pt x="339567" y="689079"/>
                  <a:pt x="493054" y="689079"/>
                </a:cubicBezTo>
                <a:cubicBezTo>
                  <a:pt x="646541" y="689079"/>
                  <a:pt x="785174" y="644708"/>
                  <a:pt x="804979" y="580616"/>
                </a:cubicBezTo>
                <a:cubicBezTo>
                  <a:pt x="809930" y="570756"/>
                  <a:pt x="809930" y="570756"/>
                  <a:pt x="809930" y="580616"/>
                </a:cubicBezTo>
                <a:cubicBezTo>
                  <a:pt x="809930" y="580616"/>
                  <a:pt x="809930" y="580616"/>
                  <a:pt x="809930" y="649638"/>
                </a:cubicBezTo>
                <a:cubicBezTo>
                  <a:pt x="809930" y="723590"/>
                  <a:pt x="661395" y="782751"/>
                  <a:pt x="493054" y="782751"/>
                </a:cubicBezTo>
                <a:cubicBezTo>
                  <a:pt x="324714" y="782751"/>
                  <a:pt x="171227" y="723590"/>
                  <a:pt x="171227" y="649638"/>
                </a:cubicBezTo>
                <a:cubicBezTo>
                  <a:pt x="171227" y="649638"/>
                  <a:pt x="171227" y="649638"/>
                  <a:pt x="171227" y="580616"/>
                </a:cubicBezTo>
                <a:cubicBezTo>
                  <a:pt x="171227" y="575686"/>
                  <a:pt x="171227" y="573221"/>
                  <a:pt x="171846" y="573221"/>
                </a:cubicBezTo>
                <a:close/>
                <a:moveTo>
                  <a:pt x="702763" y="456111"/>
                </a:moveTo>
                <a:cubicBezTo>
                  <a:pt x="712710" y="451169"/>
                  <a:pt x="727632" y="451169"/>
                  <a:pt x="737579" y="456111"/>
                </a:cubicBezTo>
                <a:cubicBezTo>
                  <a:pt x="782343" y="480819"/>
                  <a:pt x="807211" y="505527"/>
                  <a:pt x="807211" y="540118"/>
                </a:cubicBezTo>
                <a:cubicBezTo>
                  <a:pt x="807211" y="609301"/>
                  <a:pt x="667947" y="668600"/>
                  <a:pt x="493866" y="668600"/>
                </a:cubicBezTo>
                <a:cubicBezTo>
                  <a:pt x="429208" y="668600"/>
                  <a:pt x="369523" y="663659"/>
                  <a:pt x="319786" y="648834"/>
                </a:cubicBezTo>
                <a:cubicBezTo>
                  <a:pt x="309838" y="643892"/>
                  <a:pt x="309838" y="638951"/>
                  <a:pt x="319786" y="634009"/>
                </a:cubicBezTo>
                <a:cubicBezTo>
                  <a:pt x="319786" y="634009"/>
                  <a:pt x="319786" y="634009"/>
                  <a:pt x="702763" y="456111"/>
                </a:cubicBezTo>
                <a:close/>
                <a:moveTo>
                  <a:pt x="494378" y="404964"/>
                </a:moveTo>
                <a:cubicBezTo>
                  <a:pt x="548985" y="404964"/>
                  <a:pt x="603593" y="414951"/>
                  <a:pt x="653236" y="424938"/>
                </a:cubicBezTo>
                <a:cubicBezTo>
                  <a:pt x="663164" y="424938"/>
                  <a:pt x="663164" y="434924"/>
                  <a:pt x="653236" y="439918"/>
                </a:cubicBezTo>
                <a:cubicBezTo>
                  <a:pt x="653236" y="439918"/>
                  <a:pt x="653236" y="439918"/>
                  <a:pt x="270985" y="614685"/>
                </a:cubicBezTo>
                <a:cubicBezTo>
                  <a:pt x="261056" y="619678"/>
                  <a:pt x="246163" y="619678"/>
                  <a:pt x="236235" y="614685"/>
                </a:cubicBezTo>
                <a:cubicBezTo>
                  <a:pt x="201485" y="594711"/>
                  <a:pt x="176663" y="564751"/>
                  <a:pt x="176663" y="539785"/>
                </a:cubicBezTo>
                <a:cubicBezTo>
                  <a:pt x="176663" y="464884"/>
                  <a:pt x="320628" y="404964"/>
                  <a:pt x="494378" y="404964"/>
                </a:cubicBezTo>
                <a:close/>
                <a:moveTo>
                  <a:pt x="326851" y="0"/>
                </a:moveTo>
                <a:cubicBezTo>
                  <a:pt x="464959" y="19755"/>
                  <a:pt x="573473" y="138281"/>
                  <a:pt x="573473" y="286440"/>
                </a:cubicBezTo>
                <a:cubicBezTo>
                  <a:pt x="573473" y="316071"/>
                  <a:pt x="573473" y="340764"/>
                  <a:pt x="563608" y="365457"/>
                </a:cubicBezTo>
                <a:cubicBezTo>
                  <a:pt x="558676" y="375334"/>
                  <a:pt x="553743" y="380273"/>
                  <a:pt x="543878" y="380273"/>
                </a:cubicBezTo>
                <a:cubicBezTo>
                  <a:pt x="534014" y="380273"/>
                  <a:pt x="519216" y="380273"/>
                  <a:pt x="509351" y="380273"/>
                </a:cubicBezTo>
                <a:cubicBezTo>
                  <a:pt x="440297" y="380273"/>
                  <a:pt x="376175" y="390150"/>
                  <a:pt x="321918" y="400028"/>
                </a:cubicBezTo>
                <a:cubicBezTo>
                  <a:pt x="312054" y="404966"/>
                  <a:pt x="307121" y="400028"/>
                  <a:pt x="307121" y="390150"/>
                </a:cubicBezTo>
                <a:cubicBezTo>
                  <a:pt x="307121" y="390150"/>
                  <a:pt x="307121" y="390150"/>
                  <a:pt x="307121" y="19755"/>
                </a:cubicBezTo>
                <a:cubicBezTo>
                  <a:pt x="307121" y="9877"/>
                  <a:pt x="316986" y="0"/>
                  <a:pt x="326851" y="0"/>
                </a:cubicBezTo>
                <a:close/>
                <a:moveTo>
                  <a:pt x="251555" y="0"/>
                </a:moveTo>
                <a:cubicBezTo>
                  <a:pt x="261420" y="0"/>
                  <a:pt x="266352" y="9915"/>
                  <a:pt x="266352" y="19831"/>
                </a:cubicBezTo>
                <a:cubicBezTo>
                  <a:pt x="266352" y="19831"/>
                  <a:pt x="266352" y="19831"/>
                  <a:pt x="266352" y="401568"/>
                </a:cubicBezTo>
                <a:cubicBezTo>
                  <a:pt x="266352" y="411483"/>
                  <a:pt x="261420" y="421399"/>
                  <a:pt x="251555" y="426356"/>
                </a:cubicBezTo>
                <a:cubicBezTo>
                  <a:pt x="187433" y="451144"/>
                  <a:pt x="143041" y="490806"/>
                  <a:pt x="143041" y="535424"/>
                </a:cubicBezTo>
                <a:cubicBezTo>
                  <a:pt x="143041" y="535424"/>
                  <a:pt x="138109" y="535424"/>
                  <a:pt x="133176" y="530467"/>
                </a:cubicBezTo>
                <a:cubicBezTo>
                  <a:pt x="54257" y="475933"/>
                  <a:pt x="0" y="386695"/>
                  <a:pt x="0" y="287543"/>
                </a:cubicBezTo>
                <a:cubicBezTo>
                  <a:pt x="0" y="138814"/>
                  <a:pt x="108514" y="19831"/>
                  <a:pt x="251555"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34" name="ïś1îḓe">
            <a:extLst>
              <a:ext uri="{FF2B5EF4-FFF2-40B4-BE49-F238E27FC236}">
                <a16:creationId xmlns:a16="http://schemas.microsoft.com/office/drawing/2014/main" xmlns="" id="{39340196-E1AA-4B49-976A-BF366BB2B662}"/>
              </a:ext>
            </a:extLst>
          </p:cNvPr>
          <p:cNvSpPr/>
          <p:nvPr/>
        </p:nvSpPr>
        <p:spPr bwMode="auto">
          <a:xfrm>
            <a:off x="9464205" y="211944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35" name="iS1ïḋe">
            <a:extLst>
              <a:ext uri="{FF2B5EF4-FFF2-40B4-BE49-F238E27FC236}">
                <a16:creationId xmlns:a16="http://schemas.microsoft.com/office/drawing/2014/main" xmlns="" id="{4D5C24C6-4DD0-4193-AD42-019C1134797B}"/>
              </a:ext>
            </a:extLst>
          </p:cNvPr>
          <p:cNvSpPr txBox="1"/>
          <p:nvPr/>
        </p:nvSpPr>
        <p:spPr bwMode="auto">
          <a:xfrm>
            <a:off x="9464205" y="173184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sp>
        <p:nvSpPr>
          <p:cNvPr id="14" name="ïšḻídé">
            <a:extLst>
              <a:ext uri="{FF2B5EF4-FFF2-40B4-BE49-F238E27FC236}">
                <a16:creationId xmlns:a16="http://schemas.microsoft.com/office/drawing/2014/main" xmlns="" id="{9585382B-8387-470F-B835-A9D432A2B982}"/>
              </a:ext>
            </a:extLst>
          </p:cNvPr>
          <p:cNvSpPr>
            <a:spLocks/>
          </p:cNvSpPr>
          <p:nvPr/>
        </p:nvSpPr>
        <p:spPr bwMode="auto">
          <a:xfrm>
            <a:off x="10262148" y="4049525"/>
            <a:ext cx="337272" cy="335640"/>
          </a:xfrm>
          <a:custGeom>
            <a:avLst/>
            <a:gdLst>
              <a:gd name="connsiteX0" fmla="*/ 525895 w 911467"/>
              <a:gd name="connsiteY0" fmla="*/ 466998 h 883705"/>
              <a:gd name="connsiteX1" fmla="*/ 849202 w 911467"/>
              <a:gd name="connsiteY1" fmla="*/ 466998 h 883705"/>
              <a:gd name="connsiteX2" fmla="*/ 849202 w 911467"/>
              <a:gd name="connsiteY2" fmla="*/ 639050 h 883705"/>
              <a:gd name="connsiteX3" fmla="*/ 689763 w 911467"/>
              <a:gd name="connsiteY3" fmla="*/ 802279 h 883705"/>
              <a:gd name="connsiteX4" fmla="*/ 525895 w 911467"/>
              <a:gd name="connsiteY4" fmla="*/ 639050 h 883705"/>
              <a:gd name="connsiteX5" fmla="*/ 525895 w 911467"/>
              <a:gd name="connsiteY5" fmla="*/ 466998 h 883705"/>
              <a:gd name="connsiteX6" fmla="*/ 164076 w 911467"/>
              <a:gd name="connsiteY6" fmla="*/ 443049 h 883705"/>
              <a:gd name="connsiteX7" fmla="*/ 425311 w 911467"/>
              <a:gd name="connsiteY7" fmla="*/ 593871 h 883705"/>
              <a:gd name="connsiteX8" fmla="*/ 345612 w 911467"/>
              <a:gd name="connsiteY8" fmla="*/ 735821 h 883705"/>
              <a:gd name="connsiteX9" fmla="*/ 141938 w 911467"/>
              <a:gd name="connsiteY9" fmla="*/ 789053 h 883705"/>
              <a:gd name="connsiteX10" fmla="*/ 84378 w 911467"/>
              <a:gd name="connsiteY10" fmla="*/ 584999 h 883705"/>
              <a:gd name="connsiteX11" fmla="*/ 164076 w 911467"/>
              <a:gd name="connsiteY11" fmla="*/ 443049 h 883705"/>
              <a:gd name="connsiteX12" fmla="*/ 379865 w 911467"/>
              <a:gd name="connsiteY12" fmla="*/ 120789 h 883705"/>
              <a:gd name="connsiteX13" fmla="*/ 442076 w 911467"/>
              <a:gd name="connsiteY13" fmla="*/ 121066 h 883705"/>
              <a:gd name="connsiteX14" fmla="*/ 442076 w 911467"/>
              <a:gd name="connsiteY14" fmla="*/ 160958 h 883705"/>
              <a:gd name="connsiteX15" fmla="*/ 261298 w 911467"/>
              <a:gd name="connsiteY15" fmla="*/ 240743 h 883705"/>
              <a:gd name="connsiteX16" fmla="*/ 58473 w 911467"/>
              <a:gd name="connsiteY16" fmla="*/ 590909 h 883705"/>
              <a:gd name="connsiteX17" fmla="*/ 124611 w 911467"/>
              <a:gd name="connsiteY17" fmla="*/ 821398 h 883705"/>
              <a:gd name="connsiteX18" fmla="*/ 353892 w 911467"/>
              <a:gd name="connsiteY18" fmla="*/ 759344 h 883705"/>
              <a:gd name="connsiteX19" fmla="*/ 442076 w 911467"/>
              <a:gd name="connsiteY19" fmla="*/ 613072 h 883705"/>
              <a:gd name="connsiteX20" fmla="*/ 442076 w 911467"/>
              <a:gd name="connsiteY20" fmla="*/ 683991 h 883705"/>
              <a:gd name="connsiteX21" fmla="*/ 389165 w 911467"/>
              <a:gd name="connsiteY21" fmla="*/ 777074 h 883705"/>
              <a:gd name="connsiteX22" fmla="*/ 102565 w 911467"/>
              <a:gd name="connsiteY22" fmla="*/ 856858 h 883705"/>
              <a:gd name="connsiteX23" fmla="*/ 27608 w 911467"/>
              <a:gd name="connsiteY23" fmla="*/ 568747 h 883705"/>
              <a:gd name="connsiteX24" fmla="*/ 230433 w 911467"/>
              <a:gd name="connsiteY24" fmla="*/ 223013 h 883705"/>
              <a:gd name="connsiteX25" fmla="*/ 379865 w 911467"/>
              <a:gd name="connsiteY25" fmla="*/ 120789 h 883705"/>
              <a:gd name="connsiteX26" fmla="*/ 690950 w 911467"/>
              <a:gd name="connsiteY26" fmla="*/ 39966 h 883705"/>
              <a:gd name="connsiteX27" fmla="*/ 505716 w 911467"/>
              <a:gd name="connsiteY27" fmla="*/ 222037 h 883705"/>
              <a:gd name="connsiteX28" fmla="*/ 505716 w 911467"/>
              <a:gd name="connsiteY28" fmla="*/ 657228 h 883705"/>
              <a:gd name="connsiteX29" fmla="*/ 690950 w 911467"/>
              <a:gd name="connsiteY29" fmla="*/ 843739 h 883705"/>
              <a:gd name="connsiteX30" fmla="*/ 871774 w 911467"/>
              <a:gd name="connsiteY30" fmla="*/ 657228 h 883705"/>
              <a:gd name="connsiteX31" fmla="*/ 871774 w 911467"/>
              <a:gd name="connsiteY31" fmla="*/ 222037 h 883705"/>
              <a:gd name="connsiteX32" fmla="*/ 690950 w 911467"/>
              <a:gd name="connsiteY32" fmla="*/ 39966 h 883705"/>
              <a:gd name="connsiteX33" fmla="*/ 690950 w 911467"/>
              <a:gd name="connsiteY33" fmla="*/ 0 h 883705"/>
              <a:gd name="connsiteX34" fmla="*/ 911467 w 911467"/>
              <a:gd name="connsiteY34" fmla="*/ 222037 h 883705"/>
              <a:gd name="connsiteX35" fmla="*/ 911467 w 911467"/>
              <a:gd name="connsiteY35" fmla="*/ 657228 h 883705"/>
              <a:gd name="connsiteX36" fmla="*/ 690950 w 911467"/>
              <a:gd name="connsiteY36" fmla="*/ 883705 h 883705"/>
              <a:gd name="connsiteX37" fmla="*/ 466023 w 911467"/>
              <a:gd name="connsiteY37" fmla="*/ 657228 h 883705"/>
              <a:gd name="connsiteX38" fmla="*/ 466023 w 911467"/>
              <a:gd name="connsiteY38" fmla="*/ 222037 h 883705"/>
              <a:gd name="connsiteX39" fmla="*/ 690950 w 911467"/>
              <a:gd name="connsiteY39" fmla="*/ 0 h 88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11467" h="883705">
                <a:moveTo>
                  <a:pt x="525895" y="466998"/>
                </a:moveTo>
                <a:lnTo>
                  <a:pt x="849202" y="466998"/>
                </a:lnTo>
                <a:cubicBezTo>
                  <a:pt x="849202" y="639050"/>
                  <a:pt x="849202" y="639050"/>
                  <a:pt x="849202" y="639050"/>
                </a:cubicBezTo>
                <a:cubicBezTo>
                  <a:pt x="849202" y="727282"/>
                  <a:pt x="778340" y="802279"/>
                  <a:pt x="689763" y="802279"/>
                </a:cubicBezTo>
                <a:cubicBezTo>
                  <a:pt x="596757" y="802279"/>
                  <a:pt x="525895" y="727282"/>
                  <a:pt x="525895" y="639050"/>
                </a:cubicBezTo>
                <a:cubicBezTo>
                  <a:pt x="525895" y="466998"/>
                  <a:pt x="525895" y="466998"/>
                  <a:pt x="525895" y="466998"/>
                </a:cubicBezTo>
                <a:close/>
                <a:moveTo>
                  <a:pt x="164076" y="443049"/>
                </a:moveTo>
                <a:lnTo>
                  <a:pt x="425311" y="593871"/>
                </a:lnTo>
                <a:cubicBezTo>
                  <a:pt x="345612" y="735821"/>
                  <a:pt x="345612" y="735821"/>
                  <a:pt x="345612" y="735821"/>
                </a:cubicBezTo>
                <a:cubicBezTo>
                  <a:pt x="305763" y="806797"/>
                  <a:pt x="212781" y="833412"/>
                  <a:pt x="141938" y="789053"/>
                </a:cubicBezTo>
                <a:cubicBezTo>
                  <a:pt x="66667" y="749129"/>
                  <a:pt x="44528" y="655975"/>
                  <a:pt x="84378" y="584999"/>
                </a:cubicBezTo>
                <a:cubicBezTo>
                  <a:pt x="164076" y="443049"/>
                  <a:pt x="164076" y="443049"/>
                  <a:pt x="164076" y="443049"/>
                </a:cubicBezTo>
                <a:close/>
                <a:moveTo>
                  <a:pt x="379865" y="120789"/>
                </a:moveTo>
                <a:cubicBezTo>
                  <a:pt x="400189" y="117741"/>
                  <a:pt x="421132" y="117741"/>
                  <a:pt x="442076" y="121066"/>
                </a:cubicBezTo>
                <a:cubicBezTo>
                  <a:pt x="442076" y="160958"/>
                  <a:pt x="442076" y="160958"/>
                  <a:pt x="442076" y="160958"/>
                </a:cubicBezTo>
                <a:cubicBezTo>
                  <a:pt x="371528" y="143228"/>
                  <a:pt x="296572" y="174255"/>
                  <a:pt x="261298" y="240743"/>
                </a:cubicBezTo>
                <a:cubicBezTo>
                  <a:pt x="58473" y="590909"/>
                  <a:pt x="58473" y="590909"/>
                  <a:pt x="58473" y="590909"/>
                </a:cubicBezTo>
                <a:cubicBezTo>
                  <a:pt x="14381" y="670694"/>
                  <a:pt x="40836" y="777074"/>
                  <a:pt x="124611" y="821398"/>
                </a:cubicBezTo>
                <a:cubicBezTo>
                  <a:pt x="203978" y="870156"/>
                  <a:pt x="309799" y="843561"/>
                  <a:pt x="353892" y="759344"/>
                </a:cubicBezTo>
                <a:cubicBezTo>
                  <a:pt x="442076" y="613072"/>
                  <a:pt x="442076" y="613072"/>
                  <a:pt x="442076" y="613072"/>
                </a:cubicBezTo>
                <a:cubicBezTo>
                  <a:pt x="442076" y="683991"/>
                  <a:pt x="442076" y="683991"/>
                  <a:pt x="442076" y="683991"/>
                </a:cubicBezTo>
                <a:cubicBezTo>
                  <a:pt x="389165" y="777074"/>
                  <a:pt x="389165" y="777074"/>
                  <a:pt x="389165" y="777074"/>
                </a:cubicBezTo>
                <a:cubicBezTo>
                  <a:pt x="331845" y="879021"/>
                  <a:pt x="203978" y="910048"/>
                  <a:pt x="102565" y="856858"/>
                </a:cubicBezTo>
                <a:cubicBezTo>
                  <a:pt x="5562" y="799236"/>
                  <a:pt x="-29712" y="670694"/>
                  <a:pt x="27608" y="568747"/>
                </a:cubicBezTo>
                <a:cubicBezTo>
                  <a:pt x="230433" y="223013"/>
                  <a:pt x="230433" y="223013"/>
                  <a:pt x="230433" y="223013"/>
                </a:cubicBezTo>
                <a:cubicBezTo>
                  <a:pt x="263502" y="166499"/>
                  <a:pt x="318893" y="129931"/>
                  <a:pt x="379865" y="120789"/>
                </a:cubicBezTo>
                <a:close/>
                <a:moveTo>
                  <a:pt x="690950" y="39966"/>
                </a:moveTo>
                <a:cubicBezTo>
                  <a:pt x="589513" y="39966"/>
                  <a:pt x="505716" y="119900"/>
                  <a:pt x="505716" y="222037"/>
                </a:cubicBezTo>
                <a:cubicBezTo>
                  <a:pt x="505716" y="657228"/>
                  <a:pt x="505716" y="657228"/>
                  <a:pt x="505716" y="657228"/>
                </a:cubicBezTo>
                <a:cubicBezTo>
                  <a:pt x="505716" y="759365"/>
                  <a:pt x="589513" y="843739"/>
                  <a:pt x="690950" y="843739"/>
                </a:cubicBezTo>
                <a:cubicBezTo>
                  <a:pt x="792388" y="843739"/>
                  <a:pt x="871774" y="759365"/>
                  <a:pt x="871774" y="657228"/>
                </a:cubicBezTo>
                <a:cubicBezTo>
                  <a:pt x="871774" y="222037"/>
                  <a:pt x="871774" y="222037"/>
                  <a:pt x="871774" y="222037"/>
                </a:cubicBezTo>
                <a:cubicBezTo>
                  <a:pt x="871774" y="119900"/>
                  <a:pt x="792388" y="39966"/>
                  <a:pt x="690950" y="39966"/>
                </a:cubicBezTo>
                <a:close/>
                <a:moveTo>
                  <a:pt x="690950" y="0"/>
                </a:moveTo>
                <a:cubicBezTo>
                  <a:pt x="810029" y="0"/>
                  <a:pt x="911467" y="102137"/>
                  <a:pt x="911467" y="222037"/>
                </a:cubicBezTo>
                <a:cubicBezTo>
                  <a:pt x="911467" y="657228"/>
                  <a:pt x="911467" y="657228"/>
                  <a:pt x="911467" y="657228"/>
                </a:cubicBezTo>
                <a:cubicBezTo>
                  <a:pt x="911467" y="781568"/>
                  <a:pt x="810029" y="883705"/>
                  <a:pt x="690950" y="883705"/>
                </a:cubicBezTo>
                <a:cubicBezTo>
                  <a:pt x="567461" y="883705"/>
                  <a:pt x="466023" y="781568"/>
                  <a:pt x="466023" y="657228"/>
                </a:cubicBezTo>
                <a:cubicBezTo>
                  <a:pt x="466023" y="222037"/>
                  <a:pt x="466023" y="222037"/>
                  <a:pt x="466023" y="222037"/>
                </a:cubicBezTo>
                <a:cubicBezTo>
                  <a:pt x="466023" y="102137"/>
                  <a:pt x="567461" y="0"/>
                  <a:pt x="690950" y="0"/>
                </a:cubicBezTo>
                <a:close/>
              </a:path>
            </a:pathLst>
          </a:custGeom>
          <a:solidFill>
            <a:schemeClr val="accent1"/>
          </a:solidFill>
          <a:ln w="9525">
            <a:noFill/>
            <a:round/>
            <a:headEnd/>
            <a:tailEnd/>
          </a:ln>
        </p:spPr>
        <p:txBody>
          <a:bodyPr wrap="square" lIns="91440" tIns="45720" rIns="91440" bIns="45720" anchor="ctr">
            <a:normAutofit fontScale="92500" lnSpcReduction="10000"/>
          </a:bodyPr>
          <a:lstStyle/>
          <a:p>
            <a:pPr algn="ctr"/>
            <a:endParaRPr/>
          </a:p>
        </p:txBody>
      </p:sp>
      <p:sp>
        <p:nvSpPr>
          <p:cNvPr id="32" name="ïś1ïdé">
            <a:extLst>
              <a:ext uri="{FF2B5EF4-FFF2-40B4-BE49-F238E27FC236}">
                <a16:creationId xmlns:a16="http://schemas.microsoft.com/office/drawing/2014/main" xmlns="" id="{39340196-E1AA-4B49-976A-BF366BB2B662}"/>
              </a:ext>
            </a:extLst>
          </p:cNvPr>
          <p:cNvSpPr/>
          <p:nvPr/>
        </p:nvSpPr>
        <p:spPr bwMode="auto">
          <a:xfrm>
            <a:off x="7161902" y="488117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33" name="íŝḻiḓè">
            <a:extLst>
              <a:ext uri="{FF2B5EF4-FFF2-40B4-BE49-F238E27FC236}">
                <a16:creationId xmlns:a16="http://schemas.microsoft.com/office/drawing/2014/main" xmlns="" id="{4D5C24C6-4DD0-4193-AD42-019C1134797B}"/>
              </a:ext>
            </a:extLst>
          </p:cNvPr>
          <p:cNvSpPr txBox="1"/>
          <p:nvPr/>
        </p:nvSpPr>
        <p:spPr bwMode="auto">
          <a:xfrm>
            <a:off x="7161902" y="449357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sp>
        <p:nvSpPr>
          <p:cNvPr id="16" name="îşľîḑe">
            <a:extLst>
              <a:ext uri="{FF2B5EF4-FFF2-40B4-BE49-F238E27FC236}">
                <a16:creationId xmlns:a16="http://schemas.microsoft.com/office/drawing/2014/main" xmlns="" id="{F8E8A8CA-1DB1-479A-B32C-80CDC9C2F124}"/>
              </a:ext>
            </a:extLst>
          </p:cNvPr>
          <p:cNvSpPr>
            <a:spLocks/>
          </p:cNvSpPr>
          <p:nvPr/>
        </p:nvSpPr>
        <p:spPr bwMode="auto">
          <a:xfrm>
            <a:off x="7991224" y="1200902"/>
            <a:ext cx="358692" cy="356958"/>
          </a:xfrm>
          <a:custGeom>
            <a:avLst/>
            <a:gdLst>
              <a:gd name="connsiteX0" fmla="*/ 91235 w 763679"/>
              <a:gd name="connsiteY0" fmla="*/ 626231 h 759986"/>
              <a:gd name="connsiteX1" fmla="*/ 67185 w 763679"/>
              <a:gd name="connsiteY1" fmla="*/ 642287 h 759986"/>
              <a:gd name="connsiteX2" fmla="*/ 91235 w 763679"/>
              <a:gd name="connsiteY2" fmla="*/ 666371 h 759986"/>
              <a:gd name="connsiteX3" fmla="*/ 115285 w 763679"/>
              <a:gd name="connsiteY3" fmla="*/ 650315 h 759986"/>
              <a:gd name="connsiteX4" fmla="*/ 91235 w 763679"/>
              <a:gd name="connsiteY4" fmla="*/ 626231 h 759986"/>
              <a:gd name="connsiteX5" fmla="*/ 171402 w 763679"/>
              <a:gd name="connsiteY5" fmla="*/ 618203 h 759986"/>
              <a:gd name="connsiteX6" fmla="*/ 147352 w 763679"/>
              <a:gd name="connsiteY6" fmla="*/ 642287 h 759986"/>
              <a:gd name="connsiteX7" fmla="*/ 171402 w 763679"/>
              <a:gd name="connsiteY7" fmla="*/ 666371 h 759986"/>
              <a:gd name="connsiteX8" fmla="*/ 195452 w 763679"/>
              <a:gd name="connsiteY8" fmla="*/ 642287 h 759986"/>
              <a:gd name="connsiteX9" fmla="*/ 171402 w 763679"/>
              <a:gd name="connsiteY9" fmla="*/ 618203 h 759986"/>
              <a:gd name="connsiteX10" fmla="*/ 224513 w 763679"/>
              <a:gd name="connsiteY10" fmla="*/ 609172 h 759986"/>
              <a:gd name="connsiteX11" fmla="*/ 219502 w 763679"/>
              <a:gd name="connsiteY11" fmla="*/ 626231 h 759986"/>
              <a:gd name="connsiteX12" fmla="*/ 235535 w 763679"/>
              <a:gd name="connsiteY12" fmla="*/ 650315 h 759986"/>
              <a:gd name="connsiteX13" fmla="*/ 259586 w 763679"/>
              <a:gd name="connsiteY13" fmla="*/ 626231 h 759986"/>
              <a:gd name="connsiteX14" fmla="*/ 235535 w 763679"/>
              <a:gd name="connsiteY14" fmla="*/ 610175 h 759986"/>
              <a:gd name="connsiteX15" fmla="*/ 224513 w 763679"/>
              <a:gd name="connsiteY15" fmla="*/ 609172 h 759986"/>
              <a:gd name="connsiteX16" fmla="*/ 123302 w 763679"/>
              <a:gd name="connsiteY16" fmla="*/ 562007 h 759986"/>
              <a:gd name="connsiteX17" fmla="*/ 99252 w 763679"/>
              <a:gd name="connsiteY17" fmla="*/ 578063 h 759986"/>
              <a:gd name="connsiteX18" fmla="*/ 115285 w 763679"/>
              <a:gd name="connsiteY18" fmla="*/ 602147 h 759986"/>
              <a:gd name="connsiteX19" fmla="*/ 139335 w 763679"/>
              <a:gd name="connsiteY19" fmla="*/ 586091 h 759986"/>
              <a:gd name="connsiteX20" fmla="*/ 123302 w 763679"/>
              <a:gd name="connsiteY20" fmla="*/ 562007 h 759986"/>
              <a:gd name="connsiteX21" fmla="*/ 187435 w 763679"/>
              <a:gd name="connsiteY21" fmla="*/ 545950 h 759986"/>
              <a:gd name="connsiteX22" fmla="*/ 163385 w 763679"/>
              <a:gd name="connsiteY22" fmla="*/ 562007 h 759986"/>
              <a:gd name="connsiteX23" fmla="*/ 187435 w 763679"/>
              <a:gd name="connsiteY23" fmla="*/ 586091 h 759986"/>
              <a:gd name="connsiteX24" fmla="*/ 203469 w 763679"/>
              <a:gd name="connsiteY24" fmla="*/ 570035 h 759986"/>
              <a:gd name="connsiteX25" fmla="*/ 187435 w 763679"/>
              <a:gd name="connsiteY25" fmla="*/ 545950 h 759986"/>
              <a:gd name="connsiteX26" fmla="*/ 120296 w 763679"/>
              <a:gd name="connsiteY26" fmla="*/ 488750 h 759986"/>
              <a:gd name="connsiteX27" fmla="*/ 115285 w 763679"/>
              <a:gd name="connsiteY27" fmla="*/ 505810 h 759986"/>
              <a:gd name="connsiteX28" fmla="*/ 131318 w 763679"/>
              <a:gd name="connsiteY28" fmla="*/ 529894 h 759986"/>
              <a:gd name="connsiteX29" fmla="*/ 155368 w 763679"/>
              <a:gd name="connsiteY29" fmla="*/ 505810 h 759986"/>
              <a:gd name="connsiteX30" fmla="*/ 131318 w 763679"/>
              <a:gd name="connsiteY30" fmla="*/ 489754 h 759986"/>
              <a:gd name="connsiteX31" fmla="*/ 120296 w 763679"/>
              <a:gd name="connsiteY31" fmla="*/ 488750 h 759986"/>
              <a:gd name="connsiteX32" fmla="*/ 626114 w 763679"/>
              <a:gd name="connsiteY32" fmla="*/ 399985 h 759986"/>
              <a:gd name="connsiteX33" fmla="*/ 698048 w 763679"/>
              <a:gd name="connsiteY33" fmla="*/ 472177 h 759986"/>
              <a:gd name="connsiteX34" fmla="*/ 746004 w 763679"/>
              <a:gd name="connsiteY34" fmla="*/ 592497 h 759986"/>
              <a:gd name="connsiteX35" fmla="*/ 698048 w 763679"/>
              <a:gd name="connsiteY35" fmla="*/ 712817 h 759986"/>
              <a:gd name="connsiteX36" fmla="*/ 466261 w 763679"/>
              <a:gd name="connsiteY36" fmla="*/ 704795 h 759986"/>
              <a:gd name="connsiteX37" fmla="*/ 386335 w 763679"/>
              <a:gd name="connsiteY37" fmla="*/ 632603 h 759986"/>
              <a:gd name="connsiteX38" fmla="*/ 626114 w 763679"/>
              <a:gd name="connsiteY38" fmla="*/ 399985 h 759986"/>
              <a:gd name="connsiteX39" fmla="*/ 612320 w 763679"/>
              <a:gd name="connsiteY39" fmla="*/ 232855 h 759986"/>
              <a:gd name="connsiteX40" fmla="*/ 588270 w 763679"/>
              <a:gd name="connsiteY40" fmla="*/ 256940 h 759986"/>
              <a:gd name="connsiteX41" fmla="*/ 612320 w 763679"/>
              <a:gd name="connsiteY41" fmla="*/ 272996 h 759986"/>
              <a:gd name="connsiteX42" fmla="*/ 628354 w 763679"/>
              <a:gd name="connsiteY42" fmla="*/ 256940 h 759986"/>
              <a:gd name="connsiteX43" fmla="*/ 612320 w 763679"/>
              <a:gd name="connsiteY43" fmla="*/ 232855 h 759986"/>
              <a:gd name="connsiteX44" fmla="*/ 426934 w 763679"/>
              <a:gd name="connsiteY44" fmla="*/ 219810 h 759986"/>
              <a:gd name="connsiteX45" fmla="*/ 355786 w 763679"/>
              <a:gd name="connsiteY45" fmla="*/ 248912 h 759986"/>
              <a:gd name="connsiteX46" fmla="*/ 267602 w 763679"/>
              <a:gd name="connsiteY46" fmla="*/ 329192 h 759986"/>
              <a:gd name="connsiteX47" fmla="*/ 267602 w 763679"/>
              <a:gd name="connsiteY47" fmla="*/ 481726 h 759986"/>
              <a:gd name="connsiteX48" fmla="*/ 411903 w 763679"/>
              <a:gd name="connsiteY48" fmla="*/ 489754 h 759986"/>
              <a:gd name="connsiteX49" fmla="*/ 500086 w 763679"/>
              <a:gd name="connsiteY49" fmla="*/ 409473 h 759986"/>
              <a:gd name="connsiteX50" fmla="*/ 508103 w 763679"/>
              <a:gd name="connsiteY50" fmla="*/ 264968 h 759986"/>
              <a:gd name="connsiteX51" fmla="*/ 492070 w 763679"/>
              <a:gd name="connsiteY51" fmla="*/ 256940 h 759986"/>
              <a:gd name="connsiteX52" fmla="*/ 426934 w 763679"/>
              <a:gd name="connsiteY52" fmla="*/ 219810 h 759986"/>
              <a:gd name="connsiteX53" fmla="*/ 556203 w 763679"/>
              <a:gd name="connsiteY53" fmla="*/ 176659 h 759986"/>
              <a:gd name="connsiteX54" fmla="*/ 532153 w 763679"/>
              <a:gd name="connsiteY54" fmla="*/ 200743 h 759986"/>
              <a:gd name="connsiteX55" fmla="*/ 556203 w 763679"/>
              <a:gd name="connsiteY55" fmla="*/ 216799 h 759986"/>
              <a:gd name="connsiteX56" fmla="*/ 572237 w 763679"/>
              <a:gd name="connsiteY56" fmla="*/ 200743 h 759986"/>
              <a:gd name="connsiteX57" fmla="*/ 556203 w 763679"/>
              <a:gd name="connsiteY57" fmla="*/ 176659 h 759986"/>
              <a:gd name="connsiteX58" fmla="*/ 628354 w 763679"/>
              <a:gd name="connsiteY58" fmla="*/ 168631 h 759986"/>
              <a:gd name="connsiteX59" fmla="*/ 612320 w 763679"/>
              <a:gd name="connsiteY59" fmla="*/ 192715 h 759986"/>
              <a:gd name="connsiteX60" fmla="*/ 628354 w 763679"/>
              <a:gd name="connsiteY60" fmla="*/ 208771 h 759986"/>
              <a:gd name="connsiteX61" fmla="*/ 652404 w 763679"/>
              <a:gd name="connsiteY61" fmla="*/ 192715 h 759986"/>
              <a:gd name="connsiteX62" fmla="*/ 628354 w 763679"/>
              <a:gd name="connsiteY62" fmla="*/ 168631 h 759986"/>
              <a:gd name="connsiteX63" fmla="*/ 500086 w 763679"/>
              <a:gd name="connsiteY63" fmla="*/ 120462 h 759986"/>
              <a:gd name="connsiteX64" fmla="*/ 476036 w 763679"/>
              <a:gd name="connsiteY64" fmla="*/ 144547 h 759986"/>
              <a:gd name="connsiteX65" fmla="*/ 500086 w 763679"/>
              <a:gd name="connsiteY65" fmla="*/ 160603 h 759986"/>
              <a:gd name="connsiteX66" fmla="*/ 524137 w 763679"/>
              <a:gd name="connsiteY66" fmla="*/ 144547 h 759986"/>
              <a:gd name="connsiteX67" fmla="*/ 500086 w 763679"/>
              <a:gd name="connsiteY67" fmla="*/ 120462 h 759986"/>
              <a:gd name="connsiteX68" fmla="*/ 572237 w 763679"/>
              <a:gd name="connsiteY68" fmla="*/ 112434 h 759986"/>
              <a:gd name="connsiteX69" fmla="*/ 556203 w 763679"/>
              <a:gd name="connsiteY69" fmla="*/ 136519 h 759986"/>
              <a:gd name="connsiteX70" fmla="*/ 572237 w 763679"/>
              <a:gd name="connsiteY70" fmla="*/ 152575 h 759986"/>
              <a:gd name="connsiteX71" fmla="*/ 596287 w 763679"/>
              <a:gd name="connsiteY71" fmla="*/ 136519 h 759986"/>
              <a:gd name="connsiteX72" fmla="*/ 572237 w 763679"/>
              <a:gd name="connsiteY72" fmla="*/ 112434 h 759986"/>
              <a:gd name="connsiteX73" fmla="*/ 644387 w 763679"/>
              <a:gd name="connsiteY73" fmla="*/ 88350 h 759986"/>
              <a:gd name="connsiteX74" fmla="*/ 620337 w 763679"/>
              <a:gd name="connsiteY74" fmla="*/ 112434 h 759986"/>
              <a:gd name="connsiteX75" fmla="*/ 644387 w 763679"/>
              <a:gd name="connsiteY75" fmla="*/ 136519 h 759986"/>
              <a:gd name="connsiteX76" fmla="*/ 668437 w 763679"/>
              <a:gd name="connsiteY76" fmla="*/ 112434 h 759986"/>
              <a:gd name="connsiteX77" fmla="*/ 644387 w 763679"/>
              <a:gd name="connsiteY77" fmla="*/ 88350 h 759986"/>
              <a:gd name="connsiteX78" fmla="*/ 596287 w 763679"/>
              <a:gd name="connsiteY78" fmla="*/ 41 h 759986"/>
              <a:gd name="connsiteX79" fmla="*/ 716537 w 763679"/>
              <a:gd name="connsiteY79" fmla="*/ 48210 h 759986"/>
              <a:gd name="connsiteX80" fmla="*/ 708521 w 763679"/>
              <a:gd name="connsiteY80" fmla="*/ 281024 h 759986"/>
              <a:gd name="connsiteX81" fmla="*/ 283636 w 763679"/>
              <a:gd name="connsiteY81" fmla="*/ 706512 h 759986"/>
              <a:gd name="connsiteX82" fmla="*/ 163385 w 763679"/>
              <a:gd name="connsiteY82" fmla="*/ 746652 h 759986"/>
              <a:gd name="connsiteX83" fmla="*/ 51151 w 763679"/>
              <a:gd name="connsiteY83" fmla="*/ 698484 h 759986"/>
              <a:gd name="connsiteX84" fmla="*/ 51151 w 763679"/>
              <a:gd name="connsiteY84" fmla="*/ 465670 h 759986"/>
              <a:gd name="connsiteX85" fmla="*/ 476036 w 763679"/>
              <a:gd name="connsiteY85" fmla="*/ 48210 h 759986"/>
              <a:gd name="connsiteX86" fmla="*/ 596287 w 763679"/>
              <a:gd name="connsiteY86" fmla="*/ 41 h 759986"/>
              <a:gd name="connsiteX87" fmla="*/ 167502 w 763679"/>
              <a:gd name="connsiteY87" fmla="*/ 0 h 759986"/>
              <a:gd name="connsiteX88" fmla="*/ 283811 w 763679"/>
              <a:gd name="connsiteY88" fmla="*/ 48043 h 759986"/>
              <a:gd name="connsiteX89" fmla="*/ 356003 w 763679"/>
              <a:gd name="connsiteY89" fmla="*/ 120109 h 759986"/>
              <a:gd name="connsiteX90" fmla="*/ 115363 w 763679"/>
              <a:gd name="connsiteY90" fmla="*/ 352320 h 759986"/>
              <a:gd name="connsiteX91" fmla="*/ 51193 w 763679"/>
              <a:gd name="connsiteY91" fmla="*/ 280255 h 759986"/>
              <a:gd name="connsiteX92" fmla="*/ 51193 w 763679"/>
              <a:gd name="connsiteY92" fmla="*/ 48043 h 759986"/>
              <a:gd name="connsiteX93" fmla="*/ 167502 w 763679"/>
              <a:gd name="connsiteY93" fmla="*/ 0 h 75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63679" h="759986">
                <a:moveTo>
                  <a:pt x="91235" y="626231"/>
                </a:moveTo>
                <a:cubicBezTo>
                  <a:pt x="83218" y="626231"/>
                  <a:pt x="75201" y="634259"/>
                  <a:pt x="67185" y="642287"/>
                </a:cubicBezTo>
                <a:cubicBezTo>
                  <a:pt x="67185" y="658343"/>
                  <a:pt x="75201" y="666371"/>
                  <a:pt x="91235" y="666371"/>
                </a:cubicBezTo>
                <a:cubicBezTo>
                  <a:pt x="99252" y="666371"/>
                  <a:pt x="115285" y="658343"/>
                  <a:pt x="115285" y="650315"/>
                </a:cubicBezTo>
                <a:cubicBezTo>
                  <a:pt x="115285" y="634259"/>
                  <a:pt x="107268" y="626231"/>
                  <a:pt x="91235" y="626231"/>
                </a:cubicBezTo>
                <a:close/>
                <a:moveTo>
                  <a:pt x="171402" y="618203"/>
                </a:moveTo>
                <a:cubicBezTo>
                  <a:pt x="163385" y="618203"/>
                  <a:pt x="155368" y="626231"/>
                  <a:pt x="147352" y="642287"/>
                </a:cubicBezTo>
                <a:cubicBezTo>
                  <a:pt x="147352" y="650315"/>
                  <a:pt x="155368" y="658343"/>
                  <a:pt x="171402" y="666371"/>
                </a:cubicBezTo>
                <a:cubicBezTo>
                  <a:pt x="179418" y="666371"/>
                  <a:pt x="195452" y="658343"/>
                  <a:pt x="195452" y="642287"/>
                </a:cubicBezTo>
                <a:cubicBezTo>
                  <a:pt x="195452" y="634259"/>
                  <a:pt x="187435" y="618203"/>
                  <a:pt x="171402" y="618203"/>
                </a:cubicBezTo>
                <a:close/>
                <a:moveTo>
                  <a:pt x="224513" y="609172"/>
                </a:moveTo>
                <a:cubicBezTo>
                  <a:pt x="221506" y="612182"/>
                  <a:pt x="219502" y="618203"/>
                  <a:pt x="219502" y="626231"/>
                </a:cubicBezTo>
                <a:cubicBezTo>
                  <a:pt x="219502" y="634259"/>
                  <a:pt x="227519" y="650315"/>
                  <a:pt x="235535" y="650315"/>
                </a:cubicBezTo>
                <a:cubicBezTo>
                  <a:pt x="243552" y="650315"/>
                  <a:pt x="259586" y="642287"/>
                  <a:pt x="259586" y="626231"/>
                </a:cubicBezTo>
                <a:cubicBezTo>
                  <a:pt x="259586" y="618203"/>
                  <a:pt x="251569" y="610175"/>
                  <a:pt x="235535" y="610175"/>
                </a:cubicBezTo>
                <a:cubicBezTo>
                  <a:pt x="231527" y="606161"/>
                  <a:pt x="227519" y="606161"/>
                  <a:pt x="224513" y="609172"/>
                </a:cubicBezTo>
                <a:close/>
                <a:moveTo>
                  <a:pt x="123302" y="562007"/>
                </a:moveTo>
                <a:cubicBezTo>
                  <a:pt x="107268" y="562007"/>
                  <a:pt x="99252" y="570035"/>
                  <a:pt x="99252" y="578063"/>
                </a:cubicBezTo>
                <a:cubicBezTo>
                  <a:pt x="99252" y="594119"/>
                  <a:pt x="107268" y="602147"/>
                  <a:pt x="115285" y="602147"/>
                </a:cubicBezTo>
                <a:cubicBezTo>
                  <a:pt x="131318" y="602147"/>
                  <a:pt x="139335" y="594119"/>
                  <a:pt x="139335" y="586091"/>
                </a:cubicBezTo>
                <a:cubicBezTo>
                  <a:pt x="139335" y="570035"/>
                  <a:pt x="131318" y="562007"/>
                  <a:pt x="123302" y="562007"/>
                </a:cubicBezTo>
                <a:close/>
                <a:moveTo>
                  <a:pt x="187435" y="545950"/>
                </a:moveTo>
                <a:cubicBezTo>
                  <a:pt x="179418" y="545950"/>
                  <a:pt x="163385" y="553978"/>
                  <a:pt x="163385" y="562007"/>
                </a:cubicBezTo>
                <a:cubicBezTo>
                  <a:pt x="163385" y="578063"/>
                  <a:pt x="171402" y="586091"/>
                  <a:pt x="187435" y="586091"/>
                </a:cubicBezTo>
                <a:cubicBezTo>
                  <a:pt x="195452" y="586091"/>
                  <a:pt x="203469" y="578063"/>
                  <a:pt x="203469" y="570035"/>
                </a:cubicBezTo>
                <a:cubicBezTo>
                  <a:pt x="211485" y="553978"/>
                  <a:pt x="203469" y="545950"/>
                  <a:pt x="187435" y="545950"/>
                </a:cubicBezTo>
                <a:close/>
                <a:moveTo>
                  <a:pt x="120296" y="488750"/>
                </a:moveTo>
                <a:cubicBezTo>
                  <a:pt x="117289" y="491761"/>
                  <a:pt x="115285" y="497782"/>
                  <a:pt x="115285" y="505810"/>
                </a:cubicBezTo>
                <a:cubicBezTo>
                  <a:pt x="107268" y="513838"/>
                  <a:pt x="123302" y="529894"/>
                  <a:pt x="131318" y="529894"/>
                </a:cubicBezTo>
                <a:cubicBezTo>
                  <a:pt x="139335" y="529894"/>
                  <a:pt x="155368" y="521866"/>
                  <a:pt x="155368" y="505810"/>
                </a:cubicBezTo>
                <a:cubicBezTo>
                  <a:pt x="155368" y="497782"/>
                  <a:pt x="147352" y="489754"/>
                  <a:pt x="131318" y="489754"/>
                </a:cubicBezTo>
                <a:cubicBezTo>
                  <a:pt x="127310" y="485740"/>
                  <a:pt x="123302" y="485740"/>
                  <a:pt x="120296" y="488750"/>
                </a:cubicBezTo>
                <a:close/>
                <a:moveTo>
                  <a:pt x="626114" y="399985"/>
                </a:moveTo>
                <a:lnTo>
                  <a:pt x="698048" y="472177"/>
                </a:lnTo>
                <a:cubicBezTo>
                  <a:pt x="730019" y="504262"/>
                  <a:pt x="746004" y="552390"/>
                  <a:pt x="746004" y="592497"/>
                </a:cubicBezTo>
                <a:cubicBezTo>
                  <a:pt x="746004" y="632603"/>
                  <a:pt x="730019" y="680731"/>
                  <a:pt x="698048" y="712817"/>
                </a:cubicBezTo>
                <a:cubicBezTo>
                  <a:pt x="634107" y="776987"/>
                  <a:pt x="530203" y="776987"/>
                  <a:pt x="466261" y="704795"/>
                </a:cubicBezTo>
                <a:cubicBezTo>
                  <a:pt x="466261" y="704795"/>
                  <a:pt x="466261" y="704795"/>
                  <a:pt x="386335" y="632603"/>
                </a:cubicBezTo>
                <a:cubicBezTo>
                  <a:pt x="386335" y="632603"/>
                  <a:pt x="386335" y="632603"/>
                  <a:pt x="626114" y="399985"/>
                </a:cubicBezTo>
                <a:close/>
                <a:moveTo>
                  <a:pt x="612320" y="232855"/>
                </a:moveTo>
                <a:cubicBezTo>
                  <a:pt x="596287" y="232855"/>
                  <a:pt x="588270" y="240883"/>
                  <a:pt x="588270" y="256940"/>
                </a:cubicBezTo>
                <a:cubicBezTo>
                  <a:pt x="588270" y="264968"/>
                  <a:pt x="596287" y="272996"/>
                  <a:pt x="612320" y="272996"/>
                </a:cubicBezTo>
                <a:cubicBezTo>
                  <a:pt x="620337" y="272996"/>
                  <a:pt x="628354" y="264968"/>
                  <a:pt x="628354" y="256940"/>
                </a:cubicBezTo>
                <a:cubicBezTo>
                  <a:pt x="628354" y="240883"/>
                  <a:pt x="620337" y="232855"/>
                  <a:pt x="612320" y="232855"/>
                </a:cubicBezTo>
                <a:close/>
                <a:moveTo>
                  <a:pt x="426934" y="219810"/>
                </a:moveTo>
                <a:cubicBezTo>
                  <a:pt x="401882" y="218806"/>
                  <a:pt x="375828" y="228841"/>
                  <a:pt x="355786" y="248912"/>
                </a:cubicBezTo>
                <a:cubicBezTo>
                  <a:pt x="355786" y="248912"/>
                  <a:pt x="355786" y="248912"/>
                  <a:pt x="267602" y="329192"/>
                </a:cubicBezTo>
                <a:cubicBezTo>
                  <a:pt x="227519" y="369333"/>
                  <a:pt x="227519" y="433557"/>
                  <a:pt x="267602" y="481726"/>
                </a:cubicBezTo>
                <a:cubicBezTo>
                  <a:pt x="307686" y="521866"/>
                  <a:pt x="371819" y="529894"/>
                  <a:pt x="411903" y="489754"/>
                </a:cubicBezTo>
                <a:cubicBezTo>
                  <a:pt x="411903" y="489754"/>
                  <a:pt x="411903" y="489754"/>
                  <a:pt x="500086" y="409473"/>
                </a:cubicBezTo>
                <a:cubicBezTo>
                  <a:pt x="540170" y="369333"/>
                  <a:pt x="540170" y="305108"/>
                  <a:pt x="508103" y="264968"/>
                </a:cubicBezTo>
                <a:cubicBezTo>
                  <a:pt x="508103" y="264968"/>
                  <a:pt x="508103" y="264968"/>
                  <a:pt x="492070" y="256940"/>
                </a:cubicBezTo>
                <a:cubicBezTo>
                  <a:pt x="476037" y="232855"/>
                  <a:pt x="451986" y="220813"/>
                  <a:pt x="426934" y="219810"/>
                </a:cubicBezTo>
                <a:close/>
                <a:moveTo>
                  <a:pt x="556203" y="176659"/>
                </a:moveTo>
                <a:cubicBezTo>
                  <a:pt x="540170" y="176659"/>
                  <a:pt x="532153" y="184687"/>
                  <a:pt x="532153" y="200743"/>
                </a:cubicBezTo>
                <a:cubicBezTo>
                  <a:pt x="532153" y="208771"/>
                  <a:pt x="540170" y="216799"/>
                  <a:pt x="556203" y="216799"/>
                </a:cubicBezTo>
                <a:cubicBezTo>
                  <a:pt x="564220" y="216799"/>
                  <a:pt x="572237" y="208771"/>
                  <a:pt x="572237" y="200743"/>
                </a:cubicBezTo>
                <a:cubicBezTo>
                  <a:pt x="572237" y="184687"/>
                  <a:pt x="564220" y="176659"/>
                  <a:pt x="556203" y="176659"/>
                </a:cubicBezTo>
                <a:close/>
                <a:moveTo>
                  <a:pt x="628354" y="168631"/>
                </a:moveTo>
                <a:cubicBezTo>
                  <a:pt x="620337" y="168631"/>
                  <a:pt x="612320" y="176659"/>
                  <a:pt x="612320" y="192715"/>
                </a:cubicBezTo>
                <a:cubicBezTo>
                  <a:pt x="612320" y="200743"/>
                  <a:pt x="620337" y="208771"/>
                  <a:pt x="628354" y="208771"/>
                </a:cubicBezTo>
                <a:cubicBezTo>
                  <a:pt x="644387" y="208771"/>
                  <a:pt x="652404" y="200743"/>
                  <a:pt x="652404" y="192715"/>
                </a:cubicBezTo>
                <a:cubicBezTo>
                  <a:pt x="652404" y="176659"/>
                  <a:pt x="644387" y="168631"/>
                  <a:pt x="628354" y="168631"/>
                </a:cubicBezTo>
                <a:close/>
                <a:moveTo>
                  <a:pt x="500086" y="120462"/>
                </a:moveTo>
                <a:cubicBezTo>
                  <a:pt x="492070" y="120462"/>
                  <a:pt x="476036" y="128490"/>
                  <a:pt x="476036" y="144547"/>
                </a:cubicBezTo>
                <a:cubicBezTo>
                  <a:pt x="476036" y="152575"/>
                  <a:pt x="492070" y="160603"/>
                  <a:pt x="500086" y="160603"/>
                </a:cubicBezTo>
                <a:cubicBezTo>
                  <a:pt x="508103" y="160603"/>
                  <a:pt x="524137" y="152575"/>
                  <a:pt x="524137" y="144547"/>
                </a:cubicBezTo>
                <a:cubicBezTo>
                  <a:pt x="524137" y="128490"/>
                  <a:pt x="508103" y="120462"/>
                  <a:pt x="500086" y="120462"/>
                </a:cubicBezTo>
                <a:close/>
                <a:moveTo>
                  <a:pt x="572237" y="112434"/>
                </a:moveTo>
                <a:cubicBezTo>
                  <a:pt x="564220" y="112434"/>
                  <a:pt x="556203" y="120462"/>
                  <a:pt x="556203" y="136519"/>
                </a:cubicBezTo>
                <a:cubicBezTo>
                  <a:pt x="556203" y="144547"/>
                  <a:pt x="564220" y="152575"/>
                  <a:pt x="572237" y="152575"/>
                </a:cubicBezTo>
                <a:cubicBezTo>
                  <a:pt x="588270" y="152575"/>
                  <a:pt x="596287" y="144547"/>
                  <a:pt x="596287" y="136519"/>
                </a:cubicBezTo>
                <a:cubicBezTo>
                  <a:pt x="596287" y="120462"/>
                  <a:pt x="588270" y="112434"/>
                  <a:pt x="572237" y="112434"/>
                </a:cubicBezTo>
                <a:close/>
                <a:moveTo>
                  <a:pt x="644387" y="88350"/>
                </a:moveTo>
                <a:cubicBezTo>
                  <a:pt x="628354" y="88350"/>
                  <a:pt x="620337" y="96378"/>
                  <a:pt x="620337" y="112434"/>
                </a:cubicBezTo>
                <a:cubicBezTo>
                  <a:pt x="620337" y="120462"/>
                  <a:pt x="628354" y="136519"/>
                  <a:pt x="644387" y="136519"/>
                </a:cubicBezTo>
                <a:cubicBezTo>
                  <a:pt x="652404" y="136519"/>
                  <a:pt x="668437" y="120462"/>
                  <a:pt x="668437" y="112434"/>
                </a:cubicBezTo>
                <a:cubicBezTo>
                  <a:pt x="668437" y="96378"/>
                  <a:pt x="652404" y="88350"/>
                  <a:pt x="644387" y="88350"/>
                </a:cubicBezTo>
                <a:close/>
                <a:moveTo>
                  <a:pt x="596287" y="41"/>
                </a:moveTo>
                <a:cubicBezTo>
                  <a:pt x="640379" y="41"/>
                  <a:pt x="684470" y="16097"/>
                  <a:pt x="716537" y="48210"/>
                </a:cubicBezTo>
                <a:cubicBezTo>
                  <a:pt x="780671" y="112434"/>
                  <a:pt x="780671" y="216799"/>
                  <a:pt x="708521" y="281024"/>
                </a:cubicBezTo>
                <a:cubicBezTo>
                  <a:pt x="708521" y="281024"/>
                  <a:pt x="708521" y="281024"/>
                  <a:pt x="283636" y="706512"/>
                </a:cubicBezTo>
                <a:cubicBezTo>
                  <a:pt x="251569" y="730596"/>
                  <a:pt x="211485" y="746652"/>
                  <a:pt x="163385" y="746652"/>
                </a:cubicBezTo>
                <a:cubicBezTo>
                  <a:pt x="123302" y="746652"/>
                  <a:pt x="83218" y="730596"/>
                  <a:pt x="51151" y="698484"/>
                </a:cubicBezTo>
                <a:cubicBezTo>
                  <a:pt x="-20999" y="634259"/>
                  <a:pt x="-12982" y="529894"/>
                  <a:pt x="51151" y="465670"/>
                </a:cubicBezTo>
                <a:cubicBezTo>
                  <a:pt x="51151" y="465670"/>
                  <a:pt x="51151" y="465670"/>
                  <a:pt x="476036" y="48210"/>
                </a:cubicBezTo>
                <a:cubicBezTo>
                  <a:pt x="508103" y="16097"/>
                  <a:pt x="552195" y="41"/>
                  <a:pt x="596287" y="41"/>
                </a:cubicBezTo>
                <a:close/>
                <a:moveTo>
                  <a:pt x="167502" y="0"/>
                </a:moveTo>
                <a:cubicBezTo>
                  <a:pt x="209614" y="0"/>
                  <a:pt x="251726" y="16014"/>
                  <a:pt x="283811" y="48043"/>
                </a:cubicBezTo>
                <a:cubicBezTo>
                  <a:pt x="283811" y="48043"/>
                  <a:pt x="283811" y="48043"/>
                  <a:pt x="356003" y="120109"/>
                </a:cubicBezTo>
                <a:cubicBezTo>
                  <a:pt x="356003" y="120109"/>
                  <a:pt x="356003" y="120109"/>
                  <a:pt x="115363" y="352320"/>
                </a:cubicBezTo>
                <a:cubicBezTo>
                  <a:pt x="115363" y="352320"/>
                  <a:pt x="115363" y="352320"/>
                  <a:pt x="51193" y="280255"/>
                </a:cubicBezTo>
                <a:cubicBezTo>
                  <a:pt x="-20999" y="216196"/>
                  <a:pt x="-12978" y="112102"/>
                  <a:pt x="51193" y="48043"/>
                </a:cubicBezTo>
                <a:cubicBezTo>
                  <a:pt x="83278" y="16014"/>
                  <a:pt x="125390" y="0"/>
                  <a:pt x="167502" y="0"/>
                </a:cubicBezTo>
                <a:close/>
              </a:path>
            </a:pathLst>
          </a:custGeom>
          <a:solidFill>
            <a:schemeClr val="accent1"/>
          </a:solidFill>
          <a:ln w="9525">
            <a:noFill/>
            <a:round/>
            <a:headEnd/>
            <a:tailEnd/>
          </a:ln>
        </p:spPr>
        <p:txBody>
          <a:bodyPr wrap="square" lIns="91440" tIns="45720" rIns="91440" bIns="45720" anchor="ctr">
            <a:normAutofit lnSpcReduction="10000"/>
          </a:bodyPr>
          <a:lstStyle/>
          <a:p>
            <a:pPr algn="ctr"/>
            <a:endParaRPr/>
          </a:p>
        </p:txBody>
      </p:sp>
      <p:sp>
        <p:nvSpPr>
          <p:cNvPr id="18" name="íṩľîḍe">
            <a:extLst>
              <a:ext uri="{FF2B5EF4-FFF2-40B4-BE49-F238E27FC236}">
                <a16:creationId xmlns:a16="http://schemas.microsoft.com/office/drawing/2014/main" xmlns="" id="{84237D91-5A09-40A1-A415-829AFA6D94B0}"/>
              </a:ext>
            </a:extLst>
          </p:cNvPr>
          <p:cNvSpPr>
            <a:spLocks/>
          </p:cNvSpPr>
          <p:nvPr/>
        </p:nvSpPr>
        <p:spPr bwMode="auto">
          <a:xfrm>
            <a:off x="7954135" y="4012107"/>
            <a:ext cx="432870" cy="430776"/>
          </a:xfrm>
          <a:custGeom>
            <a:avLst/>
            <a:gdLst/>
            <a:ahLst/>
            <a:cxnLst>
              <a:cxn ang="0">
                <a:pos x="136" y="124"/>
              </a:cxn>
              <a:cxn ang="0">
                <a:pos x="139" y="116"/>
              </a:cxn>
              <a:cxn ang="0">
                <a:pos x="55" y="24"/>
              </a:cxn>
              <a:cxn ang="0">
                <a:pos x="44" y="28"/>
              </a:cxn>
              <a:cxn ang="0">
                <a:pos x="37" y="19"/>
              </a:cxn>
              <a:cxn ang="0">
                <a:pos x="25" y="8"/>
              </a:cxn>
              <a:cxn ang="0">
                <a:pos x="3" y="44"/>
              </a:cxn>
              <a:cxn ang="0">
                <a:pos x="20" y="39"/>
              </a:cxn>
              <a:cxn ang="0">
                <a:pos x="24" y="49"/>
              </a:cxn>
              <a:cxn ang="0">
                <a:pos x="108" y="133"/>
              </a:cxn>
              <a:cxn ang="0">
                <a:pos x="133" y="128"/>
              </a:cxn>
              <a:cxn ang="0">
                <a:pos x="176" y="163"/>
              </a:cxn>
              <a:cxn ang="0">
                <a:pos x="133" y="116"/>
              </a:cxn>
              <a:cxn ang="0">
                <a:pos x="112" y="127"/>
              </a:cxn>
              <a:cxn ang="0">
                <a:pos x="34" y="50"/>
              </a:cxn>
              <a:cxn ang="0">
                <a:pos x="19" y="29"/>
              </a:cxn>
              <a:cxn ang="0">
                <a:pos x="8" y="39"/>
              </a:cxn>
              <a:cxn ang="0">
                <a:pos x="30" y="12"/>
              </a:cxn>
              <a:cxn ang="0">
                <a:pos x="32" y="14"/>
              </a:cxn>
              <a:cxn ang="0">
                <a:pos x="40" y="34"/>
              </a:cxn>
              <a:cxn ang="0">
                <a:pos x="51" y="30"/>
              </a:cxn>
              <a:cxn ang="0">
                <a:pos x="63" y="41"/>
              </a:cxn>
              <a:cxn ang="0">
                <a:pos x="50" y="59"/>
              </a:cxn>
              <a:cxn ang="0">
                <a:pos x="66" y="44"/>
              </a:cxn>
              <a:cxn ang="0">
                <a:pos x="70" y="47"/>
              </a:cxn>
              <a:cxn ang="0">
                <a:pos x="60" y="58"/>
              </a:cxn>
              <a:cxn ang="0">
                <a:pos x="63" y="61"/>
              </a:cxn>
              <a:cxn ang="0">
                <a:pos x="73" y="50"/>
              </a:cxn>
              <a:cxn ang="0">
                <a:pos x="76" y="53"/>
              </a:cxn>
              <a:cxn ang="0">
                <a:pos x="64" y="71"/>
              </a:cxn>
              <a:cxn ang="0">
                <a:pos x="80" y="56"/>
              </a:cxn>
              <a:cxn ang="0">
                <a:pos x="83" y="59"/>
              </a:cxn>
              <a:cxn ang="0">
                <a:pos x="79" y="64"/>
              </a:cxn>
              <a:cxn ang="0">
                <a:pos x="68" y="76"/>
              </a:cxn>
              <a:cxn ang="0">
                <a:pos x="106" y="115"/>
              </a:cxn>
              <a:cxn ang="0">
                <a:pos x="107" y="117"/>
              </a:cxn>
              <a:cxn ang="0">
                <a:pos x="115" y="123"/>
              </a:cxn>
              <a:cxn ang="0">
                <a:pos x="130" y="107"/>
              </a:cxn>
              <a:cxn ang="0">
                <a:pos x="122" y="100"/>
              </a:cxn>
              <a:cxn ang="0">
                <a:pos x="84" y="65"/>
              </a:cxn>
              <a:cxn ang="0">
                <a:pos x="87" y="62"/>
              </a:cxn>
              <a:cxn ang="0">
                <a:pos x="133" y="116"/>
              </a:cxn>
              <a:cxn ang="0">
                <a:pos x="116" y="118"/>
              </a:cxn>
              <a:cxn ang="0">
                <a:pos x="114" y="118"/>
              </a:cxn>
              <a:cxn ang="0">
                <a:pos x="77" y="82"/>
              </a:cxn>
              <a:cxn ang="0">
                <a:pos x="116" y="116"/>
              </a:cxn>
              <a:cxn ang="0">
                <a:pos x="116" y="116"/>
              </a:cxn>
            </a:cxnLst>
            <a:rect l="0" t="0" r="r" b="b"/>
            <a:pathLst>
              <a:path w="176" h="164">
                <a:moveTo>
                  <a:pt x="175" y="160"/>
                </a:moveTo>
                <a:cubicBezTo>
                  <a:pt x="136" y="124"/>
                  <a:pt x="136" y="124"/>
                  <a:pt x="136" y="124"/>
                </a:cubicBezTo>
                <a:cubicBezTo>
                  <a:pt x="138" y="122"/>
                  <a:pt x="139" y="119"/>
                  <a:pt x="139" y="117"/>
                </a:cubicBezTo>
                <a:cubicBezTo>
                  <a:pt x="139" y="116"/>
                  <a:pt x="139" y="116"/>
                  <a:pt x="139" y="116"/>
                </a:cubicBezTo>
                <a:cubicBezTo>
                  <a:pt x="141" y="101"/>
                  <a:pt x="140" y="100"/>
                  <a:pt x="138" y="99"/>
                </a:cubicBezTo>
                <a:cubicBezTo>
                  <a:pt x="55" y="24"/>
                  <a:pt x="55" y="24"/>
                  <a:pt x="55" y="24"/>
                </a:cubicBezTo>
                <a:cubicBezTo>
                  <a:pt x="53" y="22"/>
                  <a:pt x="49" y="22"/>
                  <a:pt x="47" y="24"/>
                </a:cubicBezTo>
                <a:cubicBezTo>
                  <a:pt x="44" y="28"/>
                  <a:pt x="44" y="28"/>
                  <a:pt x="44" y="28"/>
                </a:cubicBezTo>
                <a:cubicBezTo>
                  <a:pt x="36" y="21"/>
                  <a:pt x="36" y="21"/>
                  <a:pt x="36" y="21"/>
                </a:cubicBezTo>
                <a:cubicBezTo>
                  <a:pt x="37" y="19"/>
                  <a:pt x="37" y="19"/>
                  <a:pt x="37" y="19"/>
                </a:cubicBezTo>
                <a:cubicBezTo>
                  <a:pt x="43" y="13"/>
                  <a:pt x="44" y="7"/>
                  <a:pt x="40" y="4"/>
                </a:cubicBezTo>
                <a:cubicBezTo>
                  <a:pt x="36" y="0"/>
                  <a:pt x="30" y="2"/>
                  <a:pt x="25" y="8"/>
                </a:cubicBezTo>
                <a:cubicBezTo>
                  <a:pt x="6" y="29"/>
                  <a:pt x="6" y="29"/>
                  <a:pt x="6" y="29"/>
                </a:cubicBezTo>
                <a:cubicBezTo>
                  <a:pt x="1" y="35"/>
                  <a:pt x="0" y="41"/>
                  <a:pt x="3" y="44"/>
                </a:cubicBezTo>
                <a:cubicBezTo>
                  <a:pt x="7" y="48"/>
                  <a:pt x="13" y="46"/>
                  <a:pt x="18" y="40"/>
                </a:cubicBezTo>
                <a:cubicBezTo>
                  <a:pt x="20" y="39"/>
                  <a:pt x="20" y="39"/>
                  <a:pt x="20" y="39"/>
                </a:cubicBezTo>
                <a:cubicBezTo>
                  <a:pt x="27" y="46"/>
                  <a:pt x="27" y="46"/>
                  <a:pt x="27" y="46"/>
                </a:cubicBezTo>
                <a:cubicBezTo>
                  <a:pt x="24" y="49"/>
                  <a:pt x="24" y="49"/>
                  <a:pt x="24" y="49"/>
                </a:cubicBezTo>
                <a:cubicBezTo>
                  <a:pt x="22" y="51"/>
                  <a:pt x="22" y="55"/>
                  <a:pt x="25" y="57"/>
                </a:cubicBezTo>
                <a:cubicBezTo>
                  <a:pt x="108" y="133"/>
                  <a:pt x="108" y="133"/>
                  <a:pt x="108" y="133"/>
                </a:cubicBezTo>
                <a:cubicBezTo>
                  <a:pt x="112" y="136"/>
                  <a:pt x="126" y="132"/>
                  <a:pt x="126" y="132"/>
                </a:cubicBezTo>
                <a:cubicBezTo>
                  <a:pt x="128" y="131"/>
                  <a:pt x="131" y="130"/>
                  <a:pt x="133" y="128"/>
                </a:cubicBezTo>
                <a:cubicBezTo>
                  <a:pt x="172" y="163"/>
                  <a:pt x="172" y="163"/>
                  <a:pt x="172" y="163"/>
                </a:cubicBezTo>
                <a:cubicBezTo>
                  <a:pt x="173" y="164"/>
                  <a:pt x="175" y="164"/>
                  <a:pt x="176" y="163"/>
                </a:cubicBezTo>
                <a:cubicBezTo>
                  <a:pt x="176" y="162"/>
                  <a:pt x="176" y="161"/>
                  <a:pt x="175" y="160"/>
                </a:cubicBezTo>
                <a:close/>
                <a:moveTo>
                  <a:pt x="133" y="116"/>
                </a:moveTo>
                <a:cubicBezTo>
                  <a:pt x="132" y="119"/>
                  <a:pt x="127" y="124"/>
                  <a:pt x="124" y="125"/>
                </a:cubicBezTo>
                <a:cubicBezTo>
                  <a:pt x="120" y="126"/>
                  <a:pt x="114" y="127"/>
                  <a:pt x="112" y="127"/>
                </a:cubicBezTo>
                <a:cubicBezTo>
                  <a:pt x="30" y="53"/>
                  <a:pt x="30" y="53"/>
                  <a:pt x="30" y="53"/>
                </a:cubicBezTo>
                <a:cubicBezTo>
                  <a:pt x="34" y="50"/>
                  <a:pt x="34" y="50"/>
                  <a:pt x="34" y="50"/>
                </a:cubicBezTo>
                <a:cubicBezTo>
                  <a:pt x="36" y="47"/>
                  <a:pt x="36" y="43"/>
                  <a:pt x="33" y="41"/>
                </a:cubicBezTo>
                <a:cubicBezTo>
                  <a:pt x="19" y="29"/>
                  <a:pt x="19" y="29"/>
                  <a:pt x="19" y="29"/>
                </a:cubicBezTo>
                <a:cubicBezTo>
                  <a:pt x="13" y="36"/>
                  <a:pt x="13" y="36"/>
                  <a:pt x="13" y="36"/>
                </a:cubicBezTo>
                <a:cubicBezTo>
                  <a:pt x="11" y="38"/>
                  <a:pt x="9" y="39"/>
                  <a:pt x="8" y="39"/>
                </a:cubicBezTo>
                <a:cubicBezTo>
                  <a:pt x="8" y="38"/>
                  <a:pt x="9" y="36"/>
                  <a:pt x="11" y="34"/>
                </a:cubicBezTo>
                <a:cubicBezTo>
                  <a:pt x="30" y="12"/>
                  <a:pt x="30" y="12"/>
                  <a:pt x="30" y="12"/>
                </a:cubicBezTo>
                <a:cubicBezTo>
                  <a:pt x="32" y="10"/>
                  <a:pt x="34" y="9"/>
                  <a:pt x="35" y="9"/>
                </a:cubicBezTo>
                <a:cubicBezTo>
                  <a:pt x="35" y="10"/>
                  <a:pt x="34" y="12"/>
                  <a:pt x="32" y="14"/>
                </a:cubicBezTo>
                <a:cubicBezTo>
                  <a:pt x="26" y="21"/>
                  <a:pt x="26" y="21"/>
                  <a:pt x="26" y="21"/>
                </a:cubicBezTo>
                <a:cubicBezTo>
                  <a:pt x="40" y="34"/>
                  <a:pt x="40" y="34"/>
                  <a:pt x="40" y="34"/>
                </a:cubicBezTo>
                <a:cubicBezTo>
                  <a:pt x="42" y="36"/>
                  <a:pt x="46" y="36"/>
                  <a:pt x="48" y="33"/>
                </a:cubicBezTo>
                <a:cubicBezTo>
                  <a:pt x="51" y="30"/>
                  <a:pt x="51" y="30"/>
                  <a:pt x="51" y="30"/>
                </a:cubicBezTo>
                <a:cubicBezTo>
                  <a:pt x="63" y="41"/>
                  <a:pt x="63" y="41"/>
                  <a:pt x="63" y="41"/>
                </a:cubicBezTo>
                <a:cubicBezTo>
                  <a:pt x="63" y="41"/>
                  <a:pt x="63" y="41"/>
                  <a:pt x="63" y="41"/>
                </a:cubicBezTo>
                <a:cubicBezTo>
                  <a:pt x="50" y="55"/>
                  <a:pt x="50" y="55"/>
                  <a:pt x="50" y="55"/>
                </a:cubicBezTo>
                <a:cubicBezTo>
                  <a:pt x="49" y="56"/>
                  <a:pt x="49" y="58"/>
                  <a:pt x="50" y="59"/>
                </a:cubicBezTo>
                <a:cubicBezTo>
                  <a:pt x="51" y="59"/>
                  <a:pt x="52" y="59"/>
                  <a:pt x="53" y="58"/>
                </a:cubicBezTo>
                <a:cubicBezTo>
                  <a:pt x="66" y="44"/>
                  <a:pt x="66" y="44"/>
                  <a:pt x="66" y="44"/>
                </a:cubicBezTo>
                <a:cubicBezTo>
                  <a:pt x="66" y="44"/>
                  <a:pt x="66" y="44"/>
                  <a:pt x="67" y="44"/>
                </a:cubicBezTo>
                <a:cubicBezTo>
                  <a:pt x="70" y="47"/>
                  <a:pt x="70" y="47"/>
                  <a:pt x="70" y="47"/>
                </a:cubicBezTo>
                <a:cubicBezTo>
                  <a:pt x="70" y="47"/>
                  <a:pt x="70" y="47"/>
                  <a:pt x="70" y="47"/>
                </a:cubicBezTo>
                <a:cubicBezTo>
                  <a:pt x="60" y="58"/>
                  <a:pt x="60" y="58"/>
                  <a:pt x="60" y="58"/>
                </a:cubicBezTo>
                <a:cubicBezTo>
                  <a:pt x="59" y="59"/>
                  <a:pt x="59" y="60"/>
                  <a:pt x="60" y="61"/>
                </a:cubicBezTo>
                <a:cubicBezTo>
                  <a:pt x="61" y="62"/>
                  <a:pt x="62" y="62"/>
                  <a:pt x="63" y="61"/>
                </a:cubicBezTo>
                <a:cubicBezTo>
                  <a:pt x="73" y="50"/>
                  <a:pt x="73" y="50"/>
                  <a:pt x="73" y="50"/>
                </a:cubicBezTo>
                <a:cubicBezTo>
                  <a:pt x="73" y="50"/>
                  <a:pt x="73" y="50"/>
                  <a:pt x="73" y="50"/>
                </a:cubicBezTo>
                <a:cubicBezTo>
                  <a:pt x="77" y="53"/>
                  <a:pt x="77" y="53"/>
                  <a:pt x="77" y="53"/>
                </a:cubicBezTo>
                <a:cubicBezTo>
                  <a:pt x="77" y="53"/>
                  <a:pt x="76" y="53"/>
                  <a:pt x="76" y="53"/>
                </a:cubicBezTo>
                <a:cubicBezTo>
                  <a:pt x="63" y="67"/>
                  <a:pt x="63" y="67"/>
                  <a:pt x="63" y="67"/>
                </a:cubicBezTo>
                <a:cubicBezTo>
                  <a:pt x="63" y="68"/>
                  <a:pt x="63" y="70"/>
                  <a:pt x="64" y="71"/>
                </a:cubicBezTo>
                <a:cubicBezTo>
                  <a:pt x="65" y="72"/>
                  <a:pt x="66" y="72"/>
                  <a:pt x="67" y="71"/>
                </a:cubicBezTo>
                <a:cubicBezTo>
                  <a:pt x="80" y="56"/>
                  <a:pt x="80" y="56"/>
                  <a:pt x="80" y="56"/>
                </a:cubicBezTo>
                <a:cubicBezTo>
                  <a:pt x="80" y="56"/>
                  <a:pt x="80" y="56"/>
                  <a:pt x="80" y="56"/>
                </a:cubicBezTo>
                <a:cubicBezTo>
                  <a:pt x="83" y="59"/>
                  <a:pt x="83" y="59"/>
                  <a:pt x="83" y="59"/>
                </a:cubicBezTo>
                <a:cubicBezTo>
                  <a:pt x="83" y="59"/>
                  <a:pt x="83" y="59"/>
                  <a:pt x="83" y="59"/>
                </a:cubicBezTo>
                <a:cubicBezTo>
                  <a:pt x="79" y="64"/>
                  <a:pt x="79" y="64"/>
                  <a:pt x="79" y="64"/>
                </a:cubicBezTo>
                <a:cubicBezTo>
                  <a:pt x="79" y="64"/>
                  <a:pt x="79" y="64"/>
                  <a:pt x="78" y="64"/>
                </a:cubicBezTo>
                <a:cubicBezTo>
                  <a:pt x="68" y="76"/>
                  <a:pt x="68" y="76"/>
                  <a:pt x="68" y="76"/>
                </a:cubicBezTo>
                <a:cubicBezTo>
                  <a:pt x="67" y="77"/>
                  <a:pt x="66" y="79"/>
                  <a:pt x="68" y="80"/>
                </a:cubicBezTo>
                <a:cubicBezTo>
                  <a:pt x="106" y="115"/>
                  <a:pt x="106" y="115"/>
                  <a:pt x="106" y="115"/>
                </a:cubicBezTo>
                <a:cubicBezTo>
                  <a:pt x="106" y="115"/>
                  <a:pt x="106" y="115"/>
                  <a:pt x="106" y="115"/>
                </a:cubicBezTo>
                <a:cubicBezTo>
                  <a:pt x="107" y="117"/>
                  <a:pt x="107" y="117"/>
                  <a:pt x="107" y="117"/>
                </a:cubicBezTo>
                <a:cubicBezTo>
                  <a:pt x="107" y="117"/>
                  <a:pt x="107" y="117"/>
                  <a:pt x="107" y="117"/>
                </a:cubicBezTo>
                <a:cubicBezTo>
                  <a:pt x="115" y="123"/>
                  <a:pt x="115" y="123"/>
                  <a:pt x="115" y="123"/>
                </a:cubicBezTo>
                <a:cubicBezTo>
                  <a:pt x="115" y="123"/>
                  <a:pt x="121" y="123"/>
                  <a:pt x="125" y="119"/>
                </a:cubicBezTo>
                <a:cubicBezTo>
                  <a:pt x="130" y="114"/>
                  <a:pt x="130" y="107"/>
                  <a:pt x="130" y="107"/>
                </a:cubicBezTo>
                <a:cubicBezTo>
                  <a:pt x="122" y="100"/>
                  <a:pt x="122" y="100"/>
                  <a:pt x="122" y="100"/>
                </a:cubicBezTo>
                <a:cubicBezTo>
                  <a:pt x="122" y="100"/>
                  <a:pt x="122" y="100"/>
                  <a:pt x="122" y="100"/>
                </a:cubicBezTo>
                <a:cubicBezTo>
                  <a:pt x="121" y="99"/>
                  <a:pt x="121" y="99"/>
                  <a:pt x="121" y="99"/>
                </a:cubicBezTo>
                <a:cubicBezTo>
                  <a:pt x="84" y="65"/>
                  <a:pt x="84" y="65"/>
                  <a:pt x="84" y="65"/>
                </a:cubicBezTo>
                <a:cubicBezTo>
                  <a:pt x="87" y="62"/>
                  <a:pt x="87" y="62"/>
                  <a:pt x="87" y="62"/>
                </a:cubicBezTo>
                <a:cubicBezTo>
                  <a:pt x="87" y="62"/>
                  <a:pt x="87" y="62"/>
                  <a:pt x="87" y="62"/>
                </a:cubicBezTo>
                <a:cubicBezTo>
                  <a:pt x="133" y="104"/>
                  <a:pt x="133" y="104"/>
                  <a:pt x="133" y="104"/>
                </a:cubicBezTo>
                <a:cubicBezTo>
                  <a:pt x="134" y="108"/>
                  <a:pt x="134" y="110"/>
                  <a:pt x="133" y="116"/>
                </a:cubicBezTo>
                <a:close/>
                <a:moveTo>
                  <a:pt x="116" y="116"/>
                </a:moveTo>
                <a:cubicBezTo>
                  <a:pt x="117" y="117"/>
                  <a:pt x="117" y="118"/>
                  <a:pt x="116" y="118"/>
                </a:cubicBezTo>
                <a:cubicBezTo>
                  <a:pt x="116" y="119"/>
                  <a:pt x="116" y="119"/>
                  <a:pt x="115" y="119"/>
                </a:cubicBezTo>
                <a:cubicBezTo>
                  <a:pt x="115" y="119"/>
                  <a:pt x="114" y="119"/>
                  <a:pt x="114" y="118"/>
                </a:cubicBezTo>
                <a:cubicBezTo>
                  <a:pt x="77" y="84"/>
                  <a:pt x="77" y="84"/>
                  <a:pt x="77" y="84"/>
                </a:cubicBezTo>
                <a:cubicBezTo>
                  <a:pt x="77" y="84"/>
                  <a:pt x="77" y="82"/>
                  <a:pt x="77" y="82"/>
                </a:cubicBezTo>
                <a:cubicBezTo>
                  <a:pt x="78" y="81"/>
                  <a:pt x="79" y="81"/>
                  <a:pt x="79" y="82"/>
                </a:cubicBezTo>
                <a:lnTo>
                  <a:pt x="116" y="116"/>
                </a:lnTo>
                <a:close/>
                <a:moveTo>
                  <a:pt x="116" y="116"/>
                </a:moveTo>
                <a:cubicBezTo>
                  <a:pt x="116" y="116"/>
                  <a:pt x="116" y="116"/>
                  <a:pt x="116" y="116"/>
                </a:cubicBezTo>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28" name="iS1íḋê">
            <a:extLst>
              <a:ext uri="{FF2B5EF4-FFF2-40B4-BE49-F238E27FC236}">
                <a16:creationId xmlns:a16="http://schemas.microsoft.com/office/drawing/2014/main" xmlns="" id="{39340196-E1AA-4B49-976A-BF366BB2B662}"/>
              </a:ext>
            </a:extLst>
          </p:cNvPr>
          <p:cNvSpPr/>
          <p:nvPr/>
        </p:nvSpPr>
        <p:spPr bwMode="auto">
          <a:xfrm>
            <a:off x="9504033" y="488117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29" name="işlîḋe">
            <a:extLst>
              <a:ext uri="{FF2B5EF4-FFF2-40B4-BE49-F238E27FC236}">
                <a16:creationId xmlns:a16="http://schemas.microsoft.com/office/drawing/2014/main" xmlns="" id="{4D5C24C6-4DD0-4193-AD42-019C1134797B}"/>
              </a:ext>
            </a:extLst>
          </p:cNvPr>
          <p:cNvSpPr txBox="1"/>
          <p:nvPr/>
        </p:nvSpPr>
        <p:spPr bwMode="auto">
          <a:xfrm>
            <a:off x="9504033" y="449357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cxnSp>
        <p:nvCxnSpPr>
          <p:cNvPr id="20" name="直接连接符 19">
            <a:extLst>
              <a:ext uri="{FF2B5EF4-FFF2-40B4-BE49-F238E27FC236}">
                <a16:creationId xmlns:a16="http://schemas.microsoft.com/office/drawing/2014/main" xmlns="" id="{6DEEF9DC-CE3D-4D36-8BFB-57FF2D5B4B0A}"/>
              </a:ext>
            </a:extLst>
          </p:cNvPr>
          <p:cNvCxnSpPr>
            <a:cxnSpLocks/>
          </p:cNvCxnSpPr>
          <p:nvPr/>
        </p:nvCxnSpPr>
        <p:spPr>
          <a:xfrm>
            <a:off x="9406194" y="1835691"/>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xmlns="" id="{06DF95E7-C03E-4A05-89F9-2AECDFD7F85A}"/>
              </a:ext>
            </a:extLst>
          </p:cNvPr>
          <p:cNvCxnSpPr>
            <a:cxnSpLocks/>
          </p:cNvCxnSpPr>
          <p:nvPr/>
        </p:nvCxnSpPr>
        <p:spPr>
          <a:xfrm>
            <a:off x="11596345" y="1835691"/>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xmlns="" id="{F2860AC2-E640-4851-BEFC-B357785415F8}"/>
              </a:ext>
            </a:extLst>
          </p:cNvPr>
          <p:cNvCxnSpPr>
            <a:cxnSpLocks/>
          </p:cNvCxnSpPr>
          <p:nvPr/>
        </p:nvCxnSpPr>
        <p:spPr>
          <a:xfrm>
            <a:off x="9406194" y="4463344"/>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xmlns="" id="{82D4A512-565C-4310-B6A0-A8088F7F8E64}"/>
              </a:ext>
            </a:extLst>
          </p:cNvPr>
          <p:cNvCxnSpPr>
            <a:cxnSpLocks/>
          </p:cNvCxnSpPr>
          <p:nvPr/>
        </p:nvCxnSpPr>
        <p:spPr>
          <a:xfrm>
            <a:off x="11596345" y="4463344"/>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24" name="îslïḑè">
            <a:extLst>
              <a:ext uri="{FF2B5EF4-FFF2-40B4-BE49-F238E27FC236}">
                <a16:creationId xmlns:a16="http://schemas.microsoft.com/office/drawing/2014/main" xmlns="" id="{4DB05027-8411-4C45-AA34-DED2C8A84682}"/>
              </a:ext>
            </a:extLst>
          </p:cNvPr>
          <p:cNvSpPr txBox="1"/>
          <p:nvPr/>
        </p:nvSpPr>
        <p:spPr>
          <a:xfrm>
            <a:off x="2100363" y="1765425"/>
            <a:ext cx="2987280" cy="1158459"/>
          </a:xfrm>
          <a:prstGeom prst="rect">
            <a:avLst/>
          </a:prstGeom>
          <a:noFill/>
        </p:spPr>
        <p:txBody>
          <a:bodyPr wrap="square" lIns="91440" tIns="45720" rIns="91440" bIns="45720">
            <a:spAutoFit/>
          </a:bodyPr>
          <a:lstStyle/>
          <a:p>
            <a:pPr>
              <a:lnSpc>
                <a:spcPct val="150000"/>
              </a:lnSpc>
            </a:pPr>
            <a:r>
              <a:rPr lang="zh-CN" altLang="en-US" sz="1600" dirty="0">
                <a:latin typeface="+mn-ea"/>
              </a:rPr>
              <a:t>图标使用使观众易于理解，如不需要可以删除，然后将文字左对齐</a:t>
            </a:r>
            <a:endParaRPr lang="en-US" altLang="zh-CN" sz="1600" dirty="0">
              <a:latin typeface="+mn-ea"/>
            </a:endParaRPr>
          </a:p>
        </p:txBody>
      </p:sp>
      <p:sp>
        <p:nvSpPr>
          <p:cNvPr id="26" name="išḷîďè">
            <a:extLst>
              <a:ext uri="{FF2B5EF4-FFF2-40B4-BE49-F238E27FC236}">
                <a16:creationId xmlns:a16="http://schemas.microsoft.com/office/drawing/2014/main" xmlns="" id="{CBAE4D8F-A3F3-443E-827F-80A9B7E7200B}"/>
              </a:ext>
            </a:extLst>
          </p:cNvPr>
          <p:cNvSpPr txBox="1"/>
          <p:nvPr/>
        </p:nvSpPr>
        <p:spPr>
          <a:xfrm>
            <a:off x="2172221" y="4553699"/>
            <a:ext cx="2987280" cy="1158459"/>
          </a:xfrm>
          <a:prstGeom prst="rect">
            <a:avLst/>
          </a:prstGeom>
          <a:noFill/>
        </p:spPr>
        <p:txBody>
          <a:bodyPr wrap="square" lIns="91440" tIns="45720" rIns="91440" bIns="45720">
            <a:spAutoFit/>
          </a:bodyPr>
          <a:lstStyle/>
          <a:p>
            <a:pPr lvl="0">
              <a:lnSpc>
                <a:spcPct val="150000"/>
              </a:lnSpc>
            </a:pPr>
            <a:r>
              <a:rPr lang="zh-CN" altLang="en-US" sz="1600" dirty="0">
                <a:solidFill>
                  <a:prstClr val="black"/>
                </a:solidFill>
                <a:latin typeface="微软雅黑 Light"/>
              </a:rPr>
              <a:t>图标使用使观众易于理解，如不需要可以删除，然后将文字左对齐</a:t>
            </a:r>
            <a:endParaRPr lang="en-US" altLang="zh-CN" sz="1600" dirty="0">
              <a:solidFill>
                <a:prstClr val="black"/>
              </a:solidFill>
              <a:latin typeface="微软雅黑 Light"/>
            </a:endParaRPr>
          </a:p>
        </p:txBody>
      </p:sp>
      <p:sp>
        <p:nvSpPr>
          <p:cNvPr id="10" name="文本框 9">
            <a:extLst>
              <a:ext uri="{FF2B5EF4-FFF2-40B4-BE49-F238E27FC236}">
                <a16:creationId xmlns:a16="http://schemas.microsoft.com/office/drawing/2014/main" xmlns="" id="{12E51B75-3F83-4006-9F7E-6F2B940A29A0}"/>
              </a:ext>
            </a:extLst>
          </p:cNvPr>
          <p:cNvSpPr txBox="1"/>
          <p:nvPr/>
        </p:nvSpPr>
        <p:spPr>
          <a:xfrm>
            <a:off x="2075399" y="1318447"/>
            <a:ext cx="1644596"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54" name="文本框 53">
            <a:extLst>
              <a:ext uri="{FF2B5EF4-FFF2-40B4-BE49-F238E27FC236}">
                <a16:creationId xmlns:a16="http://schemas.microsoft.com/office/drawing/2014/main" xmlns="" id="{2197B132-8279-4AEA-BA78-395E80DB7A50}"/>
              </a:ext>
            </a:extLst>
          </p:cNvPr>
          <p:cNvSpPr txBox="1"/>
          <p:nvPr/>
        </p:nvSpPr>
        <p:spPr>
          <a:xfrm>
            <a:off x="2111641" y="4143473"/>
            <a:ext cx="1644596"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Tree>
    <p:custDataLst>
      <p:tags r:id="rId1"/>
    </p:custDataLst>
    <p:extLst>
      <p:ext uri="{BB962C8B-B14F-4D97-AF65-F5344CB8AC3E}">
        <p14:creationId xmlns:p14="http://schemas.microsoft.com/office/powerpoint/2010/main" val="78768162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a:extLst>
              <a:ext uri="{FF2B5EF4-FFF2-40B4-BE49-F238E27FC236}">
                <a16:creationId xmlns:a16="http://schemas.microsoft.com/office/drawing/2014/main" xmlns="" id="{B96B73DF-01DC-4B17-B4A5-E5DF45371944}"/>
              </a:ext>
            </a:extLst>
          </p:cNvPr>
          <p:cNvGrpSpPr/>
          <p:nvPr/>
        </p:nvGrpSpPr>
        <p:grpSpPr>
          <a:xfrm>
            <a:off x="6635750" y="1427296"/>
            <a:ext cx="4741608" cy="4608511"/>
            <a:chOff x="6635750" y="1427296"/>
            <a:chExt cx="4741608" cy="4608511"/>
          </a:xfrm>
        </p:grpSpPr>
        <p:sp>
          <p:nvSpPr>
            <p:cNvPr id="28" name="矩形: 圆角 27">
              <a:extLst>
                <a:ext uri="{FF2B5EF4-FFF2-40B4-BE49-F238E27FC236}">
                  <a16:creationId xmlns:a16="http://schemas.microsoft.com/office/drawing/2014/main" xmlns="" id="{CCFBAE0B-2FE1-4A63-9635-A42506008718}"/>
                </a:ext>
              </a:extLst>
            </p:cNvPr>
            <p:cNvSpPr/>
            <p:nvPr/>
          </p:nvSpPr>
          <p:spPr>
            <a:xfrm>
              <a:off x="6643056" y="1427296"/>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a16="http://schemas.microsoft.com/office/drawing/2014/main" xmlns="" id="{446EBD34-9CCB-4587-95F5-89218AD98968}"/>
                </a:ext>
              </a:extLst>
            </p:cNvPr>
            <p:cNvSpPr/>
            <p:nvPr/>
          </p:nvSpPr>
          <p:spPr>
            <a:xfrm>
              <a:off x="11260455" y="1427296"/>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a:extLst>
                <a:ext uri="{FF2B5EF4-FFF2-40B4-BE49-F238E27FC236}">
                  <a16:creationId xmlns:a16="http://schemas.microsoft.com/office/drawing/2014/main" xmlns="" id="{94BE636E-CF8E-4C18-9F51-E11EAD41C21B}"/>
                </a:ext>
              </a:extLst>
            </p:cNvPr>
            <p:cNvCxnSpPr>
              <a:cxnSpLocks/>
            </p:cNvCxnSpPr>
            <p:nvPr/>
          </p:nvCxnSpPr>
          <p:spPr>
            <a:xfrm>
              <a:off x="6635750" y="6035807"/>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xmlns="" id="{E77DE1A0-1BED-46C5-B94E-CA6DBE39A5F6}"/>
              </a:ext>
            </a:extLst>
          </p:cNvPr>
          <p:cNvSpPr>
            <a:spLocks noGrp="1"/>
          </p:cNvSpPr>
          <p:nvPr>
            <p:ph type="title"/>
          </p:nvPr>
        </p:nvSpPr>
        <p:spPr/>
        <p:txBody>
          <a:bodyPr/>
          <a:lstStyle/>
          <a:p>
            <a:r>
              <a:rPr lang="zh-CN" altLang="en-US" dirty="0">
                <a:solidFill>
                  <a:schemeClr val="tx1">
                    <a:lumMod val="85000"/>
                    <a:lumOff val="15000"/>
                  </a:schemeClr>
                </a:solidFill>
              </a:rPr>
              <a:t>光速搞定循环图排版</a:t>
            </a:r>
          </a:p>
        </p:txBody>
      </p:sp>
      <p:sp>
        <p:nvSpPr>
          <p:cNvPr id="33" name="文本框 32">
            <a:extLst>
              <a:ext uri="{FF2B5EF4-FFF2-40B4-BE49-F238E27FC236}">
                <a16:creationId xmlns:a16="http://schemas.microsoft.com/office/drawing/2014/main" xmlns="" id="{1141FD5B-3A52-41DC-8C4D-B4502AB56EA1}"/>
              </a:ext>
            </a:extLst>
          </p:cNvPr>
          <p:cNvSpPr txBox="1"/>
          <p:nvPr/>
        </p:nvSpPr>
        <p:spPr>
          <a:xfrm>
            <a:off x="6923221" y="2192023"/>
            <a:ext cx="4259484" cy="3640375"/>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本段内容是设计狮留下的，偷偷告诉你部分页面的顶部有技巧提示条，可以让你幻灯片的制作效率提高，可以缩小画布快速查看。   机智操作！</a:t>
            </a:r>
            <a:r>
              <a:rPr lang="zh-CN" altLang="en-US" b="1" dirty="0">
                <a:solidFill>
                  <a:schemeClr val="accent1"/>
                </a:solidFill>
                <a:latin typeface="+mn-ea"/>
              </a:rPr>
              <a:t>按住</a:t>
            </a:r>
            <a:r>
              <a:rPr lang="en-US" altLang="zh-CN" b="1" dirty="0">
                <a:solidFill>
                  <a:schemeClr val="accent1"/>
                </a:solidFill>
                <a:latin typeface="+mn-ea"/>
              </a:rPr>
              <a:t>ctrl</a:t>
            </a:r>
            <a:r>
              <a:rPr lang="zh-CN" altLang="en-US" b="1" dirty="0">
                <a:solidFill>
                  <a:schemeClr val="accent1"/>
                </a:solidFill>
                <a:latin typeface="+mn-ea"/>
              </a:rPr>
              <a:t>键不松开再滚动鼠标滑轮即可快速更改页面的大小</a:t>
            </a:r>
            <a:r>
              <a:rPr lang="zh-CN" altLang="en-US" dirty="0">
                <a:latin typeface="+mn-ea"/>
              </a:rPr>
              <a:t>，方便查看隐藏的彩蛋哦可以让你幻灯片的制作效率提高可以让你幻灯片的制作效率提高</a:t>
            </a:r>
          </a:p>
        </p:txBody>
      </p:sp>
      <p:sp>
        <p:nvSpPr>
          <p:cNvPr id="34" name="矩形: 圆角 33">
            <a:extLst>
              <a:ext uri="{FF2B5EF4-FFF2-40B4-BE49-F238E27FC236}">
                <a16:creationId xmlns:a16="http://schemas.microsoft.com/office/drawing/2014/main" xmlns="" id="{48D7CFFA-AEB5-42A1-ABC3-B251E6117BE4}"/>
              </a:ext>
            </a:extLst>
          </p:cNvPr>
          <p:cNvSpPr/>
          <p:nvPr/>
        </p:nvSpPr>
        <p:spPr>
          <a:xfrm>
            <a:off x="6998098" y="1739997"/>
            <a:ext cx="2338878"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endParaRPr lang="zh-CN" altLang="en-US" sz="2400" dirty="0">
              <a:solidFill>
                <a:schemeClr val="accent5"/>
              </a:solidFill>
              <a:latin typeface="+mj-ea"/>
              <a:ea typeface="+mj-ea"/>
            </a:endParaRPr>
          </a:p>
        </p:txBody>
      </p:sp>
      <p:pic>
        <p:nvPicPr>
          <p:cNvPr id="35" name="图片 34">
            <a:extLst>
              <a:ext uri="{FF2B5EF4-FFF2-40B4-BE49-F238E27FC236}">
                <a16:creationId xmlns:a16="http://schemas.microsoft.com/office/drawing/2014/main" xmlns="" id="{B29C621C-CF64-461E-8264-0A499447E28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9110916" y="3692170"/>
            <a:ext cx="452120" cy="320040"/>
          </a:xfrm>
          <a:prstGeom prst="rect">
            <a:avLst/>
          </a:prstGeom>
        </p:spPr>
      </p:pic>
      <p:graphicFrame>
        <p:nvGraphicFramePr>
          <p:cNvPr id="38" name="图示 37">
            <a:extLst>
              <a:ext uri="{FF2B5EF4-FFF2-40B4-BE49-F238E27FC236}">
                <a16:creationId xmlns:a16="http://schemas.microsoft.com/office/drawing/2014/main" xmlns="" id="{51BE7643-0597-42F1-BAB3-BBA9AC14DE9C}"/>
              </a:ext>
            </a:extLst>
          </p:cNvPr>
          <p:cNvGraphicFramePr/>
          <p:nvPr>
            <p:extLst>
              <p:ext uri="{D42A27DB-BD31-4B8C-83A1-F6EECF244321}">
                <p14:modId xmlns:p14="http://schemas.microsoft.com/office/powerpoint/2010/main" val="541288890"/>
              </p:ext>
            </p:extLst>
          </p:nvPr>
        </p:nvGraphicFramePr>
        <p:xfrm>
          <a:off x="-137372" y="1502220"/>
          <a:ext cx="6280150" cy="41867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39" name="弧形 38">
            <a:extLst>
              <a:ext uri="{FF2B5EF4-FFF2-40B4-BE49-F238E27FC236}">
                <a16:creationId xmlns:a16="http://schemas.microsoft.com/office/drawing/2014/main" xmlns="" id="{FDFAF07A-F202-48FD-A7DA-398B1B9E6781}"/>
              </a:ext>
            </a:extLst>
          </p:cNvPr>
          <p:cNvSpPr/>
          <p:nvPr/>
        </p:nvSpPr>
        <p:spPr>
          <a:xfrm>
            <a:off x="735705" y="1473544"/>
            <a:ext cx="4538378" cy="4538378"/>
          </a:xfrm>
          <a:prstGeom prst="arc">
            <a:avLst>
              <a:gd name="adj1" fmla="val 1488"/>
              <a:gd name="adj2" fmla="val 21596330"/>
            </a:avLst>
          </a:prstGeom>
          <a:noFill/>
          <a:ln w="6350">
            <a:solidFill>
              <a:schemeClr val="accent1"/>
            </a:solidFill>
            <a:prstDash val="sysDash"/>
            <a:headEnd type="none"/>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弧形 23">
            <a:extLst>
              <a:ext uri="{FF2B5EF4-FFF2-40B4-BE49-F238E27FC236}">
                <a16:creationId xmlns:a16="http://schemas.microsoft.com/office/drawing/2014/main" xmlns="" id="{613FB556-2812-4880-AB3B-EF99B8AC1429}"/>
              </a:ext>
            </a:extLst>
          </p:cNvPr>
          <p:cNvSpPr/>
          <p:nvPr/>
        </p:nvSpPr>
        <p:spPr>
          <a:xfrm>
            <a:off x="2319993" y="3057832"/>
            <a:ext cx="1369802" cy="1369802"/>
          </a:xfrm>
          <a:prstGeom prst="arc">
            <a:avLst>
              <a:gd name="adj1" fmla="val 20796791"/>
              <a:gd name="adj2" fmla="val 20794602"/>
            </a:avLst>
          </a:prstGeom>
          <a:noFill/>
          <a:ln>
            <a:solidFill>
              <a:schemeClr val="accent1"/>
            </a:solidFill>
            <a:headEnd type="none"/>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a16="http://schemas.microsoft.com/office/drawing/2014/main" xmlns="" id="{A3AE19B3-5C20-44E6-9AE8-10AB96F8AA3E}"/>
              </a:ext>
            </a:extLst>
          </p:cNvPr>
          <p:cNvGrpSpPr/>
          <p:nvPr/>
        </p:nvGrpSpPr>
        <p:grpSpPr>
          <a:xfrm>
            <a:off x="0" y="-754379"/>
            <a:ext cx="7736106" cy="685799"/>
            <a:chOff x="0" y="-754379"/>
            <a:chExt cx="6016628" cy="685799"/>
          </a:xfrm>
        </p:grpSpPr>
        <p:grpSp>
          <p:nvGrpSpPr>
            <p:cNvPr id="12" name="组合 11">
              <a:extLst>
                <a:ext uri="{FF2B5EF4-FFF2-40B4-BE49-F238E27FC236}">
                  <a16:creationId xmlns:a16="http://schemas.microsoft.com/office/drawing/2014/main" xmlns="" id="{85B730FB-9437-493F-A6F1-ADE46E62666D}"/>
                </a:ext>
              </a:extLst>
            </p:cNvPr>
            <p:cNvGrpSpPr/>
            <p:nvPr/>
          </p:nvGrpSpPr>
          <p:grpSpPr>
            <a:xfrm>
              <a:off x="0" y="-754379"/>
              <a:ext cx="6016628" cy="685799"/>
              <a:chOff x="1786550" y="-904875"/>
              <a:chExt cx="6016628" cy="685799"/>
            </a:xfrm>
          </p:grpSpPr>
          <p:sp>
            <p:nvSpPr>
              <p:cNvPr id="14" name="矩形 13">
                <a:extLst>
                  <a:ext uri="{FF2B5EF4-FFF2-40B4-BE49-F238E27FC236}">
                    <a16:creationId xmlns:a16="http://schemas.microsoft.com/office/drawing/2014/main" xmlns="" id="{A79BF37E-6B98-4B06-B113-B11860A413A0}"/>
                  </a:ext>
                </a:extLst>
              </p:cNvPr>
              <p:cNvSpPr/>
              <p:nvPr/>
            </p:nvSpPr>
            <p:spPr>
              <a:xfrm>
                <a:off x="1786551" y="-904875"/>
                <a:ext cx="601662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xmlns="" id="{C19AEBD7-1086-4E1D-9C4D-2A0B584EA22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a:extLst>
                  <a:ext uri="{FF2B5EF4-FFF2-40B4-BE49-F238E27FC236}">
                    <a16:creationId xmlns:a16="http://schemas.microsoft.com/office/drawing/2014/main" xmlns="" id="{48FD85DF-F2D6-41C3-806E-7BFB53BDA881}"/>
                  </a:ext>
                </a:extLst>
              </p:cNvPr>
              <p:cNvSpPr txBox="1"/>
              <p:nvPr/>
            </p:nvSpPr>
            <p:spPr>
              <a:xfrm>
                <a:off x="2335721" y="-746642"/>
                <a:ext cx="5308850"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单击图形</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点击右边弹出的窗口</a:t>
                </a:r>
                <a:r>
                  <a:rPr lang="en-US" altLang="zh-CN" spc="100" dirty="0">
                    <a:solidFill>
                      <a:schemeClr val="tx1">
                        <a:lumMod val="65000"/>
                        <a:lumOff val="35000"/>
                      </a:schemeClr>
                    </a:solidFill>
                    <a:latin typeface="+mn-ea"/>
                    <a:sym typeface="Wingdings" panose="05000000000000000000" pitchFamily="2" charset="2"/>
                  </a:rPr>
                  <a:t>  </a:t>
                </a:r>
                <a:r>
                  <a:rPr lang="zh-CN" altLang="en-US" spc="100" dirty="0">
                    <a:solidFill>
                      <a:schemeClr val="tx1">
                        <a:lumMod val="65000"/>
                        <a:lumOff val="35000"/>
                      </a:schemeClr>
                    </a:solidFill>
                    <a:latin typeface="+mn-ea"/>
                    <a:sym typeface="Wingdings" panose="05000000000000000000" pitchFamily="2" charset="2"/>
                  </a:rPr>
                  <a:t>回车键</a:t>
                </a:r>
                <a:r>
                  <a:rPr lang="en-US" altLang="zh-CN" spc="100" dirty="0">
                    <a:solidFill>
                      <a:schemeClr val="tx1">
                        <a:lumMod val="65000"/>
                        <a:lumOff val="35000"/>
                      </a:schemeClr>
                    </a:solidFill>
                    <a:latin typeface="+mn-ea"/>
                    <a:sym typeface="Wingdings" panose="05000000000000000000" pitchFamily="2" charset="2"/>
                  </a:rPr>
                  <a:t></a:t>
                </a:r>
                <a:r>
                  <a:rPr lang="zh-CN" altLang="en-US" spc="100" dirty="0">
                    <a:solidFill>
                      <a:schemeClr val="tx1">
                        <a:lumMod val="65000"/>
                        <a:lumOff val="35000"/>
                      </a:schemeClr>
                    </a:solidFill>
                    <a:latin typeface="+mn-ea"/>
                    <a:sym typeface="Wingdings" panose="05000000000000000000" pitchFamily="2" charset="2"/>
                  </a:rPr>
                  <a:t>即可添加项目</a:t>
                </a:r>
                <a:r>
                  <a:rPr lang="en-US" altLang="zh-CN" spc="100" dirty="0">
                    <a:solidFill>
                      <a:schemeClr val="tx1">
                        <a:lumMod val="65000"/>
                        <a:lumOff val="35000"/>
                      </a:schemeClr>
                    </a:solidFill>
                    <a:latin typeface="+mn-ea"/>
                    <a:sym typeface="Wingdings" panose="05000000000000000000" pitchFamily="2" charset="2"/>
                  </a:rPr>
                  <a:t></a:t>
                </a:r>
                <a:endParaRPr lang="zh-CN" altLang="en-US" spc="100" dirty="0">
                  <a:solidFill>
                    <a:schemeClr val="tx1">
                      <a:lumMod val="65000"/>
                      <a:lumOff val="35000"/>
                    </a:schemeClr>
                  </a:solidFill>
                  <a:latin typeface="+mn-ea"/>
                </a:endParaRPr>
              </a:p>
            </p:txBody>
          </p:sp>
        </p:grpSp>
        <p:pic>
          <p:nvPicPr>
            <p:cNvPr id="13" name="图片 12">
              <a:extLst>
                <a:ext uri="{FF2B5EF4-FFF2-40B4-BE49-F238E27FC236}">
                  <a16:creationId xmlns:a16="http://schemas.microsoft.com/office/drawing/2014/main" xmlns="" id="{58AE0FC1-CA1B-416F-82F8-19724ED8718A}"/>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625142" y="-573349"/>
              <a:ext cx="391486" cy="320040"/>
            </a:xfrm>
            <a:prstGeom prst="rect">
              <a:avLst/>
            </a:prstGeom>
          </p:spPr>
        </p:pic>
      </p:grpSp>
      <p:pic>
        <p:nvPicPr>
          <p:cNvPr id="17" name="图片 16">
            <a:extLst>
              <a:ext uri="{FF2B5EF4-FFF2-40B4-BE49-F238E27FC236}">
                <a16:creationId xmlns:a16="http://schemas.microsoft.com/office/drawing/2014/main" xmlns="" id="{E7914F12-3971-4A99-B5E0-8DC82AE7E7E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8" name="组合 17">
            <a:extLst>
              <a:ext uri="{FF2B5EF4-FFF2-40B4-BE49-F238E27FC236}">
                <a16:creationId xmlns:a16="http://schemas.microsoft.com/office/drawing/2014/main" xmlns="" id="{20EFB71E-3864-4896-9E5F-4F5756CA1E3A}"/>
              </a:ext>
            </a:extLst>
          </p:cNvPr>
          <p:cNvGrpSpPr/>
          <p:nvPr/>
        </p:nvGrpSpPr>
        <p:grpSpPr>
          <a:xfrm>
            <a:off x="0" y="7019035"/>
            <a:ext cx="7620000" cy="685799"/>
            <a:chOff x="0" y="-754379"/>
            <a:chExt cx="7620000" cy="685799"/>
          </a:xfrm>
        </p:grpSpPr>
        <p:grpSp>
          <p:nvGrpSpPr>
            <p:cNvPr id="19" name="组合 18">
              <a:extLst>
                <a:ext uri="{FF2B5EF4-FFF2-40B4-BE49-F238E27FC236}">
                  <a16:creationId xmlns:a16="http://schemas.microsoft.com/office/drawing/2014/main" xmlns="" id="{0AAE0BE4-D4BB-4516-A8E9-C975A5078E76}"/>
                </a:ext>
              </a:extLst>
            </p:cNvPr>
            <p:cNvGrpSpPr/>
            <p:nvPr/>
          </p:nvGrpSpPr>
          <p:grpSpPr>
            <a:xfrm>
              <a:off x="0" y="-754379"/>
              <a:ext cx="7620000" cy="685799"/>
              <a:chOff x="1786550" y="-904875"/>
              <a:chExt cx="5926327" cy="685799"/>
            </a:xfrm>
          </p:grpSpPr>
          <p:sp>
            <p:nvSpPr>
              <p:cNvPr id="22" name="矩形 21">
                <a:extLst>
                  <a:ext uri="{FF2B5EF4-FFF2-40B4-BE49-F238E27FC236}">
                    <a16:creationId xmlns:a16="http://schemas.microsoft.com/office/drawing/2014/main" xmlns="" id="{9341764F-6FD3-49D3-87DA-51F4D1684078}"/>
                  </a:ext>
                </a:extLst>
              </p:cNvPr>
              <p:cNvSpPr/>
              <p:nvPr/>
            </p:nvSpPr>
            <p:spPr>
              <a:xfrm>
                <a:off x="1786550" y="-904875"/>
                <a:ext cx="5815702"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xmlns="" id="{E5A2A6C8-C373-4746-8C94-E641C361A5D7}"/>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a:extLst>
                  <a:ext uri="{FF2B5EF4-FFF2-40B4-BE49-F238E27FC236}">
                    <a16:creationId xmlns:a16="http://schemas.microsoft.com/office/drawing/2014/main" xmlns="" id="{90303ED2-CC56-45DA-92AB-75D78C1C4F19}"/>
                  </a:ext>
                </a:extLst>
              </p:cNvPr>
              <p:cNvSpPr txBox="1"/>
              <p:nvPr/>
            </p:nvSpPr>
            <p:spPr>
              <a:xfrm>
                <a:off x="2323682" y="-746642"/>
                <a:ext cx="5389195"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右击选中整体图形</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更改布局</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选择自己想要的智能图形</a:t>
                </a:r>
                <a:endParaRPr lang="zh-CN" altLang="en-US" spc="100" dirty="0">
                  <a:solidFill>
                    <a:schemeClr val="tx1">
                      <a:lumMod val="65000"/>
                      <a:lumOff val="35000"/>
                    </a:schemeClr>
                  </a:solidFill>
                  <a:latin typeface="+mn-ea"/>
                </a:endParaRPr>
              </a:p>
            </p:txBody>
          </p:sp>
        </p:grpSp>
        <p:pic>
          <p:nvPicPr>
            <p:cNvPr id="20" name="图片 19">
              <a:extLst>
                <a:ext uri="{FF2B5EF4-FFF2-40B4-BE49-F238E27FC236}">
                  <a16:creationId xmlns:a16="http://schemas.microsoft.com/office/drawing/2014/main" xmlns="" id="{8CFC976B-0395-4494-852A-5524BD4EA4A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1" name="图片 20">
              <a:extLst>
                <a:ext uri="{FF2B5EF4-FFF2-40B4-BE49-F238E27FC236}">
                  <a16:creationId xmlns:a16="http://schemas.microsoft.com/office/drawing/2014/main" xmlns="" id="{358D764E-6468-4907-BCA4-2C469152E171}"/>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7021951" y="-540329"/>
              <a:ext cx="285750" cy="287020"/>
            </a:xfrm>
            <a:prstGeom prst="rect">
              <a:avLst/>
            </a:prstGeom>
          </p:spPr>
        </p:pic>
      </p:grpSp>
      <p:sp>
        <p:nvSpPr>
          <p:cNvPr id="26" name="任意多边形: 形状 25">
            <a:extLst>
              <a:ext uri="{FF2B5EF4-FFF2-40B4-BE49-F238E27FC236}">
                <a16:creationId xmlns:a16="http://schemas.microsoft.com/office/drawing/2014/main" xmlns="" id="{A27683D5-6200-49D4-B8A4-DDA046DDC4A5}"/>
              </a:ext>
            </a:extLst>
          </p:cNvPr>
          <p:cNvSpPr/>
          <p:nvPr/>
        </p:nvSpPr>
        <p:spPr>
          <a:xfrm>
            <a:off x="5318562" y="2527759"/>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3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 name="直接连接符 30">
            <a:extLst>
              <a:ext uri="{FF2B5EF4-FFF2-40B4-BE49-F238E27FC236}">
                <a16:creationId xmlns:a16="http://schemas.microsoft.com/office/drawing/2014/main" xmlns="" id="{7D2126C9-4CDB-44F5-9127-03164551C01E}"/>
              </a:ext>
            </a:extLst>
          </p:cNvPr>
          <p:cNvCxnSpPr/>
          <p:nvPr/>
        </p:nvCxnSpPr>
        <p:spPr>
          <a:xfrm>
            <a:off x="7119576" y="2290337"/>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903335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标题 46">
            <a:extLst>
              <a:ext uri="{FF2B5EF4-FFF2-40B4-BE49-F238E27FC236}">
                <a16:creationId xmlns:a16="http://schemas.microsoft.com/office/drawing/2014/main" xmlns="" id="{D1A19E54-1C92-4C55-B948-C5004F5C3C5F}"/>
              </a:ext>
            </a:extLst>
          </p:cNvPr>
          <p:cNvSpPr>
            <a:spLocks noGrp="1"/>
          </p:cNvSpPr>
          <p:nvPr>
            <p:ph type="title"/>
          </p:nvPr>
        </p:nvSpPr>
        <p:spPr/>
        <p:txBody>
          <a:bodyPr/>
          <a:lstStyle/>
          <a:p>
            <a:r>
              <a:rPr lang="zh-CN" altLang="en-US" dirty="0">
                <a:solidFill>
                  <a:schemeClr val="tx1">
                    <a:lumMod val="85000"/>
                    <a:lumOff val="15000"/>
                  </a:schemeClr>
                </a:solidFill>
              </a:rPr>
              <a:t>光速搞定循环关系排版</a:t>
            </a:r>
          </a:p>
        </p:txBody>
      </p:sp>
      <p:sp>
        <p:nvSpPr>
          <p:cNvPr id="38" name="ïṣḷîḑe">
            <a:extLst>
              <a:ext uri="{FF2B5EF4-FFF2-40B4-BE49-F238E27FC236}">
                <a16:creationId xmlns:a16="http://schemas.microsoft.com/office/drawing/2014/main" xmlns="" id="{4B39E4B5-6E5B-4074-A98D-34EC79C82FE0}"/>
              </a:ext>
            </a:extLst>
          </p:cNvPr>
          <p:cNvSpPr/>
          <p:nvPr/>
        </p:nvSpPr>
        <p:spPr bwMode="auto">
          <a:xfrm rot="900000">
            <a:off x="4467015" y="2034000"/>
            <a:ext cx="3235420" cy="3235420"/>
          </a:xfrm>
          <a:prstGeom prst="arc">
            <a:avLst>
              <a:gd name="adj1" fmla="val 186721"/>
              <a:gd name="adj2" fmla="val 0"/>
            </a:avLst>
          </a:prstGeom>
          <a:noFill/>
          <a:ln w="9525" cap="flat">
            <a:solidFill>
              <a:schemeClr val="accent5"/>
            </a:solidFill>
            <a:prstDash val="sysDot"/>
            <a:miter lim="800000"/>
            <a:headEnd type="triangle" w="lg" len="lg"/>
            <a:tailEnd/>
          </a:ln>
          <a:effectLst/>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nvGrpSpPr>
          <p:cNvPr id="2" name="组合 1">
            <a:extLst>
              <a:ext uri="{FF2B5EF4-FFF2-40B4-BE49-F238E27FC236}">
                <a16:creationId xmlns:a16="http://schemas.microsoft.com/office/drawing/2014/main" xmlns="" id="{972042D1-9DDE-450E-B588-8B4664229C92}"/>
              </a:ext>
            </a:extLst>
          </p:cNvPr>
          <p:cNvGrpSpPr/>
          <p:nvPr/>
        </p:nvGrpSpPr>
        <p:grpSpPr>
          <a:xfrm>
            <a:off x="4632085" y="2096225"/>
            <a:ext cx="3070365" cy="3100701"/>
            <a:chOff x="4632085" y="2096225"/>
            <a:chExt cx="3070365" cy="3100701"/>
          </a:xfrm>
        </p:grpSpPr>
        <p:sp>
          <p:nvSpPr>
            <p:cNvPr id="39" name="îsľïdê">
              <a:extLst>
                <a:ext uri="{FF2B5EF4-FFF2-40B4-BE49-F238E27FC236}">
                  <a16:creationId xmlns:a16="http://schemas.microsoft.com/office/drawing/2014/main" xmlns="" id="{2B836EF6-533B-4864-9F0A-DB3089AEE923}"/>
                </a:ext>
              </a:extLst>
            </p:cNvPr>
            <p:cNvSpPr/>
            <p:nvPr/>
          </p:nvSpPr>
          <p:spPr bwMode="auto">
            <a:xfrm rot="900000">
              <a:off x="6283746" y="2096225"/>
              <a:ext cx="852616" cy="1737697"/>
            </a:xfrm>
            <a:custGeom>
              <a:avLst/>
              <a:gdLst>
                <a:gd name="T0" fmla="*/ 239 w 316"/>
                <a:gd name="T1" fmla="*/ 120 h 644"/>
                <a:gd name="T2" fmla="*/ 56 w 316"/>
                <a:gd name="T3" fmla="*/ 16 h 644"/>
                <a:gd name="T4" fmla="*/ 58 w 316"/>
                <a:gd name="T5" fmla="*/ 0 h 644"/>
                <a:gd name="T6" fmla="*/ 0 w 316"/>
                <a:gd name="T7" fmla="*/ 27 h 644"/>
                <a:gd name="T8" fmla="*/ 52 w 316"/>
                <a:gd name="T9" fmla="*/ 64 h 644"/>
                <a:gd name="T10" fmla="*/ 53 w 316"/>
                <a:gd name="T11" fmla="*/ 48 h 644"/>
                <a:gd name="T12" fmla="*/ 284 w 316"/>
                <a:gd name="T13" fmla="*/ 328 h 644"/>
                <a:gd name="T14" fmla="*/ 0 w 316"/>
                <a:gd name="T15" fmla="*/ 612 h 644"/>
                <a:gd name="T16" fmla="*/ 0 w 316"/>
                <a:gd name="T17" fmla="*/ 644 h 644"/>
                <a:gd name="T18" fmla="*/ 316 w 316"/>
                <a:gd name="T19" fmla="*/ 328 h 644"/>
                <a:gd name="T20" fmla="*/ 239 w 316"/>
                <a:gd name="T21" fmla="*/ 12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644">
                  <a:moveTo>
                    <a:pt x="239" y="120"/>
                  </a:moveTo>
                  <a:cubicBezTo>
                    <a:pt x="192" y="66"/>
                    <a:pt x="127" y="29"/>
                    <a:pt x="56" y="16"/>
                  </a:cubicBezTo>
                  <a:cubicBezTo>
                    <a:pt x="58" y="0"/>
                    <a:pt x="58" y="0"/>
                    <a:pt x="58" y="0"/>
                  </a:cubicBezTo>
                  <a:cubicBezTo>
                    <a:pt x="0" y="27"/>
                    <a:pt x="0" y="27"/>
                    <a:pt x="0" y="27"/>
                  </a:cubicBezTo>
                  <a:cubicBezTo>
                    <a:pt x="52" y="64"/>
                    <a:pt x="52" y="64"/>
                    <a:pt x="52" y="64"/>
                  </a:cubicBezTo>
                  <a:cubicBezTo>
                    <a:pt x="53" y="48"/>
                    <a:pt x="53" y="48"/>
                    <a:pt x="53" y="48"/>
                  </a:cubicBezTo>
                  <a:cubicBezTo>
                    <a:pt x="186" y="73"/>
                    <a:pt x="284" y="192"/>
                    <a:pt x="284" y="328"/>
                  </a:cubicBezTo>
                  <a:cubicBezTo>
                    <a:pt x="284" y="485"/>
                    <a:pt x="157" y="612"/>
                    <a:pt x="0" y="612"/>
                  </a:cubicBezTo>
                  <a:cubicBezTo>
                    <a:pt x="0" y="644"/>
                    <a:pt x="0" y="644"/>
                    <a:pt x="0" y="644"/>
                  </a:cubicBezTo>
                  <a:cubicBezTo>
                    <a:pt x="174" y="644"/>
                    <a:pt x="316" y="502"/>
                    <a:pt x="316" y="328"/>
                  </a:cubicBezTo>
                  <a:cubicBezTo>
                    <a:pt x="316" y="251"/>
                    <a:pt x="289" y="178"/>
                    <a:pt x="239" y="120"/>
                  </a:cubicBezTo>
                  <a:close/>
                </a:path>
              </a:pathLst>
            </a:custGeom>
            <a:solidFill>
              <a:schemeClr val="tx2">
                <a:lumMod val="20000"/>
                <a:lumOff val="80000"/>
              </a:schemeClr>
            </a:solidFill>
            <a:ln>
              <a:noFill/>
            </a:ln>
            <a:effectLst/>
          </p:spPr>
          <p:txBody>
            <a:bodyPr anchor="ctr"/>
            <a:lstStyle/>
            <a:p>
              <a:pPr algn="ctr"/>
              <a:endParaRPr/>
            </a:p>
          </p:txBody>
        </p:sp>
        <p:sp>
          <p:nvSpPr>
            <p:cNvPr id="40" name="ísliďè">
              <a:extLst>
                <a:ext uri="{FF2B5EF4-FFF2-40B4-BE49-F238E27FC236}">
                  <a16:creationId xmlns:a16="http://schemas.microsoft.com/office/drawing/2014/main" xmlns="" id="{27864E35-6270-42D6-90D6-5988771C5EEE}"/>
                </a:ext>
              </a:extLst>
            </p:cNvPr>
            <p:cNvSpPr/>
            <p:nvPr/>
          </p:nvSpPr>
          <p:spPr bwMode="auto">
            <a:xfrm rot="900000">
              <a:off x="4690558" y="2357791"/>
              <a:ext cx="1674174" cy="1139173"/>
            </a:xfrm>
            <a:custGeom>
              <a:avLst/>
              <a:gdLst>
                <a:gd name="T0" fmla="*/ 576 w 621"/>
                <a:gd name="T1" fmla="*/ 181 h 422"/>
                <a:gd name="T2" fmla="*/ 392 w 621"/>
                <a:gd name="T3" fmla="*/ 23 h 422"/>
                <a:gd name="T4" fmla="*/ 171 w 621"/>
                <a:gd name="T5" fmla="*/ 33 h 422"/>
                <a:gd name="T6" fmla="*/ 15 w 621"/>
                <a:gd name="T7" fmla="*/ 174 h 422"/>
                <a:gd name="T8" fmla="*/ 0 w 621"/>
                <a:gd name="T9" fmla="*/ 168 h 422"/>
                <a:gd name="T10" fmla="*/ 8 w 621"/>
                <a:gd name="T11" fmla="*/ 231 h 422"/>
                <a:gd name="T12" fmla="*/ 59 w 621"/>
                <a:gd name="T13" fmla="*/ 193 h 422"/>
                <a:gd name="T14" fmla="*/ 44 w 621"/>
                <a:gd name="T15" fmla="*/ 187 h 422"/>
                <a:gd name="T16" fmla="*/ 382 w 621"/>
                <a:gd name="T17" fmla="*/ 54 h 422"/>
                <a:gd name="T18" fmla="*/ 547 w 621"/>
                <a:gd name="T19" fmla="*/ 195 h 422"/>
                <a:gd name="T20" fmla="*/ 565 w 621"/>
                <a:gd name="T21" fmla="*/ 412 h 422"/>
                <a:gd name="T22" fmla="*/ 595 w 621"/>
                <a:gd name="T23" fmla="*/ 422 h 422"/>
                <a:gd name="T24" fmla="*/ 576 w 621"/>
                <a:gd name="T25" fmla="*/ 18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1" h="422">
                  <a:moveTo>
                    <a:pt x="576" y="181"/>
                  </a:moveTo>
                  <a:cubicBezTo>
                    <a:pt x="538" y="105"/>
                    <a:pt x="472" y="49"/>
                    <a:pt x="392" y="23"/>
                  </a:cubicBezTo>
                  <a:cubicBezTo>
                    <a:pt x="319" y="0"/>
                    <a:pt x="241" y="3"/>
                    <a:pt x="171" y="33"/>
                  </a:cubicBezTo>
                  <a:cubicBezTo>
                    <a:pt x="104" y="61"/>
                    <a:pt x="49" y="111"/>
                    <a:pt x="15" y="174"/>
                  </a:cubicBezTo>
                  <a:cubicBezTo>
                    <a:pt x="0" y="168"/>
                    <a:pt x="0" y="168"/>
                    <a:pt x="0" y="168"/>
                  </a:cubicBezTo>
                  <a:cubicBezTo>
                    <a:pt x="8" y="231"/>
                    <a:pt x="8" y="231"/>
                    <a:pt x="8" y="231"/>
                  </a:cubicBezTo>
                  <a:cubicBezTo>
                    <a:pt x="59" y="193"/>
                    <a:pt x="59" y="193"/>
                    <a:pt x="59" y="193"/>
                  </a:cubicBezTo>
                  <a:cubicBezTo>
                    <a:pt x="44" y="187"/>
                    <a:pt x="44" y="187"/>
                    <a:pt x="44" y="187"/>
                  </a:cubicBezTo>
                  <a:cubicBezTo>
                    <a:pt x="109" y="69"/>
                    <a:pt x="252" y="12"/>
                    <a:pt x="382" y="54"/>
                  </a:cubicBezTo>
                  <a:cubicBezTo>
                    <a:pt x="454" y="77"/>
                    <a:pt x="513" y="127"/>
                    <a:pt x="547" y="195"/>
                  </a:cubicBezTo>
                  <a:cubicBezTo>
                    <a:pt x="582" y="263"/>
                    <a:pt x="588" y="340"/>
                    <a:pt x="565" y="412"/>
                  </a:cubicBezTo>
                  <a:cubicBezTo>
                    <a:pt x="595" y="422"/>
                    <a:pt x="595" y="422"/>
                    <a:pt x="595" y="422"/>
                  </a:cubicBezTo>
                  <a:cubicBezTo>
                    <a:pt x="621" y="342"/>
                    <a:pt x="614" y="256"/>
                    <a:pt x="576" y="181"/>
                  </a:cubicBezTo>
                  <a:close/>
                </a:path>
              </a:pathLst>
            </a:custGeom>
            <a:solidFill>
              <a:schemeClr val="tx2">
                <a:lumMod val="20000"/>
                <a:lumOff val="80000"/>
              </a:schemeClr>
            </a:solidFill>
            <a:ln>
              <a:noFill/>
            </a:ln>
            <a:effectLst/>
          </p:spPr>
          <p:txBody>
            <a:bodyPr anchor="ctr"/>
            <a:lstStyle/>
            <a:p>
              <a:pPr algn="ctr"/>
              <a:endParaRPr/>
            </a:p>
          </p:txBody>
        </p:sp>
        <p:sp>
          <p:nvSpPr>
            <p:cNvPr id="41" name="íSlïḋê">
              <a:extLst>
                <a:ext uri="{FF2B5EF4-FFF2-40B4-BE49-F238E27FC236}">
                  <a16:creationId xmlns:a16="http://schemas.microsoft.com/office/drawing/2014/main" xmlns="" id="{FE804503-606C-4D79-82C6-02ECF30A4CE4}"/>
                </a:ext>
              </a:extLst>
            </p:cNvPr>
            <p:cNvSpPr/>
            <p:nvPr/>
          </p:nvSpPr>
          <p:spPr bwMode="auto">
            <a:xfrm rot="900000">
              <a:off x="4632085" y="3153071"/>
              <a:ext cx="1369266" cy="1624768"/>
            </a:xfrm>
            <a:custGeom>
              <a:avLst/>
              <a:gdLst>
                <a:gd name="T0" fmla="*/ 66 w 508"/>
                <a:gd name="T1" fmla="*/ 172 h 602"/>
                <a:gd name="T2" fmla="*/ 6 w 508"/>
                <a:gd name="T3" fmla="*/ 385 h 602"/>
                <a:gd name="T4" fmla="*/ 93 w 508"/>
                <a:gd name="T5" fmla="*/ 577 h 602"/>
                <a:gd name="T6" fmla="*/ 83 w 508"/>
                <a:gd name="T7" fmla="*/ 589 h 602"/>
                <a:gd name="T8" fmla="*/ 145 w 508"/>
                <a:gd name="T9" fmla="*/ 602 h 602"/>
                <a:gd name="T10" fmla="*/ 125 w 508"/>
                <a:gd name="T11" fmla="*/ 541 h 602"/>
                <a:gd name="T12" fmla="*/ 114 w 508"/>
                <a:gd name="T13" fmla="*/ 553 h 602"/>
                <a:gd name="T14" fmla="*/ 92 w 508"/>
                <a:gd name="T15" fmla="*/ 191 h 602"/>
                <a:gd name="T16" fmla="*/ 277 w 508"/>
                <a:gd name="T17" fmla="*/ 77 h 602"/>
                <a:gd name="T18" fmla="*/ 489 w 508"/>
                <a:gd name="T19" fmla="*/ 128 h 602"/>
                <a:gd name="T20" fmla="*/ 508 w 508"/>
                <a:gd name="T21" fmla="*/ 102 h 602"/>
                <a:gd name="T22" fmla="*/ 66 w 508"/>
                <a:gd name="T23" fmla="*/ 1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8" h="602">
                  <a:moveTo>
                    <a:pt x="66" y="172"/>
                  </a:moveTo>
                  <a:cubicBezTo>
                    <a:pt x="21" y="234"/>
                    <a:pt x="0" y="310"/>
                    <a:pt x="6" y="385"/>
                  </a:cubicBezTo>
                  <a:cubicBezTo>
                    <a:pt x="13" y="458"/>
                    <a:pt x="43" y="525"/>
                    <a:pt x="93" y="577"/>
                  </a:cubicBezTo>
                  <a:cubicBezTo>
                    <a:pt x="83" y="589"/>
                    <a:pt x="83" y="589"/>
                    <a:pt x="83" y="589"/>
                  </a:cubicBezTo>
                  <a:cubicBezTo>
                    <a:pt x="145" y="602"/>
                    <a:pt x="145" y="602"/>
                    <a:pt x="145" y="602"/>
                  </a:cubicBezTo>
                  <a:cubicBezTo>
                    <a:pt x="125" y="541"/>
                    <a:pt x="125" y="541"/>
                    <a:pt x="125" y="541"/>
                  </a:cubicBezTo>
                  <a:cubicBezTo>
                    <a:pt x="114" y="553"/>
                    <a:pt x="114" y="553"/>
                    <a:pt x="114" y="553"/>
                  </a:cubicBezTo>
                  <a:cubicBezTo>
                    <a:pt x="22" y="455"/>
                    <a:pt x="12" y="301"/>
                    <a:pt x="92" y="191"/>
                  </a:cubicBezTo>
                  <a:cubicBezTo>
                    <a:pt x="136" y="130"/>
                    <a:pt x="202" y="89"/>
                    <a:pt x="277" y="77"/>
                  </a:cubicBezTo>
                  <a:cubicBezTo>
                    <a:pt x="353" y="65"/>
                    <a:pt x="428" y="83"/>
                    <a:pt x="489" y="128"/>
                  </a:cubicBezTo>
                  <a:cubicBezTo>
                    <a:pt x="508" y="102"/>
                    <a:pt x="508" y="102"/>
                    <a:pt x="508" y="102"/>
                  </a:cubicBezTo>
                  <a:cubicBezTo>
                    <a:pt x="367" y="0"/>
                    <a:pt x="168" y="31"/>
                    <a:pt x="66" y="172"/>
                  </a:cubicBezTo>
                  <a:close/>
                </a:path>
              </a:pathLst>
            </a:custGeom>
            <a:solidFill>
              <a:schemeClr val="tx2">
                <a:lumMod val="20000"/>
                <a:lumOff val="80000"/>
              </a:schemeClr>
            </a:solidFill>
            <a:ln>
              <a:noFill/>
            </a:ln>
            <a:effectLst/>
          </p:spPr>
          <p:txBody>
            <a:bodyPr anchor="ctr"/>
            <a:lstStyle/>
            <a:p>
              <a:pPr algn="ctr"/>
              <a:endParaRPr/>
            </a:p>
          </p:txBody>
        </p:sp>
        <p:sp>
          <p:nvSpPr>
            <p:cNvPr id="42" name="iš1iďê">
              <a:extLst>
                <a:ext uri="{FF2B5EF4-FFF2-40B4-BE49-F238E27FC236}">
                  <a16:creationId xmlns:a16="http://schemas.microsoft.com/office/drawing/2014/main" xmlns="" id="{8B861CC1-514F-4AC0-B75A-12E516CCF45A}"/>
                </a:ext>
              </a:extLst>
            </p:cNvPr>
            <p:cNvSpPr/>
            <p:nvPr/>
          </p:nvSpPr>
          <p:spPr bwMode="auto">
            <a:xfrm rot="900000">
              <a:off x="5396110" y="3651208"/>
              <a:ext cx="1442669" cy="1545718"/>
            </a:xfrm>
            <a:custGeom>
              <a:avLst/>
              <a:gdLst>
                <a:gd name="T0" fmla="*/ 535 w 535"/>
                <a:gd name="T1" fmla="*/ 500 h 573"/>
                <a:gd name="T2" fmla="*/ 471 w 535"/>
                <a:gd name="T3" fmla="*/ 501 h 573"/>
                <a:gd name="T4" fmla="*/ 479 w 535"/>
                <a:gd name="T5" fmla="*/ 514 h 573"/>
                <a:gd name="T6" fmla="*/ 128 w 535"/>
                <a:gd name="T7" fmla="*/ 424 h 573"/>
                <a:gd name="T8" fmla="*/ 77 w 535"/>
                <a:gd name="T9" fmla="*/ 212 h 573"/>
                <a:gd name="T10" fmla="*/ 191 w 535"/>
                <a:gd name="T11" fmla="*/ 26 h 573"/>
                <a:gd name="T12" fmla="*/ 172 w 535"/>
                <a:gd name="T13" fmla="*/ 0 h 573"/>
                <a:gd name="T14" fmla="*/ 102 w 535"/>
                <a:gd name="T15" fmla="*/ 443 h 573"/>
                <a:gd name="T16" fmla="*/ 287 w 535"/>
                <a:gd name="T17" fmla="*/ 565 h 573"/>
                <a:gd name="T18" fmla="*/ 359 w 535"/>
                <a:gd name="T19" fmla="*/ 573 h 573"/>
                <a:gd name="T20" fmla="*/ 496 w 535"/>
                <a:gd name="T21" fmla="*/ 542 h 573"/>
                <a:gd name="T22" fmla="*/ 504 w 535"/>
                <a:gd name="T23" fmla="*/ 555 h 573"/>
                <a:gd name="T24" fmla="*/ 535 w 535"/>
                <a:gd name="T25" fmla="*/ 50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5" h="573">
                  <a:moveTo>
                    <a:pt x="535" y="500"/>
                  </a:moveTo>
                  <a:cubicBezTo>
                    <a:pt x="471" y="501"/>
                    <a:pt x="471" y="501"/>
                    <a:pt x="471" y="501"/>
                  </a:cubicBezTo>
                  <a:cubicBezTo>
                    <a:pt x="479" y="514"/>
                    <a:pt x="479" y="514"/>
                    <a:pt x="479" y="514"/>
                  </a:cubicBezTo>
                  <a:cubicBezTo>
                    <a:pt x="357" y="572"/>
                    <a:pt x="208" y="534"/>
                    <a:pt x="128" y="424"/>
                  </a:cubicBezTo>
                  <a:cubicBezTo>
                    <a:pt x="83" y="362"/>
                    <a:pt x="65" y="287"/>
                    <a:pt x="77" y="212"/>
                  </a:cubicBezTo>
                  <a:cubicBezTo>
                    <a:pt x="89" y="137"/>
                    <a:pt x="130" y="71"/>
                    <a:pt x="191" y="26"/>
                  </a:cubicBezTo>
                  <a:cubicBezTo>
                    <a:pt x="172" y="0"/>
                    <a:pt x="172" y="0"/>
                    <a:pt x="172" y="0"/>
                  </a:cubicBezTo>
                  <a:cubicBezTo>
                    <a:pt x="31" y="103"/>
                    <a:pt x="0" y="301"/>
                    <a:pt x="102" y="443"/>
                  </a:cubicBezTo>
                  <a:cubicBezTo>
                    <a:pt x="147" y="504"/>
                    <a:pt x="212" y="548"/>
                    <a:pt x="287" y="565"/>
                  </a:cubicBezTo>
                  <a:cubicBezTo>
                    <a:pt x="310" y="570"/>
                    <a:pt x="335" y="573"/>
                    <a:pt x="359" y="573"/>
                  </a:cubicBezTo>
                  <a:cubicBezTo>
                    <a:pt x="406" y="573"/>
                    <a:pt x="453" y="563"/>
                    <a:pt x="496" y="542"/>
                  </a:cubicBezTo>
                  <a:cubicBezTo>
                    <a:pt x="504" y="555"/>
                    <a:pt x="504" y="555"/>
                    <a:pt x="504" y="555"/>
                  </a:cubicBezTo>
                  <a:lnTo>
                    <a:pt x="535" y="500"/>
                  </a:lnTo>
                  <a:close/>
                </a:path>
              </a:pathLst>
            </a:custGeom>
            <a:solidFill>
              <a:schemeClr val="tx2">
                <a:lumMod val="20000"/>
                <a:lumOff val="80000"/>
              </a:schemeClr>
            </a:solidFill>
            <a:ln>
              <a:noFill/>
            </a:ln>
            <a:effectLst/>
          </p:spPr>
          <p:txBody>
            <a:bodyPr anchor="ctr"/>
            <a:lstStyle/>
            <a:p>
              <a:pPr algn="ctr"/>
              <a:endParaRPr/>
            </a:p>
          </p:txBody>
        </p:sp>
        <p:sp>
          <p:nvSpPr>
            <p:cNvPr id="43" name="ïṣḷîḍé">
              <a:extLst>
                <a:ext uri="{FF2B5EF4-FFF2-40B4-BE49-F238E27FC236}">
                  <a16:creationId xmlns:a16="http://schemas.microsoft.com/office/drawing/2014/main" xmlns="" id="{9AF9A34B-9B38-4AC1-A858-4CFC07A5A40A}"/>
                </a:ext>
              </a:extLst>
            </p:cNvPr>
            <p:cNvSpPr/>
            <p:nvPr/>
          </p:nvSpPr>
          <p:spPr bwMode="auto">
            <a:xfrm rot="900000">
              <a:off x="6004278" y="3358362"/>
              <a:ext cx="1698172" cy="1105295"/>
            </a:xfrm>
            <a:custGeom>
              <a:avLst/>
              <a:gdLst>
                <a:gd name="T0" fmla="*/ 630 w 630"/>
                <a:gd name="T1" fmla="*/ 47 h 410"/>
                <a:gd name="T2" fmla="*/ 587 w 630"/>
                <a:gd name="T3" fmla="*/ 0 h 410"/>
                <a:gd name="T4" fmla="*/ 568 w 630"/>
                <a:gd name="T5" fmla="*/ 61 h 410"/>
                <a:gd name="T6" fmla="*/ 583 w 630"/>
                <a:gd name="T7" fmla="*/ 58 h 410"/>
                <a:gd name="T8" fmla="*/ 389 w 630"/>
                <a:gd name="T9" fmla="*/ 364 h 410"/>
                <a:gd name="T10" fmla="*/ 171 w 630"/>
                <a:gd name="T11" fmla="*/ 347 h 410"/>
                <a:gd name="T12" fmla="*/ 30 w 630"/>
                <a:gd name="T13" fmla="*/ 181 h 410"/>
                <a:gd name="T14" fmla="*/ 0 w 630"/>
                <a:gd name="T15" fmla="*/ 191 h 410"/>
                <a:gd name="T16" fmla="*/ 157 w 630"/>
                <a:gd name="T17" fmla="*/ 375 h 410"/>
                <a:gd name="T18" fmla="*/ 300 w 630"/>
                <a:gd name="T19" fmla="*/ 410 h 410"/>
                <a:gd name="T20" fmla="*/ 399 w 630"/>
                <a:gd name="T21" fmla="*/ 394 h 410"/>
                <a:gd name="T22" fmla="*/ 572 w 630"/>
                <a:gd name="T23" fmla="*/ 257 h 410"/>
                <a:gd name="T24" fmla="*/ 614 w 630"/>
                <a:gd name="T25" fmla="*/ 51 h 410"/>
                <a:gd name="T26" fmla="*/ 630 w 630"/>
                <a:gd name="T27" fmla="*/ 47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0" h="410">
                  <a:moveTo>
                    <a:pt x="630" y="47"/>
                  </a:moveTo>
                  <a:cubicBezTo>
                    <a:pt x="587" y="0"/>
                    <a:pt x="587" y="0"/>
                    <a:pt x="587" y="0"/>
                  </a:cubicBezTo>
                  <a:cubicBezTo>
                    <a:pt x="568" y="61"/>
                    <a:pt x="568" y="61"/>
                    <a:pt x="568" y="61"/>
                  </a:cubicBezTo>
                  <a:cubicBezTo>
                    <a:pt x="583" y="58"/>
                    <a:pt x="583" y="58"/>
                    <a:pt x="583" y="58"/>
                  </a:cubicBezTo>
                  <a:cubicBezTo>
                    <a:pt x="600" y="192"/>
                    <a:pt x="518" y="322"/>
                    <a:pt x="389" y="364"/>
                  </a:cubicBezTo>
                  <a:cubicBezTo>
                    <a:pt x="316" y="388"/>
                    <a:pt x="239" y="381"/>
                    <a:pt x="171" y="347"/>
                  </a:cubicBezTo>
                  <a:cubicBezTo>
                    <a:pt x="104" y="312"/>
                    <a:pt x="53" y="254"/>
                    <a:pt x="30" y="181"/>
                  </a:cubicBezTo>
                  <a:cubicBezTo>
                    <a:pt x="0" y="191"/>
                    <a:pt x="0" y="191"/>
                    <a:pt x="0" y="191"/>
                  </a:cubicBezTo>
                  <a:cubicBezTo>
                    <a:pt x="26" y="272"/>
                    <a:pt x="82" y="337"/>
                    <a:pt x="157" y="375"/>
                  </a:cubicBezTo>
                  <a:cubicBezTo>
                    <a:pt x="202" y="398"/>
                    <a:pt x="251" y="410"/>
                    <a:pt x="300" y="410"/>
                  </a:cubicBezTo>
                  <a:cubicBezTo>
                    <a:pt x="333" y="410"/>
                    <a:pt x="366" y="405"/>
                    <a:pt x="399" y="394"/>
                  </a:cubicBezTo>
                  <a:cubicBezTo>
                    <a:pt x="471" y="371"/>
                    <a:pt x="532" y="322"/>
                    <a:pt x="572" y="257"/>
                  </a:cubicBezTo>
                  <a:cubicBezTo>
                    <a:pt x="609" y="195"/>
                    <a:pt x="624" y="122"/>
                    <a:pt x="614" y="51"/>
                  </a:cubicBezTo>
                  <a:lnTo>
                    <a:pt x="630" y="47"/>
                  </a:lnTo>
                  <a:close/>
                </a:path>
              </a:pathLst>
            </a:custGeom>
            <a:solidFill>
              <a:schemeClr val="tx2">
                <a:lumMod val="20000"/>
                <a:lumOff val="80000"/>
              </a:schemeClr>
            </a:solidFill>
            <a:ln>
              <a:noFill/>
            </a:ln>
            <a:effectLst/>
          </p:spPr>
          <p:txBody>
            <a:bodyPr anchor="ctr"/>
            <a:lstStyle/>
            <a:p>
              <a:pPr algn="ctr"/>
              <a:endParaRPr/>
            </a:p>
          </p:txBody>
        </p:sp>
      </p:grpSp>
      <p:grpSp>
        <p:nvGrpSpPr>
          <p:cNvPr id="44" name="ïşḷîḋê">
            <a:extLst>
              <a:ext uri="{FF2B5EF4-FFF2-40B4-BE49-F238E27FC236}">
                <a16:creationId xmlns:a16="http://schemas.microsoft.com/office/drawing/2014/main" xmlns="" id="{BA8FDEFB-C7D0-4E58-887E-50E11949B692}"/>
              </a:ext>
            </a:extLst>
          </p:cNvPr>
          <p:cNvGrpSpPr/>
          <p:nvPr/>
        </p:nvGrpSpPr>
        <p:grpSpPr>
          <a:xfrm>
            <a:off x="5351066" y="2963334"/>
            <a:ext cx="1489868" cy="1489868"/>
            <a:chOff x="1752316" y="2209951"/>
            <a:chExt cx="1943100" cy="1943100"/>
          </a:xfrm>
        </p:grpSpPr>
        <p:sp>
          <p:nvSpPr>
            <p:cNvPr id="45" name="îṣlidé">
              <a:extLst>
                <a:ext uri="{FF2B5EF4-FFF2-40B4-BE49-F238E27FC236}">
                  <a16:creationId xmlns:a16="http://schemas.microsoft.com/office/drawing/2014/main" xmlns="" id="{237E5432-A313-4EE9-B02A-39121F5F2E5E}"/>
                </a:ext>
              </a:extLst>
            </p:cNvPr>
            <p:cNvSpPr/>
            <p:nvPr/>
          </p:nvSpPr>
          <p:spPr>
            <a:xfrm>
              <a:off x="1752316" y="2209951"/>
              <a:ext cx="1943100" cy="1943100"/>
            </a:xfrm>
            <a:prstGeom prst="ellipse">
              <a:avLst/>
            </a:prstGeom>
            <a:solidFill>
              <a:schemeClr val="bg1"/>
            </a:solid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46" name="îśļidê">
              <a:extLst>
                <a:ext uri="{FF2B5EF4-FFF2-40B4-BE49-F238E27FC236}">
                  <a16:creationId xmlns:a16="http://schemas.microsoft.com/office/drawing/2014/main" xmlns="" id="{0158F36B-E645-4803-B417-BF511DFD6173}"/>
                </a:ext>
              </a:extLst>
            </p:cNvPr>
            <p:cNvSpPr/>
            <p:nvPr/>
          </p:nvSpPr>
          <p:spPr>
            <a:xfrm flipH="1">
              <a:off x="1979899" y="2437534"/>
              <a:ext cx="1487933" cy="1487933"/>
            </a:xfrm>
            <a:prstGeom prst="ellipse">
              <a:avLst/>
            </a:prstGeom>
            <a:solidFill>
              <a:schemeClr val="bg1"/>
            </a:solidFill>
            <a:ln w="12700" cap="flat" cmpd="sng" algn="ctr">
              <a:solidFill>
                <a:schemeClr val="accent5"/>
              </a:solid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r>
                <a:rPr lang="zh-CN" altLang="en-US" sz="2000" dirty="0">
                  <a:solidFill>
                    <a:schemeClr val="accent1"/>
                  </a:solidFill>
                  <a:latin typeface="+mj-ea"/>
                  <a:ea typeface="+mj-ea"/>
                </a:rPr>
                <a:t>关键词</a:t>
              </a:r>
            </a:p>
          </p:txBody>
        </p:sp>
      </p:grpSp>
      <p:sp>
        <p:nvSpPr>
          <p:cNvPr id="36" name="îṧḻíḍé">
            <a:extLst>
              <a:ext uri="{FF2B5EF4-FFF2-40B4-BE49-F238E27FC236}">
                <a16:creationId xmlns:a16="http://schemas.microsoft.com/office/drawing/2014/main" xmlns="" id="{63D3F180-A881-4987-BF33-273863A0E7CD}"/>
              </a:ext>
            </a:extLst>
          </p:cNvPr>
          <p:cNvSpPr txBox="1"/>
          <p:nvPr/>
        </p:nvSpPr>
        <p:spPr bwMode="auto">
          <a:xfrm>
            <a:off x="7077959" y="1257991"/>
            <a:ext cx="432867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37" name="işľïḓé">
            <a:extLst>
              <a:ext uri="{FF2B5EF4-FFF2-40B4-BE49-F238E27FC236}">
                <a16:creationId xmlns:a16="http://schemas.microsoft.com/office/drawing/2014/main" xmlns="" id="{0F90B806-1B39-4BC1-9AA9-7AC235B2EC32}"/>
              </a:ext>
            </a:extLst>
          </p:cNvPr>
          <p:cNvSpPr/>
          <p:nvPr/>
        </p:nvSpPr>
        <p:spPr bwMode="auto">
          <a:xfrm>
            <a:off x="7088119" y="1699798"/>
            <a:ext cx="4328670" cy="66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34" name="iṩ1ídè">
            <a:extLst>
              <a:ext uri="{FF2B5EF4-FFF2-40B4-BE49-F238E27FC236}">
                <a16:creationId xmlns:a16="http://schemas.microsoft.com/office/drawing/2014/main" xmlns="" id="{AD40FE5D-ABDF-477F-92BD-A6FD0080A994}"/>
              </a:ext>
            </a:extLst>
          </p:cNvPr>
          <p:cNvSpPr/>
          <p:nvPr/>
        </p:nvSpPr>
        <p:spPr bwMode="auto">
          <a:xfrm>
            <a:off x="6006000" y="1360001"/>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55" name="íṥḷîḍè">
            <a:extLst>
              <a:ext uri="{FF2B5EF4-FFF2-40B4-BE49-F238E27FC236}">
                <a16:creationId xmlns:a16="http://schemas.microsoft.com/office/drawing/2014/main" xmlns="" id="{825343D6-44F3-46CE-9510-67BD6713B79F}"/>
              </a:ext>
            </a:extLst>
          </p:cNvPr>
          <p:cNvSpPr/>
          <p:nvPr/>
        </p:nvSpPr>
        <p:spPr>
          <a:xfrm>
            <a:off x="6181841" y="1606290"/>
            <a:ext cx="547632" cy="408148"/>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9792" h="454476">
                <a:moveTo>
                  <a:pt x="345949" y="188794"/>
                </a:moveTo>
                <a:cubicBezTo>
                  <a:pt x="339492" y="190048"/>
                  <a:pt x="333753" y="193631"/>
                  <a:pt x="330166" y="199364"/>
                </a:cubicBezTo>
                <a:lnTo>
                  <a:pt x="277079" y="278191"/>
                </a:lnTo>
                <a:cubicBezTo>
                  <a:pt x="264166" y="296823"/>
                  <a:pt x="259862" y="319754"/>
                  <a:pt x="264166" y="342686"/>
                </a:cubicBezTo>
                <a:cubicBezTo>
                  <a:pt x="268470" y="364184"/>
                  <a:pt x="281383" y="384249"/>
                  <a:pt x="300036" y="397148"/>
                </a:cubicBezTo>
                <a:cubicBezTo>
                  <a:pt x="314383" y="405747"/>
                  <a:pt x="331601" y="411480"/>
                  <a:pt x="348818" y="411480"/>
                </a:cubicBezTo>
                <a:cubicBezTo>
                  <a:pt x="377514" y="411480"/>
                  <a:pt x="403340" y="397148"/>
                  <a:pt x="419123" y="374216"/>
                </a:cubicBezTo>
                <a:lnTo>
                  <a:pt x="472210" y="295390"/>
                </a:lnTo>
                <a:cubicBezTo>
                  <a:pt x="476514" y="289657"/>
                  <a:pt x="477949" y="283924"/>
                  <a:pt x="476514" y="276758"/>
                </a:cubicBezTo>
                <a:cubicBezTo>
                  <a:pt x="475079" y="269592"/>
                  <a:pt x="470775" y="263859"/>
                  <a:pt x="465036" y="260992"/>
                </a:cubicBezTo>
                <a:lnTo>
                  <a:pt x="366036" y="192198"/>
                </a:lnTo>
                <a:cubicBezTo>
                  <a:pt x="359579" y="188615"/>
                  <a:pt x="352405" y="187540"/>
                  <a:pt x="345949" y="188794"/>
                </a:cubicBezTo>
                <a:close/>
                <a:moveTo>
                  <a:pt x="58861" y="108991"/>
                </a:moveTo>
                <a:cubicBezTo>
                  <a:pt x="45946" y="108991"/>
                  <a:pt x="37336" y="117594"/>
                  <a:pt x="37336" y="129064"/>
                </a:cubicBezTo>
                <a:cubicBezTo>
                  <a:pt x="35901" y="141968"/>
                  <a:pt x="45946" y="150570"/>
                  <a:pt x="57426" y="152004"/>
                </a:cubicBezTo>
                <a:lnTo>
                  <a:pt x="205230" y="154872"/>
                </a:lnTo>
                <a:lnTo>
                  <a:pt x="206665" y="154872"/>
                </a:lnTo>
                <a:cubicBezTo>
                  <a:pt x="218145" y="154872"/>
                  <a:pt x="226755" y="146269"/>
                  <a:pt x="228190" y="134799"/>
                </a:cubicBezTo>
                <a:cubicBezTo>
                  <a:pt x="228190" y="121895"/>
                  <a:pt x="218145" y="113293"/>
                  <a:pt x="206665" y="111859"/>
                </a:cubicBezTo>
                <a:close/>
                <a:moveTo>
                  <a:pt x="499067" y="35911"/>
                </a:moveTo>
                <a:cubicBezTo>
                  <a:pt x="480370" y="34366"/>
                  <a:pt x="440286" y="37053"/>
                  <a:pt x="409079" y="83274"/>
                </a:cubicBezTo>
                <a:lnTo>
                  <a:pt x="373210" y="134870"/>
                </a:lnTo>
                <a:cubicBezTo>
                  <a:pt x="367470" y="144902"/>
                  <a:pt x="368905" y="159234"/>
                  <a:pt x="378949" y="164967"/>
                </a:cubicBezTo>
                <a:cubicBezTo>
                  <a:pt x="383253" y="167834"/>
                  <a:pt x="387557" y="169267"/>
                  <a:pt x="391862" y="169267"/>
                </a:cubicBezTo>
                <a:cubicBezTo>
                  <a:pt x="397601" y="169267"/>
                  <a:pt x="404775" y="166400"/>
                  <a:pt x="409079" y="159234"/>
                </a:cubicBezTo>
                <a:lnTo>
                  <a:pt x="444949" y="107639"/>
                </a:lnTo>
                <a:cubicBezTo>
                  <a:pt x="467905" y="73242"/>
                  <a:pt x="495166" y="78975"/>
                  <a:pt x="498036" y="78975"/>
                </a:cubicBezTo>
                <a:cubicBezTo>
                  <a:pt x="509514" y="81841"/>
                  <a:pt x="520992" y="76108"/>
                  <a:pt x="525297" y="64642"/>
                </a:cubicBezTo>
                <a:cubicBezTo>
                  <a:pt x="528166" y="53177"/>
                  <a:pt x="520992" y="41711"/>
                  <a:pt x="509514" y="37411"/>
                </a:cubicBezTo>
                <a:cubicBezTo>
                  <a:pt x="509156" y="37411"/>
                  <a:pt x="505299" y="36426"/>
                  <a:pt x="499067" y="35911"/>
                </a:cubicBezTo>
                <a:close/>
                <a:moveTo>
                  <a:pt x="480818" y="1581"/>
                </a:moveTo>
                <a:cubicBezTo>
                  <a:pt x="506644" y="1581"/>
                  <a:pt x="531036" y="8747"/>
                  <a:pt x="552558" y="23079"/>
                </a:cubicBezTo>
                <a:cubicBezTo>
                  <a:pt x="581253" y="43144"/>
                  <a:pt x="601340" y="71808"/>
                  <a:pt x="607079" y="106206"/>
                </a:cubicBezTo>
                <a:cubicBezTo>
                  <a:pt x="614253" y="139169"/>
                  <a:pt x="607079" y="173567"/>
                  <a:pt x="586992" y="202231"/>
                </a:cubicBezTo>
                <a:lnTo>
                  <a:pt x="454992" y="398581"/>
                </a:lnTo>
                <a:cubicBezTo>
                  <a:pt x="430601" y="432978"/>
                  <a:pt x="391862" y="454476"/>
                  <a:pt x="348818" y="454476"/>
                </a:cubicBezTo>
                <a:cubicBezTo>
                  <a:pt x="322992" y="454476"/>
                  <a:pt x="297166" y="447310"/>
                  <a:pt x="275644" y="432978"/>
                </a:cubicBezTo>
                <a:cubicBezTo>
                  <a:pt x="248383" y="412913"/>
                  <a:pt x="228296" y="384249"/>
                  <a:pt x="222557" y="349852"/>
                </a:cubicBezTo>
                <a:cubicBezTo>
                  <a:pt x="215383" y="316888"/>
                  <a:pt x="222557" y="282491"/>
                  <a:pt x="241209" y="253826"/>
                </a:cubicBezTo>
                <a:lnTo>
                  <a:pt x="374644" y="57476"/>
                </a:lnTo>
                <a:cubicBezTo>
                  <a:pt x="397601" y="23079"/>
                  <a:pt x="437775" y="1581"/>
                  <a:pt x="480818" y="1581"/>
                </a:cubicBezTo>
                <a:close/>
                <a:moveTo>
                  <a:pt x="134916" y="26"/>
                </a:moveTo>
                <a:cubicBezTo>
                  <a:pt x="206665" y="1460"/>
                  <a:pt x="265500" y="60244"/>
                  <a:pt x="264065" y="133365"/>
                </a:cubicBezTo>
                <a:cubicBezTo>
                  <a:pt x="262630" y="206487"/>
                  <a:pt x="203795" y="265271"/>
                  <a:pt x="130611" y="263837"/>
                </a:cubicBezTo>
                <a:cubicBezTo>
                  <a:pt x="57426" y="262404"/>
                  <a:pt x="-1409" y="202186"/>
                  <a:pt x="26" y="130498"/>
                </a:cubicBezTo>
                <a:cubicBezTo>
                  <a:pt x="1461" y="57376"/>
                  <a:pt x="61731" y="-1408"/>
                  <a:pt x="134916" y="26"/>
                </a:cubicBezTo>
                <a:close/>
              </a:path>
            </a:pathLst>
          </a:custGeom>
          <a:solidFill>
            <a:schemeClr val="accent1"/>
          </a:solidFill>
          <a:ln w="12700">
            <a:miter lim="400000"/>
          </a:ln>
        </p:spPr>
        <p:txBody>
          <a:bodyPr lIns="19045" tIns="19045" rIns="19045" bIns="1904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defRPr>
            </a:pPr>
            <a:endParaRPr sz="1500">
              <a:solidFill>
                <a:srgbClr val="FFFFFF"/>
              </a:solidFill>
              <a:effectLst>
                <a:outerShdw blurRad="38100" dist="12700" dir="5400000" rotWithShape="0">
                  <a:srgbClr val="000000">
                    <a:alpha val="50000"/>
                  </a:srgbClr>
                </a:outerShdw>
              </a:effectLst>
            </a:endParaRPr>
          </a:p>
        </p:txBody>
      </p:sp>
      <p:sp>
        <p:nvSpPr>
          <p:cNvPr id="68" name="ïśḻîḋê">
            <a:extLst>
              <a:ext uri="{FF2B5EF4-FFF2-40B4-BE49-F238E27FC236}">
                <a16:creationId xmlns:a16="http://schemas.microsoft.com/office/drawing/2014/main" xmlns="" id="{96154F4D-34E5-48F1-A87D-9448EF87AB19}"/>
              </a:ext>
            </a:extLst>
          </p:cNvPr>
          <p:cNvSpPr txBox="1"/>
          <p:nvPr/>
        </p:nvSpPr>
        <p:spPr bwMode="auto">
          <a:xfrm>
            <a:off x="8432661" y="3184875"/>
            <a:ext cx="308782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69" name="íṧḷiḑe">
            <a:extLst>
              <a:ext uri="{FF2B5EF4-FFF2-40B4-BE49-F238E27FC236}">
                <a16:creationId xmlns:a16="http://schemas.microsoft.com/office/drawing/2014/main" xmlns="" id="{EDF3EE19-DB3F-4997-9DD2-2DCAD0594C2E}"/>
              </a:ext>
            </a:extLst>
          </p:cNvPr>
          <p:cNvSpPr/>
          <p:nvPr/>
        </p:nvSpPr>
        <p:spPr bwMode="auto">
          <a:xfrm>
            <a:off x="8432661" y="3626681"/>
            <a:ext cx="3087828" cy="90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grpSp>
        <p:nvGrpSpPr>
          <p:cNvPr id="65" name="ïsḷîḑê">
            <a:extLst>
              <a:ext uri="{FF2B5EF4-FFF2-40B4-BE49-F238E27FC236}">
                <a16:creationId xmlns:a16="http://schemas.microsoft.com/office/drawing/2014/main" xmlns="" id="{BE6B2A3C-A051-4B18-BB89-E90C6978F51A}"/>
              </a:ext>
            </a:extLst>
          </p:cNvPr>
          <p:cNvGrpSpPr/>
          <p:nvPr/>
        </p:nvGrpSpPr>
        <p:grpSpPr>
          <a:xfrm>
            <a:off x="7350542" y="3286885"/>
            <a:ext cx="899312" cy="900726"/>
            <a:chOff x="5646344" y="3213462"/>
            <a:chExt cx="899312" cy="900726"/>
          </a:xfrm>
        </p:grpSpPr>
        <p:sp>
          <p:nvSpPr>
            <p:cNvPr id="66" name="iṡliḓé">
              <a:extLst>
                <a:ext uri="{FF2B5EF4-FFF2-40B4-BE49-F238E27FC236}">
                  <a16:creationId xmlns:a16="http://schemas.microsoft.com/office/drawing/2014/main" xmlns="" id="{2BF894BA-B0C9-45F9-98DF-EF847654BB7B}"/>
                </a:ext>
              </a:extLst>
            </p:cNvPr>
            <p:cNvSpPr/>
            <p:nvPr/>
          </p:nvSpPr>
          <p:spPr bwMode="auto">
            <a:xfrm>
              <a:off x="5646344" y="3213462"/>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67" name="išḻîdé">
              <a:extLst>
                <a:ext uri="{FF2B5EF4-FFF2-40B4-BE49-F238E27FC236}">
                  <a16:creationId xmlns:a16="http://schemas.microsoft.com/office/drawing/2014/main" xmlns="" id="{032FE7F3-09B1-4114-86D4-F82A4E5A4BB6}"/>
                </a:ext>
              </a:extLst>
            </p:cNvPr>
            <p:cNvSpPr/>
            <p:nvPr/>
          </p:nvSpPr>
          <p:spPr>
            <a:xfrm>
              <a:off x="5980301" y="3390008"/>
              <a:ext cx="231396" cy="547632"/>
            </a:xfrm>
            <a:custGeom>
              <a:avLst/>
              <a:gdLst>
                <a:gd name="T0" fmla="*/ 2881 w 2881"/>
                <a:gd name="T1" fmla="*/ 2943 h 6827"/>
                <a:gd name="T2" fmla="*/ 2365 w 2881"/>
                <a:gd name="T3" fmla="*/ 2254 h 6827"/>
                <a:gd name="T4" fmla="*/ 2365 w 2881"/>
                <a:gd name="T5" fmla="*/ 1651 h 6827"/>
                <a:gd name="T6" fmla="*/ 2502 w 2881"/>
                <a:gd name="T7" fmla="*/ 1651 h 6827"/>
                <a:gd name="T8" fmla="*/ 2771 w 2881"/>
                <a:gd name="T9" fmla="*/ 1382 h 6827"/>
                <a:gd name="T10" fmla="*/ 2771 w 2881"/>
                <a:gd name="T11" fmla="*/ 269 h 6827"/>
                <a:gd name="T12" fmla="*/ 2502 w 2881"/>
                <a:gd name="T13" fmla="*/ 0 h 6827"/>
                <a:gd name="T14" fmla="*/ 379 w 2881"/>
                <a:gd name="T15" fmla="*/ 0 h 6827"/>
                <a:gd name="T16" fmla="*/ 110 w 2881"/>
                <a:gd name="T17" fmla="*/ 269 h 6827"/>
                <a:gd name="T18" fmla="*/ 110 w 2881"/>
                <a:gd name="T19" fmla="*/ 1382 h 6827"/>
                <a:gd name="T20" fmla="*/ 379 w 2881"/>
                <a:gd name="T21" fmla="*/ 1651 h 6827"/>
                <a:gd name="T22" fmla="*/ 515 w 2881"/>
                <a:gd name="T23" fmla="*/ 1651 h 6827"/>
                <a:gd name="T24" fmla="*/ 515 w 2881"/>
                <a:gd name="T25" fmla="*/ 2254 h 6827"/>
                <a:gd name="T26" fmla="*/ 0 w 2881"/>
                <a:gd name="T27" fmla="*/ 2943 h 6827"/>
                <a:gd name="T28" fmla="*/ 0 w 2881"/>
                <a:gd name="T29" fmla="*/ 6109 h 6827"/>
                <a:gd name="T30" fmla="*/ 717 w 2881"/>
                <a:gd name="T31" fmla="*/ 6827 h 6827"/>
                <a:gd name="T32" fmla="*/ 2163 w 2881"/>
                <a:gd name="T33" fmla="*/ 6827 h 6827"/>
                <a:gd name="T34" fmla="*/ 2881 w 2881"/>
                <a:gd name="T35" fmla="*/ 6109 h 6827"/>
                <a:gd name="T36" fmla="*/ 2881 w 2881"/>
                <a:gd name="T37" fmla="*/ 2943 h 6827"/>
                <a:gd name="T38" fmla="*/ 2343 w 2881"/>
                <a:gd name="T39" fmla="*/ 3769 h 6827"/>
                <a:gd name="T40" fmla="*/ 538 w 2881"/>
                <a:gd name="T41" fmla="*/ 3769 h 6827"/>
                <a:gd name="T42" fmla="*/ 538 w 2881"/>
                <a:gd name="T43" fmla="*/ 2943 h 6827"/>
                <a:gd name="T44" fmla="*/ 717 w 2881"/>
                <a:gd name="T45" fmla="*/ 2764 h 6827"/>
                <a:gd name="T46" fmla="*/ 784 w 2881"/>
                <a:gd name="T47" fmla="*/ 2764 h 6827"/>
                <a:gd name="T48" fmla="*/ 1054 w 2881"/>
                <a:gd name="T49" fmla="*/ 2495 h 6827"/>
                <a:gd name="T50" fmla="*/ 1054 w 2881"/>
                <a:gd name="T51" fmla="*/ 1651 h 6827"/>
                <a:gd name="T52" fmla="*/ 1827 w 2881"/>
                <a:gd name="T53" fmla="*/ 1651 h 6827"/>
                <a:gd name="T54" fmla="*/ 1827 w 2881"/>
                <a:gd name="T55" fmla="*/ 2495 h 6827"/>
                <a:gd name="T56" fmla="*/ 2096 w 2881"/>
                <a:gd name="T57" fmla="*/ 2764 h 6827"/>
                <a:gd name="T58" fmla="*/ 2163 w 2881"/>
                <a:gd name="T59" fmla="*/ 2764 h 6827"/>
                <a:gd name="T60" fmla="*/ 2343 w 2881"/>
                <a:gd name="T61" fmla="*/ 2943 h 6827"/>
                <a:gd name="T62" fmla="*/ 2343 w 2881"/>
                <a:gd name="T63" fmla="*/ 3769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1" h="6827">
                  <a:moveTo>
                    <a:pt x="2881" y="2943"/>
                  </a:moveTo>
                  <a:cubicBezTo>
                    <a:pt x="2881" y="2618"/>
                    <a:pt x="2663" y="2342"/>
                    <a:pt x="2365" y="2254"/>
                  </a:cubicBezTo>
                  <a:lnTo>
                    <a:pt x="2365" y="1651"/>
                  </a:lnTo>
                  <a:lnTo>
                    <a:pt x="2502" y="1651"/>
                  </a:lnTo>
                  <a:cubicBezTo>
                    <a:pt x="2651" y="1651"/>
                    <a:pt x="2771" y="1531"/>
                    <a:pt x="2771" y="1382"/>
                  </a:cubicBezTo>
                  <a:lnTo>
                    <a:pt x="2771" y="269"/>
                  </a:lnTo>
                  <a:cubicBezTo>
                    <a:pt x="2771" y="121"/>
                    <a:pt x="2651" y="0"/>
                    <a:pt x="2502" y="0"/>
                  </a:cubicBezTo>
                  <a:lnTo>
                    <a:pt x="379" y="0"/>
                  </a:lnTo>
                  <a:cubicBezTo>
                    <a:pt x="230" y="0"/>
                    <a:pt x="110" y="121"/>
                    <a:pt x="110" y="269"/>
                  </a:cubicBezTo>
                  <a:lnTo>
                    <a:pt x="110" y="1382"/>
                  </a:lnTo>
                  <a:cubicBezTo>
                    <a:pt x="110" y="1531"/>
                    <a:pt x="230" y="1651"/>
                    <a:pt x="379" y="1651"/>
                  </a:cubicBezTo>
                  <a:lnTo>
                    <a:pt x="515" y="1651"/>
                  </a:lnTo>
                  <a:lnTo>
                    <a:pt x="515" y="2254"/>
                  </a:lnTo>
                  <a:cubicBezTo>
                    <a:pt x="217" y="2342"/>
                    <a:pt x="0" y="2618"/>
                    <a:pt x="0" y="2943"/>
                  </a:cubicBezTo>
                  <a:lnTo>
                    <a:pt x="0" y="6109"/>
                  </a:lnTo>
                  <a:cubicBezTo>
                    <a:pt x="0" y="6505"/>
                    <a:pt x="322" y="6827"/>
                    <a:pt x="717" y="6827"/>
                  </a:cubicBezTo>
                  <a:lnTo>
                    <a:pt x="2163" y="6827"/>
                  </a:lnTo>
                  <a:cubicBezTo>
                    <a:pt x="2559" y="6827"/>
                    <a:pt x="2881" y="6505"/>
                    <a:pt x="2881" y="6109"/>
                  </a:cubicBezTo>
                  <a:cubicBezTo>
                    <a:pt x="2881" y="5999"/>
                    <a:pt x="2881" y="3217"/>
                    <a:pt x="2881" y="2943"/>
                  </a:cubicBezTo>
                  <a:close/>
                  <a:moveTo>
                    <a:pt x="2343" y="3769"/>
                  </a:moveTo>
                  <a:lnTo>
                    <a:pt x="538" y="3769"/>
                  </a:lnTo>
                  <a:lnTo>
                    <a:pt x="538" y="2943"/>
                  </a:lnTo>
                  <a:cubicBezTo>
                    <a:pt x="538" y="2844"/>
                    <a:pt x="618" y="2764"/>
                    <a:pt x="717" y="2764"/>
                  </a:cubicBezTo>
                  <a:lnTo>
                    <a:pt x="784" y="2764"/>
                  </a:lnTo>
                  <a:cubicBezTo>
                    <a:pt x="933" y="2764"/>
                    <a:pt x="1054" y="2643"/>
                    <a:pt x="1054" y="2495"/>
                  </a:cubicBezTo>
                  <a:lnTo>
                    <a:pt x="1054" y="1651"/>
                  </a:lnTo>
                  <a:lnTo>
                    <a:pt x="1827" y="1651"/>
                  </a:lnTo>
                  <a:lnTo>
                    <a:pt x="1827" y="2495"/>
                  </a:lnTo>
                  <a:cubicBezTo>
                    <a:pt x="1827" y="2643"/>
                    <a:pt x="1948" y="2764"/>
                    <a:pt x="2096" y="2764"/>
                  </a:cubicBezTo>
                  <a:lnTo>
                    <a:pt x="2163" y="2764"/>
                  </a:lnTo>
                  <a:cubicBezTo>
                    <a:pt x="2262" y="2764"/>
                    <a:pt x="2343" y="2844"/>
                    <a:pt x="2343" y="2943"/>
                  </a:cubicBezTo>
                  <a:lnTo>
                    <a:pt x="2343" y="3769"/>
                  </a:lnTo>
                  <a:close/>
                </a:path>
              </a:pathLst>
            </a:custGeom>
            <a:solidFill>
              <a:schemeClr val="accent1"/>
            </a:solidFill>
            <a:ln w="12700">
              <a:miter lim="400000"/>
            </a:ln>
          </p:spPr>
          <p:txBody>
            <a:bodyPr lIns="19045" tIns="19045" rIns="19045" bIns="1904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defRPr>
              </a:pPr>
              <a:endParaRPr sz="1500">
                <a:solidFill>
                  <a:srgbClr val="FFFFFF"/>
                </a:solidFill>
                <a:effectLst>
                  <a:outerShdw blurRad="38100" dist="12700" dir="5400000" rotWithShape="0">
                    <a:srgbClr val="000000">
                      <a:alpha val="50000"/>
                    </a:srgbClr>
                  </a:outerShdw>
                </a:effectLst>
              </a:endParaRPr>
            </a:p>
          </p:txBody>
        </p:sp>
      </p:grpSp>
      <p:sp>
        <p:nvSpPr>
          <p:cNvPr id="24" name="í$liďé">
            <a:extLst>
              <a:ext uri="{FF2B5EF4-FFF2-40B4-BE49-F238E27FC236}">
                <a16:creationId xmlns:a16="http://schemas.microsoft.com/office/drawing/2014/main" xmlns="" id="{CE289A65-5B28-45FF-BB90-F18627FF2C64}"/>
              </a:ext>
            </a:extLst>
          </p:cNvPr>
          <p:cNvSpPr txBox="1"/>
          <p:nvPr/>
        </p:nvSpPr>
        <p:spPr bwMode="auto">
          <a:xfrm>
            <a:off x="7536108" y="4690207"/>
            <a:ext cx="398438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25" name="išlîḑe">
            <a:extLst>
              <a:ext uri="{FF2B5EF4-FFF2-40B4-BE49-F238E27FC236}">
                <a16:creationId xmlns:a16="http://schemas.microsoft.com/office/drawing/2014/main" xmlns="" id="{7368C9B5-995F-44FB-8C9D-C64FE43011AF}"/>
              </a:ext>
            </a:extLst>
          </p:cNvPr>
          <p:cNvSpPr/>
          <p:nvPr/>
        </p:nvSpPr>
        <p:spPr bwMode="auto">
          <a:xfrm>
            <a:off x="7536108" y="5132013"/>
            <a:ext cx="3984380" cy="90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22" name="îṡļíḑê">
            <a:extLst>
              <a:ext uri="{FF2B5EF4-FFF2-40B4-BE49-F238E27FC236}">
                <a16:creationId xmlns:a16="http://schemas.microsoft.com/office/drawing/2014/main" xmlns="" id="{523241AA-4E76-4951-BE0D-0171A12BCE22}"/>
              </a:ext>
            </a:extLst>
          </p:cNvPr>
          <p:cNvSpPr/>
          <p:nvPr/>
        </p:nvSpPr>
        <p:spPr bwMode="auto">
          <a:xfrm>
            <a:off x="6453989" y="4792217"/>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8" name="i$ḻiḑé">
            <a:extLst>
              <a:ext uri="{FF2B5EF4-FFF2-40B4-BE49-F238E27FC236}">
                <a16:creationId xmlns:a16="http://schemas.microsoft.com/office/drawing/2014/main" xmlns="" id="{0FB9B55A-42A6-4D0B-BA3E-5B9DD0A2BDD4}"/>
              </a:ext>
            </a:extLst>
          </p:cNvPr>
          <p:cNvSpPr txBox="1"/>
          <p:nvPr/>
        </p:nvSpPr>
        <p:spPr bwMode="auto">
          <a:xfrm>
            <a:off x="680800" y="2358687"/>
            <a:ext cx="330933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zh-CN" altLang="en-US" sz="2000" dirty="0">
                <a:solidFill>
                  <a:schemeClr val="accent1"/>
                </a:solidFill>
                <a:latin typeface="+mj-ea"/>
                <a:ea typeface="+mj-ea"/>
              </a:rPr>
              <a:t>关键词</a:t>
            </a:r>
            <a:endParaRPr lang="en-US" altLang="zh-CN" sz="2000" dirty="0">
              <a:solidFill>
                <a:schemeClr val="accent1"/>
              </a:solidFill>
              <a:latin typeface="+mj-ea"/>
              <a:ea typeface="+mj-ea"/>
            </a:endParaRPr>
          </a:p>
        </p:txBody>
      </p:sp>
      <p:sp>
        <p:nvSpPr>
          <p:cNvPr id="19" name="íṡ1íde">
            <a:extLst>
              <a:ext uri="{FF2B5EF4-FFF2-40B4-BE49-F238E27FC236}">
                <a16:creationId xmlns:a16="http://schemas.microsoft.com/office/drawing/2014/main" xmlns="" id="{DC7FA9D7-917E-4F98-99EF-1EA2AC5BC04A}"/>
              </a:ext>
            </a:extLst>
          </p:cNvPr>
          <p:cNvSpPr/>
          <p:nvPr/>
        </p:nvSpPr>
        <p:spPr bwMode="auto">
          <a:xfrm>
            <a:off x="680800" y="2800494"/>
            <a:ext cx="3309338" cy="89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sp>
        <p:nvSpPr>
          <p:cNvPr id="16" name="îsḻiďé">
            <a:extLst>
              <a:ext uri="{FF2B5EF4-FFF2-40B4-BE49-F238E27FC236}">
                <a16:creationId xmlns:a16="http://schemas.microsoft.com/office/drawing/2014/main" xmlns="" id="{F618473F-5589-402F-9E52-CA61763B268E}"/>
              </a:ext>
            </a:extLst>
          </p:cNvPr>
          <p:cNvSpPr/>
          <p:nvPr/>
        </p:nvSpPr>
        <p:spPr bwMode="auto">
          <a:xfrm>
            <a:off x="4092043" y="2397980"/>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4" name="ïŝľiḑe">
            <a:extLst>
              <a:ext uri="{FF2B5EF4-FFF2-40B4-BE49-F238E27FC236}">
                <a16:creationId xmlns:a16="http://schemas.microsoft.com/office/drawing/2014/main" xmlns="" id="{33B8833D-266A-461B-B410-945BAE90466B}"/>
              </a:ext>
            </a:extLst>
          </p:cNvPr>
          <p:cNvSpPr/>
          <p:nvPr/>
        </p:nvSpPr>
        <p:spPr bwMode="auto">
          <a:xfrm>
            <a:off x="4338212" y="4269429"/>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2" name="îSľîḋe">
            <a:extLst>
              <a:ext uri="{FF2B5EF4-FFF2-40B4-BE49-F238E27FC236}">
                <a16:creationId xmlns:a16="http://schemas.microsoft.com/office/drawing/2014/main" xmlns="" id="{5618B7EF-B2BE-4DDC-BF24-ACB8D539652C}"/>
              </a:ext>
            </a:extLst>
          </p:cNvPr>
          <p:cNvSpPr txBox="1"/>
          <p:nvPr/>
        </p:nvSpPr>
        <p:spPr bwMode="auto">
          <a:xfrm>
            <a:off x="680800" y="4124455"/>
            <a:ext cx="330933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13" name="ïślîḓè">
            <a:extLst>
              <a:ext uri="{FF2B5EF4-FFF2-40B4-BE49-F238E27FC236}">
                <a16:creationId xmlns:a16="http://schemas.microsoft.com/office/drawing/2014/main" xmlns="" id="{B793A20D-7943-4E51-872D-1FF299841BAF}"/>
              </a:ext>
            </a:extLst>
          </p:cNvPr>
          <p:cNvSpPr/>
          <p:nvPr/>
        </p:nvSpPr>
        <p:spPr bwMode="auto">
          <a:xfrm>
            <a:off x="680800" y="4566262"/>
            <a:ext cx="3309338" cy="89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49" name="ïṥlíḍe">
            <a:extLst>
              <a:ext uri="{FF2B5EF4-FFF2-40B4-BE49-F238E27FC236}">
                <a16:creationId xmlns:a16="http://schemas.microsoft.com/office/drawing/2014/main" xmlns="" id="{84399CCB-F06D-4680-A198-3348FE2C6338}"/>
              </a:ext>
            </a:extLst>
          </p:cNvPr>
          <p:cNvSpPr>
            <a:spLocks/>
          </p:cNvSpPr>
          <p:nvPr/>
        </p:nvSpPr>
        <p:spPr bwMode="auto">
          <a:xfrm>
            <a:off x="4521020" y="4445976"/>
            <a:ext cx="533699" cy="547632"/>
          </a:xfrm>
          <a:custGeom>
            <a:avLst/>
            <a:gdLst>
              <a:gd name="connsiteX0" fmla="*/ 171846 w 809930"/>
              <a:gd name="connsiteY0" fmla="*/ 573221 h 782751"/>
              <a:gd name="connsiteX1" fmla="*/ 176178 w 809930"/>
              <a:gd name="connsiteY1" fmla="*/ 580616 h 782751"/>
              <a:gd name="connsiteX2" fmla="*/ 493054 w 809930"/>
              <a:gd name="connsiteY2" fmla="*/ 689079 h 782751"/>
              <a:gd name="connsiteX3" fmla="*/ 804979 w 809930"/>
              <a:gd name="connsiteY3" fmla="*/ 580616 h 782751"/>
              <a:gd name="connsiteX4" fmla="*/ 809930 w 809930"/>
              <a:gd name="connsiteY4" fmla="*/ 580616 h 782751"/>
              <a:gd name="connsiteX5" fmla="*/ 809930 w 809930"/>
              <a:gd name="connsiteY5" fmla="*/ 649638 h 782751"/>
              <a:gd name="connsiteX6" fmla="*/ 493054 w 809930"/>
              <a:gd name="connsiteY6" fmla="*/ 782751 h 782751"/>
              <a:gd name="connsiteX7" fmla="*/ 171227 w 809930"/>
              <a:gd name="connsiteY7" fmla="*/ 649638 h 782751"/>
              <a:gd name="connsiteX8" fmla="*/ 171227 w 809930"/>
              <a:gd name="connsiteY8" fmla="*/ 580616 h 782751"/>
              <a:gd name="connsiteX9" fmla="*/ 171846 w 809930"/>
              <a:gd name="connsiteY9" fmla="*/ 573221 h 782751"/>
              <a:gd name="connsiteX10" fmla="*/ 702763 w 809930"/>
              <a:gd name="connsiteY10" fmla="*/ 456111 h 782751"/>
              <a:gd name="connsiteX11" fmla="*/ 737579 w 809930"/>
              <a:gd name="connsiteY11" fmla="*/ 456111 h 782751"/>
              <a:gd name="connsiteX12" fmla="*/ 807211 w 809930"/>
              <a:gd name="connsiteY12" fmla="*/ 540118 h 782751"/>
              <a:gd name="connsiteX13" fmla="*/ 493866 w 809930"/>
              <a:gd name="connsiteY13" fmla="*/ 668600 h 782751"/>
              <a:gd name="connsiteX14" fmla="*/ 319786 w 809930"/>
              <a:gd name="connsiteY14" fmla="*/ 648834 h 782751"/>
              <a:gd name="connsiteX15" fmla="*/ 319786 w 809930"/>
              <a:gd name="connsiteY15" fmla="*/ 634009 h 782751"/>
              <a:gd name="connsiteX16" fmla="*/ 702763 w 809930"/>
              <a:gd name="connsiteY16" fmla="*/ 456111 h 782751"/>
              <a:gd name="connsiteX17" fmla="*/ 494378 w 809930"/>
              <a:gd name="connsiteY17" fmla="*/ 404964 h 782751"/>
              <a:gd name="connsiteX18" fmla="*/ 653236 w 809930"/>
              <a:gd name="connsiteY18" fmla="*/ 424938 h 782751"/>
              <a:gd name="connsiteX19" fmla="*/ 653236 w 809930"/>
              <a:gd name="connsiteY19" fmla="*/ 439918 h 782751"/>
              <a:gd name="connsiteX20" fmla="*/ 270985 w 809930"/>
              <a:gd name="connsiteY20" fmla="*/ 614685 h 782751"/>
              <a:gd name="connsiteX21" fmla="*/ 236235 w 809930"/>
              <a:gd name="connsiteY21" fmla="*/ 614685 h 782751"/>
              <a:gd name="connsiteX22" fmla="*/ 176663 w 809930"/>
              <a:gd name="connsiteY22" fmla="*/ 539785 h 782751"/>
              <a:gd name="connsiteX23" fmla="*/ 494378 w 809930"/>
              <a:gd name="connsiteY23" fmla="*/ 404964 h 782751"/>
              <a:gd name="connsiteX24" fmla="*/ 326851 w 809930"/>
              <a:gd name="connsiteY24" fmla="*/ 0 h 782751"/>
              <a:gd name="connsiteX25" fmla="*/ 573473 w 809930"/>
              <a:gd name="connsiteY25" fmla="*/ 286440 h 782751"/>
              <a:gd name="connsiteX26" fmla="*/ 563608 w 809930"/>
              <a:gd name="connsiteY26" fmla="*/ 365457 h 782751"/>
              <a:gd name="connsiteX27" fmla="*/ 543878 w 809930"/>
              <a:gd name="connsiteY27" fmla="*/ 380273 h 782751"/>
              <a:gd name="connsiteX28" fmla="*/ 509351 w 809930"/>
              <a:gd name="connsiteY28" fmla="*/ 380273 h 782751"/>
              <a:gd name="connsiteX29" fmla="*/ 321918 w 809930"/>
              <a:gd name="connsiteY29" fmla="*/ 400028 h 782751"/>
              <a:gd name="connsiteX30" fmla="*/ 307121 w 809930"/>
              <a:gd name="connsiteY30" fmla="*/ 390150 h 782751"/>
              <a:gd name="connsiteX31" fmla="*/ 307121 w 809930"/>
              <a:gd name="connsiteY31" fmla="*/ 19755 h 782751"/>
              <a:gd name="connsiteX32" fmla="*/ 326851 w 809930"/>
              <a:gd name="connsiteY32" fmla="*/ 0 h 782751"/>
              <a:gd name="connsiteX33" fmla="*/ 251555 w 809930"/>
              <a:gd name="connsiteY33" fmla="*/ 0 h 782751"/>
              <a:gd name="connsiteX34" fmla="*/ 266352 w 809930"/>
              <a:gd name="connsiteY34" fmla="*/ 19831 h 782751"/>
              <a:gd name="connsiteX35" fmla="*/ 266352 w 809930"/>
              <a:gd name="connsiteY35" fmla="*/ 401568 h 782751"/>
              <a:gd name="connsiteX36" fmla="*/ 251555 w 809930"/>
              <a:gd name="connsiteY36" fmla="*/ 426356 h 782751"/>
              <a:gd name="connsiteX37" fmla="*/ 143041 w 809930"/>
              <a:gd name="connsiteY37" fmla="*/ 535424 h 782751"/>
              <a:gd name="connsiteX38" fmla="*/ 133176 w 809930"/>
              <a:gd name="connsiteY38" fmla="*/ 530467 h 782751"/>
              <a:gd name="connsiteX39" fmla="*/ 0 w 809930"/>
              <a:gd name="connsiteY39" fmla="*/ 287543 h 782751"/>
              <a:gd name="connsiteX40" fmla="*/ 251555 w 809930"/>
              <a:gd name="connsiteY40" fmla="*/ 0 h 78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9930" h="782751">
                <a:moveTo>
                  <a:pt x="171846" y="573221"/>
                </a:moveTo>
                <a:cubicBezTo>
                  <a:pt x="172465" y="573221"/>
                  <a:pt x="173703" y="575686"/>
                  <a:pt x="176178" y="580616"/>
                </a:cubicBezTo>
                <a:cubicBezTo>
                  <a:pt x="200934" y="644708"/>
                  <a:pt x="339567" y="689079"/>
                  <a:pt x="493054" y="689079"/>
                </a:cubicBezTo>
                <a:cubicBezTo>
                  <a:pt x="646541" y="689079"/>
                  <a:pt x="785174" y="644708"/>
                  <a:pt x="804979" y="580616"/>
                </a:cubicBezTo>
                <a:cubicBezTo>
                  <a:pt x="809930" y="570756"/>
                  <a:pt x="809930" y="570756"/>
                  <a:pt x="809930" y="580616"/>
                </a:cubicBezTo>
                <a:cubicBezTo>
                  <a:pt x="809930" y="580616"/>
                  <a:pt x="809930" y="580616"/>
                  <a:pt x="809930" y="649638"/>
                </a:cubicBezTo>
                <a:cubicBezTo>
                  <a:pt x="809930" y="723590"/>
                  <a:pt x="661395" y="782751"/>
                  <a:pt x="493054" y="782751"/>
                </a:cubicBezTo>
                <a:cubicBezTo>
                  <a:pt x="324714" y="782751"/>
                  <a:pt x="171227" y="723590"/>
                  <a:pt x="171227" y="649638"/>
                </a:cubicBezTo>
                <a:cubicBezTo>
                  <a:pt x="171227" y="649638"/>
                  <a:pt x="171227" y="649638"/>
                  <a:pt x="171227" y="580616"/>
                </a:cubicBezTo>
                <a:cubicBezTo>
                  <a:pt x="171227" y="575686"/>
                  <a:pt x="171227" y="573221"/>
                  <a:pt x="171846" y="573221"/>
                </a:cubicBezTo>
                <a:close/>
                <a:moveTo>
                  <a:pt x="702763" y="456111"/>
                </a:moveTo>
                <a:cubicBezTo>
                  <a:pt x="712710" y="451169"/>
                  <a:pt x="727632" y="451169"/>
                  <a:pt x="737579" y="456111"/>
                </a:cubicBezTo>
                <a:cubicBezTo>
                  <a:pt x="782343" y="480819"/>
                  <a:pt x="807211" y="505527"/>
                  <a:pt x="807211" y="540118"/>
                </a:cubicBezTo>
                <a:cubicBezTo>
                  <a:pt x="807211" y="609301"/>
                  <a:pt x="667947" y="668600"/>
                  <a:pt x="493866" y="668600"/>
                </a:cubicBezTo>
                <a:cubicBezTo>
                  <a:pt x="429208" y="668600"/>
                  <a:pt x="369523" y="663659"/>
                  <a:pt x="319786" y="648834"/>
                </a:cubicBezTo>
                <a:cubicBezTo>
                  <a:pt x="309838" y="643892"/>
                  <a:pt x="309838" y="638951"/>
                  <a:pt x="319786" y="634009"/>
                </a:cubicBezTo>
                <a:cubicBezTo>
                  <a:pt x="319786" y="634009"/>
                  <a:pt x="319786" y="634009"/>
                  <a:pt x="702763" y="456111"/>
                </a:cubicBezTo>
                <a:close/>
                <a:moveTo>
                  <a:pt x="494378" y="404964"/>
                </a:moveTo>
                <a:cubicBezTo>
                  <a:pt x="548985" y="404964"/>
                  <a:pt x="603593" y="414951"/>
                  <a:pt x="653236" y="424938"/>
                </a:cubicBezTo>
                <a:cubicBezTo>
                  <a:pt x="663164" y="424938"/>
                  <a:pt x="663164" y="434924"/>
                  <a:pt x="653236" y="439918"/>
                </a:cubicBezTo>
                <a:cubicBezTo>
                  <a:pt x="653236" y="439918"/>
                  <a:pt x="653236" y="439918"/>
                  <a:pt x="270985" y="614685"/>
                </a:cubicBezTo>
                <a:cubicBezTo>
                  <a:pt x="261056" y="619678"/>
                  <a:pt x="246163" y="619678"/>
                  <a:pt x="236235" y="614685"/>
                </a:cubicBezTo>
                <a:cubicBezTo>
                  <a:pt x="201485" y="594711"/>
                  <a:pt x="176663" y="564751"/>
                  <a:pt x="176663" y="539785"/>
                </a:cubicBezTo>
                <a:cubicBezTo>
                  <a:pt x="176663" y="464884"/>
                  <a:pt x="320628" y="404964"/>
                  <a:pt x="494378" y="404964"/>
                </a:cubicBezTo>
                <a:close/>
                <a:moveTo>
                  <a:pt x="326851" y="0"/>
                </a:moveTo>
                <a:cubicBezTo>
                  <a:pt x="464959" y="19755"/>
                  <a:pt x="573473" y="138281"/>
                  <a:pt x="573473" y="286440"/>
                </a:cubicBezTo>
                <a:cubicBezTo>
                  <a:pt x="573473" y="316071"/>
                  <a:pt x="573473" y="340764"/>
                  <a:pt x="563608" y="365457"/>
                </a:cubicBezTo>
                <a:cubicBezTo>
                  <a:pt x="558676" y="375334"/>
                  <a:pt x="553743" y="380273"/>
                  <a:pt x="543878" y="380273"/>
                </a:cubicBezTo>
                <a:cubicBezTo>
                  <a:pt x="534014" y="380273"/>
                  <a:pt x="519216" y="380273"/>
                  <a:pt x="509351" y="380273"/>
                </a:cubicBezTo>
                <a:cubicBezTo>
                  <a:pt x="440297" y="380273"/>
                  <a:pt x="376175" y="390150"/>
                  <a:pt x="321918" y="400028"/>
                </a:cubicBezTo>
                <a:cubicBezTo>
                  <a:pt x="312054" y="404966"/>
                  <a:pt x="307121" y="400028"/>
                  <a:pt x="307121" y="390150"/>
                </a:cubicBezTo>
                <a:cubicBezTo>
                  <a:pt x="307121" y="390150"/>
                  <a:pt x="307121" y="390150"/>
                  <a:pt x="307121" y="19755"/>
                </a:cubicBezTo>
                <a:cubicBezTo>
                  <a:pt x="307121" y="9877"/>
                  <a:pt x="316986" y="0"/>
                  <a:pt x="326851" y="0"/>
                </a:cubicBezTo>
                <a:close/>
                <a:moveTo>
                  <a:pt x="251555" y="0"/>
                </a:moveTo>
                <a:cubicBezTo>
                  <a:pt x="261420" y="0"/>
                  <a:pt x="266352" y="9915"/>
                  <a:pt x="266352" y="19831"/>
                </a:cubicBezTo>
                <a:cubicBezTo>
                  <a:pt x="266352" y="19831"/>
                  <a:pt x="266352" y="19831"/>
                  <a:pt x="266352" y="401568"/>
                </a:cubicBezTo>
                <a:cubicBezTo>
                  <a:pt x="266352" y="411483"/>
                  <a:pt x="261420" y="421399"/>
                  <a:pt x="251555" y="426356"/>
                </a:cubicBezTo>
                <a:cubicBezTo>
                  <a:pt x="187433" y="451144"/>
                  <a:pt x="143041" y="490806"/>
                  <a:pt x="143041" y="535424"/>
                </a:cubicBezTo>
                <a:cubicBezTo>
                  <a:pt x="143041" y="535424"/>
                  <a:pt x="138109" y="535424"/>
                  <a:pt x="133176" y="530467"/>
                </a:cubicBezTo>
                <a:cubicBezTo>
                  <a:pt x="54257" y="475933"/>
                  <a:pt x="0" y="386695"/>
                  <a:pt x="0" y="287543"/>
                </a:cubicBezTo>
                <a:cubicBezTo>
                  <a:pt x="0" y="138814"/>
                  <a:pt x="108514" y="19831"/>
                  <a:pt x="251555"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51" name="îşľîḑe">
            <a:extLst>
              <a:ext uri="{FF2B5EF4-FFF2-40B4-BE49-F238E27FC236}">
                <a16:creationId xmlns:a16="http://schemas.microsoft.com/office/drawing/2014/main" xmlns="" id="{942B536F-7033-48A4-8FC3-0BDAC787D80A}"/>
              </a:ext>
            </a:extLst>
          </p:cNvPr>
          <p:cNvSpPr>
            <a:spLocks/>
          </p:cNvSpPr>
          <p:nvPr/>
        </p:nvSpPr>
        <p:spPr bwMode="auto">
          <a:xfrm>
            <a:off x="6636797" y="4968764"/>
            <a:ext cx="533699" cy="547632"/>
          </a:xfrm>
          <a:custGeom>
            <a:avLst/>
            <a:gdLst>
              <a:gd name="connsiteX0" fmla="*/ 91235 w 763679"/>
              <a:gd name="connsiteY0" fmla="*/ 626231 h 759986"/>
              <a:gd name="connsiteX1" fmla="*/ 67185 w 763679"/>
              <a:gd name="connsiteY1" fmla="*/ 642287 h 759986"/>
              <a:gd name="connsiteX2" fmla="*/ 91235 w 763679"/>
              <a:gd name="connsiteY2" fmla="*/ 666371 h 759986"/>
              <a:gd name="connsiteX3" fmla="*/ 115285 w 763679"/>
              <a:gd name="connsiteY3" fmla="*/ 650315 h 759986"/>
              <a:gd name="connsiteX4" fmla="*/ 91235 w 763679"/>
              <a:gd name="connsiteY4" fmla="*/ 626231 h 759986"/>
              <a:gd name="connsiteX5" fmla="*/ 171402 w 763679"/>
              <a:gd name="connsiteY5" fmla="*/ 618203 h 759986"/>
              <a:gd name="connsiteX6" fmla="*/ 147352 w 763679"/>
              <a:gd name="connsiteY6" fmla="*/ 642287 h 759986"/>
              <a:gd name="connsiteX7" fmla="*/ 171402 w 763679"/>
              <a:gd name="connsiteY7" fmla="*/ 666371 h 759986"/>
              <a:gd name="connsiteX8" fmla="*/ 195452 w 763679"/>
              <a:gd name="connsiteY8" fmla="*/ 642287 h 759986"/>
              <a:gd name="connsiteX9" fmla="*/ 171402 w 763679"/>
              <a:gd name="connsiteY9" fmla="*/ 618203 h 759986"/>
              <a:gd name="connsiteX10" fmla="*/ 224513 w 763679"/>
              <a:gd name="connsiteY10" fmla="*/ 609172 h 759986"/>
              <a:gd name="connsiteX11" fmla="*/ 219502 w 763679"/>
              <a:gd name="connsiteY11" fmla="*/ 626231 h 759986"/>
              <a:gd name="connsiteX12" fmla="*/ 235535 w 763679"/>
              <a:gd name="connsiteY12" fmla="*/ 650315 h 759986"/>
              <a:gd name="connsiteX13" fmla="*/ 259586 w 763679"/>
              <a:gd name="connsiteY13" fmla="*/ 626231 h 759986"/>
              <a:gd name="connsiteX14" fmla="*/ 235535 w 763679"/>
              <a:gd name="connsiteY14" fmla="*/ 610175 h 759986"/>
              <a:gd name="connsiteX15" fmla="*/ 224513 w 763679"/>
              <a:gd name="connsiteY15" fmla="*/ 609172 h 759986"/>
              <a:gd name="connsiteX16" fmla="*/ 123302 w 763679"/>
              <a:gd name="connsiteY16" fmla="*/ 562007 h 759986"/>
              <a:gd name="connsiteX17" fmla="*/ 99252 w 763679"/>
              <a:gd name="connsiteY17" fmla="*/ 578063 h 759986"/>
              <a:gd name="connsiteX18" fmla="*/ 115285 w 763679"/>
              <a:gd name="connsiteY18" fmla="*/ 602147 h 759986"/>
              <a:gd name="connsiteX19" fmla="*/ 139335 w 763679"/>
              <a:gd name="connsiteY19" fmla="*/ 586091 h 759986"/>
              <a:gd name="connsiteX20" fmla="*/ 123302 w 763679"/>
              <a:gd name="connsiteY20" fmla="*/ 562007 h 759986"/>
              <a:gd name="connsiteX21" fmla="*/ 187435 w 763679"/>
              <a:gd name="connsiteY21" fmla="*/ 545950 h 759986"/>
              <a:gd name="connsiteX22" fmla="*/ 163385 w 763679"/>
              <a:gd name="connsiteY22" fmla="*/ 562007 h 759986"/>
              <a:gd name="connsiteX23" fmla="*/ 187435 w 763679"/>
              <a:gd name="connsiteY23" fmla="*/ 586091 h 759986"/>
              <a:gd name="connsiteX24" fmla="*/ 203469 w 763679"/>
              <a:gd name="connsiteY24" fmla="*/ 570035 h 759986"/>
              <a:gd name="connsiteX25" fmla="*/ 187435 w 763679"/>
              <a:gd name="connsiteY25" fmla="*/ 545950 h 759986"/>
              <a:gd name="connsiteX26" fmla="*/ 120296 w 763679"/>
              <a:gd name="connsiteY26" fmla="*/ 488750 h 759986"/>
              <a:gd name="connsiteX27" fmla="*/ 115285 w 763679"/>
              <a:gd name="connsiteY27" fmla="*/ 505810 h 759986"/>
              <a:gd name="connsiteX28" fmla="*/ 131318 w 763679"/>
              <a:gd name="connsiteY28" fmla="*/ 529894 h 759986"/>
              <a:gd name="connsiteX29" fmla="*/ 155368 w 763679"/>
              <a:gd name="connsiteY29" fmla="*/ 505810 h 759986"/>
              <a:gd name="connsiteX30" fmla="*/ 131318 w 763679"/>
              <a:gd name="connsiteY30" fmla="*/ 489754 h 759986"/>
              <a:gd name="connsiteX31" fmla="*/ 120296 w 763679"/>
              <a:gd name="connsiteY31" fmla="*/ 488750 h 759986"/>
              <a:gd name="connsiteX32" fmla="*/ 626114 w 763679"/>
              <a:gd name="connsiteY32" fmla="*/ 399985 h 759986"/>
              <a:gd name="connsiteX33" fmla="*/ 698048 w 763679"/>
              <a:gd name="connsiteY33" fmla="*/ 472177 h 759986"/>
              <a:gd name="connsiteX34" fmla="*/ 746004 w 763679"/>
              <a:gd name="connsiteY34" fmla="*/ 592497 h 759986"/>
              <a:gd name="connsiteX35" fmla="*/ 698048 w 763679"/>
              <a:gd name="connsiteY35" fmla="*/ 712817 h 759986"/>
              <a:gd name="connsiteX36" fmla="*/ 466261 w 763679"/>
              <a:gd name="connsiteY36" fmla="*/ 704795 h 759986"/>
              <a:gd name="connsiteX37" fmla="*/ 386335 w 763679"/>
              <a:gd name="connsiteY37" fmla="*/ 632603 h 759986"/>
              <a:gd name="connsiteX38" fmla="*/ 626114 w 763679"/>
              <a:gd name="connsiteY38" fmla="*/ 399985 h 759986"/>
              <a:gd name="connsiteX39" fmla="*/ 612320 w 763679"/>
              <a:gd name="connsiteY39" fmla="*/ 232855 h 759986"/>
              <a:gd name="connsiteX40" fmla="*/ 588270 w 763679"/>
              <a:gd name="connsiteY40" fmla="*/ 256940 h 759986"/>
              <a:gd name="connsiteX41" fmla="*/ 612320 w 763679"/>
              <a:gd name="connsiteY41" fmla="*/ 272996 h 759986"/>
              <a:gd name="connsiteX42" fmla="*/ 628354 w 763679"/>
              <a:gd name="connsiteY42" fmla="*/ 256940 h 759986"/>
              <a:gd name="connsiteX43" fmla="*/ 612320 w 763679"/>
              <a:gd name="connsiteY43" fmla="*/ 232855 h 759986"/>
              <a:gd name="connsiteX44" fmla="*/ 426934 w 763679"/>
              <a:gd name="connsiteY44" fmla="*/ 219810 h 759986"/>
              <a:gd name="connsiteX45" fmla="*/ 355786 w 763679"/>
              <a:gd name="connsiteY45" fmla="*/ 248912 h 759986"/>
              <a:gd name="connsiteX46" fmla="*/ 267602 w 763679"/>
              <a:gd name="connsiteY46" fmla="*/ 329192 h 759986"/>
              <a:gd name="connsiteX47" fmla="*/ 267602 w 763679"/>
              <a:gd name="connsiteY47" fmla="*/ 481726 h 759986"/>
              <a:gd name="connsiteX48" fmla="*/ 411903 w 763679"/>
              <a:gd name="connsiteY48" fmla="*/ 489754 h 759986"/>
              <a:gd name="connsiteX49" fmla="*/ 500086 w 763679"/>
              <a:gd name="connsiteY49" fmla="*/ 409473 h 759986"/>
              <a:gd name="connsiteX50" fmla="*/ 508103 w 763679"/>
              <a:gd name="connsiteY50" fmla="*/ 264968 h 759986"/>
              <a:gd name="connsiteX51" fmla="*/ 492070 w 763679"/>
              <a:gd name="connsiteY51" fmla="*/ 256940 h 759986"/>
              <a:gd name="connsiteX52" fmla="*/ 426934 w 763679"/>
              <a:gd name="connsiteY52" fmla="*/ 219810 h 759986"/>
              <a:gd name="connsiteX53" fmla="*/ 556203 w 763679"/>
              <a:gd name="connsiteY53" fmla="*/ 176659 h 759986"/>
              <a:gd name="connsiteX54" fmla="*/ 532153 w 763679"/>
              <a:gd name="connsiteY54" fmla="*/ 200743 h 759986"/>
              <a:gd name="connsiteX55" fmla="*/ 556203 w 763679"/>
              <a:gd name="connsiteY55" fmla="*/ 216799 h 759986"/>
              <a:gd name="connsiteX56" fmla="*/ 572237 w 763679"/>
              <a:gd name="connsiteY56" fmla="*/ 200743 h 759986"/>
              <a:gd name="connsiteX57" fmla="*/ 556203 w 763679"/>
              <a:gd name="connsiteY57" fmla="*/ 176659 h 759986"/>
              <a:gd name="connsiteX58" fmla="*/ 628354 w 763679"/>
              <a:gd name="connsiteY58" fmla="*/ 168631 h 759986"/>
              <a:gd name="connsiteX59" fmla="*/ 612320 w 763679"/>
              <a:gd name="connsiteY59" fmla="*/ 192715 h 759986"/>
              <a:gd name="connsiteX60" fmla="*/ 628354 w 763679"/>
              <a:gd name="connsiteY60" fmla="*/ 208771 h 759986"/>
              <a:gd name="connsiteX61" fmla="*/ 652404 w 763679"/>
              <a:gd name="connsiteY61" fmla="*/ 192715 h 759986"/>
              <a:gd name="connsiteX62" fmla="*/ 628354 w 763679"/>
              <a:gd name="connsiteY62" fmla="*/ 168631 h 759986"/>
              <a:gd name="connsiteX63" fmla="*/ 500086 w 763679"/>
              <a:gd name="connsiteY63" fmla="*/ 120462 h 759986"/>
              <a:gd name="connsiteX64" fmla="*/ 476036 w 763679"/>
              <a:gd name="connsiteY64" fmla="*/ 144547 h 759986"/>
              <a:gd name="connsiteX65" fmla="*/ 500086 w 763679"/>
              <a:gd name="connsiteY65" fmla="*/ 160603 h 759986"/>
              <a:gd name="connsiteX66" fmla="*/ 524137 w 763679"/>
              <a:gd name="connsiteY66" fmla="*/ 144547 h 759986"/>
              <a:gd name="connsiteX67" fmla="*/ 500086 w 763679"/>
              <a:gd name="connsiteY67" fmla="*/ 120462 h 759986"/>
              <a:gd name="connsiteX68" fmla="*/ 572237 w 763679"/>
              <a:gd name="connsiteY68" fmla="*/ 112434 h 759986"/>
              <a:gd name="connsiteX69" fmla="*/ 556203 w 763679"/>
              <a:gd name="connsiteY69" fmla="*/ 136519 h 759986"/>
              <a:gd name="connsiteX70" fmla="*/ 572237 w 763679"/>
              <a:gd name="connsiteY70" fmla="*/ 152575 h 759986"/>
              <a:gd name="connsiteX71" fmla="*/ 596287 w 763679"/>
              <a:gd name="connsiteY71" fmla="*/ 136519 h 759986"/>
              <a:gd name="connsiteX72" fmla="*/ 572237 w 763679"/>
              <a:gd name="connsiteY72" fmla="*/ 112434 h 759986"/>
              <a:gd name="connsiteX73" fmla="*/ 644387 w 763679"/>
              <a:gd name="connsiteY73" fmla="*/ 88350 h 759986"/>
              <a:gd name="connsiteX74" fmla="*/ 620337 w 763679"/>
              <a:gd name="connsiteY74" fmla="*/ 112434 h 759986"/>
              <a:gd name="connsiteX75" fmla="*/ 644387 w 763679"/>
              <a:gd name="connsiteY75" fmla="*/ 136519 h 759986"/>
              <a:gd name="connsiteX76" fmla="*/ 668437 w 763679"/>
              <a:gd name="connsiteY76" fmla="*/ 112434 h 759986"/>
              <a:gd name="connsiteX77" fmla="*/ 644387 w 763679"/>
              <a:gd name="connsiteY77" fmla="*/ 88350 h 759986"/>
              <a:gd name="connsiteX78" fmla="*/ 596287 w 763679"/>
              <a:gd name="connsiteY78" fmla="*/ 41 h 759986"/>
              <a:gd name="connsiteX79" fmla="*/ 716537 w 763679"/>
              <a:gd name="connsiteY79" fmla="*/ 48210 h 759986"/>
              <a:gd name="connsiteX80" fmla="*/ 708521 w 763679"/>
              <a:gd name="connsiteY80" fmla="*/ 281024 h 759986"/>
              <a:gd name="connsiteX81" fmla="*/ 283636 w 763679"/>
              <a:gd name="connsiteY81" fmla="*/ 706512 h 759986"/>
              <a:gd name="connsiteX82" fmla="*/ 163385 w 763679"/>
              <a:gd name="connsiteY82" fmla="*/ 746652 h 759986"/>
              <a:gd name="connsiteX83" fmla="*/ 51151 w 763679"/>
              <a:gd name="connsiteY83" fmla="*/ 698484 h 759986"/>
              <a:gd name="connsiteX84" fmla="*/ 51151 w 763679"/>
              <a:gd name="connsiteY84" fmla="*/ 465670 h 759986"/>
              <a:gd name="connsiteX85" fmla="*/ 476036 w 763679"/>
              <a:gd name="connsiteY85" fmla="*/ 48210 h 759986"/>
              <a:gd name="connsiteX86" fmla="*/ 596287 w 763679"/>
              <a:gd name="connsiteY86" fmla="*/ 41 h 759986"/>
              <a:gd name="connsiteX87" fmla="*/ 167502 w 763679"/>
              <a:gd name="connsiteY87" fmla="*/ 0 h 759986"/>
              <a:gd name="connsiteX88" fmla="*/ 283811 w 763679"/>
              <a:gd name="connsiteY88" fmla="*/ 48043 h 759986"/>
              <a:gd name="connsiteX89" fmla="*/ 356003 w 763679"/>
              <a:gd name="connsiteY89" fmla="*/ 120109 h 759986"/>
              <a:gd name="connsiteX90" fmla="*/ 115363 w 763679"/>
              <a:gd name="connsiteY90" fmla="*/ 352320 h 759986"/>
              <a:gd name="connsiteX91" fmla="*/ 51193 w 763679"/>
              <a:gd name="connsiteY91" fmla="*/ 280255 h 759986"/>
              <a:gd name="connsiteX92" fmla="*/ 51193 w 763679"/>
              <a:gd name="connsiteY92" fmla="*/ 48043 h 759986"/>
              <a:gd name="connsiteX93" fmla="*/ 167502 w 763679"/>
              <a:gd name="connsiteY93" fmla="*/ 0 h 75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63679" h="759986">
                <a:moveTo>
                  <a:pt x="91235" y="626231"/>
                </a:moveTo>
                <a:cubicBezTo>
                  <a:pt x="83218" y="626231"/>
                  <a:pt x="75201" y="634259"/>
                  <a:pt x="67185" y="642287"/>
                </a:cubicBezTo>
                <a:cubicBezTo>
                  <a:pt x="67185" y="658343"/>
                  <a:pt x="75201" y="666371"/>
                  <a:pt x="91235" y="666371"/>
                </a:cubicBezTo>
                <a:cubicBezTo>
                  <a:pt x="99252" y="666371"/>
                  <a:pt x="115285" y="658343"/>
                  <a:pt x="115285" y="650315"/>
                </a:cubicBezTo>
                <a:cubicBezTo>
                  <a:pt x="115285" y="634259"/>
                  <a:pt x="107268" y="626231"/>
                  <a:pt x="91235" y="626231"/>
                </a:cubicBezTo>
                <a:close/>
                <a:moveTo>
                  <a:pt x="171402" y="618203"/>
                </a:moveTo>
                <a:cubicBezTo>
                  <a:pt x="163385" y="618203"/>
                  <a:pt x="155368" y="626231"/>
                  <a:pt x="147352" y="642287"/>
                </a:cubicBezTo>
                <a:cubicBezTo>
                  <a:pt x="147352" y="650315"/>
                  <a:pt x="155368" y="658343"/>
                  <a:pt x="171402" y="666371"/>
                </a:cubicBezTo>
                <a:cubicBezTo>
                  <a:pt x="179418" y="666371"/>
                  <a:pt x="195452" y="658343"/>
                  <a:pt x="195452" y="642287"/>
                </a:cubicBezTo>
                <a:cubicBezTo>
                  <a:pt x="195452" y="634259"/>
                  <a:pt x="187435" y="618203"/>
                  <a:pt x="171402" y="618203"/>
                </a:cubicBezTo>
                <a:close/>
                <a:moveTo>
                  <a:pt x="224513" y="609172"/>
                </a:moveTo>
                <a:cubicBezTo>
                  <a:pt x="221506" y="612182"/>
                  <a:pt x="219502" y="618203"/>
                  <a:pt x="219502" y="626231"/>
                </a:cubicBezTo>
                <a:cubicBezTo>
                  <a:pt x="219502" y="634259"/>
                  <a:pt x="227519" y="650315"/>
                  <a:pt x="235535" y="650315"/>
                </a:cubicBezTo>
                <a:cubicBezTo>
                  <a:pt x="243552" y="650315"/>
                  <a:pt x="259586" y="642287"/>
                  <a:pt x="259586" y="626231"/>
                </a:cubicBezTo>
                <a:cubicBezTo>
                  <a:pt x="259586" y="618203"/>
                  <a:pt x="251569" y="610175"/>
                  <a:pt x="235535" y="610175"/>
                </a:cubicBezTo>
                <a:cubicBezTo>
                  <a:pt x="231527" y="606161"/>
                  <a:pt x="227519" y="606161"/>
                  <a:pt x="224513" y="609172"/>
                </a:cubicBezTo>
                <a:close/>
                <a:moveTo>
                  <a:pt x="123302" y="562007"/>
                </a:moveTo>
                <a:cubicBezTo>
                  <a:pt x="107268" y="562007"/>
                  <a:pt x="99252" y="570035"/>
                  <a:pt x="99252" y="578063"/>
                </a:cubicBezTo>
                <a:cubicBezTo>
                  <a:pt x="99252" y="594119"/>
                  <a:pt x="107268" y="602147"/>
                  <a:pt x="115285" y="602147"/>
                </a:cubicBezTo>
                <a:cubicBezTo>
                  <a:pt x="131318" y="602147"/>
                  <a:pt x="139335" y="594119"/>
                  <a:pt x="139335" y="586091"/>
                </a:cubicBezTo>
                <a:cubicBezTo>
                  <a:pt x="139335" y="570035"/>
                  <a:pt x="131318" y="562007"/>
                  <a:pt x="123302" y="562007"/>
                </a:cubicBezTo>
                <a:close/>
                <a:moveTo>
                  <a:pt x="187435" y="545950"/>
                </a:moveTo>
                <a:cubicBezTo>
                  <a:pt x="179418" y="545950"/>
                  <a:pt x="163385" y="553978"/>
                  <a:pt x="163385" y="562007"/>
                </a:cubicBezTo>
                <a:cubicBezTo>
                  <a:pt x="163385" y="578063"/>
                  <a:pt x="171402" y="586091"/>
                  <a:pt x="187435" y="586091"/>
                </a:cubicBezTo>
                <a:cubicBezTo>
                  <a:pt x="195452" y="586091"/>
                  <a:pt x="203469" y="578063"/>
                  <a:pt x="203469" y="570035"/>
                </a:cubicBezTo>
                <a:cubicBezTo>
                  <a:pt x="211485" y="553978"/>
                  <a:pt x="203469" y="545950"/>
                  <a:pt x="187435" y="545950"/>
                </a:cubicBezTo>
                <a:close/>
                <a:moveTo>
                  <a:pt x="120296" y="488750"/>
                </a:moveTo>
                <a:cubicBezTo>
                  <a:pt x="117289" y="491761"/>
                  <a:pt x="115285" y="497782"/>
                  <a:pt x="115285" y="505810"/>
                </a:cubicBezTo>
                <a:cubicBezTo>
                  <a:pt x="107268" y="513838"/>
                  <a:pt x="123302" y="529894"/>
                  <a:pt x="131318" y="529894"/>
                </a:cubicBezTo>
                <a:cubicBezTo>
                  <a:pt x="139335" y="529894"/>
                  <a:pt x="155368" y="521866"/>
                  <a:pt x="155368" y="505810"/>
                </a:cubicBezTo>
                <a:cubicBezTo>
                  <a:pt x="155368" y="497782"/>
                  <a:pt x="147352" y="489754"/>
                  <a:pt x="131318" y="489754"/>
                </a:cubicBezTo>
                <a:cubicBezTo>
                  <a:pt x="127310" y="485740"/>
                  <a:pt x="123302" y="485740"/>
                  <a:pt x="120296" y="488750"/>
                </a:cubicBezTo>
                <a:close/>
                <a:moveTo>
                  <a:pt x="626114" y="399985"/>
                </a:moveTo>
                <a:lnTo>
                  <a:pt x="698048" y="472177"/>
                </a:lnTo>
                <a:cubicBezTo>
                  <a:pt x="730019" y="504262"/>
                  <a:pt x="746004" y="552390"/>
                  <a:pt x="746004" y="592497"/>
                </a:cubicBezTo>
                <a:cubicBezTo>
                  <a:pt x="746004" y="632603"/>
                  <a:pt x="730019" y="680731"/>
                  <a:pt x="698048" y="712817"/>
                </a:cubicBezTo>
                <a:cubicBezTo>
                  <a:pt x="634107" y="776987"/>
                  <a:pt x="530203" y="776987"/>
                  <a:pt x="466261" y="704795"/>
                </a:cubicBezTo>
                <a:cubicBezTo>
                  <a:pt x="466261" y="704795"/>
                  <a:pt x="466261" y="704795"/>
                  <a:pt x="386335" y="632603"/>
                </a:cubicBezTo>
                <a:cubicBezTo>
                  <a:pt x="386335" y="632603"/>
                  <a:pt x="386335" y="632603"/>
                  <a:pt x="626114" y="399985"/>
                </a:cubicBezTo>
                <a:close/>
                <a:moveTo>
                  <a:pt x="612320" y="232855"/>
                </a:moveTo>
                <a:cubicBezTo>
                  <a:pt x="596287" y="232855"/>
                  <a:pt x="588270" y="240883"/>
                  <a:pt x="588270" y="256940"/>
                </a:cubicBezTo>
                <a:cubicBezTo>
                  <a:pt x="588270" y="264968"/>
                  <a:pt x="596287" y="272996"/>
                  <a:pt x="612320" y="272996"/>
                </a:cubicBezTo>
                <a:cubicBezTo>
                  <a:pt x="620337" y="272996"/>
                  <a:pt x="628354" y="264968"/>
                  <a:pt x="628354" y="256940"/>
                </a:cubicBezTo>
                <a:cubicBezTo>
                  <a:pt x="628354" y="240883"/>
                  <a:pt x="620337" y="232855"/>
                  <a:pt x="612320" y="232855"/>
                </a:cubicBezTo>
                <a:close/>
                <a:moveTo>
                  <a:pt x="426934" y="219810"/>
                </a:moveTo>
                <a:cubicBezTo>
                  <a:pt x="401882" y="218806"/>
                  <a:pt x="375828" y="228841"/>
                  <a:pt x="355786" y="248912"/>
                </a:cubicBezTo>
                <a:cubicBezTo>
                  <a:pt x="355786" y="248912"/>
                  <a:pt x="355786" y="248912"/>
                  <a:pt x="267602" y="329192"/>
                </a:cubicBezTo>
                <a:cubicBezTo>
                  <a:pt x="227519" y="369333"/>
                  <a:pt x="227519" y="433557"/>
                  <a:pt x="267602" y="481726"/>
                </a:cubicBezTo>
                <a:cubicBezTo>
                  <a:pt x="307686" y="521866"/>
                  <a:pt x="371819" y="529894"/>
                  <a:pt x="411903" y="489754"/>
                </a:cubicBezTo>
                <a:cubicBezTo>
                  <a:pt x="411903" y="489754"/>
                  <a:pt x="411903" y="489754"/>
                  <a:pt x="500086" y="409473"/>
                </a:cubicBezTo>
                <a:cubicBezTo>
                  <a:pt x="540170" y="369333"/>
                  <a:pt x="540170" y="305108"/>
                  <a:pt x="508103" y="264968"/>
                </a:cubicBezTo>
                <a:cubicBezTo>
                  <a:pt x="508103" y="264968"/>
                  <a:pt x="508103" y="264968"/>
                  <a:pt x="492070" y="256940"/>
                </a:cubicBezTo>
                <a:cubicBezTo>
                  <a:pt x="476037" y="232855"/>
                  <a:pt x="451986" y="220813"/>
                  <a:pt x="426934" y="219810"/>
                </a:cubicBezTo>
                <a:close/>
                <a:moveTo>
                  <a:pt x="556203" y="176659"/>
                </a:moveTo>
                <a:cubicBezTo>
                  <a:pt x="540170" y="176659"/>
                  <a:pt x="532153" y="184687"/>
                  <a:pt x="532153" y="200743"/>
                </a:cubicBezTo>
                <a:cubicBezTo>
                  <a:pt x="532153" y="208771"/>
                  <a:pt x="540170" y="216799"/>
                  <a:pt x="556203" y="216799"/>
                </a:cubicBezTo>
                <a:cubicBezTo>
                  <a:pt x="564220" y="216799"/>
                  <a:pt x="572237" y="208771"/>
                  <a:pt x="572237" y="200743"/>
                </a:cubicBezTo>
                <a:cubicBezTo>
                  <a:pt x="572237" y="184687"/>
                  <a:pt x="564220" y="176659"/>
                  <a:pt x="556203" y="176659"/>
                </a:cubicBezTo>
                <a:close/>
                <a:moveTo>
                  <a:pt x="628354" y="168631"/>
                </a:moveTo>
                <a:cubicBezTo>
                  <a:pt x="620337" y="168631"/>
                  <a:pt x="612320" y="176659"/>
                  <a:pt x="612320" y="192715"/>
                </a:cubicBezTo>
                <a:cubicBezTo>
                  <a:pt x="612320" y="200743"/>
                  <a:pt x="620337" y="208771"/>
                  <a:pt x="628354" y="208771"/>
                </a:cubicBezTo>
                <a:cubicBezTo>
                  <a:pt x="644387" y="208771"/>
                  <a:pt x="652404" y="200743"/>
                  <a:pt x="652404" y="192715"/>
                </a:cubicBezTo>
                <a:cubicBezTo>
                  <a:pt x="652404" y="176659"/>
                  <a:pt x="644387" y="168631"/>
                  <a:pt x="628354" y="168631"/>
                </a:cubicBezTo>
                <a:close/>
                <a:moveTo>
                  <a:pt x="500086" y="120462"/>
                </a:moveTo>
                <a:cubicBezTo>
                  <a:pt x="492070" y="120462"/>
                  <a:pt x="476036" y="128490"/>
                  <a:pt x="476036" y="144547"/>
                </a:cubicBezTo>
                <a:cubicBezTo>
                  <a:pt x="476036" y="152575"/>
                  <a:pt x="492070" y="160603"/>
                  <a:pt x="500086" y="160603"/>
                </a:cubicBezTo>
                <a:cubicBezTo>
                  <a:pt x="508103" y="160603"/>
                  <a:pt x="524137" y="152575"/>
                  <a:pt x="524137" y="144547"/>
                </a:cubicBezTo>
                <a:cubicBezTo>
                  <a:pt x="524137" y="128490"/>
                  <a:pt x="508103" y="120462"/>
                  <a:pt x="500086" y="120462"/>
                </a:cubicBezTo>
                <a:close/>
                <a:moveTo>
                  <a:pt x="572237" y="112434"/>
                </a:moveTo>
                <a:cubicBezTo>
                  <a:pt x="564220" y="112434"/>
                  <a:pt x="556203" y="120462"/>
                  <a:pt x="556203" y="136519"/>
                </a:cubicBezTo>
                <a:cubicBezTo>
                  <a:pt x="556203" y="144547"/>
                  <a:pt x="564220" y="152575"/>
                  <a:pt x="572237" y="152575"/>
                </a:cubicBezTo>
                <a:cubicBezTo>
                  <a:pt x="588270" y="152575"/>
                  <a:pt x="596287" y="144547"/>
                  <a:pt x="596287" y="136519"/>
                </a:cubicBezTo>
                <a:cubicBezTo>
                  <a:pt x="596287" y="120462"/>
                  <a:pt x="588270" y="112434"/>
                  <a:pt x="572237" y="112434"/>
                </a:cubicBezTo>
                <a:close/>
                <a:moveTo>
                  <a:pt x="644387" y="88350"/>
                </a:moveTo>
                <a:cubicBezTo>
                  <a:pt x="628354" y="88350"/>
                  <a:pt x="620337" y="96378"/>
                  <a:pt x="620337" y="112434"/>
                </a:cubicBezTo>
                <a:cubicBezTo>
                  <a:pt x="620337" y="120462"/>
                  <a:pt x="628354" y="136519"/>
                  <a:pt x="644387" y="136519"/>
                </a:cubicBezTo>
                <a:cubicBezTo>
                  <a:pt x="652404" y="136519"/>
                  <a:pt x="668437" y="120462"/>
                  <a:pt x="668437" y="112434"/>
                </a:cubicBezTo>
                <a:cubicBezTo>
                  <a:pt x="668437" y="96378"/>
                  <a:pt x="652404" y="88350"/>
                  <a:pt x="644387" y="88350"/>
                </a:cubicBezTo>
                <a:close/>
                <a:moveTo>
                  <a:pt x="596287" y="41"/>
                </a:moveTo>
                <a:cubicBezTo>
                  <a:pt x="640379" y="41"/>
                  <a:pt x="684470" y="16097"/>
                  <a:pt x="716537" y="48210"/>
                </a:cubicBezTo>
                <a:cubicBezTo>
                  <a:pt x="780671" y="112434"/>
                  <a:pt x="780671" y="216799"/>
                  <a:pt x="708521" y="281024"/>
                </a:cubicBezTo>
                <a:cubicBezTo>
                  <a:pt x="708521" y="281024"/>
                  <a:pt x="708521" y="281024"/>
                  <a:pt x="283636" y="706512"/>
                </a:cubicBezTo>
                <a:cubicBezTo>
                  <a:pt x="251569" y="730596"/>
                  <a:pt x="211485" y="746652"/>
                  <a:pt x="163385" y="746652"/>
                </a:cubicBezTo>
                <a:cubicBezTo>
                  <a:pt x="123302" y="746652"/>
                  <a:pt x="83218" y="730596"/>
                  <a:pt x="51151" y="698484"/>
                </a:cubicBezTo>
                <a:cubicBezTo>
                  <a:pt x="-20999" y="634259"/>
                  <a:pt x="-12982" y="529894"/>
                  <a:pt x="51151" y="465670"/>
                </a:cubicBezTo>
                <a:cubicBezTo>
                  <a:pt x="51151" y="465670"/>
                  <a:pt x="51151" y="465670"/>
                  <a:pt x="476036" y="48210"/>
                </a:cubicBezTo>
                <a:cubicBezTo>
                  <a:pt x="508103" y="16097"/>
                  <a:pt x="552195" y="41"/>
                  <a:pt x="596287" y="41"/>
                </a:cubicBezTo>
                <a:close/>
                <a:moveTo>
                  <a:pt x="167502" y="0"/>
                </a:moveTo>
                <a:cubicBezTo>
                  <a:pt x="209614" y="0"/>
                  <a:pt x="251726" y="16014"/>
                  <a:pt x="283811" y="48043"/>
                </a:cubicBezTo>
                <a:cubicBezTo>
                  <a:pt x="283811" y="48043"/>
                  <a:pt x="283811" y="48043"/>
                  <a:pt x="356003" y="120109"/>
                </a:cubicBezTo>
                <a:cubicBezTo>
                  <a:pt x="356003" y="120109"/>
                  <a:pt x="356003" y="120109"/>
                  <a:pt x="115363" y="352320"/>
                </a:cubicBezTo>
                <a:cubicBezTo>
                  <a:pt x="115363" y="352320"/>
                  <a:pt x="115363" y="352320"/>
                  <a:pt x="51193" y="280255"/>
                </a:cubicBezTo>
                <a:cubicBezTo>
                  <a:pt x="-20999" y="216196"/>
                  <a:pt x="-12978" y="112102"/>
                  <a:pt x="51193" y="48043"/>
                </a:cubicBezTo>
                <a:cubicBezTo>
                  <a:pt x="83278" y="16014"/>
                  <a:pt x="125390" y="0"/>
                  <a:pt x="167502"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52" name="íṩľîḍe">
            <a:extLst>
              <a:ext uri="{FF2B5EF4-FFF2-40B4-BE49-F238E27FC236}">
                <a16:creationId xmlns:a16="http://schemas.microsoft.com/office/drawing/2014/main" xmlns="" id="{097AFB48-EF85-4F39-8622-484001BCFAD9}"/>
              </a:ext>
            </a:extLst>
          </p:cNvPr>
          <p:cNvSpPr>
            <a:spLocks/>
          </p:cNvSpPr>
          <p:nvPr/>
        </p:nvSpPr>
        <p:spPr bwMode="auto">
          <a:xfrm>
            <a:off x="4274851" y="2574527"/>
            <a:ext cx="533699" cy="547632"/>
          </a:xfrm>
          <a:custGeom>
            <a:avLst/>
            <a:gdLst/>
            <a:ahLst/>
            <a:cxnLst>
              <a:cxn ang="0">
                <a:pos x="136" y="124"/>
              </a:cxn>
              <a:cxn ang="0">
                <a:pos x="139" y="116"/>
              </a:cxn>
              <a:cxn ang="0">
                <a:pos x="55" y="24"/>
              </a:cxn>
              <a:cxn ang="0">
                <a:pos x="44" y="28"/>
              </a:cxn>
              <a:cxn ang="0">
                <a:pos x="37" y="19"/>
              </a:cxn>
              <a:cxn ang="0">
                <a:pos x="25" y="8"/>
              </a:cxn>
              <a:cxn ang="0">
                <a:pos x="3" y="44"/>
              </a:cxn>
              <a:cxn ang="0">
                <a:pos x="20" y="39"/>
              </a:cxn>
              <a:cxn ang="0">
                <a:pos x="24" y="49"/>
              </a:cxn>
              <a:cxn ang="0">
                <a:pos x="108" y="133"/>
              </a:cxn>
              <a:cxn ang="0">
                <a:pos x="133" y="128"/>
              </a:cxn>
              <a:cxn ang="0">
                <a:pos x="176" y="163"/>
              </a:cxn>
              <a:cxn ang="0">
                <a:pos x="133" y="116"/>
              </a:cxn>
              <a:cxn ang="0">
                <a:pos x="112" y="127"/>
              </a:cxn>
              <a:cxn ang="0">
                <a:pos x="34" y="50"/>
              </a:cxn>
              <a:cxn ang="0">
                <a:pos x="19" y="29"/>
              </a:cxn>
              <a:cxn ang="0">
                <a:pos x="8" y="39"/>
              </a:cxn>
              <a:cxn ang="0">
                <a:pos x="30" y="12"/>
              </a:cxn>
              <a:cxn ang="0">
                <a:pos x="32" y="14"/>
              </a:cxn>
              <a:cxn ang="0">
                <a:pos x="40" y="34"/>
              </a:cxn>
              <a:cxn ang="0">
                <a:pos x="51" y="30"/>
              </a:cxn>
              <a:cxn ang="0">
                <a:pos x="63" y="41"/>
              </a:cxn>
              <a:cxn ang="0">
                <a:pos x="50" y="59"/>
              </a:cxn>
              <a:cxn ang="0">
                <a:pos x="66" y="44"/>
              </a:cxn>
              <a:cxn ang="0">
                <a:pos x="70" y="47"/>
              </a:cxn>
              <a:cxn ang="0">
                <a:pos x="60" y="58"/>
              </a:cxn>
              <a:cxn ang="0">
                <a:pos x="63" y="61"/>
              </a:cxn>
              <a:cxn ang="0">
                <a:pos x="73" y="50"/>
              </a:cxn>
              <a:cxn ang="0">
                <a:pos x="76" y="53"/>
              </a:cxn>
              <a:cxn ang="0">
                <a:pos x="64" y="71"/>
              </a:cxn>
              <a:cxn ang="0">
                <a:pos x="80" y="56"/>
              </a:cxn>
              <a:cxn ang="0">
                <a:pos x="83" y="59"/>
              </a:cxn>
              <a:cxn ang="0">
                <a:pos x="79" y="64"/>
              </a:cxn>
              <a:cxn ang="0">
                <a:pos x="68" y="76"/>
              </a:cxn>
              <a:cxn ang="0">
                <a:pos x="106" y="115"/>
              </a:cxn>
              <a:cxn ang="0">
                <a:pos x="107" y="117"/>
              </a:cxn>
              <a:cxn ang="0">
                <a:pos x="115" y="123"/>
              </a:cxn>
              <a:cxn ang="0">
                <a:pos x="130" y="107"/>
              </a:cxn>
              <a:cxn ang="0">
                <a:pos x="122" y="100"/>
              </a:cxn>
              <a:cxn ang="0">
                <a:pos x="84" y="65"/>
              </a:cxn>
              <a:cxn ang="0">
                <a:pos x="87" y="62"/>
              </a:cxn>
              <a:cxn ang="0">
                <a:pos x="133" y="116"/>
              </a:cxn>
              <a:cxn ang="0">
                <a:pos x="116" y="118"/>
              </a:cxn>
              <a:cxn ang="0">
                <a:pos x="114" y="118"/>
              </a:cxn>
              <a:cxn ang="0">
                <a:pos x="77" y="82"/>
              </a:cxn>
              <a:cxn ang="0">
                <a:pos x="116" y="116"/>
              </a:cxn>
              <a:cxn ang="0">
                <a:pos x="116" y="116"/>
              </a:cxn>
            </a:cxnLst>
            <a:rect l="0" t="0" r="r" b="b"/>
            <a:pathLst>
              <a:path w="176" h="164">
                <a:moveTo>
                  <a:pt x="175" y="160"/>
                </a:moveTo>
                <a:cubicBezTo>
                  <a:pt x="136" y="124"/>
                  <a:pt x="136" y="124"/>
                  <a:pt x="136" y="124"/>
                </a:cubicBezTo>
                <a:cubicBezTo>
                  <a:pt x="138" y="122"/>
                  <a:pt x="139" y="119"/>
                  <a:pt x="139" y="117"/>
                </a:cubicBezTo>
                <a:cubicBezTo>
                  <a:pt x="139" y="116"/>
                  <a:pt x="139" y="116"/>
                  <a:pt x="139" y="116"/>
                </a:cubicBezTo>
                <a:cubicBezTo>
                  <a:pt x="141" y="101"/>
                  <a:pt x="140" y="100"/>
                  <a:pt x="138" y="99"/>
                </a:cubicBezTo>
                <a:cubicBezTo>
                  <a:pt x="55" y="24"/>
                  <a:pt x="55" y="24"/>
                  <a:pt x="55" y="24"/>
                </a:cubicBezTo>
                <a:cubicBezTo>
                  <a:pt x="53" y="22"/>
                  <a:pt x="49" y="22"/>
                  <a:pt x="47" y="24"/>
                </a:cubicBezTo>
                <a:cubicBezTo>
                  <a:pt x="44" y="28"/>
                  <a:pt x="44" y="28"/>
                  <a:pt x="44" y="28"/>
                </a:cubicBezTo>
                <a:cubicBezTo>
                  <a:pt x="36" y="21"/>
                  <a:pt x="36" y="21"/>
                  <a:pt x="36" y="21"/>
                </a:cubicBezTo>
                <a:cubicBezTo>
                  <a:pt x="37" y="19"/>
                  <a:pt x="37" y="19"/>
                  <a:pt x="37" y="19"/>
                </a:cubicBezTo>
                <a:cubicBezTo>
                  <a:pt x="43" y="13"/>
                  <a:pt x="44" y="7"/>
                  <a:pt x="40" y="4"/>
                </a:cubicBezTo>
                <a:cubicBezTo>
                  <a:pt x="36" y="0"/>
                  <a:pt x="30" y="2"/>
                  <a:pt x="25" y="8"/>
                </a:cubicBezTo>
                <a:cubicBezTo>
                  <a:pt x="6" y="29"/>
                  <a:pt x="6" y="29"/>
                  <a:pt x="6" y="29"/>
                </a:cubicBezTo>
                <a:cubicBezTo>
                  <a:pt x="1" y="35"/>
                  <a:pt x="0" y="41"/>
                  <a:pt x="3" y="44"/>
                </a:cubicBezTo>
                <a:cubicBezTo>
                  <a:pt x="7" y="48"/>
                  <a:pt x="13" y="46"/>
                  <a:pt x="18" y="40"/>
                </a:cubicBezTo>
                <a:cubicBezTo>
                  <a:pt x="20" y="39"/>
                  <a:pt x="20" y="39"/>
                  <a:pt x="20" y="39"/>
                </a:cubicBezTo>
                <a:cubicBezTo>
                  <a:pt x="27" y="46"/>
                  <a:pt x="27" y="46"/>
                  <a:pt x="27" y="46"/>
                </a:cubicBezTo>
                <a:cubicBezTo>
                  <a:pt x="24" y="49"/>
                  <a:pt x="24" y="49"/>
                  <a:pt x="24" y="49"/>
                </a:cubicBezTo>
                <a:cubicBezTo>
                  <a:pt x="22" y="51"/>
                  <a:pt x="22" y="55"/>
                  <a:pt x="25" y="57"/>
                </a:cubicBezTo>
                <a:cubicBezTo>
                  <a:pt x="108" y="133"/>
                  <a:pt x="108" y="133"/>
                  <a:pt x="108" y="133"/>
                </a:cubicBezTo>
                <a:cubicBezTo>
                  <a:pt x="112" y="136"/>
                  <a:pt x="126" y="132"/>
                  <a:pt x="126" y="132"/>
                </a:cubicBezTo>
                <a:cubicBezTo>
                  <a:pt x="128" y="131"/>
                  <a:pt x="131" y="130"/>
                  <a:pt x="133" y="128"/>
                </a:cubicBezTo>
                <a:cubicBezTo>
                  <a:pt x="172" y="163"/>
                  <a:pt x="172" y="163"/>
                  <a:pt x="172" y="163"/>
                </a:cubicBezTo>
                <a:cubicBezTo>
                  <a:pt x="173" y="164"/>
                  <a:pt x="175" y="164"/>
                  <a:pt x="176" y="163"/>
                </a:cubicBezTo>
                <a:cubicBezTo>
                  <a:pt x="176" y="162"/>
                  <a:pt x="176" y="161"/>
                  <a:pt x="175" y="160"/>
                </a:cubicBezTo>
                <a:close/>
                <a:moveTo>
                  <a:pt x="133" y="116"/>
                </a:moveTo>
                <a:cubicBezTo>
                  <a:pt x="132" y="119"/>
                  <a:pt x="127" y="124"/>
                  <a:pt x="124" y="125"/>
                </a:cubicBezTo>
                <a:cubicBezTo>
                  <a:pt x="120" y="126"/>
                  <a:pt x="114" y="127"/>
                  <a:pt x="112" y="127"/>
                </a:cubicBezTo>
                <a:cubicBezTo>
                  <a:pt x="30" y="53"/>
                  <a:pt x="30" y="53"/>
                  <a:pt x="30" y="53"/>
                </a:cubicBezTo>
                <a:cubicBezTo>
                  <a:pt x="34" y="50"/>
                  <a:pt x="34" y="50"/>
                  <a:pt x="34" y="50"/>
                </a:cubicBezTo>
                <a:cubicBezTo>
                  <a:pt x="36" y="47"/>
                  <a:pt x="36" y="43"/>
                  <a:pt x="33" y="41"/>
                </a:cubicBezTo>
                <a:cubicBezTo>
                  <a:pt x="19" y="29"/>
                  <a:pt x="19" y="29"/>
                  <a:pt x="19" y="29"/>
                </a:cubicBezTo>
                <a:cubicBezTo>
                  <a:pt x="13" y="36"/>
                  <a:pt x="13" y="36"/>
                  <a:pt x="13" y="36"/>
                </a:cubicBezTo>
                <a:cubicBezTo>
                  <a:pt x="11" y="38"/>
                  <a:pt x="9" y="39"/>
                  <a:pt x="8" y="39"/>
                </a:cubicBezTo>
                <a:cubicBezTo>
                  <a:pt x="8" y="38"/>
                  <a:pt x="9" y="36"/>
                  <a:pt x="11" y="34"/>
                </a:cubicBezTo>
                <a:cubicBezTo>
                  <a:pt x="30" y="12"/>
                  <a:pt x="30" y="12"/>
                  <a:pt x="30" y="12"/>
                </a:cubicBezTo>
                <a:cubicBezTo>
                  <a:pt x="32" y="10"/>
                  <a:pt x="34" y="9"/>
                  <a:pt x="35" y="9"/>
                </a:cubicBezTo>
                <a:cubicBezTo>
                  <a:pt x="35" y="10"/>
                  <a:pt x="34" y="12"/>
                  <a:pt x="32" y="14"/>
                </a:cubicBezTo>
                <a:cubicBezTo>
                  <a:pt x="26" y="21"/>
                  <a:pt x="26" y="21"/>
                  <a:pt x="26" y="21"/>
                </a:cubicBezTo>
                <a:cubicBezTo>
                  <a:pt x="40" y="34"/>
                  <a:pt x="40" y="34"/>
                  <a:pt x="40" y="34"/>
                </a:cubicBezTo>
                <a:cubicBezTo>
                  <a:pt x="42" y="36"/>
                  <a:pt x="46" y="36"/>
                  <a:pt x="48" y="33"/>
                </a:cubicBezTo>
                <a:cubicBezTo>
                  <a:pt x="51" y="30"/>
                  <a:pt x="51" y="30"/>
                  <a:pt x="51" y="30"/>
                </a:cubicBezTo>
                <a:cubicBezTo>
                  <a:pt x="63" y="41"/>
                  <a:pt x="63" y="41"/>
                  <a:pt x="63" y="41"/>
                </a:cubicBezTo>
                <a:cubicBezTo>
                  <a:pt x="63" y="41"/>
                  <a:pt x="63" y="41"/>
                  <a:pt x="63" y="41"/>
                </a:cubicBezTo>
                <a:cubicBezTo>
                  <a:pt x="50" y="55"/>
                  <a:pt x="50" y="55"/>
                  <a:pt x="50" y="55"/>
                </a:cubicBezTo>
                <a:cubicBezTo>
                  <a:pt x="49" y="56"/>
                  <a:pt x="49" y="58"/>
                  <a:pt x="50" y="59"/>
                </a:cubicBezTo>
                <a:cubicBezTo>
                  <a:pt x="51" y="59"/>
                  <a:pt x="52" y="59"/>
                  <a:pt x="53" y="58"/>
                </a:cubicBezTo>
                <a:cubicBezTo>
                  <a:pt x="66" y="44"/>
                  <a:pt x="66" y="44"/>
                  <a:pt x="66" y="44"/>
                </a:cubicBezTo>
                <a:cubicBezTo>
                  <a:pt x="66" y="44"/>
                  <a:pt x="66" y="44"/>
                  <a:pt x="67" y="44"/>
                </a:cubicBezTo>
                <a:cubicBezTo>
                  <a:pt x="70" y="47"/>
                  <a:pt x="70" y="47"/>
                  <a:pt x="70" y="47"/>
                </a:cubicBezTo>
                <a:cubicBezTo>
                  <a:pt x="70" y="47"/>
                  <a:pt x="70" y="47"/>
                  <a:pt x="70" y="47"/>
                </a:cubicBezTo>
                <a:cubicBezTo>
                  <a:pt x="60" y="58"/>
                  <a:pt x="60" y="58"/>
                  <a:pt x="60" y="58"/>
                </a:cubicBezTo>
                <a:cubicBezTo>
                  <a:pt x="59" y="59"/>
                  <a:pt x="59" y="60"/>
                  <a:pt x="60" y="61"/>
                </a:cubicBezTo>
                <a:cubicBezTo>
                  <a:pt x="61" y="62"/>
                  <a:pt x="62" y="62"/>
                  <a:pt x="63" y="61"/>
                </a:cubicBezTo>
                <a:cubicBezTo>
                  <a:pt x="73" y="50"/>
                  <a:pt x="73" y="50"/>
                  <a:pt x="73" y="50"/>
                </a:cubicBezTo>
                <a:cubicBezTo>
                  <a:pt x="73" y="50"/>
                  <a:pt x="73" y="50"/>
                  <a:pt x="73" y="50"/>
                </a:cubicBezTo>
                <a:cubicBezTo>
                  <a:pt x="77" y="53"/>
                  <a:pt x="77" y="53"/>
                  <a:pt x="77" y="53"/>
                </a:cubicBezTo>
                <a:cubicBezTo>
                  <a:pt x="77" y="53"/>
                  <a:pt x="76" y="53"/>
                  <a:pt x="76" y="53"/>
                </a:cubicBezTo>
                <a:cubicBezTo>
                  <a:pt x="63" y="67"/>
                  <a:pt x="63" y="67"/>
                  <a:pt x="63" y="67"/>
                </a:cubicBezTo>
                <a:cubicBezTo>
                  <a:pt x="63" y="68"/>
                  <a:pt x="63" y="70"/>
                  <a:pt x="64" y="71"/>
                </a:cubicBezTo>
                <a:cubicBezTo>
                  <a:pt x="65" y="72"/>
                  <a:pt x="66" y="72"/>
                  <a:pt x="67" y="71"/>
                </a:cubicBezTo>
                <a:cubicBezTo>
                  <a:pt x="80" y="56"/>
                  <a:pt x="80" y="56"/>
                  <a:pt x="80" y="56"/>
                </a:cubicBezTo>
                <a:cubicBezTo>
                  <a:pt x="80" y="56"/>
                  <a:pt x="80" y="56"/>
                  <a:pt x="80" y="56"/>
                </a:cubicBezTo>
                <a:cubicBezTo>
                  <a:pt x="83" y="59"/>
                  <a:pt x="83" y="59"/>
                  <a:pt x="83" y="59"/>
                </a:cubicBezTo>
                <a:cubicBezTo>
                  <a:pt x="83" y="59"/>
                  <a:pt x="83" y="59"/>
                  <a:pt x="83" y="59"/>
                </a:cubicBezTo>
                <a:cubicBezTo>
                  <a:pt x="79" y="64"/>
                  <a:pt x="79" y="64"/>
                  <a:pt x="79" y="64"/>
                </a:cubicBezTo>
                <a:cubicBezTo>
                  <a:pt x="79" y="64"/>
                  <a:pt x="79" y="64"/>
                  <a:pt x="78" y="64"/>
                </a:cubicBezTo>
                <a:cubicBezTo>
                  <a:pt x="68" y="76"/>
                  <a:pt x="68" y="76"/>
                  <a:pt x="68" y="76"/>
                </a:cubicBezTo>
                <a:cubicBezTo>
                  <a:pt x="67" y="77"/>
                  <a:pt x="66" y="79"/>
                  <a:pt x="68" y="80"/>
                </a:cubicBezTo>
                <a:cubicBezTo>
                  <a:pt x="106" y="115"/>
                  <a:pt x="106" y="115"/>
                  <a:pt x="106" y="115"/>
                </a:cubicBezTo>
                <a:cubicBezTo>
                  <a:pt x="106" y="115"/>
                  <a:pt x="106" y="115"/>
                  <a:pt x="106" y="115"/>
                </a:cubicBezTo>
                <a:cubicBezTo>
                  <a:pt x="107" y="117"/>
                  <a:pt x="107" y="117"/>
                  <a:pt x="107" y="117"/>
                </a:cubicBezTo>
                <a:cubicBezTo>
                  <a:pt x="107" y="117"/>
                  <a:pt x="107" y="117"/>
                  <a:pt x="107" y="117"/>
                </a:cubicBezTo>
                <a:cubicBezTo>
                  <a:pt x="115" y="123"/>
                  <a:pt x="115" y="123"/>
                  <a:pt x="115" y="123"/>
                </a:cubicBezTo>
                <a:cubicBezTo>
                  <a:pt x="115" y="123"/>
                  <a:pt x="121" y="123"/>
                  <a:pt x="125" y="119"/>
                </a:cubicBezTo>
                <a:cubicBezTo>
                  <a:pt x="130" y="114"/>
                  <a:pt x="130" y="107"/>
                  <a:pt x="130" y="107"/>
                </a:cubicBezTo>
                <a:cubicBezTo>
                  <a:pt x="122" y="100"/>
                  <a:pt x="122" y="100"/>
                  <a:pt x="122" y="100"/>
                </a:cubicBezTo>
                <a:cubicBezTo>
                  <a:pt x="122" y="100"/>
                  <a:pt x="122" y="100"/>
                  <a:pt x="122" y="100"/>
                </a:cubicBezTo>
                <a:cubicBezTo>
                  <a:pt x="121" y="99"/>
                  <a:pt x="121" y="99"/>
                  <a:pt x="121" y="99"/>
                </a:cubicBezTo>
                <a:cubicBezTo>
                  <a:pt x="84" y="65"/>
                  <a:pt x="84" y="65"/>
                  <a:pt x="84" y="65"/>
                </a:cubicBezTo>
                <a:cubicBezTo>
                  <a:pt x="87" y="62"/>
                  <a:pt x="87" y="62"/>
                  <a:pt x="87" y="62"/>
                </a:cubicBezTo>
                <a:cubicBezTo>
                  <a:pt x="87" y="62"/>
                  <a:pt x="87" y="62"/>
                  <a:pt x="87" y="62"/>
                </a:cubicBezTo>
                <a:cubicBezTo>
                  <a:pt x="133" y="104"/>
                  <a:pt x="133" y="104"/>
                  <a:pt x="133" y="104"/>
                </a:cubicBezTo>
                <a:cubicBezTo>
                  <a:pt x="134" y="108"/>
                  <a:pt x="134" y="110"/>
                  <a:pt x="133" y="116"/>
                </a:cubicBezTo>
                <a:close/>
                <a:moveTo>
                  <a:pt x="116" y="116"/>
                </a:moveTo>
                <a:cubicBezTo>
                  <a:pt x="117" y="117"/>
                  <a:pt x="117" y="118"/>
                  <a:pt x="116" y="118"/>
                </a:cubicBezTo>
                <a:cubicBezTo>
                  <a:pt x="116" y="119"/>
                  <a:pt x="116" y="119"/>
                  <a:pt x="115" y="119"/>
                </a:cubicBezTo>
                <a:cubicBezTo>
                  <a:pt x="115" y="119"/>
                  <a:pt x="114" y="119"/>
                  <a:pt x="114" y="118"/>
                </a:cubicBezTo>
                <a:cubicBezTo>
                  <a:pt x="77" y="84"/>
                  <a:pt x="77" y="84"/>
                  <a:pt x="77" y="84"/>
                </a:cubicBezTo>
                <a:cubicBezTo>
                  <a:pt x="77" y="84"/>
                  <a:pt x="77" y="82"/>
                  <a:pt x="77" y="82"/>
                </a:cubicBezTo>
                <a:cubicBezTo>
                  <a:pt x="78" y="81"/>
                  <a:pt x="79" y="81"/>
                  <a:pt x="79" y="82"/>
                </a:cubicBezTo>
                <a:lnTo>
                  <a:pt x="116" y="116"/>
                </a:lnTo>
                <a:close/>
                <a:moveTo>
                  <a:pt x="116" y="116"/>
                </a:moveTo>
                <a:cubicBezTo>
                  <a:pt x="116" y="116"/>
                  <a:pt x="116" y="116"/>
                  <a:pt x="116" y="116"/>
                </a:cubicBezTo>
              </a:path>
            </a:pathLst>
          </a:custGeom>
          <a:solidFill>
            <a:schemeClr val="accent1"/>
          </a:solidFill>
          <a:ln w="9525">
            <a:noFill/>
            <a:round/>
            <a:headEnd/>
            <a:tailEnd/>
          </a:ln>
        </p:spPr>
        <p:txBody>
          <a:bodyPr wrap="square" lIns="91440" tIns="45720" rIns="91440" bIns="45720" anchor="ctr">
            <a:normAutofit/>
          </a:bodyPr>
          <a:lstStyle/>
          <a:p>
            <a:pPr algn="ctr"/>
            <a:endParaRPr/>
          </a:p>
        </p:txBody>
      </p:sp>
    </p:spTree>
    <p:custDataLst>
      <p:tags r:id="rId1"/>
    </p:custDataLst>
    <p:extLst>
      <p:ext uri="{BB962C8B-B14F-4D97-AF65-F5344CB8AC3E}">
        <p14:creationId xmlns:p14="http://schemas.microsoft.com/office/powerpoint/2010/main" val="345768340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77B00812-BD37-4CFE-B2C2-6A5EEB6A502F}"/>
              </a:ext>
            </a:extLst>
          </p:cNvPr>
          <p:cNvSpPr/>
          <p:nvPr/>
        </p:nvSpPr>
        <p:spPr>
          <a:xfrm>
            <a:off x="6152993" y="3673747"/>
            <a:ext cx="5365907"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xmlns="" id="{DF8911E4-1A09-4F3F-B72F-1F1D683FE97F}"/>
              </a:ext>
            </a:extLst>
          </p:cNvPr>
          <p:cNvSpPr/>
          <p:nvPr/>
        </p:nvSpPr>
        <p:spPr>
          <a:xfrm>
            <a:off x="6152993" y="1233688"/>
            <a:ext cx="5365907"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xmlns="" id="{60EF3F73-99BA-433B-8A21-2C4011EC448F}"/>
              </a:ext>
            </a:extLst>
          </p:cNvPr>
          <p:cNvSpPr/>
          <p:nvPr/>
        </p:nvSpPr>
        <p:spPr>
          <a:xfrm>
            <a:off x="660401" y="1233688"/>
            <a:ext cx="5413776"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xmlns="" id="{16251595-5CC3-4B9B-896F-3586659673A3}"/>
              </a:ext>
            </a:extLst>
          </p:cNvPr>
          <p:cNvSpPr/>
          <p:nvPr/>
        </p:nvSpPr>
        <p:spPr>
          <a:xfrm>
            <a:off x="660401" y="3673747"/>
            <a:ext cx="5413776"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9806DD09-7585-4390-B7B2-8903CD25D857}"/>
              </a:ext>
            </a:extLst>
          </p:cNvPr>
          <p:cNvSpPr>
            <a:spLocks noGrp="1"/>
          </p:cNvSpPr>
          <p:nvPr>
            <p:ph type="title"/>
          </p:nvPr>
        </p:nvSpPr>
        <p:spPr/>
        <p:txBody>
          <a:bodyPr/>
          <a:lstStyle/>
          <a:p>
            <a:r>
              <a:rPr lang="zh-CN" altLang="en-US" dirty="0">
                <a:solidFill>
                  <a:schemeClr val="tx1">
                    <a:lumMod val="85000"/>
                    <a:lumOff val="15000"/>
                  </a:schemeClr>
                </a:solidFill>
              </a:rPr>
              <a:t>你可能需要作</a:t>
            </a:r>
            <a:r>
              <a:rPr lang="en-US" altLang="zh-CN" dirty="0">
                <a:solidFill>
                  <a:schemeClr val="tx1">
                    <a:lumMod val="85000"/>
                    <a:lumOff val="15000"/>
                  </a:schemeClr>
                </a:solidFill>
              </a:rPr>
              <a:t>SWOT</a:t>
            </a:r>
            <a:r>
              <a:rPr lang="zh-CN" altLang="en-US" dirty="0">
                <a:solidFill>
                  <a:schemeClr val="tx1">
                    <a:lumMod val="85000"/>
                    <a:lumOff val="15000"/>
                  </a:schemeClr>
                </a:solidFill>
              </a:rPr>
              <a:t>矩阵分析</a:t>
            </a:r>
          </a:p>
        </p:txBody>
      </p:sp>
      <p:sp>
        <p:nvSpPr>
          <p:cNvPr id="4" name="泪滴形 3">
            <a:extLst>
              <a:ext uri="{FF2B5EF4-FFF2-40B4-BE49-F238E27FC236}">
                <a16:creationId xmlns:a16="http://schemas.microsoft.com/office/drawing/2014/main" xmlns="" id="{F8B2F3D5-7634-4356-B338-1A56300C2C88}"/>
              </a:ext>
            </a:extLst>
          </p:cNvPr>
          <p:cNvSpPr/>
          <p:nvPr/>
        </p:nvSpPr>
        <p:spPr>
          <a:xfrm flipV="1">
            <a:off x="4404360" y="193609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5"/>
                </a:solidFill>
              </a:rPr>
              <a:t>S</a:t>
            </a:r>
            <a:endParaRPr lang="zh-CN" altLang="en-US" sz="9500" dirty="0">
              <a:solidFill>
                <a:schemeClr val="accent5"/>
              </a:solidFill>
            </a:endParaRPr>
          </a:p>
        </p:txBody>
      </p:sp>
      <p:sp>
        <p:nvSpPr>
          <p:cNvPr id="5" name="泪滴形 4">
            <a:extLst>
              <a:ext uri="{FF2B5EF4-FFF2-40B4-BE49-F238E27FC236}">
                <a16:creationId xmlns:a16="http://schemas.microsoft.com/office/drawing/2014/main" xmlns="" id="{42F8A907-C912-4642-BA24-FC3A2A49D53D}"/>
              </a:ext>
            </a:extLst>
          </p:cNvPr>
          <p:cNvSpPr/>
          <p:nvPr/>
        </p:nvSpPr>
        <p:spPr>
          <a:xfrm flipH="1" flipV="1">
            <a:off x="6152993" y="193609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1"/>
                </a:solidFill>
              </a:rPr>
              <a:t>O</a:t>
            </a:r>
            <a:endParaRPr lang="zh-CN" altLang="en-US" sz="9500" dirty="0">
              <a:solidFill>
                <a:schemeClr val="accent1"/>
              </a:solidFill>
            </a:endParaRPr>
          </a:p>
        </p:txBody>
      </p:sp>
      <p:sp>
        <p:nvSpPr>
          <p:cNvPr id="6" name="泪滴形 5">
            <a:extLst>
              <a:ext uri="{FF2B5EF4-FFF2-40B4-BE49-F238E27FC236}">
                <a16:creationId xmlns:a16="http://schemas.microsoft.com/office/drawing/2014/main" xmlns="" id="{F1A82B03-F313-4624-A1FE-CF3633CB1E25}"/>
              </a:ext>
            </a:extLst>
          </p:cNvPr>
          <p:cNvSpPr/>
          <p:nvPr/>
        </p:nvSpPr>
        <p:spPr>
          <a:xfrm flipH="1">
            <a:off x="6152993" y="367374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1"/>
                </a:solidFill>
              </a:rPr>
              <a:t>T</a:t>
            </a:r>
            <a:endParaRPr lang="zh-CN" altLang="en-US" sz="9500" dirty="0">
              <a:solidFill>
                <a:schemeClr val="accent1"/>
              </a:solidFill>
            </a:endParaRPr>
          </a:p>
        </p:txBody>
      </p:sp>
      <p:sp>
        <p:nvSpPr>
          <p:cNvPr id="7" name="泪滴形 6">
            <a:extLst>
              <a:ext uri="{FF2B5EF4-FFF2-40B4-BE49-F238E27FC236}">
                <a16:creationId xmlns:a16="http://schemas.microsoft.com/office/drawing/2014/main" xmlns="" id="{1FFB68A9-A2C9-4B7B-83B3-17712B3DDE9D}"/>
              </a:ext>
            </a:extLst>
          </p:cNvPr>
          <p:cNvSpPr/>
          <p:nvPr/>
        </p:nvSpPr>
        <p:spPr>
          <a:xfrm>
            <a:off x="4404360" y="367374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bg1">
                    <a:lumMod val="50000"/>
                  </a:schemeClr>
                </a:solidFill>
              </a:rPr>
              <a:t>W</a:t>
            </a:r>
            <a:endParaRPr lang="zh-CN" altLang="en-US" sz="9500" dirty="0">
              <a:solidFill>
                <a:schemeClr val="bg1">
                  <a:lumMod val="50000"/>
                </a:schemeClr>
              </a:solidFill>
            </a:endParaRPr>
          </a:p>
        </p:txBody>
      </p:sp>
      <p:sp>
        <p:nvSpPr>
          <p:cNvPr id="12" name="文本框 11">
            <a:extLst>
              <a:ext uri="{FF2B5EF4-FFF2-40B4-BE49-F238E27FC236}">
                <a16:creationId xmlns:a16="http://schemas.microsoft.com/office/drawing/2014/main" xmlns="" id="{C900E3DC-9597-4DBF-B889-96799421ABF0}"/>
              </a:ext>
            </a:extLst>
          </p:cNvPr>
          <p:cNvSpPr txBox="1"/>
          <p:nvPr/>
        </p:nvSpPr>
        <p:spPr>
          <a:xfrm>
            <a:off x="778333" y="1361794"/>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4" name="文本框 13">
            <a:extLst>
              <a:ext uri="{FF2B5EF4-FFF2-40B4-BE49-F238E27FC236}">
                <a16:creationId xmlns:a16="http://schemas.microsoft.com/office/drawing/2014/main" xmlns="" id="{D54CFBBE-23AD-40D5-94B9-9321A7FFC341}"/>
              </a:ext>
            </a:extLst>
          </p:cNvPr>
          <p:cNvSpPr txBox="1"/>
          <p:nvPr/>
        </p:nvSpPr>
        <p:spPr>
          <a:xfrm>
            <a:off x="811967" y="1832950"/>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5" name="文本框 14">
            <a:extLst>
              <a:ext uri="{FF2B5EF4-FFF2-40B4-BE49-F238E27FC236}">
                <a16:creationId xmlns:a16="http://schemas.microsoft.com/office/drawing/2014/main" xmlns="" id="{1ADA12F5-0CB3-485E-B59F-3273092041C7}"/>
              </a:ext>
            </a:extLst>
          </p:cNvPr>
          <p:cNvSpPr txBox="1"/>
          <p:nvPr/>
        </p:nvSpPr>
        <p:spPr>
          <a:xfrm>
            <a:off x="778333" y="3807279"/>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6" name="文本框 15">
            <a:extLst>
              <a:ext uri="{FF2B5EF4-FFF2-40B4-BE49-F238E27FC236}">
                <a16:creationId xmlns:a16="http://schemas.microsoft.com/office/drawing/2014/main" xmlns="" id="{E5BF3523-0377-4FA2-9FEE-E16A3863D730}"/>
              </a:ext>
            </a:extLst>
          </p:cNvPr>
          <p:cNvSpPr txBox="1"/>
          <p:nvPr/>
        </p:nvSpPr>
        <p:spPr>
          <a:xfrm>
            <a:off x="811967" y="4295982"/>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7" name="文本框 16">
            <a:extLst>
              <a:ext uri="{FF2B5EF4-FFF2-40B4-BE49-F238E27FC236}">
                <a16:creationId xmlns:a16="http://schemas.microsoft.com/office/drawing/2014/main" xmlns="" id="{A122944E-EEF0-49CC-BA9B-9B1A155E9927}"/>
              </a:ext>
            </a:extLst>
          </p:cNvPr>
          <p:cNvSpPr txBox="1"/>
          <p:nvPr/>
        </p:nvSpPr>
        <p:spPr>
          <a:xfrm>
            <a:off x="7867991" y="3807279"/>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8" name="文本框 17">
            <a:extLst>
              <a:ext uri="{FF2B5EF4-FFF2-40B4-BE49-F238E27FC236}">
                <a16:creationId xmlns:a16="http://schemas.microsoft.com/office/drawing/2014/main" xmlns="" id="{18181C1D-3746-4BB0-89D0-41AFEE467F8E}"/>
              </a:ext>
            </a:extLst>
          </p:cNvPr>
          <p:cNvSpPr txBox="1"/>
          <p:nvPr/>
        </p:nvSpPr>
        <p:spPr>
          <a:xfrm>
            <a:off x="7901625" y="4295982"/>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9" name="文本框 18">
            <a:extLst>
              <a:ext uri="{FF2B5EF4-FFF2-40B4-BE49-F238E27FC236}">
                <a16:creationId xmlns:a16="http://schemas.microsoft.com/office/drawing/2014/main" xmlns="" id="{6E97D3AC-ACE7-431E-89F4-08206BA0B12A}"/>
              </a:ext>
            </a:extLst>
          </p:cNvPr>
          <p:cNvSpPr txBox="1"/>
          <p:nvPr/>
        </p:nvSpPr>
        <p:spPr>
          <a:xfrm>
            <a:off x="7867991" y="1361794"/>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20" name="文本框 19">
            <a:extLst>
              <a:ext uri="{FF2B5EF4-FFF2-40B4-BE49-F238E27FC236}">
                <a16:creationId xmlns:a16="http://schemas.microsoft.com/office/drawing/2014/main" xmlns="" id="{91FFF50A-7D50-4456-8D98-93B212561BAF}"/>
              </a:ext>
            </a:extLst>
          </p:cNvPr>
          <p:cNvSpPr txBox="1"/>
          <p:nvPr/>
        </p:nvSpPr>
        <p:spPr>
          <a:xfrm>
            <a:off x="7901625" y="1832950"/>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4" name="任意多边形: 形状 23">
            <a:extLst>
              <a:ext uri="{FF2B5EF4-FFF2-40B4-BE49-F238E27FC236}">
                <a16:creationId xmlns:a16="http://schemas.microsoft.com/office/drawing/2014/main" xmlns="" id="{704B71E4-823B-487C-9881-54328BF0A540}"/>
              </a:ext>
            </a:extLst>
          </p:cNvPr>
          <p:cNvSpPr/>
          <p:nvPr/>
        </p:nvSpPr>
        <p:spPr>
          <a:xfrm>
            <a:off x="11401997" y="1233688"/>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形状 24">
            <a:extLst>
              <a:ext uri="{FF2B5EF4-FFF2-40B4-BE49-F238E27FC236}">
                <a16:creationId xmlns:a16="http://schemas.microsoft.com/office/drawing/2014/main" xmlns="" id="{B485F8E8-F403-43CD-A8A8-AA402DD4207A}"/>
              </a:ext>
            </a:extLst>
          </p:cNvPr>
          <p:cNvSpPr/>
          <p:nvPr/>
        </p:nvSpPr>
        <p:spPr>
          <a:xfrm flipV="1">
            <a:off x="11401997" y="5921832"/>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xmlns="" id="{9AB5B3BE-12EE-4881-903C-65EEBBE15963}"/>
              </a:ext>
            </a:extLst>
          </p:cNvPr>
          <p:cNvSpPr/>
          <p:nvPr/>
        </p:nvSpPr>
        <p:spPr>
          <a:xfrm rot="16200000">
            <a:off x="670730" y="1223359"/>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xmlns="" id="{2F24DE5C-0AB1-467C-8203-78A4F55E249A}"/>
              </a:ext>
            </a:extLst>
          </p:cNvPr>
          <p:cNvSpPr/>
          <p:nvPr/>
        </p:nvSpPr>
        <p:spPr>
          <a:xfrm flipH="1" flipV="1">
            <a:off x="660401" y="5921832"/>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503041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4897099-4F40-487F-A9D0-3E379A648B18}"/>
              </a:ext>
            </a:extLst>
          </p:cNvPr>
          <p:cNvSpPr>
            <a:spLocks noGrp="1"/>
          </p:cNvSpPr>
          <p:nvPr>
            <p:ph type="title"/>
          </p:nvPr>
        </p:nvSpPr>
        <p:spPr/>
        <p:txBody>
          <a:bodyPr/>
          <a:lstStyle/>
          <a:p>
            <a:pPr>
              <a:tabLst>
                <a:tab pos="3495675" algn="l"/>
              </a:tabLst>
            </a:pPr>
            <a:r>
              <a:rPr lang="zh-CN" altLang="en-US" dirty="0">
                <a:solidFill>
                  <a:schemeClr val="tx1">
                    <a:lumMod val="85000"/>
                    <a:lumOff val="15000"/>
                  </a:schemeClr>
                </a:solidFill>
              </a:rPr>
              <a:t>时间轴</a:t>
            </a:r>
            <a:r>
              <a:rPr lang="en-US" altLang="zh-CN" dirty="0">
                <a:solidFill>
                  <a:schemeClr val="tx1">
                    <a:lumMod val="85000"/>
                    <a:lumOff val="15000"/>
                  </a:schemeClr>
                </a:solidFill>
              </a:rPr>
              <a:t>/</a:t>
            </a:r>
            <a:r>
              <a:rPr lang="zh-CN" altLang="en-US" dirty="0">
                <a:solidFill>
                  <a:schemeClr val="tx1">
                    <a:lumMod val="85000"/>
                    <a:lumOff val="15000"/>
                  </a:schemeClr>
                </a:solidFill>
              </a:rPr>
              <a:t>递进关系</a:t>
            </a:r>
            <a:r>
              <a:rPr lang="en-US" altLang="zh-CN" dirty="0">
                <a:solidFill>
                  <a:schemeClr val="tx1">
                    <a:lumMod val="85000"/>
                    <a:lumOff val="15000"/>
                  </a:schemeClr>
                </a:solidFill>
              </a:rPr>
              <a:t>/</a:t>
            </a:r>
            <a:r>
              <a:rPr lang="zh-CN" altLang="en-US" dirty="0">
                <a:solidFill>
                  <a:schemeClr val="tx1">
                    <a:lumMod val="85000"/>
                    <a:lumOff val="15000"/>
                  </a:schemeClr>
                </a:solidFill>
              </a:rPr>
              <a:t>发展历程</a:t>
            </a:r>
          </a:p>
        </p:txBody>
      </p:sp>
      <p:cxnSp>
        <p:nvCxnSpPr>
          <p:cNvPr id="5" name="直接连接符 4">
            <a:extLst>
              <a:ext uri="{FF2B5EF4-FFF2-40B4-BE49-F238E27FC236}">
                <a16:creationId xmlns:a16="http://schemas.microsoft.com/office/drawing/2014/main" xmlns="" id="{2B8DADEB-CFF1-4C0E-81B7-9EA3F2F7A7B9}"/>
              </a:ext>
            </a:extLst>
          </p:cNvPr>
          <p:cNvCxnSpPr>
            <a:cxnSpLocks/>
          </p:cNvCxnSpPr>
          <p:nvPr/>
        </p:nvCxnSpPr>
        <p:spPr>
          <a:xfrm flipH="1" flipV="1">
            <a:off x="111929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xmlns="" id="{59FB0B84-59EF-4694-8656-518E92BAD045}"/>
              </a:ext>
            </a:extLst>
          </p:cNvPr>
          <p:cNvCxnSpPr>
            <a:cxnSpLocks/>
          </p:cNvCxnSpPr>
          <p:nvPr/>
        </p:nvCxnSpPr>
        <p:spPr>
          <a:xfrm flipH="1" flipV="1">
            <a:off x="110686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xmlns="" id="{D44B58F8-052A-45F7-80EF-D34AB09DF1F2}"/>
              </a:ext>
            </a:extLst>
          </p:cNvPr>
          <p:cNvCxnSpPr>
            <a:cxnSpLocks/>
          </p:cNvCxnSpPr>
          <p:nvPr/>
        </p:nvCxnSpPr>
        <p:spPr>
          <a:xfrm flipH="1" flipV="1">
            <a:off x="109443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xmlns="" id="{A2B3983D-06F6-471F-AF8D-8BFDB73B98C0}"/>
              </a:ext>
            </a:extLst>
          </p:cNvPr>
          <p:cNvCxnSpPr>
            <a:cxnSpLocks/>
          </p:cNvCxnSpPr>
          <p:nvPr/>
        </p:nvCxnSpPr>
        <p:spPr>
          <a:xfrm flipH="1" flipV="1">
            <a:off x="108200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xmlns="" id="{7691E219-A784-4968-A166-CFC98222B95B}"/>
              </a:ext>
            </a:extLst>
          </p:cNvPr>
          <p:cNvCxnSpPr>
            <a:cxnSpLocks/>
          </p:cNvCxnSpPr>
          <p:nvPr/>
        </p:nvCxnSpPr>
        <p:spPr>
          <a:xfrm flipH="1" flipV="1">
            <a:off x="105713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xmlns="" id="{E8414BA4-D9FF-4FD4-B70A-C9DA6E67A357}"/>
              </a:ext>
            </a:extLst>
          </p:cNvPr>
          <p:cNvCxnSpPr>
            <a:cxnSpLocks/>
          </p:cNvCxnSpPr>
          <p:nvPr/>
        </p:nvCxnSpPr>
        <p:spPr>
          <a:xfrm flipH="1" flipV="1">
            <a:off x="103227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xmlns="" id="{36B1D7C1-2567-43A0-9681-5C966ABD5163}"/>
              </a:ext>
            </a:extLst>
          </p:cNvPr>
          <p:cNvCxnSpPr>
            <a:cxnSpLocks/>
          </p:cNvCxnSpPr>
          <p:nvPr/>
        </p:nvCxnSpPr>
        <p:spPr>
          <a:xfrm flipH="1" flipV="1">
            <a:off x="106957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xmlns="" id="{0591B133-098E-492C-9AC9-FE5CB3B05A9F}"/>
              </a:ext>
            </a:extLst>
          </p:cNvPr>
          <p:cNvCxnSpPr>
            <a:cxnSpLocks/>
          </p:cNvCxnSpPr>
          <p:nvPr/>
        </p:nvCxnSpPr>
        <p:spPr>
          <a:xfrm flipH="1" flipV="1">
            <a:off x="104470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xmlns="" id="{7EE29E2F-00C4-42ED-A7BC-8806FD815EA8}"/>
              </a:ext>
            </a:extLst>
          </p:cNvPr>
          <p:cNvCxnSpPr>
            <a:cxnSpLocks/>
          </p:cNvCxnSpPr>
          <p:nvPr/>
        </p:nvCxnSpPr>
        <p:spPr>
          <a:xfrm flipH="1" flipV="1">
            <a:off x="101984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xmlns="" id="{F7FA5FCD-7F77-4E11-BF3D-C97CD031D48E}"/>
              </a:ext>
            </a:extLst>
          </p:cNvPr>
          <p:cNvCxnSpPr>
            <a:cxnSpLocks/>
          </p:cNvCxnSpPr>
          <p:nvPr/>
        </p:nvCxnSpPr>
        <p:spPr>
          <a:xfrm flipH="1" flipV="1">
            <a:off x="1007412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xmlns="" id="{3377DB7A-5783-4F21-9EF2-ED05D70E9818}"/>
              </a:ext>
            </a:extLst>
          </p:cNvPr>
          <p:cNvCxnSpPr>
            <a:cxnSpLocks/>
          </p:cNvCxnSpPr>
          <p:nvPr/>
        </p:nvCxnSpPr>
        <p:spPr>
          <a:xfrm flipH="1" flipV="1">
            <a:off x="994981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xmlns="" id="{2974C6A4-B463-42BA-B728-9F82F30E41A8}"/>
              </a:ext>
            </a:extLst>
          </p:cNvPr>
          <p:cNvCxnSpPr>
            <a:cxnSpLocks/>
          </p:cNvCxnSpPr>
          <p:nvPr/>
        </p:nvCxnSpPr>
        <p:spPr>
          <a:xfrm flipH="1" flipV="1">
            <a:off x="10322760"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xmlns="" id="{37145D98-8B4D-42E2-A7B6-39F5DCE1FCD2}"/>
              </a:ext>
            </a:extLst>
          </p:cNvPr>
          <p:cNvCxnSpPr>
            <a:cxnSpLocks/>
          </p:cNvCxnSpPr>
          <p:nvPr/>
        </p:nvCxnSpPr>
        <p:spPr>
          <a:xfrm flipH="1" flipV="1">
            <a:off x="97011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xmlns="" id="{2566E11A-0A2E-4274-8FC0-B92732D5DAF7}"/>
              </a:ext>
            </a:extLst>
          </p:cNvPr>
          <p:cNvCxnSpPr>
            <a:cxnSpLocks/>
          </p:cNvCxnSpPr>
          <p:nvPr/>
        </p:nvCxnSpPr>
        <p:spPr>
          <a:xfrm flipH="1" flipV="1">
            <a:off x="95768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xmlns="" id="{4208AC68-F1F1-4E70-BCE6-30638D7D63C1}"/>
              </a:ext>
            </a:extLst>
          </p:cNvPr>
          <p:cNvCxnSpPr>
            <a:cxnSpLocks/>
          </p:cNvCxnSpPr>
          <p:nvPr/>
        </p:nvCxnSpPr>
        <p:spPr>
          <a:xfrm flipH="1" flipV="1">
            <a:off x="94525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xmlns="" id="{1183D85A-BAF5-406F-A2B6-EC4FE5DD15F0}"/>
              </a:ext>
            </a:extLst>
          </p:cNvPr>
          <p:cNvCxnSpPr>
            <a:cxnSpLocks/>
          </p:cNvCxnSpPr>
          <p:nvPr/>
        </p:nvCxnSpPr>
        <p:spPr>
          <a:xfrm flipH="1" flipV="1">
            <a:off x="93282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xmlns="" id="{DADE40B0-997C-45D5-BE42-55782C2D4022}"/>
              </a:ext>
            </a:extLst>
          </p:cNvPr>
          <p:cNvCxnSpPr>
            <a:cxnSpLocks/>
          </p:cNvCxnSpPr>
          <p:nvPr/>
        </p:nvCxnSpPr>
        <p:spPr>
          <a:xfrm flipH="1" flipV="1">
            <a:off x="92039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xmlns="" id="{4CBCB7ED-E511-408A-B1F4-127C56DC21C6}"/>
              </a:ext>
            </a:extLst>
          </p:cNvPr>
          <p:cNvCxnSpPr>
            <a:cxnSpLocks/>
          </p:cNvCxnSpPr>
          <p:nvPr/>
        </p:nvCxnSpPr>
        <p:spPr>
          <a:xfrm flipH="1" flipV="1">
            <a:off x="90796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xmlns="" id="{A3876327-5158-422F-9CA4-285EA4566FFD}"/>
              </a:ext>
            </a:extLst>
          </p:cNvPr>
          <p:cNvCxnSpPr>
            <a:cxnSpLocks/>
          </p:cNvCxnSpPr>
          <p:nvPr/>
        </p:nvCxnSpPr>
        <p:spPr>
          <a:xfrm flipH="1" flipV="1">
            <a:off x="89552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xmlns="" id="{91F45CEE-638A-40AA-AB73-F23A14E9CA27}"/>
              </a:ext>
            </a:extLst>
          </p:cNvPr>
          <p:cNvCxnSpPr>
            <a:cxnSpLocks/>
          </p:cNvCxnSpPr>
          <p:nvPr/>
        </p:nvCxnSpPr>
        <p:spPr>
          <a:xfrm flipH="1" flipV="1">
            <a:off x="88309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xmlns="" id="{EFB6E708-F155-4B4C-BC1C-DAA2A67E9503}"/>
              </a:ext>
            </a:extLst>
          </p:cNvPr>
          <p:cNvCxnSpPr>
            <a:cxnSpLocks/>
          </p:cNvCxnSpPr>
          <p:nvPr/>
        </p:nvCxnSpPr>
        <p:spPr>
          <a:xfrm flipH="1" flipV="1">
            <a:off x="87066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xmlns="" id="{346F2848-D6BE-4D02-A2C4-0AE8949C383E}"/>
              </a:ext>
            </a:extLst>
          </p:cNvPr>
          <p:cNvCxnSpPr>
            <a:cxnSpLocks/>
          </p:cNvCxnSpPr>
          <p:nvPr/>
        </p:nvCxnSpPr>
        <p:spPr>
          <a:xfrm flipH="1" flipV="1">
            <a:off x="858233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xmlns="" id="{F6C83301-6B26-4DE7-B6A0-AB7457CF1C95}"/>
              </a:ext>
            </a:extLst>
          </p:cNvPr>
          <p:cNvCxnSpPr>
            <a:cxnSpLocks/>
          </p:cNvCxnSpPr>
          <p:nvPr/>
        </p:nvCxnSpPr>
        <p:spPr>
          <a:xfrm flipH="1" flipV="1">
            <a:off x="84580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xmlns="" id="{88A0E2CB-3DD7-4548-A691-3EA8BE67D0C1}"/>
              </a:ext>
            </a:extLst>
          </p:cNvPr>
          <p:cNvCxnSpPr>
            <a:cxnSpLocks/>
          </p:cNvCxnSpPr>
          <p:nvPr/>
        </p:nvCxnSpPr>
        <p:spPr>
          <a:xfrm flipH="1" flipV="1">
            <a:off x="8333704"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xmlns="" id="{EAE20037-64E0-4649-B8A6-4F8B20C59D12}"/>
              </a:ext>
            </a:extLst>
          </p:cNvPr>
          <p:cNvCxnSpPr>
            <a:cxnSpLocks/>
          </p:cNvCxnSpPr>
          <p:nvPr/>
        </p:nvCxnSpPr>
        <p:spPr>
          <a:xfrm flipH="1" flipV="1">
            <a:off x="82093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xmlns="" id="{1216CB1B-C1D5-4274-9A8C-DFC83F185326}"/>
              </a:ext>
            </a:extLst>
          </p:cNvPr>
          <p:cNvCxnSpPr>
            <a:cxnSpLocks/>
          </p:cNvCxnSpPr>
          <p:nvPr/>
        </p:nvCxnSpPr>
        <p:spPr>
          <a:xfrm flipH="1" flipV="1">
            <a:off x="80850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xmlns="" id="{EACA0197-4FAA-4703-8642-195C21FF77F7}"/>
              </a:ext>
            </a:extLst>
          </p:cNvPr>
          <p:cNvCxnSpPr>
            <a:cxnSpLocks/>
          </p:cNvCxnSpPr>
          <p:nvPr/>
        </p:nvCxnSpPr>
        <p:spPr>
          <a:xfrm flipH="1" flipV="1">
            <a:off x="79607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xmlns="" id="{ECAAE1D3-3956-42A1-8325-E10B239A4552}"/>
              </a:ext>
            </a:extLst>
          </p:cNvPr>
          <p:cNvCxnSpPr>
            <a:cxnSpLocks/>
          </p:cNvCxnSpPr>
          <p:nvPr/>
        </p:nvCxnSpPr>
        <p:spPr>
          <a:xfrm flipH="1" flipV="1">
            <a:off x="78364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xmlns="" id="{D92EE3C1-ED93-407A-BF53-C7689FA3A5D3}"/>
              </a:ext>
            </a:extLst>
          </p:cNvPr>
          <p:cNvCxnSpPr>
            <a:cxnSpLocks/>
          </p:cNvCxnSpPr>
          <p:nvPr/>
        </p:nvCxnSpPr>
        <p:spPr>
          <a:xfrm flipH="1" flipV="1">
            <a:off x="77121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xmlns="" id="{A0DF773A-B525-4969-A647-61B170300A2F}"/>
              </a:ext>
            </a:extLst>
          </p:cNvPr>
          <p:cNvCxnSpPr>
            <a:cxnSpLocks/>
          </p:cNvCxnSpPr>
          <p:nvPr/>
        </p:nvCxnSpPr>
        <p:spPr>
          <a:xfrm flipH="1" flipV="1">
            <a:off x="75878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xmlns="" id="{281AA2ED-2E22-4CAF-BD29-5A1359D012D6}"/>
              </a:ext>
            </a:extLst>
          </p:cNvPr>
          <p:cNvCxnSpPr>
            <a:cxnSpLocks/>
          </p:cNvCxnSpPr>
          <p:nvPr/>
        </p:nvCxnSpPr>
        <p:spPr>
          <a:xfrm flipH="1" flipV="1">
            <a:off x="74634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xmlns="" id="{EEB9936A-26B2-4098-A378-2736C0734417}"/>
              </a:ext>
            </a:extLst>
          </p:cNvPr>
          <p:cNvCxnSpPr>
            <a:cxnSpLocks/>
          </p:cNvCxnSpPr>
          <p:nvPr/>
        </p:nvCxnSpPr>
        <p:spPr>
          <a:xfrm flipH="1" flipV="1">
            <a:off x="73391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xmlns="" id="{C69D7CEA-414C-4E89-A3C2-D028E930DF32}"/>
              </a:ext>
            </a:extLst>
          </p:cNvPr>
          <p:cNvCxnSpPr>
            <a:cxnSpLocks/>
          </p:cNvCxnSpPr>
          <p:nvPr/>
        </p:nvCxnSpPr>
        <p:spPr>
          <a:xfrm flipH="1" flipV="1">
            <a:off x="72148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xmlns="" id="{48724B35-26D9-4C95-BC88-3D189352870F}"/>
              </a:ext>
            </a:extLst>
          </p:cNvPr>
          <p:cNvCxnSpPr>
            <a:cxnSpLocks/>
          </p:cNvCxnSpPr>
          <p:nvPr/>
        </p:nvCxnSpPr>
        <p:spPr>
          <a:xfrm flipH="1" flipV="1">
            <a:off x="70905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xmlns="" id="{29CD591D-4345-44F0-820A-B099ED2A77C8}"/>
              </a:ext>
            </a:extLst>
          </p:cNvPr>
          <p:cNvCxnSpPr>
            <a:cxnSpLocks/>
          </p:cNvCxnSpPr>
          <p:nvPr/>
        </p:nvCxnSpPr>
        <p:spPr>
          <a:xfrm flipH="1" flipV="1">
            <a:off x="696622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xmlns="" id="{F18D033A-B71A-4973-925C-EF28AC7A9969}"/>
              </a:ext>
            </a:extLst>
          </p:cNvPr>
          <p:cNvCxnSpPr>
            <a:cxnSpLocks/>
          </p:cNvCxnSpPr>
          <p:nvPr/>
        </p:nvCxnSpPr>
        <p:spPr>
          <a:xfrm flipH="1" flipV="1">
            <a:off x="6220332"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xmlns="" id="{298D6744-BDC8-4FD6-A4BE-53AF21B4387B}"/>
              </a:ext>
            </a:extLst>
          </p:cNvPr>
          <p:cNvCxnSpPr>
            <a:cxnSpLocks/>
          </p:cNvCxnSpPr>
          <p:nvPr/>
        </p:nvCxnSpPr>
        <p:spPr>
          <a:xfrm flipH="1" flipV="1">
            <a:off x="67175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xmlns="" id="{50E265FA-8DFA-42FE-B532-A6F022B6A258}"/>
              </a:ext>
            </a:extLst>
          </p:cNvPr>
          <p:cNvCxnSpPr>
            <a:cxnSpLocks/>
          </p:cNvCxnSpPr>
          <p:nvPr/>
        </p:nvCxnSpPr>
        <p:spPr>
          <a:xfrm flipH="1" flipV="1">
            <a:off x="65932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xmlns="" id="{F684BA16-A19C-49F7-AE09-7BC9AAE7511C}"/>
              </a:ext>
            </a:extLst>
          </p:cNvPr>
          <p:cNvCxnSpPr>
            <a:cxnSpLocks/>
          </p:cNvCxnSpPr>
          <p:nvPr/>
        </p:nvCxnSpPr>
        <p:spPr>
          <a:xfrm flipH="1" flipV="1">
            <a:off x="64689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xmlns="" id="{5E6752B2-2255-4B3E-AB91-5C7B1B87E858}"/>
              </a:ext>
            </a:extLst>
          </p:cNvPr>
          <p:cNvCxnSpPr>
            <a:cxnSpLocks/>
          </p:cNvCxnSpPr>
          <p:nvPr/>
        </p:nvCxnSpPr>
        <p:spPr>
          <a:xfrm flipH="1" flipV="1">
            <a:off x="63446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xmlns="" id="{9BDAF681-5F3B-4D36-BDB3-E751B553F2E8}"/>
              </a:ext>
            </a:extLst>
          </p:cNvPr>
          <p:cNvCxnSpPr>
            <a:cxnSpLocks/>
          </p:cNvCxnSpPr>
          <p:nvPr/>
        </p:nvCxnSpPr>
        <p:spPr>
          <a:xfrm flipH="1" flipV="1">
            <a:off x="62203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xmlns="" id="{2F6B9394-7679-41E4-8460-68DDF62A353F}"/>
              </a:ext>
            </a:extLst>
          </p:cNvPr>
          <p:cNvCxnSpPr>
            <a:cxnSpLocks/>
          </p:cNvCxnSpPr>
          <p:nvPr/>
        </p:nvCxnSpPr>
        <p:spPr>
          <a:xfrm flipH="1" flipV="1">
            <a:off x="60960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xmlns="" id="{9A4A7F5F-512B-4053-B65D-6C708CB491B0}"/>
              </a:ext>
            </a:extLst>
          </p:cNvPr>
          <p:cNvCxnSpPr>
            <a:cxnSpLocks/>
          </p:cNvCxnSpPr>
          <p:nvPr/>
        </p:nvCxnSpPr>
        <p:spPr>
          <a:xfrm flipH="1" flipV="1">
            <a:off x="59717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xmlns="" id="{B5EDEC59-1820-469F-AE3E-C610CDDA9033}"/>
              </a:ext>
            </a:extLst>
          </p:cNvPr>
          <p:cNvCxnSpPr>
            <a:cxnSpLocks/>
          </p:cNvCxnSpPr>
          <p:nvPr/>
        </p:nvCxnSpPr>
        <p:spPr>
          <a:xfrm flipH="1" flipV="1">
            <a:off x="58473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xmlns="" id="{72B1DF17-A444-4C08-BADF-BEA6EC23BD2B}"/>
              </a:ext>
            </a:extLst>
          </p:cNvPr>
          <p:cNvCxnSpPr>
            <a:cxnSpLocks/>
          </p:cNvCxnSpPr>
          <p:nvPr/>
        </p:nvCxnSpPr>
        <p:spPr>
          <a:xfrm flipH="1" flipV="1">
            <a:off x="57230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xmlns="" id="{1BEFF53D-05AF-478A-8C76-BA73C59900F1}"/>
              </a:ext>
            </a:extLst>
          </p:cNvPr>
          <p:cNvCxnSpPr>
            <a:cxnSpLocks/>
          </p:cNvCxnSpPr>
          <p:nvPr/>
        </p:nvCxnSpPr>
        <p:spPr>
          <a:xfrm flipH="1" flipV="1">
            <a:off x="55987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xmlns="" id="{69832794-9023-4E38-BD3F-ACAA4C503D21}"/>
              </a:ext>
            </a:extLst>
          </p:cNvPr>
          <p:cNvCxnSpPr>
            <a:cxnSpLocks/>
          </p:cNvCxnSpPr>
          <p:nvPr/>
        </p:nvCxnSpPr>
        <p:spPr>
          <a:xfrm flipH="1" flipV="1">
            <a:off x="547443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xmlns="" id="{2D17220A-1B63-4938-921A-A6B399E0C8F6}"/>
              </a:ext>
            </a:extLst>
          </p:cNvPr>
          <p:cNvCxnSpPr>
            <a:cxnSpLocks/>
          </p:cNvCxnSpPr>
          <p:nvPr/>
        </p:nvCxnSpPr>
        <p:spPr>
          <a:xfrm flipH="1" flipV="1">
            <a:off x="522580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xmlns="" id="{0CDCB7F8-62A0-4830-9C61-785F0D320484}"/>
              </a:ext>
            </a:extLst>
          </p:cNvPr>
          <p:cNvCxnSpPr>
            <a:cxnSpLocks/>
          </p:cNvCxnSpPr>
          <p:nvPr/>
        </p:nvCxnSpPr>
        <p:spPr>
          <a:xfrm flipH="1" flipV="1">
            <a:off x="51014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xmlns="" id="{629A84E1-C697-401E-9E25-0F3F5D4A2BE6}"/>
              </a:ext>
            </a:extLst>
          </p:cNvPr>
          <p:cNvCxnSpPr>
            <a:cxnSpLocks/>
          </p:cNvCxnSpPr>
          <p:nvPr/>
        </p:nvCxnSpPr>
        <p:spPr>
          <a:xfrm flipH="1" flipV="1">
            <a:off x="49771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xmlns="" id="{1922A9F7-7EDF-4E2D-B3DA-A91358D25019}"/>
              </a:ext>
            </a:extLst>
          </p:cNvPr>
          <p:cNvCxnSpPr>
            <a:cxnSpLocks/>
          </p:cNvCxnSpPr>
          <p:nvPr/>
        </p:nvCxnSpPr>
        <p:spPr>
          <a:xfrm flipH="1" flipV="1">
            <a:off x="48528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xmlns="" id="{E82EEB3E-29CB-4DAC-BC07-B66CB768408C}"/>
              </a:ext>
            </a:extLst>
          </p:cNvPr>
          <p:cNvCxnSpPr>
            <a:cxnSpLocks/>
          </p:cNvCxnSpPr>
          <p:nvPr/>
        </p:nvCxnSpPr>
        <p:spPr>
          <a:xfrm flipH="1" flipV="1">
            <a:off x="47285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xmlns="" id="{2C3DF57E-A7E6-42EB-8F4D-03AC6E0B4D29}"/>
              </a:ext>
            </a:extLst>
          </p:cNvPr>
          <p:cNvCxnSpPr>
            <a:cxnSpLocks/>
          </p:cNvCxnSpPr>
          <p:nvPr/>
        </p:nvCxnSpPr>
        <p:spPr>
          <a:xfrm flipH="1" flipV="1">
            <a:off x="46042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xmlns="" id="{75998570-ADBF-4410-8E78-F88C82D19AAE}"/>
              </a:ext>
            </a:extLst>
          </p:cNvPr>
          <p:cNvCxnSpPr>
            <a:cxnSpLocks/>
          </p:cNvCxnSpPr>
          <p:nvPr/>
        </p:nvCxnSpPr>
        <p:spPr>
          <a:xfrm flipH="1" flipV="1">
            <a:off x="44799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xmlns="" id="{126A0725-B0D8-4144-AC1F-AA38B06D4C22}"/>
              </a:ext>
            </a:extLst>
          </p:cNvPr>
          <p:cNvCxnSpPr>
            <a:cxnSpLocks/>
          </p:cNvCxnSpPr>
          <p:nvPr/>
        </p:nvCxnSpPr>
        <p:spPr>
          <a:xfrm flipH="1" flipV="1">
            <a:off x="43555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xmlns="" id="{E9D6C0E8-F1B5-4705-AEF1-564755496011}"/>
              </a:ext>
            </a:extLst>
          </p:cNvPr>
          <p:cNvCxnSpPr>
            <a:cxnSpLocks/>
          </p:cNvCxnSpPr>
          <p:nvPr/>
        </p:nvCxnSpPr>
        <p:spPr>
          <a:xfrm flipH="1" flipV="1">
            <a:off x="42312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xmlns="" id="{C93AE4A8-2A55-48B6-B208-4A885DBE5871}"/>
              </a:ext>
            </a:extLst>
          </p:cNvPr>
          <p:cNvCxnSpPr>
            <a:cxnSpLocks/>
          </p:cNvCxnSpPr>
          <p:nvPr/>
        </p:nvCxnSpPr>
        <p:spPr>
          <a:xfrm flipH="1" flipV="1">
            <a:off x="41069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xmlns="" id="{F3D07540-7927-442C-BFA7-0AF488EAABF1}"/>
              </a:ext>
            </a:extLst>
          </p:cNvPr>
          <p:cNvCxnSpPr>
            <a:cxnSpLocks/>
          </p:cNvCxnSpPr>
          <p:nvPr/>
        </p:nvCxnSpPr>
        <p:spPr>
          <a:xfrm flipH="1" flipV="1">
            <a:off x="39826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xmlns="" id="{241BFA8A-D474-4648-AD47-BCC1A3A37053}"/>
              </a:ext>
            </a:extLst>
          </p:cNvPr>
          <p:cNvCxnSpPr>
            <a:cxnSpLocks/>
          </p:cNvCxnSpPr>
          <p:nvPr/>
        </p:nvCxnSpPr>
        <p:spPr>
          <a:xfrm flipH="1" flipV="1">
            <a:off x="3858328"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xmlns="" id="{1EE0CA9D-5B34-415D-AE89-690E838E10AB}"/>
              </a:ext>
            </a:extLst>
          </p:cNvPr>
          <p:cNvCxnSpPr>
            <a:cxnSpLocks/>
          </p:cNvCxnSpPr>
          <p:nvPr/>
        </p:nvCxnSpPr>
        <p:spPr>
          <a:xfrm flipH="1" flipV="1">
            <a:off x="373401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xmlns="" id="{48EEE48C-760C-4263-9A3E-E64F2DA2A4A3}"/>
              </a:ext>
            </a:extLst>
          </p:cNvPr>
          <p:cNvCxnSpPr>
            <a:cxnSpLocks/>
          </p:cNvCxnSpPr>
          <p:nvPr/>
        </p:nvCxnSpPr>
        <p:spPr>
          <a:xfrm flipH="1" flipV="1">
            <a:off x="36096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xmlns="" id="{D533A607-E2CD-4E73-9A09-3CE41DA932AC}"/>
              </a:ext>
            </a:extLst>
          </p:cNvPr>
          <p:cNvCxnSpPr>
            <a:cxnSpLocks/>
          </p:cNvCxnSpPr>
          <p:nvPr/>
        </p:nvCxnSpPr>
        <p:spPr>
          <a:xfrm flipH="1" flipV="1">
            <a:off x="34853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xmlns="" id="{474B14AC-1CC0-419C-AB6E-893FC62A3828}"/>
              </a:ext>
            </a:extLst>
          </p:cNvPr>
          <p:cNvCxnSpPr>
            <a:cxnSpLocks/>
          </p:cNvCxnSpPr>
          <p:nvPr/>
        </p:nvCxnSpPr>
        <p:spPr>
          <a:xfrm flipH="1" flipV="1">
            <a:off x="33610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xmlns="" id="{ABFDD985-51E9-4C44-B42F-978C8858B6CB}"/>
              </a:ext>
            </a:extLst>
          </p:cNvPr>
          <p:cNvCxnSpPr>
            <a:cxnSpLocks/>
          </p:cNvCxnSpPr>
          <p:nvPr/>
        </p:nvCxnSpPr>
        <p:spPr>
          <a:xfrm flipH="1" flipV="1">
            <a:off x="32367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xmlns="" id="{E6A5E499-30A9-4509-BEC8-2FE4E152CE7D}"/>
              </a:ext>
            </a:extLst>
          </p:cNvPr>
          <p:cNvCxnSpPr>
            <a:cxnSpLocks/>
          </p:cNvCxnSpPr>
          <p:nvPr/>
        </p:nvCxnSpPr>
        <p:spPr>
          <a:xfrm flipH="1" flipV="1">
            <a:off x="31124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xmlns="" id="{29D53F7C-964A-4508-A4DD-46106CD3BFB7}"/>
              </a:ext>
            </a:extLst>
          </p:cNvPr>
          <p:cNvCxnSpPr>
            <a:cxnSpLocks/>
          </p:cNvCxnSpPr>
          <p:nvPr/>
        </p:nvCxnSpPr>
        <p:spPr>
          <a:xfrm flipH="1" flipV="1">
            <a:off x="29881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xmlns="" id="{0CE02B16-EF78-484F-9510-A16695034047}"/>
              </a:ext>
            </a:extLst>
          </p:cNvPr>
          <p:cNvCxnSpPr>
            <a:cxnSpLocks/>
          </p:cNvCxnSpPr>
          <p:nvPr/>
        </p:nvCxnSpPr>
        <p:spPr>
          <a:xfrm flipH="1" flipV="1">
            <a:off x="28638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xmlns="" id="{87B282F5-3900-4BE8-A70B-445943250A11}"/>
              </a:ext>
            </a:extLst>
          </p:cNvPr>
          <p:cNvCxnSpPr>
            <a:cxnSpLocks/>
          </p:cNvCxnSpPr>
          <p:nvPr/>
        </p:nvCxnSpPr>
        <p:spPr>
          <a:xfrm flipH="1" flipV="1">
            <a:off x="27394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xmlns="" id="{6C5A7F70-F46B-4BFA-A70C-BD508DC8D046}"/>
              </a:ext>
            </a:extLst>
          </p:cNvPr>
          <p:cNvCxnSpPr>
            <a:cxnSpLocks/>
          </p:cNvCxnSpPr>
          <p:nvPr/>
        </p:nvCxnSpPr>
        <p:spPr>
          <a:xfrm flipH="1" flipV="1">
            <a:off x="26151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xmlns="" id="{A26418D9-6BB7-4483-9632-414D7912E14D}"/>
              </a:ext>
            </a:extLst>
          </p:cNvPr>
          <p:cNvCxnSpPr>
            <a:cxnSpLocks/>
          </p:cNvCxnSpPr>
          <p:nvPr/>
        </p:nvCxnSpPr>
        <p:spPr>
          <a:xfrm flipH="1" flipV="1">
            <a:off x="24908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xmlns="" id="{79F0C53B-F0EC-4BAF-AF17-EB25729CC35E}"/>
              </a:ext>
            </a:extLst>
          </p:cNvPr>
          <p:cNvCxnSpPr>
            <a:cxnSpLocks/>
          </p:cNvCxnSpPr>
          <p:nvPr/>
        </p:nvCxnSpPr>
        <p:spPr>
          <a:xfrm flipH="1" flipV="1">
            <a:off x="22422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xmlns="" id="{8A96DFE8-D611-402D-9B1F-7E18D1CEFEBE}"/>
              </a:ext>
            </a:extLst>
          </p:cNvPr>
          <p:cNvCxnSpPr>
            <a:cxnSpLocks/>
          </p:cNvCxnSpPr>
          <p:nvPr/>
        </p:nvCxnSpPr>
        <p:spPr>
          <a:xfrm flipH="1" flipV="1">
            <a:off x="211790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xmlns="" id="{120C161A-1122-49E5-9144-B51B96140E6D}"/>
              </a:ext>
            </a:extLst>
          </p:cNvPr>
          <p:cNvCxnSpPr>
            <a:cxnSpLocks/>
          </p:cNvCxnSpPr>
          <p:nvPr/>
        </p:nvCxnSpPr>
        <p:spPr>
          <a:xfrm flipH="1" flipV="1">
            <a:off x="19935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xmlns="" id="{CCB7C19C-256C-4A6A-8989-5357F84BE42B}"/>
              </a:ext>
            </a:extLst>
          </p:cNvPr>
          <p:cNvCxnSpPr>
            <a:cxnSpLocks/>
          </p:cNvCxnSpPr>
          <p:nvPr/>
        </p:nvCxnSpPr>
        <p:spPr>
          <a:xfrm flipH="1" flipV="1">
            <a:off x="17449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xmlns="" id="{589A42B3-5778-4E07-A38F-6A7EE1F18EAA}"/>
              </a:ext>
            </a:extLst>
          </p:cNvPr>
          <p:cNvCxnSpPr>
            <a:cxnSpLocks/>
          </p:cNvCxnSpPr>
          <p:nvPr/>
        </p:nvCxnSpPr>
        <p:spPr>
          <a:xfrm flipH="1" flipV="1">
            <a:off x="14963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xmlns="" id="{059A550D-B5EC-4877-A8CF-0264EFB12D9A}"/>
              </a:ext>
            </a:extLst>
          </p:cNvPr>
          <p:cNvCxnSpPr>
            <a:cxnSpLocks/>
          </p:cNvCxnSpPr>
          <p:nvPr/>
        </p:nvCxnSpPr>
        <p:spPr>
          <a:xfrm flipH="1" flipV="1">
            <a:off x="18692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xmlns="" id="{AE4848E3-EE75-4025-A97A-DDF4F174E30B}"/>
              </a:ext>
            </a:extLst>
          </p:cNvPr>
          <p:cNvCxnSpPr>
            <a:cxnSpLocks/>
          </p:cNvCxnSpPr>
          <p:nvPr/>
        </p:nvCxnSpPr>
        <p:spPr>
          <a:xfrm flipH="1" flipV="1">
            <a:off x="13720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xmlns="" id="{68A69434-83A6-4F15-A546-84ACF0EF1A00}"/>
              </a:ext>
            </a:extLst>
          </p:cNvPr>
          <p:cNvCxnSpPr>
            <a:cxnSpLocks/>
          </p:cNvCxnSpPr>
          <p:nvPr/>
        </p:nvCxnSpPr>
        <p:spPr>
          <a:xfrm flipH="1" flipV="1">
            <a:off x="12476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xmlns="" id="{1168DCFF-D048-41A6-BF01-6CD2BAE35002}"/>
              </a:ext>
            </a:extLst>
          </p:cNvPr>
          <p:cNvCxnSpPr>
            <a:cxnSpLocks/>
          </p:cNvCxnSpPr>
          <p:nvPr/>
        </p:nvCxnSpPr>
        <p:spPr>
          <a:xfrm flipH="1" flipV="1">
            <a:off x="11233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xmlns="" id="{38E56CC4-C276-41B1-A949-F8E9CC01996B}"/>
              </a:ext>
            </a:extLst>
          </p:cNvPr>
          <p:cNvCxnSpPr>
            <a:cxnSpLocks/>
          </p:cNvCxnSpPr>
          <p:nvPr/>
        </p:nvCxnSpPr>
        <p:spPr>
          <a:xfrm flipH="1" flipV="1">
            <a:off x="9990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xmlns="" id="{4013CE4A-B287-4530-A1F6-8125D5D38FEA}"/>
              </a:ext>
            </a:extLst>
          </p:cNvPr>
          <p:cNvCxnSpPr/>
          <p:nvPr/>
        </p:nvCxnSpPr>
        <p:spPr>
          <a:xfrm>
            <a:off x="708343" y="5031092"/>
            <a:ext cx="10775315"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grpSp>
        <p:nvGrpSpPr>
          <p:cNvPr id="113" name="îṩḻïďè">
            <a:extLst>
              <a:ext uri="{FF2B5EF4-FFF2-40B4-BE49-F238E27FC236}">
                <a16:creationId xmlns:a16="http://schemas.microsoft.com/office/drawing/2014/main" xmlns="" id="{B05D40C0-B17C-4245-9CB0-E771E9F1904C}"/>
              </a:ext>
            </a:extLst>
          </p:cNvPr>
          <p:cNvGrpSpPr/>
          <p:nvPr/>
        </p:nvGrpSpPr>
        <p:grpSpPr>
          <a:xfrm>
            <a:off x="5714538" y="5247641"/>
            <a:ext cx="1009015" cy="886459"/>
            <a:chOff x="7587230" y="4865371"/>
            <a:chExt cx="1009015" cy="886459"/>
          </a:xfrm>
        </p:grpSpPr>
        <p:sp>
          <p:nvSpPr>
            <p:cNvPr id="143" name="íśľíḍê">
              <a:extLst>
                <a:ext uri="{FF2B5EF4-FFF2-40B4-BE49-F238E27FC236}">
                  <a16:creationId xmlns:a16="http://schemas.microsoft.com/office/drawing/2014/main" xmlns="" id="{B9FDAD03-A6AE-411B-A7A3-70BB62C89B91}"/>
                </a:ext>
              </a:extLst>
            </p:cNvPr>
            <p:cNvSpPr/>
            <p:nvPr/>
          </p:nvSpPr>
          <p:spPr>
            <a:xfrm>
              <a:off x="7986903"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44" name="îṧlíḋe">
              <a:extLst>
                <a:ext uri="{FF2B5EF4-FFF2-40B4-BE49-F238E27FC236}">
                  <a16:creationId xmlns:a16="http://schemas.microsoft.com/office/drawing/2014/main" xmlns="" id="{AC9E659E-F566-4C78-9F5C-C5225718987E}"/>
                </a:ext>
              </a:extLst>
            </p:cNvPr>
            <p:cNvSpPr txBox="1"/>
            <p:nvPr/>
          </p:nvSpPr>
          <p:spPr>
            <a:xfrm>
              <a:off x="7587230" y="5353050"/>
              <a:ext cx="1009015" cy="398780"/>
            </a:xfrm>
            <a:prstGeom prst="rect">
              <a:avLst/>
            </a:prstGeom>
            <a:noFill/>
          </p:spPr>
          <p:txBody>
            <a:bodyPr wrap="square" rtlCol="0">
              <a:spAutoFit/>
            </a:bodyPr>
            <a:lstStyle/>
            <a:p>
              <a:pPr algn="ctr"/>
              <a:r>
                <a:rPr lang="en-US" sz="2000" b="1" dirty="0"/>
                <a:t>2018</a:t>
              </a:r>
              <a:endParaRPr lang="zh-CN" altLang="en-US" sz="2000" b="1" dirty="0"/>
            </a:p>
          </p:txBody>
        </p:sp>
      </p:grpSp>
      <p:grpSp>
        <p:nvGrpSpPr>
          <p:cNvPr id="114" name="îšļíḓé">
            <a:extLst>
              <a:ext uri="{FF2B5EF4-FFF2-40B4-BE49-F238E27FC236}">
                <a16:creationId xmlns:a16="http://schemas.microsoft.com/office/drawing/2014/main" xmlns="" id="{335063DA-D4E0-4A00-A59F-DDABEE8D227C}"/>
              </a:ext>
            </a:extLst>
          </p:cNvPr>
          <p:cNvGrpSpPr/>
          <p:nvPr/>
        </p:nvGrpSpPr>
        <p:grpSpPr>
          <a:xfrm>
            <a:off x="7819295" y="5247641"/>
            <a:ext cx="1040765" cy="886459"/>
            <a:chOff x="9567095" y="4865371"/>
            <a:chExt cx="1040765" cy="886459"/>
          </a:xfrm>
        </p:grpSpPr>
        <p:sp>
          <p:nvSpPr>
            <p:cNvPr id="141" name="iṣḷîḍê">
              <a:extLst>
                <a:ext uri="{FF2B5EF4-FFF2-40B4-BE49-F238E27FC236}">
                  <a16:creationId xmlns:a16="http://schemas.microsoft.com/office/drawing/2014/main" xmlns="" id="{A76A338F-8EA1-4307-B75A-82439F6C739E}"/>
                </a:ext>
              </a:extLst>
            </p:cNvPr>
            <p:cNvSpPr/>
            <p:nvPr/>
          </p:nvSpPr>
          <p:spPr>
            <a:xfrm>
              <a:off x="9982642"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42" name="išlîḓè">
              <a:extLst>
                <a:ext uri="{FF2B5EF4-FFF2-40B4-BE49-F238E27FC236}">
                  <a16:creationId xmlns:a16="http://schemas.microsoft.com/office/drawing/2014/main" xmlns="" id="{BEBA529B-E219-429F-BCBF-1633D6262F0B}"/>
                </a:ext>
              </a:extLst>
            </p:cNvPr>
            <p:cNvSpPr txBox="1"/>
            <p:nvPr/>
          </p:nvSpPr>
          <p:spPr>
            <a:xfrm>
              <a:off x="9567095" y="5353050"/>
              <a:ext cx="1040765" cy="398780"/>
            </a:xfrm>
            <a:prstGeom prst="rect">
              <a:avLst/>
            </a:prstGeom>
            <a:noFill/>
          </p:spPr>
          <p:txBody>
            <a:bodyPr wrap="square" rtlCol="0">
              <a:spAutoFit/>
            </a:bodyPr>
            <a:lstStyle/>
            <a:p>
              <a:pPr algn="ctr"/>
              <a:r>
                <a:rPr lang="en-US" sz="2000" b="1" dirty="0"/>
                <a:t>2019</a:t>
              </a:r>
              <a:endParaRPr lang="zh-CN" altLang="en-US" sz="2000" b="1" dirty="0"/>
            </a:p>
          </p:txBody>
        </p:sp>
      </p:grpSp>
      <p:grpSp>
        <p:nvGrpSpPr>
          <p:cNvPr id="3" name="组合 2">
            <a:extLst>
              <a:ext uri="{FF2B5EF4-FFF2-40B4-BE49-F238E27FC236}">
                <a16:creationId xmlns:a16="http://schemas.microsoft.com/office/drawing/2014/main" xmlns="" id="{C8C7BB71-5EAB-46B3-A38A-EF83D4C70AA3}"/>
              </a:ext>
            </a:extLst>
          </p:cNvPr>
          <p:cNvGrpSpPr/>
          <p:nvPr/>
        </p:nvGrpSpPr>
        <p:grpSpPr>
          <a:xfrm>
            <a:off x="743299" y="2491449"/>
            <a:ext cx="1738198" cy="2681235"/>
            <a:chOff x="743299" y="2491449"/>
            <a:chExt cx="1738198" cy="2681235"/>
          </a:xfrm>
        </p:grpSpPr>
        <p:sp>
          <p:nvSpPr>
            <p:cNvPr id="139" name="ïŝļiḋé">
              <a:extLst>
                <a:ext uri="{FF2B5EF4-FFF2-40B4-BE49-F238E27FC236}">
                  <a16:creationId xmlns:a16="http://schemas.microsoft.com/office/drawing/2014/main" xmlns="" id="{7BD49E78-C1FD-49C5-9F52-15A023E16370}"/>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40" name="i$ļíḍe">
              <a:extLst>
                <a:ext uri="{FF2B5EF4-FFF2-40B4-BE49-F238E27FC236}">
                  <a16:creationId xmlns:a16="http://schemas.microsoft.com/office/drawing/2014/main" xmlns="" id="{8D53D8EF-A625-4C27-AEE9-A7196B6DA7CD}"/>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17" name="iṧlîḓê">
            <a:extLst>
              <a:ext uri="{FF2B5EF4-FFF2-40B4-BE49-F238E27FC236}">
                <a16:creationId xmlns:a16="http://schemas.microsoft.com/office/drawing/2014/main" xmlns="" id="{131A140C-7988-4B0C-921D-12C28E1D8ED0}"/>
              </a:ext>
            </a:extLst>
          </p:cNvPr>
          <p:cNvGrpSpPr/>
          <p:nvPr/>
        </p:nvGrpSpPr>
        <p:grpSpPr>
          <a:xfrm>
            <a:off x="3149717" y="5247641"/>
            <a:ext cx="1334135" cy="886459"/>
            <a:chOff x="4127090" y="4865371"/>
            <a:chExt cx="1334135" cy="886459"/>
          </a:xfrm>
        </p:grpSpPr>
        <p:sp>
          <p:nvSpPr>
            <p:cNvPr id="135" name="iṧḻíḓe">
              <a:extLst>
                <a:ext uri="{FF2B5EF4-FFF2-40B4-BE49-F238E27FC236}">
                  <a16:creationId xmlns:a16="http://schemas.microsoft.com/office/drawing/2014/main" xmlns="" id="{ED1852AC-634B-427B-B9DA-3CBC563C69E2}"/>
                </a:ext>
              </a:extLst>
            </p:cNvPr>
            <p:cNvSpPr/>
            <p:nvPr/>
          </p:nvSpPr>
          <p:spPr>
            <a:xfrm>
              <a:off x="4732026"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36" name="íŝļiḑé">
              <a:extLst>
                <a:ext uri="{FF2B5EF4-FFF2-40B4-BE49-F238E27FC236}">
                  <a16:creationId xmlns:a16="http://schemas.microsoft.com/office/drawing/2014/main" xmlns="" id="{CD4A7294-CFCC-44F4-8E0E-A7CA87DA8A88}"/>
                </a:ext>
              </a:extLst>
            </p:cNvPr>
            <p:cNvSpPr txBox="1"/>
            <p:nvPr/>
          </p:nvSpPr>
          <p:spPr>
            <a:xfrm>
              <a:off x="4127090" y="5353050"/>
              <a:ext cx="1334135" cy="398780"/>
            </a:xfrm>
            <a:prstGeom prst="rect">
              <a:avLst/>
            </a:prstGeom>
            <a:noFill/>
          </p:spPr>
          <p:txBody>
            <a:bodyPr wrap="square" rtlCol="0">
              <a:spAutoFit/>
            </a:bodyPr>
            <a:lstStyle/>
            <a:p>
              <a:pPr algn="ctr"/>
              <a:r>
                <a:rPr lang="en-US" sz="2000" b="1" dirty="0"/>
                <a:t>2017</a:t>
              </a:r>
              <a:endParaRPr lang="zh-CN" altLang="en-US" sz="2000" b="1" dirty="0"/>
            </a:p>
          </p:txBody>
        </p:sp>
      </p:grpSp>
      <p:cxnSp>
        <p:nvCxnSpPr>
          <p:cNvPr id="118" name="直接连接符 117">
            <a:extLst>
              <a:ext uri="{FF2B5EF4-FFF2-40B4-BE49-F238E27FC236}">
                <a16:creationId xmlns:a16="http://schemas.microsoft.com/office/drawing/2014/main" xmlns="" id="{2BBB4AA4-D594-4E30-A699-DA6B36CBF074}"/>
              </a:ext>
            </a:extLst>
          </p:cNvPr>
          <p:cNvCxnSpPr/>
          <p:nvPr/>
        </p:nvCxnSpPr>
        <p:spPr>
          <a:xfrm>
            <a:off x="2867685" y="4354491"/>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xmlns="" id="{B70AF349-6972-4E20-A84C-82C195BDD4D9}"/>
              </a:ext>
            </a:extLst>
          </p:cNvPr>
          <p:cNvCxnSpPr/>
          <p:nvPr/>
        </p:nvCxnSpPr>
        <p:spPr>
          <a:xfrm>
            <a:off x="5024412" y="4088278"/>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a16="http://schemas.microsoft.com/office/drawing/2014/main" xmlns="" id="{F02CA613-3F9D-4437-9522-9E99753627B7}"/>
              </a:ext>
            </a:extLst>
          </p:cNvPr>
          <p:cNvCxnSpPr/>
          <p:nvPr/>
        </p:nvCxnSpPr>
        <p:spPr>
          <a:xfrm>
            <a:off x="710958" y="4620703"/>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xmlns="" id="{4E7C0F56-5F39-41AE-84AC-DA3CFAE7D916}"/>
              </a:ext>
            </a:extLst>
          </p:cNvPr>
          <p:cNvCxnSpPr/>
          <p:nvPr/>
        </p:nvCxnSpPr>
        <p:spPr>
          <a:xfrm>
            <a:off x="7181139" y="3788614"/>
            <a:ext cx="2155627" cy="0"/>
          </a:xfrm>
          <a:prstGeom prst="line">
            <a:avLst/>
          </a:prstGeom>
          <a:solidFill>
            <a:schemeClr val="tx2"/>
          </a:solidFill>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a16="http://schemas.microsoft.com/office/drawing/2014/main" xmlns="" id="{80473FD9-8727-44F7-9E87-D17002F72A9E}"/>
              </a:ext>
            </a:extLst>
          </p:cNvPr>
          <p:cNvCxnSpPr/>
          <p:nvPr/>
        </p:nvCxnSpPr>
        <p:spPr>
          <a:xfrm>
            <a:off x="9337868" y="3535221"/>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grpSp>
        <p:nvGrpSpPr>
          <p:cNvPr id="126" name="îṧḷiḑê">
            <a:extLst>
              <a:ext uri="{FF2B5EF4-FFF2-40B4-BE49-F238E27FC236}">
                <a16:creationId xmlns:a16="http://schemas.microsoft.com/office/drawing/2014/main" xmlns="" id="{F130171A-50B9-4222-8817-E58A2995209F}"/>
              </a:ext>
            </a:extLst>
          </p:cNvPr>
          <p:cNvGrpSpPr/>
          <p:nvPr/>
        </p:nvGrpSpPr>
        <p:grpSpPr>
          <a:xfrm>
            <a:off x="9802345" y="5247641"/>
            <a:ext cx="1040765" cy="886459"/>
            <a:chOff x="9567095" y="4865371"/>
            <a:chExt cx="1040765" cy="886459"/>
          </a:xfrm>
        </p:grpSpPr>
        <p:sp>
          <p:nvSpPr>
            <p:cNvPr id="127" name="îšḷíḓê">
              <a:extLst>
                <a:ext uri="{FF2B5EF4-FFF2-40B4-BE49-F238E27FC236}">
                  <a16:creationId xmlns:a16="http://schemas.microsoft.com/office/drawing/2014/main" xmlns="" id="{8322E7D7-E862-4E53-BC6F-8BF846467245}"/>
                </a:ext>
              </a:extLst>
            </p:cNvPr>
            <p:cNvSpPr/>
            <p:nvPr/>
          </p:nvSpPr>
          <p:spPr>
            <a:xfrm>
              <a:off x="9982642"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28" name="íṧlïḑê">
              <a:extLst>
                <a:ext uri="{FF2B5EF4-FFF2-40B4-BE49-F238E27FC236}">
                  <a16:creationId xmlns:a16="http://schemas.microsoft.com/office/drawing/2014/main" xmlns="" id="{DE3868DA-9A05-4426-AEFF-6B2A0D7CA64E}"/>
                </a:ext>
              </a:extLst>
            </p:cNvPr>
            <p:cNvSpPr txBox="1"/>
            <p:nvPr/>
          </p:nvSpPr>
          <p:spPr>
            <a:xfrm>
              <a:off x="9567095" y="5353050"/>
              <a:ext cx="1040765" cy="398780"/>
            </a:xfrm>
            <a:prstGeom prst="rect">
              <a:avLst/>
            </a:prstGeom>
            <a:noFill/>
          </p:spPr>
          <p:txBody>
            <a:bodyPr wrap="square" rtlCol="0">
              <a:spAutoFit/>
            </a:bodyPr>
            <a:lstStyle/>
            <a:p>
              <a:pPr algn="ctr"/>
              <a:r>
                <a:rPr lang="en-US" sz="2000" b="1" dirty="0"/>
                <a:t>2020</a:t>
              </a:r>
              <a:endParaRPr lang="zh-CN" altLang="en-US" sz="2000" b="1" dirty="0"/>
            </a:p>
          </p:txBody>
        </p:sp>
      </p:grpSp>
      <p:cxnSp>
        <p:nvCxnSpPr>
          <p:cNvPr id="147" name="直接连接符 146">
            <a:extLst>
              <a:ext uri="{FF2B5EF4-FFF2-40B4-BE49-F238E27FC236}">
                <a16:creationId xmlns:a16="http://schemas.microsoft.com/office/drawing/2014/main" xmlns="" id="{C6ED7EB2-3130-4BCD-9567-A7EE46E43EF1}"/>
              </a:ext>
            </a:extLst>
          </p:cNvPr>
          <p:cNvCxnSpPr>
            <a:cxnSpLocks/>
          </p:cNvCxnSpPr>
          <p:nvPr/>
        </p:nvCxnSpPr>
        <p:spPr>
          <a:xfrm flipH="1" flipV="1">
            <a:off x="1620640"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9" name="直接连接符 148">
            <a:extLst>
              <a:ext uri="{FF2B5EF4-FFF2-40B4-BE49-F238E27FC236}">
                <a16:creationId xmlns:a16="http://schemas.microsoft.com/office/drawing/2014/main" xmlns="" id="{432C7AFE-EE51-4975-A0CA-114F00198E3F}"/>
              </a:ext>
            </a:extLst>
          </p:cNvPr>
          <p:cNvCxnSpPr>
            <a:cxnSpLocks/>
          </p:cNvCxnSpPr>
          <p:nvPr/>
        </p:nvCxnSpPr>
        <p:spPr>
          <a:xfrm flipH="1" flipV="1">
            <a:off x="2365397"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0" name="直接连接符 149">
            <a:extLst>
              <a:ext uri="{FF2B5EF4-FFF2-40B4-BE49-F238E27FC236}">
                <a16:creationId xmlns:a16="http://schemas.microsoft.com/office/drawing/2014/main" xmlns="" id="{022F885A-2D17-4AD3-A62E-DE786648F452}"/>
              </a:ext>
            </a:extLst>
          </p:cNvPr>
          <p:cNvCxnSpPr>
            <a:cxnSpLocks/>
          </p:cNvCxnSpPr>
          <p:nvPr/>
        </p:nvCxnSpPr>
        <p:spPr>
          <a:xfrm flipH="1" flipV="1">
            <a:off x="53501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1" name="直接连接符 150">
            <a:extLst>
              <a:ext uri="{FF2B5EF4-FFF2-40B4-BE49-F238E27FC236}">
                <a16:creationId xmlns:a16="http://schemas.microsoft.com/office/drawing/2014/main" xmlns="" id="{550A0846-F86F-4666-BDF2-D5EC2E75190E}"/>
              </a:ext>
            </a:extLst>
          </p:cNvPr>
          <p:cNvCxnSpPr>
            <a:cxnSpLocks/>
          </p:cNvCxnSpPr>
          <p:nvPr/>
        </p:nvCxnSpPr>
        <p:spPr>
          <a:xfrm flipH="1" flipV="1">
            <a:off x="98254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2" name="直接连接符 151">
            <a:extLst>
              <a:ext uri="{FF2B5EF4-FFF2-40B4-BE49-F238E27FC236}">
                <a16:creationId xmlns:a16="http://schemas.microsoft.com/office/drawing/2014/main" xmlns="" id="{A61EE3D4-AC1E-4890-99BD-46EEB933EA27}"/>
              </a:ext>
            </a:extLst>
          </p:cNvPr>
          <p:cNvCxnSpPr>
            <a:cxnSpLocks/>
          </p:cNvCxnSpPr>
          <p:nvPr/>
        </p:nvCxnSpPr>
        <p:spPr>
          <a:xfrm flipH="1" flipV="1">
            <a:off x="867933"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3" name="直接连接符 152">
            <a:extLst>
              <a:ext uri="{FF2B5EF4-FFF2-40B4-BE49-F238E27FC236}">
                <a16:creationId xmlns:a16="http://schemas.microsoft.com/office/drawing/2014/main" xmlns="" id="{5FADB309-2238-444A-BEA0-5275F8F7654A}"/>
              </a:ext>
            </a:extLst>
          </p:cNvPr>
          <p:cNvCxnSpPr>
            <a:cxnSpLocks/>
          </p:cNvCxnSpPr>
          <p:nvPr/>
        </p:nvCxnSpPr>
        <p:spPr>
          <a:xfrm flipH="1" flipV="1">
            <a:off x="113172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2" name="ï$ľîḍê">
            <a:extLst>
              <a:ext uri="{FF2B5EF4-FFF2-40B4-BE49-F238E27FC236}">
                <a16:creationId xmlns:a16="http://schemas.microsoft.com/office/drawing/2014/main" xmlns="" id="{7BC4993C-F5FE-46EB-ACF5-173E0605A950}"/>
              </a:ext>
            </a:extLst>
          </p:cNvPr>
          <p:cNvGrpSpPr/>
          <p:nvPr/>
        </p:nvGrpSpPr>
        <p:grpSpPr>
          <a:xfrm>
            <a:off x="1044045" y="5247641"/>
            <a:ext cx="1163320" cy="886459"/>
            <a:chOff x="1522863" y="4865371"/>
            <a:chExt cx="1163320" cy="886459"/>
          </a:xfrm>
        </p:grpSpPr>
        <p:sp>
          <p:nvSpPr>
            <p:cNvPr id="145" name="iŝlïḋê">
              <a:extLst>
                <a:ext uri="{FF2B5EF4-FFF2-40B4-BE49-F238E27FC236}">
                  <a16:creationId xmlns:a16="http://schemas.microsoft.com/office/drawing/2014/main" xmlns="" id="{5ECE981B-F83B-4175-A661-AB3612433A2D}"/>
                </a:ext>
              </a:extLst>
            </p:cNvPr>
            <p:cNvSpPr txBox="1"/>
            <p:nvPr/>
          </p:nvSpPr>
          <p:spPr>
            <a:xfrm>
              <a:off x="1522863" y="5353050"/>
              <a:ext cx="1163320" cy="398780"/>
            </a:xfrm>
            <a:prstGeom prst="rect">
              <a:avLst/>
            </a:prstGeom>
            <a:noFill/>
          </p:spPr>
          <p:txBody>
            <a:bodyPr wrap="square" rtlCol="0">
              <a:spAutoFit/>
            </a:bodyPr>
            <a:lstStyle/>
            <a:p>
              <a:pPr algn="ctr"/>
              <a:r>
                <a:rPr lang="en-US" sz="2000" b="1" dirty="0"/>
                <a:t>2016</a:t>
              </a:r>
              <a:endParaRPr lang="en-US" altLang="zh-CN" sz="2000" b="1" dirty="0"/>
            </a:p>
          </p:txBody>
        </p:sp>
        <p:sp>
          <p:nvSpPr>
            <p:cNvPr id="146" name="í$lïďé">
              <a:extLst>
                <a:ext uri="{FF2B5EF4-FFF2-40B4-BE49-F238E27FC236}">
                  <a16:creationId xmlns:a16="http://schemas.microsoft.com/office/drawing/2014/main" xmlns="" id="{B97B5C66-506D-4934-90AE-29DF1D5B4ECD}"/>
                </a:ext>
              </a:extLst>
            </p:cNvPr>
            <p:cNvSpPr/>
            <p:nvPr/>
          </p:nvSpPr>
          <p:spPr>
            <a:xfrm>
              <a:off x="1999688"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grpSp>
      <p:grpSp>
        <p:nvGrpSpPr>
          <p:cNvPr id="123" name="组合 122">
            <a:extLst>
              <a:ext uri="{FF2B5EF4-FFF2-40B4-BE49-F238E27FC236}">
                <a16:creationId xmlns:a16="http://schemas.microsoft.com/office/drawing/2014/main" xmlns="" id="{FB04A9D4-F7E1-4D41-857B-C27B8F73FECF}"/>
              </a:ext>
            </a:extLst>
          </p:cNvPr>
          <p:cNvGrpSpPr/>
          <p:nvPr/>
        </p:nvGrpSpPr>
        <p:grpSpPr>
          <a:xfrm>
            <a:off x="0" y="-754379"/>
            <a:ext cx="7736106" cy="685799"/>
            <a:chOff x="0" y="-754379"/>
            <a:chExt cx="6016628" cy="685799"/>
          </a:xfrm>
        </p:grpSpPr>
        <p:grpSp>
          <p:nvGrpSpPr>
            <p:cNvPr id="124" name="组合 123">
              <a:extLst>
                <a:ext uri="{FF2B5EF4-FFF2-40B4-BE49-F238E27FC236}">
                  <a16:creationId xmlns:a16="http://schemas.microsoft.com/office/drawing/2014/main" xmlns="" id="{C190AF3D-A8BE-4929-8145-AE081203D3FB}"/>
                </a:ext>
              </a:extLst>
            </p:cNvPr>
            <p:cNvGrpSpPr/>
            <p:nvPr/>
          </p:nvGrpSpPr>
          <p:grpSpPr>
            <a:xfrm>
              <a:off x="0" y="-754379"/>
              <a:ext cx="6016628" cy="685799"/>
              <a:chOff x="1786550" y="-904875"/>
              <a:chExt cx="6016628" cy="685799"/>
            </a:xfrm>
          </p:grpSpPr>
          <p:sp>
            <p:nvSpPr>
              <p:cNvPr id="148" name="矩形 147">
                <a:extLst>
                  <a:ext uri="{FF2B5EF4-FFF2-40B4-BE49-F238E27FC236}">
                    <a16:creationId xmlns:a16="http://schemas.microsoft.com/office/drawing/2014/main" xmlns="" id="{BA0AA80A-7983-4512-B9DC-932579829FD8}"/>
                  </a:ext>
                </a:extLst>
              </p:cNvPr>
              <p:cNvSpPr/>
              <p:nvPr/>
            </p:nvSpPr>
            <p:spPr>
              <a:xfrm>
                <a:off x="1786551" y="-904875"/>
                <a:ext cx="601662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矩形 153">
                <a:extLst>
                  <a:ext uri="{FF2B5EF4-FFF2-40B4-BE49-F238E27FC236}">
                    <a16:creationId xmlns:a16="http://schemas.microsoft.com/office/drawing/2014/main" xmlns="" id="{EE0D2E27-BA75-468A-B845-CF9A3BACBF52}"/>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文本框 154">
                <a:extLst>
                  <a:ext uri="{FF2B5EF4-FFF2-40B4-BE49-F238E27FC236}">
                    <a16:creationId xmlns:a16="http://schemas.microsoft.com/office/drawing/2014/main" xmlns="" id="{F92720E3-F609-4DB3-8950-A739B8BA239F}"/>
                  </a:ext>
                </a:extLst>
              </p:cNvPr>
              <p:cNvSpPr txBox="1"/>
              <p:nvPr/>
            </p:nvSpPr>
            <p:spPr>
              <a:xfrm>
                <a:off x="2335721" y="-746642"/>
                <a:ext cx="5308850"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如果内容较长，可以将文本框向上移动一些距离适应排版需求</a:t>
                </a:r>
                <a:endParaRPr lang="zh-CN" altLang="en-US" spc="100" dirty="0">
                  <a:solidFill>
                    <a:schemeClr val="tx1">
                      <a:lumMod val="65000"/>
                      <a:lumOff val="35000"/>
                    </a:schemeClr>
                  </a:solidFill>
                  <a:latin typeface="+mn-ea"/>
                </a:endParaRPr>
              </a:p>
            </p:txBody>
          </p:sp>
        </p:grpSp>
        <p:pic>
          <p:nvPicPr>
            <p:cNvPr id="125" name="图片 124">
              <a:extLst>
                <a:ext uri="{FF2B5EF4-FFF2-40B4-BE49-F238E27FC236}">
                  <a16:creationId xmlns:a16="http://schemas.microsoft.com/office/drawing/2014/main" xmlns="" id="{853B04B9-F3C2-4774-BFE2-0EA3967DF822}"/>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625142" y="-573349"/>
              <a:ext cx="391486" cy="320040"/>
            </a:xfrm>
            <a:prstGeom prst="rect">
              <a:avLst/>
            </a:prstGeom>
          </p:spPr>
        </p:pic>
      </p:grpSp>
      <p:pic>
        <p:nvPicPr>
          <p:cNvPr id="156" name="图片 155">
            <a:extLst>
              <a:ext uri="{FF2B5EF4-FFF2-40B4-BE49-F238E27FC236}">
                <a16:creationId xmlns:a16="http://schemas.microsoft.com/office/drawing/2014/main" xmlns="" id="{20A156E6-540E-4360-AAFB-62BDFBFD308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57" name="组合 156">
            <a:extLst>
              <a:ext uri="{FF2B5EF4-FFF2-40B4-BE49-F238E27FC236}">
                <a16:creationId xmlns:a16="http://schemas.microsoft.com/office/drawing/2014/main" xmlns="" id="{D5D63950-4210-485C-BEE1-782D65F43E2C}"/>
              </a:ext>
            </a:extLst>
          </p:cNvPr>
          <p:cNvGrpSpPr/>
          <p:nvPr/>
        </p:nvGrpSpPr>
        <p:grpSpPr>
          <a:xfrm>
            <a:off x="2973440" y="2238754"/>
            <a:ext cx="1738198" cy="2681235"/>
            <a:chOff x="743299" y="2491449"/>
            <a:chExt cx="1738198" cy="2681235"/>
          </a:xfrm>
        </p:grpSpPr>
        <p:sp>
          <p:nvSpPr>
            <p:cNvPr id="158" name="ïŝļiḋé">
              <a:extLst>
                <a:ext uri="{FF2B5EF4-FFF2-40B4-BE49-F238E27FC236}">
                  <a16:creationId xmlns:a16="http://schemas.microsoft.com/office/drawing/2014/main" xmlns="" id="{71EFB20D-BD25-4BA6-B011-187BAA97C65B}"/>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59" name="i$ļíḍe">
              <a:extLst>
                <a:ext uri="{FF2B5EF4-FFF2-40B4-BE49-F238E27FC236}">
                  <a16:creationId xmlns:a16="http://schemas.microsoft.com/office/drawing/2014/main" xmlns="" id="{984F45E5-B2BA-47D0-A381-ABDF8D76EC1E}"/>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0" name="组合 159">
            <a:extLst>
              <a:ext uri="{FF2B5EF4-FFF2-40B4-BE49-F238E27FC236}">
                <a16:creationId xmlns:a16="http://schemas.microsoft.com/office/drawing/2014/main" xmlns="" id="{79AEB1DC-06F0-424C-9A45-72960045E407}"/>
              </a:ext>
            </a:extLst>
          </p:cNvPr>
          <p:cNvGrpSpPr/>
          <p:nvPr/>
        </p:nvGrpSpPr>
        <p:grpSpPr>
          <a:xfrm>
            <a:off x="5203580" y="1935327"/>
            <a:ext cx="1738198" cy="2681235"/>
            <a:chOff x="743299" y="2491449"/>
            <a:chExt cx="1738198" cy="2681235"/>
          </a:xfrm>
        </p:grpSpPr>
        <p:sp>
          <p:nvSpPr>
            <p:cNvPr id="161" name="ïŝļiḋé">
              <a:extLst>
                <a:ext uri="{FF2B5EF4-FFF2-40B4-BE49-F238E27FC236}">
                  <a16:creationId xmlns:a16="http://schemas.microsoft.com/office/drawing/2014/main" xmlns="" id="{33D8D0F7-878C-4B78-9611-CCFE8B2F5A74}"/>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62" name="i$ļíḍe">
              <a:extLst>
                <a:ext uri="{FF2B5EF4-FFF2-40B4-BE49-F238E27FC236}">
                  <a16:creationId xmlns:a16="http://schemas.microsoft.com/office/drawing/2014/main" xmlns="" id="{18E75906-D69D-4584-98F5-308B6A5D12C5}"/>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3" name="组合 162">
            <a:extLst>
              <a:ext uri="{FF2B5EF4-FFF2-40B4-BE49-F238E27FC236}">
                <a16:creationId xmlns:a16="http://schemas.microsoft.com/office/drawing/2014/main" xmlns="" id="{BDF863CE-A4C2-4317-81B8-8A3EE5AB6A00}"/>
              </a:ext>
            </a:extLst>
          </p:cNvPr>
          <p:cNvGrpSpPr/>
          <p:nvPr/>
        </p:nvGrpSpPr>
        <p:grpSpPr>
          <a:xfrm>
            <a:off x="7433721" y="1620983"/>
            <a:ext cx="1738198" cy="2681235"/>
            <a:chOff x="743299" y="2491449"/>
            <a:chExt cx="1738198" cy="2681235"/>
          </a:xfrm>
        </p:grpSpPr>
        <p:sp>
          <p:nvSpPr>
            <p:cNvPr id="164" name="ïŝļiḋé">
              <a:extLst>
                <a:ext uri="{FF2B5EF4-FFF2-40B4-BE49-F238E27FC236}">
                  <a16:creationId xmlns:a16="http://schemas.microsoft.com/office/drawing/2014/main" xmlns="" id="{92D3C041-7F35-4312-8C32-E272A033AED7}"/>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65" name="i$ļíḍe">
              <a:extLst>
                <a:ext uri="{FF2B5EF4-FFF2-40B4-BE49-F238E27FC236}">
                  <a16:creationId xmlns:a16="http://schemas.microsoft.com/office/drawing/2014/main" xmlns="" id="{06968EED-CEED-452B-9E75-8D711FC87E06}"/>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6" name="组合 165">
            <a:extLst>
              <a:ext uri="{FF2B5EF4-FFF2-40B4-BE49-F238E27FC236}">
                <a16:creationId xmlns:a16="http://schemas.microsoft.com/office/drawing/2014/main" xmlns="" id="{D77954A2-35BF-4F8F-AE7A-512C46069049}"/>
              </a:ext>
            </a:extLst>
          </p:cNvPr>
          <p:cNvGrpSpPr/>
          <p:nvPr/>
        </p:nvGrpSpPr>
        <p:grpSpPr>
          <a:xfrm>
            <a:off x="9546582" y="1164052"/>
            <a:ext cx="1738198" cy="2681235"/>
            <a:chOff x="743299" y="2491449"/>
            <a:chExt cx="1738198" cy="2681235"/>
          </a:xfrm>
        </p:grpSpPr>
        <p:sp>
          <p:nvSpPr>
            <p:cNvPr id="167" name="ïŝļiḋé">
              <a:extLst>
                <a:ext uri="{FF2B5EF4-FFF2-40B4-BE49-F238E27FC236}">
                  <a16:creationId xmlns:a16="http://schemas.microsoft.com/office/drawing/2014/main" xmlns="" id="{F24B30C8-24FE-4000-BE06-FA87D2817FEC}"/>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5"/>
                  </a:solidFill>
                  <a:latin typeface="方正大标宋简体"/>
                  <a:ea typeface="方正大标宋简体"/>
                </a:rPr>
                <a:t>关键词</a:t>
              </a:r>
            </a:p>
          </p:txBody>
        </p:sp>
        <p:sp>
          <p:nvSpPr>
            <p:cNvPr id="168" name="i$ļíḍe">
              <a:extLst>
                <a:ext uri="{FF2B5EF4-FFF2-40B4-BE49-F238E27FC236}">
                  <a16:creationId xmlns:a16="http://schemas.microsoft.com/office/drawing/2014/main" xmlns="" id="{CA9A272E-71F4-42D3-80CC-59E5C5B0820F}"/>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spTree>
    <p:extLst>
      <p:ext uri="{BB962C8B-B14F-4D97-AF65-F5344CB8AC3E}">
        <p14:creationId xmlns:p14="http://schemas.microsoft.com/office/powerpoint/2010/main" val="333920835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标题 59">
            <a:extLst>
              <a:ext uri="{FF2B5EF4-FFF2-40B4-BE49-F238E27FC236}">
                <a16:creationId xmlns:a16="http://schemas.microsoft.com/office/drawing/2014/main" xmlns="" id="{185EAD9A-857E-4416-A213-2C1E43BCBE7F}"/>
              </a:ext>
            </a:extLst>
          </p:cNvPr>
          <p:cNvSpPr>
            <a:spLocks noGrp="1"/>
          </p:cNvSpPr>
          <p:nvPr>
            <p:ph type="title"/>
          </p:nvPr>
        </p:nvSpPr>
        <p:spPr/>
        <p:txBody>
          <a:bodyPr/>
          <a:lstStyle/>
          <a:p>
            <a:r>
              <a:rPr lang="zh-CN" altLang="en-US" dirty="0">
                <a:solidFill>
                  <a:schemeClr val="tx1">
                    <a:lumMod val="85000"/>
                    <a:lumOff val="15000"/>
                  </a:schemeClr>
                </a:solidFill>
              </a:rPr>
              <a:t>你可能需要一条时间轴</a:t>
            </a:r>
          </a:p>
        </p:txBody>
      </p:sp>
      <p:cxnSp>
        <p:nvCxnSpPr>
          <p:cNvPr id="295" name="直接连接符 294">
            <a:extLst>
              <a:ext uri="{FF2B5EF4-FFF2-40B4-BE49-F238E27FC236}">
                <a16:creationId xmlns:a16="http://schemas.microsoft.com/office/drawing/2014/main" xmlns="" id="{030F913F-C0A4-4384-B43C-EF35BF069AAC}"/>
              </a:ext>
            </a:extLst>
          </p:cNvPr>
          <p:cNvCxnSpPr>
            <a:cxnSpLocks/>
          </p:cNvCxnSpPr>
          <p:nvPr/>
        </p:nvCxnSpPr>
        <p:spPr>
          <a:xfrm>
            <a:off x="1903137" y="3546810"/>
            <a:ext cx="8373026" cy="0"/>
          </a:xfrm>
          <a:prstGeom prst="line">
            <a:avLst/>
          </a:prstGeom>
          <a:ln w="12700"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43" name="íšḻîďè">
            <a:extLst>
              <a:ext uri="{FF2B5EF4-FFF2-40B4-BE49-F238E27FC236}">
                <a16:creationId xmlns:a16="http://schemas.microsoft.com/office/drawing/2014/main" xmlns="" id="{EF4B8F51-B025-4075-B059-BAC60EA797D4}"/>
              </a:ext>
            </a:extLst>
          </p:cNvPr>
          <p:cNvSpPr/>
          <p:nvPr/>
        </p:nvSpPr>
        <p:spPr>
          <a:xfrm>
            <a:off x="1542516"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2016</a:t>
            </a:r>
          </a:p>
        </p:txBody>
      </p:sp>
      <p:sp>
        <p:nvSpPr>
          <p:cNvPr id="332" name="iṣḻiḍê">
            <a:extLst>
              <a:ext uri="{FF2B5EF4-FFF2-40B4-BE49-F238E27FC236}">
                <a16:creationId xmlns:a16="http://schemas.microsoft.com/office/drawing/2014/main" xmlns="" id="{EF4B8F51-B025-4075-B059-BAC60EA797D4}"/>
              </a:ext>
            </a:extLst>
          </p:cNvPr>
          <p:cNvSpPr/>
          <p:nvPr/>
        </p:nvSpPr>
        <p:spPr>
          <a:xfrm>
            <a:off x="3581774" y="2651441"/>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2017</a:t>
            </a:r>
          </a:p>
        </p:txBody>
      </p:sp>
      <p:grpSp>
        <p:nvGrpSpPr>
          <p:cNvPr id="5" name="组合 4">
            <a:extLst>
              <a:ext uri="{FF2B5EF4-FFF2-40B4-BE49-F238E27FC236}">
                <a16:creationId xmlns:a16="http://schemas.microsoft.com/office/drawing/2014/main" xmlns="" id="{704AA9AD-BD2E-49E4-8940-9E3C0039651B}"/>
              </a:ext>
            </a:extLst>
          </p:cNvPr>
          <p:cNvGrpSpPr/>
          <p:nvPr/>
        </p:nvGrpSpPr>
        <p:grpSpPr>
          <a:xfrm>
            <a:off x="895634" y="1192668"/>
            <a:ext cx="2208873" cy="1832390"/>
            <a:chOff x="895634" y="1192668"/>
            <a:chExt cx="2208873" cy="1832390"/>
          </a:xfrm>
        </p:grpSpPr>
        <p:sp>
          <p:nvSpPr>
            <p:cNvPr id="349" name="ïşļîḋe">
              <a:extLst>
                <a:ext uri="{FF2B5EF4-FFF2-40B4-BE49-F238E27FC236}">
                  <a16:creationId xmlns:a16="http://schemas.microsoft.com/office/drawing/2014/main" xmlns="" id="{74F68E1B-3302-46D8-84C6-3382054D353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339" name="îsľidê">
              <a:extLst>
                <a:ext uri="{FF2B5EF4-FFF2-40B4-BE49-F238E27FC236}">
                  <a16:creationId xmlns:a16="http://schemas.microsoft.com/office/drawing/2014/main" xmlns="" id="{A8B955A1-391B-4BB8-BD5B-A714B98608D0}"/>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sp>
        <p:nvSpPr>
          <p:cNvPr id="322" name="íšḻiḓe">
            <a:extLst>
              <a:ext uri="{FF2B5EF4-FFF2-40B4-BE49-F238E27FC236}">
                <a16:creationId xmlns:a16="http://schemas.microsoft.com/office/drawing/2014/main" xmlns="" id="{EF4B8F51-B025-4075-B059-BAC60EA797D4}"/>
              </a:ext>
            </a:extLst>
          </p:cNvPr>
          <p:cNvSpPr/>
          <p:nvPr/>
        </p:nvSpPr>
        <p:spPr>
          <a:xfrm>
            <a:off x="5657031"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2018</a:t>
            </a:r>
          </a:p>
        </p:txBody>
      </p:sp>
      <p:sp>
        <p:nvSpPr>
          <p:cNvPr id="312" name="ïṧ1íḓé">
            <a:extLst>
              <a:ext uri="{FF2B5EF4-FFF2-40B4-BE49-F238E27FC236}">
                <a16:creationId xmlns:a16="http://schemas.microsoft.com/office/drawing/2014/main" xmlns="" id="{EF4B8F51-B025-4075-B059-BAC60EA797D4}"/>
              </a:ext>
            </a:extLst>
          </p:cNvPr>
          <p:cNvSpPr/>
          <p:nvPr/>
        </p:nvSpPr>
        <p:spPr>
          <a:xfrm>
            <a:off x="7732288" y="2651441"/>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2019</a:t>
            </a:r>
          </a:p>
        </p:txBody>
      </p:sp>
      <p:sp>
        <p:nvSpPr>
          <p:cNvPr id="302" name="îşḷîḋê">
            <a:extLst>
              <a:ext uri="{FF2B5EF4-FFF2-40B4-BE49-F238E27FC236}">
                <a16:creationId xmlns:a16="http://schemas.microsoft.com/office/drawing/2014/main" xmlns="" id="{EF4B8F51-B025-4075-B059-BAC60EA797D4}"/>
              </a:ext>
            </a:extLst>
          </p:cNvPr>
          <p:cNvSpPr/>
          <p:nvPr/>
        </p:nvSpPr>
        <p:spPr>
          <a:xfrm>
            <a:off x="9807543"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2020</a:t>
            </a:r>
          </a:p>
        </p:txBody>
      </p:sp>
      <p:grpSp>
        <p:nvGrpSpPr>
          <p:cNvPr id="342" name="iş1íḓè">
            <a:extLst>
              <a:ext uri="{FF2B5EF4-FFF2-40B4-BE49-F238E27FC236}">
                <a16:creationId xmlns:a16="http://schemas.microsoft.com/office/drawing/2014/main" xmlns="" id="{A9DBAB7A-6CD0-4120-A9FC-BE21036AB638}"/>
              </a:ext>
            </a:extLst>
          </p:cNvPr>
          <p:cNvGrpSpPr/>
          <p:nvPr/>
        </p:nvGrpSpPr>
        <p:grpSpPr>
          <a:xfrm>
            <a:off x="1514216" y="3109546"/>
            <a:ext cx="849842" cy="942956"/>
            <a:chOff x="1514216" y="1539875"/>
            <a:chExt cx="849842" cy="942956"/>
          </a:xfrm>
        </p:grpSpPr>
        <p:sp>
          <p:nvSpPr>
            <p:cNvPr id="350" name="í$lïḓé">
              <a:extLst>
                <a:ext uri="{FF2B5EF4-FFF2-40B4-BE49-F238E27FC236}">
                  <a16:creationId xmlns:a16="http://schemas.microsoft.com/office/drawing/2014/main" xmlns="" id="{A9BFC409-2B6B-4BA6-A7B0-AF7623BE339E}"/>
                </a:ext>
              </a:extLst>
            </p:cNvPr>
            <p:cNvSpPr/>
            <p:nvPr/>
          </p:nvSpPr>
          <p:spPr bwMode="auto">
            <a:xfrm>
              <a:off x="1514216"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51" name="is1iḋé">
              <a:extLst>
                <a:ext uri="{FF2B5EF4-FFF2-40B4-BE49-F238E27FC236}">
                  <a16:creationId xmlns:a16="http://schemas.microsoft.com/office/drawing/2014/main" xmlns="" id="{A6347271-FA05-41C9-B89C-B5498E2D67D5}"/>
                </a:ext>
              </a:extLst>
            </p:cNvPr>
            <p:cNvSpPr/>
            <p:nvPr/>
          </p:nvSpPr>
          <p:spPr>
            <a:xfrm>
              <a:off x="1765403" y="1838281"/>
              <a:ext cx="347468" cy="346142"/>
            </a:xfrm>
            <a:custGeom>
              <a:avLst/>
              <a:gdLst>
                <a:gd name="T0" fmla="*/ 9728 w 10375"/>
                <a:gd name="T1" fmla="*/ 1748 h 10337"/>
                <a:gd name="T2" fmla="*/ 6381 w 10375"/>
                <a:gd name="T3" fmla="*/ 0 h 10337"/>
                <a:gd name="T4" fmla="*/ 5648 w 10375"/>
                <a:gd name="T5" fmla="*/ 9837 h 10337"/>
                <a:gd name="T6" fmla="*/ 926 w 10375"/>
                <a:gd name="T7" fmla="*/ 1500 h 10337"/>
                <a:gd name="T8" fmla="*/ 250 w 10375"/>
                <a:gd name="T9" fmla="*/ 9837 h 10337"/>
                <a:gd name="T10" fmla="*/ 10125 w 10375"/>
                <a:gd name="T11" fmla="*/ 10337 h 10337"/>
                <a:gd name="T12" fmla="*/ 7430 w 10375"/>
                <a:gd name="T13" fmla="*/ 1607 h 10337"/>
                <a:gd name="T14" fmla="*/ 8430 w 10375"/>
                <a:gd name="T15" fmla="*/ 1607 h 10337"/>
                <a:gd name="T16" fmla="*/ 7555 w 10375"/>
                <a:gd name="T17" fmla="*/ 2482 h 10337"/>
                <a:gd name="T18" fmla="*/ 7430 w 10375"/>
                <a:gd name="T19" fmla="*/ 3221 h 10337"/>
                <a:gd name="T20" fmla="*/ 8430 w 10375"/>
                <a:gd name="T21" fmla="*/ 3221 h 10337"/>
                <a:gd name="T22" fmla="*/ 7555 w 10375"/>
                <a:gd name="T23" fmla="*/ 4096 h 10337"/>
                <a:gd name="T24" fmla="*/ 7430 w 10375"/>
                <a:gd name="T25" fmla="*/ 4833 h 10337"/>
                <a:gd name="T26" fmla="*/ 8430 w 10375"/>
                <a:gd name="T27" fmla="*/ 4833 h 10337"/>
                <a:gd name="T28" fmla="*/ 7555 w 10375"/>
                <a:gd name="T29" fmla="*/ 5708 h 10337"/>
                <a:gd name="T30" fmla="*/ 7430 w 10375"/>
                <a:gd name="T31" fmla="*/ 6447 h 10337"/>
                <a:gd name="T32" fmla="*/ 8430 w 10375"/>
                <a:gd name="T33" fmla="*/ 6447 h 10337"/>
                <a:gd name="T34" fmla="*/ 7555 w 10375"/>
                <a:gd name="T35" fmla="*/ 7322 h 10337"/>
                <a:gd name="T36" fmla="*/ 7430 w 10375"/>
                <a:gd name="T37" fmla="*/ 8060 h 10337"/>
                <a:gd name="T38" fmla="*/ 8430 w 10375"/>
                <a:gd name="T39" fmla="*/ 8060 h 10337"/>
                <a:gd name="T40" fmla="*/ 7555 w 10375"/>
                <a:gd name="T41" fmla="*/ 8935 h 10337"/>
                <a:gd name="T42" fmla="*/ 3440 w 10375"/>
                <a:gd name="T43" fmla="*/ 1607 h 10337"/>
                <a:gd name="T44" fmla="*/ 4440 w 10375"/>
                <a:gd name="T45" fmla="*/ 1607 h 10337"/>
                <a:gd name="T46" fmla="*/ 3565 w 10375"/>
                <a:gd name="T47" fmla="*/ 2482 h 10337"/>
                <a:gd name="T48" fmla="*/ 3440 w 10375"/>
                <a:gd name="T49" fmla="*/ 3221 h 10337"/>
                <a:gd name="T50" fmla="*/ 4440 w 10375"/>
                <a:gd name="T51" fmla="*/ 3221 h 10337"/>
                <a:gd name="T52" fmla="*/ 3565 w 10375"/>
                <a:gd name="T53" fmla="*/ 4096 h 10337"/>
                <a:gd name="T54" fmla="*/ 3440 w 10375"/>
                <a:gd name="T55" fmla="*/ 4833 h 10337"/>
                <a:gd name="T56" fmla="*/ 4440 w 10375"/>
                <a:gd name="T57" fmla="*/ 4833 h 10337"/>
                <a:gd name="T58" fmla="*/ 3565 w 10375"/>
                <a:gd name="T59" fmla="*/ 5708 h 10337"/>
                <a:gd name="T60" fmla="*/ 3440 w 10375"/>
                <a:gd name="T61" fmla="*/ 6447 h 10337"/>
                <a:gd name="T62" fmla="*/ 4440 w 10375"/>
                <a:gd name="T63" fmla="*/ 6447 h 10337"/>
                <a:gd name="T64" fmla="*/ 3565 w 10375"/>
                <a:gd name="T65" fmla="*/ 7322 h 10337"/>
                <a:gd name="T66" fmla="*/ 3440 w 10375"/>
                <a:gd name="T67" fmla="*/ 8060 h 10337"/>
                <a:gd name="T68" fmla="*/ 4440 w 10375"/>
                <a:gd name="T69" fmla="*/ 8060 h 10337"/>
                <a:gd name="T70" fmla="*/ 3565 w 10375"/>
                <a:gd name="T71" fmla="*/ 8935 h 10337"/>
                <a:gd name="T72" fmla="*/ 1885 w 10375"/>
                <a:gd name="T73" fmla="*/ 3221 h 10337"/>
                <a:gd name="T74" fmla="*/ 2885 w 10375"/>
                <a:gd name="T75" fmla="*/ 3221 h 10337"/>
                <a:gd name="T76" fmla="*/ 2010 w 10375"/>
                <a:gd name="T77" fmla="*/ 4096 h 10337"/>
                <a:gd name="T78" fmla="*/ 1885 w 10375"/>
                <a:gd name="T79" fmla="*/ 4833 h 10337"/>
                <a:gd name="T80" fmla="*/ 2885 w 10375"/>
                <a:gd name="T81" fmla="*/ 4833 h 10337"/>
                <a:gd name="T82" fmla="*/ 2010 w 10375"/>
                <a:gd name="T83" fmla="*/ 5708 h 10337"/>
                <a:gd name="T84" fmla="*/ 1885 w 10375"/>
                <a:gd name="T85" fmla="*/ 6447 h 10337"/>
                <a:gd name="T86" fmla="*/ 2885 w 10375"/>
                <a:gd name="T87" fmla="*/ 6447 h 10337"/>
                <a:gd name="T88" fmla="*/ 2010 w 10375"/>
                <a:gd name="T89" fmla="*/ 7322 h 10337"/>
                <a:gd name="T90" fmla="*/ 1885 w 10375"/>
                <a:gd name="T91" fmla="*/ 8060 h 10337"/>
                <a:gd name="T92" fmla="*/ 2885 w 10375"/>
                <a:gd name="T93" fmla="*/ 8060 h 10337"/>
                <a:gd name="T94" fmla="*/ 2010 w 10375"/>
                <a:gd name="T95" fmla="*/ 8935 h 10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75" h="10337">
                  <a:moveTo>
                    <a:pt x="10125" y="9836"/>
                  </a:moveTo>
                  <a:lnTo>
                    <a:pt x="9728" y="9836"/>
                  </a:lnTo>
                  <a:lnTo>
                    <a:pt x="9728" y="1748"/>
                  </a:lnTo>
                  <a:cubicBezTo>
                    <a:pt x="9728" y="1626"/>
                    <a:pt x="9640" y="1523"/>
                    <a:pt x="9522" y="1502"/>
                  </a:cubicBezTo>
                  <a:cubicBezTo>
                    <a:pt x="9522" y="1502"/>
                    <a:pt x="9537" y="1502"/>
                    <a:pt x="9522" y="1502"/>
                  </a:cubicBezTo>
                  <a:lnTo>
                    <a:pt x="6381" y="0"/>
                  </a:lnTo>
                  <a:cubicBezTo>
                    <a:pt x="6243" y="0"/>
                    <a:pt x="6131" y="112"/>
                    <a:pt x="6131" y="250"/>
                  </a:cubicBezTo>
                  <a:lnTo>
                    <a:pt x="6131" y="9837"/>
                  </a:lnTo>
                  <a:lnTo>
                    <a:pt x="5648" y="9837"/>
                  </a:lnTo>
                  <a:lnTo>
                    <a:pt x="5648" y="250"/>
                  </a:lnTo>
                  <a:cubicBezTo>
                    <a:pt x="5648" y="112"/>
                    <a:pt x="5536" y="0"/>
                    <a:pt x="5398" y="0"/>
                  </a:cubicBezTo>
                  <a:lnTo>
                    <a:pt x="926" y="1500"/>
                  </a:lnTo>
                  <a:cubicBezTo>
                    <a:pt x="788" y="1500"/>
                    <a:pt x="676" y="1612"/>
                    <a:pt x="676" y="1750"/>
                  </a:cubicBezTo>
                  <a:lnTo>
                    <a:pt x="676" y="9837"/>
                  </a:lnTo>
                  <a:lnTo>
                    <a:pt x="250" y="9837"/>
                  </a:lnTo>
                  <a:cubicBezTo>
                    <a:pt x="112" y="9837"/>
                    <a:pt x="0" y="9950"/>
                    <a:pt x="0" y="10087"/>
                  </a:cubicBezTo>
                  <a:cubicBezTo>
                    <a:pt x="0" y="10225"/>
                    <a:pt x="112" y="10337"/>
                    <a:pt x="250" y="10337"/>
                  </a:cubicBezTo>
                  <a:lnTo>
                    <a:pt x="10125" y="10337"/>
                  </a:lnTo>
                  <a:cubicBezTo>
                    <a:pt x="10262" y="10337"/>
                    <a:pt x="10375" y="10225"/>
                    <a:pt x="10375" y="10087"/>
                  </a:cubicBezTo>
                  <a:cubicBezTo>
                    <a:pt x="10375" y="9950"/>
                    <a:pt x="10262" y="9836"/>
                    <a:pt x="10125" y="9836"/>
                  </a:cubicBezTo>
                  <a:close/>
                  <a:moveTo>
                    <a:pt x="7430" y="1607"/>
                  </a:moveTo>
                  <a:cubicBezTo>
                    <a:pt x="7430" y="1538"/>
                    <a:pt x="7486" y="1482"/>
                    <a:pt x="7555" y="1482"/>
                  </a:cubicBezTo>
                  <a:lnTo>
                    <a:pt x="8305" y="1482"/>
                  </a:lnTo>
                  <a:cubicBezTo>
                    <a:pt x="8373" y="1482"/>
                    <a:pt x="8430" y="1538"/>
                    <a:pt x="8430" y="1607"/>
                  </a:cubicBezTo>
                  <a:lnTo>
                    <a:pt x="8430" y="2357"/>
                  </a:lnTo>
                  <a:cubicBezTo>
                    <a:pt x="8430" y="2426"/>
                    <a:pt x="8373" y="2482"/>
                    <a:pt x="8305" y="2482"/>
                  </a:cubicBezTo>
                  <a:lnTo>
                    <a:pt x="7555" y="2482"/>
                  </a:lnTo>
                  <a:cubicBezTo>
                    <a:pt x="7486" y="2482"/>
                    <a:pt x="7430" y="2426"/>
                    <a:pt x="7430" y="2357"/>
                  </a:cubicBezTo>
                  <a:lnTo>
                    <a:pt x="7430" y="1607"/>
                  </a:lnTo>
                  <a:close/>
                  <a:moveTo>
                    <a:pt x="7430" y="3221"/>
                  </a:moveTo>
                  <a:cubicBezTo>
                    <a:pt x="7430" y="3152"/>
                    <a:pt x="7486" y="3096"/>
                    <a:pt x="7555" y="3096"/>
                  </a:cubicBezTo>
                  <a:lnTo>
                    <a:pt x="8305" y="3096"/>
                  </a:lnTo>
                  <a:cubicBezTo>
                    <a:pt x="8373" y="3096"/>
                    <a:pt x="8430" y="3152"/>
                    <a:pt x="8430" y="3221"/>
                  </a:cubicBezTo>
                  <a:lnTo>
                    <a:pt x="8430" y="3971"/>
                  </a:lnTo>
                  <a:cubicBezTo>
                    <a:pt x="8430" y="4040"/>
                    <a:pt x="8373" y="4096"/>
                    <a:pt x="8305" y="4096"/>
                  </a:cubicBezTo>
                  <a:lnTo>
                    <a:pt x="7555" y="4096"/>
                  </a:lnTo>
                  <a:cubicBezTo>
                    <a:pt x="7486" y="4096"/>
                    <a:pt x="7430" y="4040"/>
                    <a:pt x="7430" y="3971"/>
                  </a:cubicBezTo>
                  <a:lnTo>
                    <a:pt x="7430" y="3221"/>
                  </a:lnTo>
                  <a:close/>
                  <a:moveTo>
                    <a:pt x="7430" y="4833"/>
                  </a:moveTo>
                  <a:cubicBezTo>
                    <a:pt x="7430" y="4765"/>
                    <a:pt x="7486" y="4708"/>
                    <a:pt x="7555" y="4708"/>
                  </a:cubicBezTo>
                  <a:lnTo>
                    <a:pt x="8305" y="4708"/>
                  </a:lnTo>
                  <a:cubicBezTo>
                    <a:pt x="8373" y="4708"/>
                    <a:pt x="8430" y="4765"/>
                    <a:pt x="8430" y="4833"/>
                  </a:cubicBezTo>
                  <a:lnTo>
                    <a:pt x="8430" y="5583"/>
                  </a:lnTo>
                  <a:cubicBezTo>
                    <a:pt x="8430" y="5652"/>
                    <a:pt x="8373" y="5708"/>
                    <a:pt x="8305" y="5708"/>
                  </a:cubicBezTo>
                  <a:lnTo>
                    <a:pt x="7555" y="5708"/>
                  </a:lnTo>
                  <a:cubicBezTo>
                    <a:pt x="7486" y="5708"/>
                    <a:pt x="7430" y="5652"/>
                    <a:pt x="7430" y="5583"/>
                  </a:cubicBezTo>
                  <a:lnTo>
                    <a:pt x="7430" y="4833"/>
                  </a:lnTo>
                  <a:close/>
                  <a:moveTo>
                    <a:pt x="7430" y="6447"/>
                  </a:moveTo>
                  <a:cubicBezTo>
                    <a:pt x="7430" y="6378"/>
                    <a:pt x="7486" y="6322"/>
                    <a:pt x="7555" y="6322"/>
                  </a:cubicBezTo>
                  <a:lnTo>
                    <a:pt x="8305" y="6322"/>
                  </a:lnTo>
                  <a:cubicBezTo>
                    <a:pt x="8373" y="6322"/>
                    <a:pt x="8430" y="6378"/>
                    <a:pt x="8430" y="6447"/>
                  </a:cubicBezTo>
                  <a:lnTo>
                    <a:pt x="8430" y="7197"/>
                  </a:lnTo>
                  <a:cubicBezTo>
                    <a:pt x="8430" y="7266"/>
                    <a:pt x="8373" y="7322"/>
                    <a:pt x="8305" y="7322"/>
                  </a:cubicBezTo>
                  <a:lnTo>
                    <a:pt x="7555" y="7322"/>
                  </a:lnTo>
                  <a:cubicBezTo>
                    <a:pt x="7486" y="7322"/>
                    <a:pt x="7430" y="7266"/>
                    <a:pt x="7430" y="7197"/>
                  </a:cubicBezTo>
                  <a:lnTo>
                    <a:pt x="7430" y="6447"/>
                  </a:lnTo>
                  <a:close/>
                  <a:moveTo>
                    <a:pt x="7430" y="8060"/>
                  </a:moveTo>
                  <a:cubicBezTo>
                    <a:pt x="7430" y="7991"/>
                    <a:pt x="7486" y="7935"/>
                    <a:pt x="7555" y="7935"/>
                  </a:cubicBezTo>
                  <a:lnTo>
                    <a:pt x="8305" y="7935"/>
                  </a:lnTo>
                  <a:cubicBezTo>
                    <a:pt x="8373" y="7935"/>
                    <a:pt x="8430" y="7991"/>
                    <a:pt x="8430" y="8060"/>
                  </a:cubicBezTo>
                  <a:lnTo>
                    <a:pt x="8430" y="8810"/>
                  </a:lnTo>
                  <a:cubicBezTo>
                    <a:pt x="8430" y="8878"/>
                    <a:pt x="8373" y="8935"/>
                    <a:pt x="8305" y="8935"/>
                  </a:cubicBezTo>
                  <a:lnTo>
                    <a:pt x="7555" y="8935"/>
                  </a:lnTo>
                  <a:cubicBezTo>
                    <a:pt x="7486" y="8935"/>
                    <a:pt x="7430" y="8878"/>
                    <a:pt x="7430" y="8810"/>
                  </a:cubicBezTo>
                  <a:lnTo>
                    <a:pt x="7430" y="8060"/>
                  </a:lnTo>
                  <a:close/>
                  <a:moveTo>
                    <a:pt x="3440" y="1607"/>
                  </a:moveTo>
                  <a:cubicBezTo>
                    <a:pt x="3440" y="1538"/>
                    <a:pt x="3496" y="1482"/>
                    <a:pt x="3565" y="1482"/>
                  </a:cubicBezTo>
                  <a:lnTo>
                    <a:pt x="4315" y="1482"/>
                  </a:lnTo>
                  <a:cubicBezTo>
                    <a:pt x="4383" y="1482"/>
                    <a:pt x="4440" y="1538"/>
                    <a:pt x="4440" y="1607"/>
                  </a:cubicBezTo>
                  <a:lnTo>
                    <a:pt x="4440" y="2357"/>
                  </a:lnTo>
                  <a:cubicBezTo>
                    <a:pt x="4440" y="2426"/>
                    <a:pt x="4383" y="2482"/>
                    <a:pt x="4315" y="2482"/>
                  </a:cubicBezTo>
                  <a:lnTo>
                    <a:pt x="3565" y="2482"/>
                  </a:lnTo>
                  <a:cubicBezTo>
                    <a:pt x="3496" y="2482"/>
                    <a:pt x="3440" y="2426"/>
                    <a:pt x="3440" y="2357"/>
                  </a:cubicBezTo>
                  <a:lnTo>
                    <a:pt x="3440" y="1607"/>
                  </a:lnTo>
                  <a:close/>
                  <a:moveTo>
                    <a:pt x="3440" y="3221"/>
                  </a:moveTo>
                  <a:cubicBezTo>
                    <a:pt x="3440" y="3152"/>
                    <a:pt x="3496" y="3096"/>
                    <a:pt x="3565" y="3096"/>
                  </a:cubicBezTo>
                  <a:lnTo>
                    <a:pt x="4315" y="3096"/>
                  </a:lnTo>
                  <a:cubicBezTo>
                    <a:pt x="4383" y="3096"/>
                    <a:pt x="4440" y="3152"/>
                    <a:pt x="4440" y="3221"/>
                  </a:cubicBezTo>
                  <a:lnTo>
                    <a:pt x="4440" y="3971"/>
                  </a:lnTo>
                  <a:cubicBezTo>
                    <a:pt x="4440" y="4040"/>
                    <a:pt x="4383" y="4096"/>
                    <a:pt x="4315" y="4096"/>
                  </a:cubicBezTo>
                  <a:lnTo>
                    <a:pt x="3565" y="4096"/>
                  </a:lnTo>
                  <a:cubicBezTo>
                    <a:pt x="3496" y="4096"/>
                    <a:pt x="3440" y="4040"/>
                    <a:pt x="3440" y="3971"/>
                  </a:cubicBezTo>
                  <a:lnTo>
                    <a:pt x="3440" y="3221"/>
                  </a:lnTo>
                  <a:close/>
                  <a:moveTo>
                    <a:pt x="3440" y="4833"/>
                  </a:moveTo>
                  <a:cubicBezTo>
                    <a:pt x="3440" y="4765"/>
                    <a:pt x="3496" y="4708"/>
                    <a:pt x="3565" y="4708"/>
                  </a:cubicBezTo>
                  <a:lnTo>
                    <a:pt x="4315" y="4708"/>
                  </a:lnTo>
                  <a:cubicBezTo>
                    <a:pt x="4383" y="4708"/>
                    <a:pt x="4440" y="4765"/>
                    <a:pt x="4440" y="4833"/>
                  </a:cubicBezTo>
                  <a:lnTo>
                    <a:pt x="4440" y="5583"/>
                  </a:lnTo>
                  <a:cubicBezTo>
                    <a:pt x="4440" y="5652"/>
                    <a:pt x="4383" y="5708"/>
                    <a:pt x="4315" y="5708"/>
                  </a:cubicBezTo>
                  <a:lnTo>
                    <a:pt x="3565" y="5708"/>
                  </a:lnTo>
                  <a:cubicBezTo>
                    <a:pt x="3496" y="5708"/>
                    <a:pt x="3440" y="5652"/>
                    <a:pt x="3440" y="5583"/>
                  </a:cubicBezTo>
                  <a:lnTo>
                    <a:pt x="3440" y="4833"/>
                  </a:lnTo>
                  <a:close/>
                  <a:moveTo>
                    <a:pt x="3440" y="6447"/>
                  </a:moveTo>
                  <a:cubicBezTo>
                    <a:pt x="3440" y="6378"/>
                    <a:pt x="3496" y="6322"/>
                    <a:pt x="3565" y="6322"/>
                  </a:cubicBezTo>
                  <a:lnTo>
                    <a:pt x="4315" y="6322"/>
                  </a:lnTo>
                  <a:cubicBezTo>
                    <a:pt x="4383" y="6322"/>
                    <a:pt x="4440" y="6378"/>
                    <a:pt x="4440" y="6447"/>
                  </a:cubicBezTo>
                  <a:lnTo>
                    <a:pt x="4440" y="7197"/>
                  </a:lnTo>
                  <a:cubicBezTo>
                    <a:pt x="4440" y="7266"/>
                    <a:pt x="4383" y="7322"/>
                    <a:pt x="4315" y="7322"/>
                  </a:cubicBezTo>
                  <a:lnTo>
                    <a:pt x="3565" y="7322"/>
                  </a:lnTo>
                  <a:cubicBezTo>
                    <a:pt x="3496" y="7322"/>
                    <a:pt x="3440" y="7266"/>
                    <a:pt x="3440" y="7197"/>
                  </a:cubicBezTo>
                  <a:lnTo>
                    <a:pt x="3440" y="6447"/>
                  </a:lnTo>
                  <a:close/>
                  <a:moveTo>
                    <a:pt x="3440" y="8060"/>
                  </a:moveTo>
                  <a:cubicBezTo>
                    <a:pt x="3440" y="7991"/>
                    <a:pt x="3496" y="7935"/>
                    <a:pt x="3565" y="7935"/>
                  </a:cubicBezTo>
                  <a:lnTo>
                    <a:pt x="4315" y="7935"/>
                  </a:lnTo>
                  <a:cubicBezTo>
                    <a:pt x="4383" y="7935"/>
                    <a:pt x="4440" y="7991"/>
                    <a:pt x="4440" y="8060"/>
                  </a:cubicBezTo>
                  <a:lnTo>
                    <a:pt x="4440" y="8810"/>
                  </a:lnTo>
                  <a:cubicBezTo>
                    <a:pt x="4440" y="8878"/>
                    <a:pt x="4383" y="8935"/>
                    <a:pt x="4315" y="8935"/>
                  </a:cubicBezTo>
                  <a:lnTo>
                    <a:pt x="3565" y="8935"/>
                  </a:lnTo>
                  <a:cubicBezTo>
                    <a:pt x="3496" y="8935"/>
                    <a:pt x="3440" y="8878"/>
                    <a:pt x="3440" y="8810"/>
                  </a:cubicBezTo>
                  <a:lnTo>
                    <a:pt x="3440" y="8060"/>
                  </a:lnTo>
                  <a:close/>
                  <a:moveTo>
                    <a:pt x="1885" y="3221"/>
                  </a:moveTo>
                  <a:cubicBezTo>
                    <a:pt x="1885" y="3152"/>
                    <a:pt x="1941" y="3096"/>
                    <a:pt x="2010" y="3096"/>
                  </a:cubicBezTo>
                  <a:lnTo>
                    <a:pt x="2760" y="3096"/>
                  </a:lnTo>
                  <a:cubicBezTo>
                    <a:pt x="2828" y="3096"/>
                    <a:pt x="2885" y="3152"/>
                    <a:pt x="2885" y="3221"/>
                  </a:cubicBezTo>
                  <a:lnTo>
                    <a:pt x="2885" y="3971"/>
                  </a:lnTo>
                  <a:cubicBezTo>
                    <a:pt x="2885" y="4040"/>
                    <a:pt x="2828" y="4096"/>
                    <a:pt x="2760" y="4096"/>
                  </a:cubicBezTo>
                  <a:lnTo>
                    <a:pt x="2010" y="4096"/>
                  </a:lnTo>
                  <a:cubicBezTo>
                    <a:pt x="1941" y="4096"/>
                    <a:pt x="1885" y="4040"/>
                    <a:pt x="1885" y="3971"/>
                  </a:cubicBezTo>
                  <a:lnTo>
                    <a:pt x="1885" y="3221"/>
                  </a:lnTo>
                  <a:close/>
                  <a:moveTo>
                    <a:pt x="1885" y="4833"/>
                  </a:moveTo>
                  <a:cubicBezTo>
                    <a:pt x="1885" y="4765"/>
                    <a:pt x="1941" y="4708"/>
                    <a:pt x="2010" y="4708"/>
                  </a:cubicBezTo>
                  <a:lnTo>
                    <a:pt x="2760" y="4708"/>
                  </a:lnTo>
                  <a:cubicBezTo>
                    <a:pt x="2828" y="4708"/>
                    <a:pt x="2885" y="4765"/>
                    <a:pt x="2885" y="4833"/>
                  </a:cubicBezTo>
                  <a:lnTo>
                    <a:pt x="2885" y="5583"/>
                  </a:lnTo>
                  <a:cubicBezTo>
                    <a:pt x="2885" y="5652"/>
                    <a:pt x="2828" y="5708"/>
                    <a:pt x="2760" y="5708"/>
                  </a:cubicBezTo>
                  <a:lnTo>
                    <a:pt x="2010" y="5708"/>
                  </a:lnTo>
                  <a:cubicBezTo>
                    <a:pt x="1941" y="5708"/>
                    <a:pt x="1885" y="5652"/>
                    <a:pt x="1885" y="5583"/>
                  </a:cubicBezTo>
                  <a:lnTo>
                    <a:pt x="1885" y="4833"/>
                  </a:lnTo>
                  <a:close/>
                  <a:moveTo>
                    <a:pt x="1885" y="6447"/>
                  </a:moveTo>
                  <a:cubicBezTo>
                    <a:pt x="1885" y="6378"/>
                    <a:pt x="1941" y="6322"/>
                    <a:pt x="2010" y="6322"/>
                  </a:cubicBezTo>
                  <a:lnTo>
                    <a:pt x="2760" y="6322"/>
                  </a:lnTo>
                  <a:cubicBezTo>
                    <a:pt x="2828" y="6322"/>
                    <a:pt x="2885" y="6378"/>
                    <a:pt x="2885" y="6447"/>
                  </a:cubicBezTo>
                  <a:lnTo>
                    <a:pt x="2885" y="7197"/>
                  </a:lnTo>
                  <a:cubicBezTo>
                    <a:pt x="2885" y="7266"/>
                    <a:pt x="2828" y="7322"/>
                    <a:pt x="2760" y="7322"/>
                  </a:cubicBezTo>
                  <a:lnTo>
                    <a:pt x="2010" y="7322"/>
                  </a:lnTo>
                  <a:cubicBezTo>
                    <a:pt x="1941" y="7322"/>
                    <a:pt x="1885" y="7266"/>
                    <a:pt x="1885" y="7197"/>
                  </a:cubicBezTo>
                  <a:lnTo>
                    <a:pt x="1885" y="6447"/>
                  </a:lnTo>
                  <a:close/>
                  <a:moveTo>
                    <a:pt x="1885" y="8060"/>
                  </a:moveTo>
                  <a:cubicBezTo>
                    <a:pt x="1885" y="7991"/>
                    <a:pt x="1941" y="7935"/>
                    <a:pt x="2010" y="7935"/>
                  </a:cubicBezTo>
                  <a:lnTo>
                    <a:pt x="2760" y="7935"/>
                  </a:lnTo>
                  <a:cubicBezTo>
                    <a:pt x="2828" y="7935"/>
                    <a:pt x="2885" y="7991"/>
                    <a:pt x="2885" y="8060"/>
                  </a:cubicBezTo>
                  <a:lnTo>
                    <a:pt x="2885" y="8810"/>
                  </a:lnTo>
                  <a:cubicBezTo>
                    <a:pt x="2885" y="8878"/>
                    <a:pt x="2828" y="8935"/>
                    <a:pt x="2760" y="8935"/>
                  </a:cubicBezTo>
                  <a:lnTo>
                    <a:pt x="2010" y="8935"/>
                  </a:lnTo>
                  <a:cubicBezTo>
                    <a:pt x="1941" y="8935"/>
                    <a:pt x="1885" y="8878"/>
                    <a:pt x="1885" y="8810"/>
                  </a:cubicBezTo>
                  <a:lnTo>
                    <a:pt x="1885" y="8060"/>
                  </a:ln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31" name="iŝ1iḍè">
            <a:extLst>
              <a:ext uri="{FF2B5EF4-FFF2-40B4-BE49-F238E27FC236}">
                <a16:creationId xmlns:a16="http://schemas.microsoft.com/office/drawing/2014/main" xmlns="" id="{0F8B373D-6551-4902-8BEB-38E65E2BDDA1}"/>
              </a:ext>
            </a:extLst>
          </p:cNvPr>
          <p:cNvGrpSpPr/>
          <p:nvPr/>
        </p:nvGrpSpPr>
        <p:grpSpPr>
          <a:xfrm>
            <a:off x="3589473" y="3109546"/>
            <a:ext cx="849842" cy="942956"/>
            <a:chOff x="3589473" y="1539875"/>
            <a:chExt cx="849842" cy="942956"/>
          </a:xfrm>
        </p:grpSpPr>
        <p:sp>
          <p:nvSpPr>
            <p:cNvPr id="340" name="iṧľîďé">
              <a:extLst>
                <a:ext uri="{FF2B5EF4-FFF2-40B4-BE49-F238E27FC236}">
                  <a16:creationId xmlns:a16="http://schemas.microsoft.com/office/drawing/2014/main" xmlns="" id="{AAD66786-2455-4762-8192-1C5750EDD5C0}"/>
                </a:ext>
              </a:extLst>
            </p:cNvPr>
            <p:cNvSpPr/>
            <p:nvPr/>
          </p:nvSpPr>
          <p:spPr bwMode="auto">
            <a:xfrm>
              <a:off x="3589473"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41" name="ïśļïḓê">
              <a:extLst>
                <a:ext uri="{FF2B5EF4-FFF2-40B4-BE49-F238E27FC236}">
                  <a16:creationId xmlns:a16="http://schemas.microsoft.com/office/drawing/2014/main" xmlns="" id="{21B74E42-C7E0-4DE2-AB78-154FF870A4FF}"/>
                </a:ext>
              </a:extLst>
            </p:cNvPr>
            <p:cNvSpPr/>
            <p:nvPr/>
          </p:nvSpPr>
          <p:spPr>
            <a:xfrm>
              <a:off x="3865639" y="1837619"/>
              <a:ext cx="297507" cy="347468"/>
            </a:xfrm>
            <a:custGeom>
              <a:avLst/>
              <a:gdLst>
                <a:gd name="T0" fmla="*/ 2240 w 7680"/>
                <a:gd name="T1" fmla="*/ 5971 h 8966"/>
                <a:gd name="T2" fmla="*/ 5267 w 7680"/>
                <a:gd name="T3" fmla="*/ 5971 h 8966"/>
                <a:gd name="T4" fmla="*/ 5267 w 7680"/>
                <a:gd name="T5" fmla="*/ 5273 h 8966"/>
                <a:gd name="T6" fmla="*/ 4544 w 7680"/>
                <a:gd name="T7" fmla="*/ 4518 h 8966"/>
                <a:gd name="T8" fmla="*/ 2995 w 7680"/>
                <a:gd name="T9" fmla="*/ 4518 h 8966"/>
                <a:gd name="T10" fmla="*/ 2310 w 7680"/>
                <a:gd name="T11" fmla="*/ 5107 h 8966"/>
                <a:gd name="T12" fmla="*/ 2240 w 7680"/>
                <a:gd name="T13" fmla="*/ 5971 h 8966"/>
                <a:gd name="T14" fmla="*/ 3808 w 7680"/>
                <a:gd name="T15" fmla="*/ 2566 h 8966"/>
                <a:gd name="T16" fmla="*/ 3168 w 7680"/>
                <a:gd name="T17" fmla="*/ 2816 h 8966"/>
                <a:gd name="T18" fmla="*/ 3168 w 7680"/>
                <a:gd name="T19" fmla="*/ 4096 h 8966"/>
                <a:gd name="T20" fmla="*/ 4448 w 7680"/>
                <a:gd name="T21" fmla="*/ 4096 h 8966"/>
                <a:gd name="T22" fmla="*/ 4710 w 7680"/>
                <a:gd name="T23" fmla="*/ 3456 h 8966"/>
                <a:gd name="T24" fmla="*/ 3808 w 7680"/>
                <a:gd name="T25" fmla="*/ 2560 h 8966"/>
                <a:gd name="T26" fmla="*/ 3808 w 7680"/>
                <a:gd name="T27" fmla="*/ 2566 h 8966"/>
                <a:gd name="T28" fmla="*/ 3852 w 7680"/>
                <a:gd name="T29" fmla="*/ 1286 h 8966"/>
                <a:gd name="T30" fmla="*/ 6592 w 7680"/>
                <a:gd name="T31" fmla="*/ 2195 h 8966"/>
                <a:gd name="T32" fmla="*/ 6592 w 7680"/>
                <a:gd name="T33" fmla="*/ 4556 h 8966"/>
                <a:gd name="T34" fmla="*/ 3852 w 7680"/>
                <a:gd name="T35" fmla="*/ 7673 h 8966"/>
                <a:gd name="T36" fmla="*/ 1113 w 7680"/>
                <a:gd name="T37" fmla="*/ 4556 h 8966"/>
                <a:gd name="T38" fmla="*/ 1113 w 7680"/>
                <a:gd name="T39" fmla="*/ 2201 h 8966"/>
                <a:gd name="T40" fmla="*/ 3852 w 7680"/>
                <a:gd name="T41" fmla="*/ 1292 h 8966"/>
                <a:gd name="T42" fmla="*/ 3852 w 7680"/>
                <a:gd name="T43" fmla="*/ 1286 h 8966"/>
                <a:gd name="T44" fmla="*/ 7136 w 7680"/>
                <a:gd name="T45" fmla="*/ 4569 h 8966"/>
                <a:gd name="T46" fmla="*/ 3846 w 7680"/>
                <a:gd name="T47" fmla="*/ 8313 h 8966"/>
                <a:gd name="T48" fmla="*/ 550 w 7680"/>
                <a:gd name="T49" fmla="*/ 4576 h 8966"/>
                <a:gd name="T50" fmla="*/ 550 w 7680"/>
                <a:gd name="T51" fmla="*/ 1734 h 8966"/>
                <a:gd name="T52" fmla="*/ 3840 w 7680"/>
                <a:gd name="T53" fmla="*/ 640 h 8966"/>
                <a:gd name="T54" fmla="*/ 7136 w 7680"/>
                <a:gd name="T55" fmla="*/ 1734 h 8966"/>
                <a:gd name="T56" fmla="*/ 7136 w 7680"/>
                <a:gd name="T57" fmla="*/ 4569 h 8966"/>
                <a:gd name="T58" fmla="*/ 3840 w 7680"/>
                <a:gd name="T59" fmla="*/ 0 h 8966"/>
                <a:gd name="T60" fmla="*/ 0 w 7680"/>
                <a:gd name="T61" fmla="*/ 1280 h 8966"/>
                <a:gd name="T62" fmla="*/ 0 w 7680"/>
                <a:gd name="T63" fmla="*/ 4595 h 8966"/>
                <a:gd name="T64" fmla="*/ 3840 w 7680"/>
                <a:gd name="T65" fmla="*/ 8966 h 8966"/>
                <a:gd name="T66" fmla="*/ 7680 w 7680"/>
                <a:gd name="T67" fmla="*/ 4595 h 8966"/>
                <a:gd name="T68" fmla="*/ 7680 w 7680"/>
                <a:gd name="T69" fmla="*/ 1280 h 8966"/>
                <a:gd name="T70" fmla="*/ 3840 w 7680"/>
                <a:gd name="T71" fmla="*/ 0 h 8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80" h="8966">
                  <a:moveTo>
                    <a:pt x="2240" y="5971"/>
                  </a:moveTo>
                  <a:lnTo>
                    <a:pt x="5267" y="5971"/>
                  </a:lnTo>
                  <a:lnTo>
                    <a:pt x="5267" y="5273"/>
                  </a:lnTo>
                  <a:cubicBezTo>
                    <a:pt x="5241" y="4879"/>
                    <a:pt x="4936" y="4561"/>
                    <a:pt x="4544" y="4518"/>
                  </a:cubicBezTo>
                  <a:cubicBezTo>
                    <a:pt x="4028" y="4481"/>
                    <a:pt x="3510" y="4481"/>
                    <a:pt x="2995" y="4518"/>
                  </a:cubicBezTo>
                  <a:cubicBezTo>
                    <a:pt x="2657" y="4530"/>
                    <a:pt x="2373" y="4775"/>
                    <a:pt x="2310" y="5107"/>
                  </a:cubicBezTo>
                  <a:cubicBezTo>
                    <a:pt x="2262" y="5392"/>
                    <a:pt x="2238" y="5681"/>
                    <a:pt x="2240" y="5971"/>
                  </a:cubicBezTo>
                  <a:close/>
                  <a:moveTo>
                    <a:pt x="3808" y="2566"/>
                  </a:moveTo>
                  <a:cubicBezTo>
                    <a:pt x="3570" y="2564"/>
                    <a:pt x="3341" y="2654"/>
                    <a:pt x="3168" y="2816"/>
                  </a:cubicBezTo>
                  <a:cubicBezTo>
                    <a:pt x="2790" y="3159"/>
                    <a:pt x="2790" y="3753"/>
                    <a:pt x="3168" y="4096"/>
                  </a:cubicBezTo>
                  <a:cubicBezTo>
                    <a:pt x="3531" y="4424"/>
                    <a:pt x="4084" y="4424"/>
                    <a:pt x="4448" y="4096"/>
                  </a:cubicBezTo>
                  <a:cubicBezTo>
                    <a:pt x="4621" y="3929"/>
                    <a:pt x="4716" y="3696"/>
                    <a:pt x="4710" y="3456"/>
                  </a:cubicBezTo>
                  <a:cubicBezTo>
                    <a:pt x="4717" y="2955"/>
                    <a:pt x="4308" y="2549"/>
                    <a:pt x="3808" y="2560"/>
                  </a:cubicBezTo>
                  <a:lnTo>
                    <a:pt x="3808" y="2566"/>
                  </a:lnTo>
                  <a:close/>
                  <a:moveTo>
                    <a:pt x="3852" y="1286"/>
                  </a:moveTo>
                  <a:cubicBezTo>
                    <a:pt x="4624" y="1913"/>
                    <a:pt x="5598" y="2236"/>
                    <a:pt x="6592" y="2195"/>
                  </a:cubicBezTo>
                  <a:lnTo>
                    <a:pt x="6592" y="4556"/>
                  </a:lnTo>
                  <a:cubicBezTo>
                    <a:pt x="6592" y="5683"/>
                    <a:pt x="5145" y="7673"/>
                    <a:pt x="3852" y="7673"/>
                  </a:cubicBezTo>
                  <a:cubicBezTo>
                    <a:pt x="2560" y="7673"/>
                    <a:pt x="1113" y="5683"/>
                    <a:pt x="1113" y="4556"/>
                  </a:cubicBezTo>
                  <a:lnTo>
                    <a:pt x="1113" y="2201"/>
                  </a:lnTo>
                  <a:cubicBezTo>
                    <a:pt x="2106" y="2242"/>
                    <a:pt x="3080" y="1919"/>
                    <a:pt x="3852" y="1292"/>
                  </a:cubicBezTo>
                  <a:lnTo>
                    <a:pt x="3852" y="1286"/>
                  </a:lnTo>
                  <a:close/>
                  <a:moveTo>
                    <a:pt x="7136" y="4569"/>
                  </a:moveTo>
                  <a:cubicBezTo>
                    <a:pt x="7136" y="5926"/>
                    <a:pt x="5395" y="8313"/>
                    <a:pt x="3846" y="8313"/>
                  </a:cubicBezTo>
                  <a:cubicBezTo>
                    <a:pt x="2297" y="8313"/>
                    <a:pt x="550" y="5932"/>
                    <a:pt x="550" y="4576"/>
                  </a:cubicBezTo>
                  <a:lnTo>
                    <a:pt x="550" y="1734"/>
                  </a:lnTo>
                  <a:cubicBezTo>
                    <a:pt x="1743" y="1781"/>
                    <a:pt x="2913" y="1392"/>
                    <a:pt x="3840" y="640"/>
                  </a:cubicBezTo>
                  <a:cubicBezTo>
                    <a:pt x="4768" y="1394"/>
                    <a:pt x="5940" y="1784"/>
                    <a:pt x="7136" y="1734"/>
                  </a:cubicBezTo>
                  <a:lnTo>
                    <a:pt x="7136" y="4569"/>
                  </a:lnTo>
                  <a:close/>
                  <a:moveTo>
                    <a:pt x="3840" y="0"/>
                  </a:moveTo>
                  <a:cubicBezTo>
                    <a:pt x="2758" y="880"/>
                    <a:pt x="1393" y="1335"/>
                    <a:pt x="0" y="1280"/>
                  </a:cubicBezTo>
                  <a:lnTo>
                    <a:pt x="0" y="4595"/>
                  </a:lnTo>
                  <a:cubicBezTo>
                    <a:pt x="0" y="6176"/>
                    <a:pt x="2035" y="8966"/>
                    <a:pt x="3840" y="8966"/>
                  </a:cubicBezTo>
                  <a:cubicBezTo>
                    <a:pt x="5644" y="8966"/>
                    <a:pt x="7680" y="6176"/>
                    <a:pt x="7680" y="4595"/>
                  </a:cubicBezTo>
                  <a:lnTo>
                    <a:pt x="7680" y="1280"/>
                  </a:lnTo>
                  <a:cubicBezTo>
                    <a:pt x="6286" y="1336"/>
                    <a:pt x="4921" y="880"/>
                    <a:pt x="3840"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21" name="işḻíde">
            <a:extLst>
              <a:ext uri="{FF2B5EF4-FFF2-40B4-BE49-F238E27FC236}">
                <a16:creationId xmlns:a16="http://schemas.microsoft.com/office/drawing/2014/main" xmlns="" id="{41CEAB1E-C25D-4086-90F4-132530A30983}"/>
              </a:ext>
            </a:extLst>
          </p:cNvPr>
          <p:cNvGrpSpPr/>
          <p:nvPr/>
        </p:nvGrpSpPr>
        <p:grpSpPr>
          <a:xfrm>
            <a:off x="5664730" y="3109546"/>
            <a:ext cx="849842" cy="942956"/>
            <a:chOff x="5664730" y="1539875"/>
            <a:chExt cx="849842" cy="942956"/>
          </a:xfrm>
        </p:grpSpPr>
        <p:sp>
          <p:nvSpPr>
            <p:cNvPr id="329" name="ïṡľiḍé">
              <a:extLst>
                <a:ext uri="{FF2B5EF4-FFF2-40B4-BE49-F238E27FC236}">
                  <a16:creationId xmlns:a16="http://schemas.microsoft.com/office/drawing/2014/main" xmlns="" id="{28C9C46A-C34C-4AA5-967C-24F0D13A050F}"/>
                </a:ext>
              </a:extLst>
            </p:cNvPr>
            <p:cNvSpPr/>
            <p:nvPr/>
          </p:nvSpPr>
          <p:spPr bwMode="auto">
            <a:xfrm>
              <a:off x="5664730"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30" name="íšlîḓé">
              <a:extLst>
                <a:ext uri="{FF2B5EF4-FFF2-40B4-BE49-F238E27FC236}">
                  <a16:creationId xmlns:a16="http://schemas.microsoft.com/office/drawing/2014/main" xmlns="" id="{DA2764C3-BAB8-47C1-93CA-070AFEDE8A93}"/>
                </a:ext>
              </a:extLst>
            </p:cNvPr>
            <p:cNvSpPr/>
            <p:nvPr/>
          </p:nvSpPr>
          <p:spPr>
            <a:xfrm>
              <a:off x="5935112" y="1837618"/>
              <a:ext cx="309076" cy="347468"/>
            </a:xfrm>
            <a:custGeom>
              <a:avLst/>
              <a:gdLst>
                <a:gd name="connsiteX0" fmla="*/ 220223 w 440846"/>
                <a:gd name="connsiteY0" fmla="*/ 268238 h 495605"/>
                <a:gd name="connsiteX1" fmla="*/ 239268 w 440846"/>
                <a:gd name="connsiteY1" fmla="*/ 287286 h 495605"/>
                <a:gd name="connsiteX2" fmla="*/ 253742 w 440846"/>
                <a:gd name="connsiteY2" fmla="*/ 342907 h 495605"/>
                <a:gd name="connsiteX3" fmla="*/ 296783 w 440846"/>
                <a:gd name="connsiteY3" fmla="*/ 386718 h 495605"/>
                <a:gd name="connsiteX4" fmla="*/ 354299 w 440846"/>
                <a:gd name="connsiteY4" fmla="*/ 401957 h 495605"/>
                <a:gd name="connsiteX5" fmla="*/ 368773 w 440846"/>
                <a:gd name="connsiteY5" fmla="*/ 401195 h 495605"/>
                <a:gd name="connsiteX6" fmla="*/ 389722 w 440846"/>
                <a:gd name="connsiteY6" fmla="*/ 417576 h 495605"/>
                <a:gd name="connsiteX7" fmla="*/ 373344 w 440846"/>
                <a:gd name="connsiteY7" fmla="*/ 438910 h 495605"/>
                <a:gd name="connsiteX8" fmla="*/ 354299 w 440846"/>
                <a:gd name="connsiteY8" fmla="*/ 440053 h 495605"/>
                <a:gd name="connsiteX9" fmla="*/ 277738 w 440846"/>
                <a:gd name="connsiteY9" fmla="*/ 419481 h 495605"/>
                <a:gd name="connsiteX10" fmla="*/ 220223 w 440846"/>
                <a:gd name="connsiteY10" fmla="*/ 361193 h 495605"/>
                <a:gd name="connsiteX11" fmla="*/ 201178 w 440846"/>
                <a:gd name="connsiteY11" fmla="*/ 287286 h 495605"/>
                <a:gd name="connsiteX12" fmla="*/ 220223 w 440846"/>
                <a:gd name="connsiteY12" fmla="*/ 268238 h 495605"/>
                <a:gd name="connsiteX13" fmla="*/ 220596 w 440846"/>
                <a:gd name="connsiteY13" fmla="*/ 133709 h 495605"/>
                <a:gd name="connsiteX14" fmla="*/ 297170 w 440846"/>
                <a:gd name="connsiteY14" fmla="*/ 154279 h 495605"/>
                <a:gd name="connsiteX15" fmla="*/ 354695 w 440846"/>
                <a:gd name="connsiteY15" fmla="*/ 212943 h 495605"/>
                <a:gd name="connsiteX16" fmla="*/ 373743 w 440846"/>
                <a:gd name="connsiteY16" fmla="*/ 286845 h 495605"/>
                <a:gd name="connsiteX17" fmla="*/ 354695 w 440846"/>
                <a:gd name="connsiteY17" fmla="*/ 305892 h 495605"/>
                <a:gd name="connsiteX18" fmla="*/ 335647 w 440846"/>
                <a:gd name="connsiteY18" fmla="*/ 286845 h 495605"/>
                <a:gd name="connsiteX19" fmla="*/ 321170 w 440846"/>
                <a:gd name="connsiteY19" fmla="*/ 231228 h 495605"/>
                <a:gd name="connsiteX20" fmla="*/ 278121 w 440846"/>
                <a:gd name="connsiteY20" fmla="*/ 187421 h 495605"/>
                <a:gd name="connsiteX21" fmla="*/ 220596 w 440846"/>
                <a:gd name="connsiteY21" fmla="*/ 172183 h 495605"/>
                <a:gd name="connsiteX22" fmla="*/ 206119 w 440846"/>
                <a:gd name="connsiteY22" fmla="*/ 172945 h 495605"/>
                <a:gd name="connsiteX23" fmla="*/ 105545 w 440846"/>
                <a:gd name="connsiteY23" fmla="*/ 286845 h 495605"/>
                <a:gd name="connsiteX24" fmla="*/ 140594 w 440846"/>
                <a:gd name="connsiteY24" fmla="*/ 414078 h 495605"/>
                <a:gd name="connsiteX25" fmla="*/ 134118 w 440846"/>
                <a:gd name="connsiteY25" fmla="*/ 440362 h 495605"/>
                <a:gd name="connsiteX26" fmla="*/ 124213 w 440846"/>
                <a:gd name="connsiteY26" fmla="*/ 443029 h 495605"/>
                <a:gd name="connsiteX27" fmla="*/ 107831 w 440846"/>
                <a:gd name="connsiteY27" fmla="*/ 433887 h 495605"/>
                <a:gd name="connsiteX28" fmla="*/ 67449 w 440846"/>
                <a:gd name="connsiteY28" fmla="*/ 286845 h 495605"/>
                <a:gd name="connsiteX29" fmla="*/ 201548 w 440846"/>
                <a:gd name="connsiteY29" fmla="*/ 134851 h 495605"/>
                <a:gd name="connsiteX30" fmla="*/ 220596 w 440846"/>
                <a:gd name="connsiteY30" fmla="*/ 133709 h 495605"/>
                <a:gd name="connsiteX31" fmla="*/ 220232 w 440846"/>
                <a:gd name="connsiteY31" fmla="*/ 66663 h 495605"/>
                <a:gd name="connsiteX32" fmla="*/ 293770 w 440846"/>
                <a:gd name="connsiteY32" fmla="*/ 79234 h 495605"/>
                <a:gd name="connsiteX33" fmla="*/ 385597 w 440846"/>
                <a:gd name="connsiteY33" fmla="*/ 141328 h 495605"/>
                <a:gd name="connsiteX34" fmla="*/ 440846 w 440846"/>
                <a:gd name="connsiteY34" fmla="*/ 287229 h 495605"/>
                <a:gd name="connsiteX35" fmla="*/ 354734 w 440846"/>
                <a:gd name="connsiteY35" fmla="*/ 373322 h 495605"/>
                <a:gd name="connsiteX36" fmla="*/ 333397 w 440846"/>
                <a:gd name="connsiteY36" fmla="*/ 370656 h 495605"/>
                <a:gd name="connsiteX37" fmla="*/ 268623 w 440846"/>
                <a:gd name="connsiteY37" fmla="*/ 287229 h 495605"/>
                <a:gd name="connsiteX38" fmla="*/ 232806 w 440846"/>
                <a:gd name="connsiteY38" fmla="*/ 240754 h 495605"/>
                <a:gd name="connsiteX39" fmla="*/ 220995 w 440846"/>
                <a:gd name="connsiteY39" fmla="*/ 239230 h 495605"/>
                <a:gd name="connsiteX40" fmla="*/ 172985 w 440846"/>
                <a:gd name="connsiteY40" fmla="*/ 287229 h 495605"/>
                <a:gd name="connsiteX41" fmla="*/ 218708 w 440846"/>
                <a:gd name="connsiteY41" fmla="*/ 407607 h 495605"/>
                <a:gd name="connsiteX42" fmla="*/ 294532 w 440846"/>
                <a:gd name="connsiteY42" fmla="*/ 458653 h 495605"/>
                <a:gd name="connsiteX43" fmla="*/ 305963 w 440846"/>
                <a:gd name="connsiteY43" fmla="*/ 483034 h 495605"/>
                <a:gd name="connsiteX44" fmla="*/ 288055 w 440846"/>
                <a:gd name="connsiteY44" fmla="*/ 495605 h 495605"/>
                <a:gd name="connsiteX45" fmla="*/ 281578 w 440846"/>
                <a:gd name="connsiteY45" fmla="*/ 494462 h 495605"/>
                <a:gd name="connsiteX46" fmla="*/ 189750 w 440846"/>
                <a:gd name="connsiteY46" fmla="*/ 432368 h 495605"/>
                <a:gd name="connsiteX47" fmla="*/ 134502 w 440846"/>
                <a:gd name="connsiteY47" fmla="*/ 286848 h 495605"/>
                <a:gd name="connsiteX48" fmla="*/ 220614 w 440846"/>
                <a:gd name="connsiteY48" fmla="*/ 200755 h 495605"/>
                <a:gd name="connsiteX49" fmla="*/ 241951 w 440846"/>
                <a:gd name="connsiteY49" fmla="*/ 203422 h 495605"/>
                <a:gd name="connsiteX50" fmla="*/ 306725 w 440846"/>
                <a:gd name="connsiteY50" fmla="*/ 286848 h 495605"/>
                <a:gd name="connsiteX51" fmla="*/ 342542 w 440846"/>
                <a:gd name="connsiteY51" fmla="*/ 333323 h 495605"/>
                <a:gd name="connsiteX52" fmla="*/ 354353 w 440846"/>
                <a:gd name="connsiteY52" fmla="*/ 334847 h 495605"/>
                <a:gd name="connsiteX53" fmla="*/ 402362 w 440846"/>
                <a:gd name="connsiteY53" fmla="*/ 286848 h 495605"/>
                <a:gd name="connsiteX54" fmla="*/ 356639 w 440846"/>
                <a:gd name="connsiteY54" fmla="*/ 166470 h 495605"/>
                <a:gd name="connsiteX55" fmla="*/ 280815 w 440846"/>
                <a:gd name="connsiteY55" fmla="*/ 115043 h 495605"/>
                <a:gd name="connsiteX56" fmla="*/ 220232 w 440846"/>
                <a:gd name="connsiteY56" fmla="*/ 104757 h 495605"/>
                <a:gd name="connsiteX57" fmla="*/ 174891 w 440846"/>
                <a:gd name="connsiteY57" fmla="*/ 110471 h 495605"/>
                <a:gd name="connsiteX58" fmla="*/ 38103 w 440846"/>
                <a:gd name="connsiteY58" fmla="*/ 286848 h 495605"/>
                <a:gd name="connsiteX59" fmla="*/ 45342 w 440846"/>
                <a:gd name="connsiteY59" fmla="*/ 338275 h 495605"/>
                <a:gd name="connsiteX60" fmla="*/ 32387 w 440846"/>
                <a:gd name="connsiteY60" fmla="*/ 361894 h 495605"/>
                <a:gd name="connsiteX61" fmla="*/ 27053 w 440846"/>
                <a:gd name="connsiteY61" fmla="*/ 362656 h 495605"/>
                <a:gd name="connsiteX62" fmla="*/ 8764 w 440846"/>
                <a:gd name="connsiteY62" fmla="*/ 348942 h 495605"/>
                <a:gd name="connsiteX63" fmla="*/ 0 w 440846"/>
                <a:gd name="connsiteY63" fmla="*/ 286848 h 495605"/>
                <a:gd name="connsiteX64" fmla="*/ 165365 w 440846"/>
                <a:gd name="connsiteY64" fmla="*/ 73520 h 495605"/>
                <a:gd name="connsiteX65" fmla="*/ 220232 w 440846"/>
                <a:gd name="connsiteY65" fmla="*/ 66663 h 495605"/>
                <a:gd name="connsiteX66" fmla="*/ 220215 w 440846"/>
                <a:gd name="connsiteY66" fmla="*/ 0 h 495605"/>
                <a:gd name="connsiteX67" fmla="*/ 291836 w 440846"/>
                <a:gd name="connsiteY67" fmla="*/ 9142 h 495605"/>
                <a:gd name="connsiteX68" fmla="*/ 417173 w 440846"/>
                <a:gd name="connsiteY68" fmla="*/ 78473 h 495605"/>
                <a:gd name="connsiteX69" fmla="*/ 417935 w 440846"/>
                <a:gd name="connsiteY69" fmla="*/ 105519 h 495605"/>
                <a:gd name="connsiteX70" fmla="*/ 404220 w 440846"/>
                <a:gd name="connsiteY70" fmla="*/ 111614 h 495605"/>
                <a:gd name="connsiteX71" fmla="*/ 391267 w 440846"/>
                <a:gd name="connsiteY71" fmla="*/ 106281 h 495605"/>
                <a:gd name="connsiteX72" fmla="*/ 282693 w 440846"/>
                <a:gd name="connsiteY72" fmla="*/ 46093 h 495605"/>
                <a:gd name="connsiteX73" fmla="*/ 220596 w 440846"/>
                <a:gd name="connsiteY73" fmla="*/ 38094 h 495605"/>
                <a:gd name="connsiteX74" fmla="*/ 51068 w 440846"/>
                <a:gd name="connsiteY74" fmla="*/ 104377 h 495605"/>
                <a:gd name="connsiteX75" fmla="*/ 38115 w 440846"/>
                <a:gd name="connsiteY75" fmla="*/ 109329 h 495605"/>
                <a:gd name="connsiteX76" fmla="*/ 24019 w 440846"/>
                <a:gd name="connsiteY76" fmla="*/ 103234 h 495605"/>
                <a:gd name="connsiteX77" fmla="*/ 25162 w 440846"/>
                <a:gd name="connsiteY77" fmla="*/ 76187 h 495605"/>
                <a:gd name="connsiteX78" fmla="*/ 220215 w 440846"/>
                <a:gd name="connsiteY78" fmla="*/ 0 h 4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40846" h="495605">
                  <a:moveTo>
                    <a:pt x="220223" y="268238"/>
                  </a:moveTo>
                  <a:cubicBezTo>
                    <a:pt x="230888" y="268238"/>
                    <a:pt x="239268" y="276619"/>
                    <a:pt x="239268" y="287286"/>
                  </a:cubicBezTo>
                  <a:cubicBezTo>
                    <a:pt x="239268" y="306715"/>
                    <a:pt x="244219" y="326145"/>
                    <a:pt x="253742" y="342907"/>
                  </a:cubicBezTo>
                  <a:cubicBezTo>
                    <a:pt x="263645" y="361193"/>
                    <a:pt x="278500" y="376051"/>
                    <a:pt x="296783" y="386718"/>
                  </a:cubicBezTo>
                  <a:cubicBezTo>
                    <a:pt x="314305" y="396623"/>
                    <a:pt x="334111" y="401957"/>
                    <a:pt x="354299" y="401957"/>
                  </a:cubicBezTo>
                  <a:cubicBezTo>
                    <a:pt x="359251" y="401957"/>
                    <a:pt x="363821" y="401957"/>
                    <a:pt x="368773" y="401195"/>
                  </a:cubicBezTo>
                  <a:cubicBezTo>
                    <a:pt x="379057" y="399671"/>
                    <a:pt x="388199" y="406909"/>
                    <a:pt x="389722" y="417576"/>
                  </a:cubicBezTo>
                  <a:cubicBezTo>
                    <a:pt x="391246" y="428243"/>
                    <a:pt x="383628" y="437767"/>
                    <a:pt x="373344" y="438910"/>
                  </a:cubicBezTo>
                  <a:cubicBezTo>
                    <a:pt x="366869" y="439672"/>
                    <a:pt x="360393" y="440053"/>
                    <a:pt x="354299" y="440053"/>
                  </a:cubicBezTo>
                  <a:cubicBezTo>
                    <a:pt x="327255" y="440053"/>
                    <a:pt x="300973" y="432815"/>
                    <a:pt x="277738" y="419481"/>
                  </a:cubicBezTo>
                  <a:cubicBezTo>
                    <a:pt x="253361" y="405766"/>
                    <a:pt x="233554" y="385575"/>
                    <a:pt x="220223" y="361193"/>
                  </a:cubicBezTo>
                  <a:cubicBezTo>
                    <a:pt x="207653" y="338716"/>
                    <a:pt x="201178" y="313192"/>
                    <a:pt x="201178" y="287286"/>
                  </a:cubicBezTo>
                  <a:cubicBezTo>
                    <a:pt x="201178" y="276619"/>
                    <a:pt x="209558" y="268238"/>
                    <a:pt x="220223" y="268238"/>
                  </a:cubicBezTo>
                  <a:close/>
                  <a:moveTo>
                    <a:pt x="220596" y="133709"/>
                  </a:moveTo>
                  <a:cubicBezTo>
                    <a:pt x="247644" y="133709"/>
                    <a:pt x="273931" y="140946"/>
                    <a:pt x="297170" y="154279"/>
                  </a:cubicBezTo>
                  <a:cubicBezTo>
                    <a:pt x="321551" y="168374"/>
                    <a:pt x="341361" y="188563"/>
                    <a:pt x="354695" y="212943"/>
                  </a:cubicBezTo>
                  <a:cubicBezTo>
                    <a:pt x="367267" y="235419"/>
                    <a:pt x="373743" y="260941"/>
                    <a:pt x="373743" y="286845"/>
                  </a:cubicBezTo>
                  <a:cubicBezTo>
                    <a:pt x="373743" y="297511"/>
                    <a:pt x="365362" y="305892"/>
                    <a:pt x="354695" y="305892"/>
                  </a:cubicBezTo>
                  <a:cubicBezTo>
                    <a:pt x="344028" y="305892"/>
                    <a:pt x="335647" y="297511"/>
                    <a:pt x="335647" y="286845"/>
                  </a:cubicBezTo>
                  <a:cubicBezTo>
                    <a:pt x="335647" y="267417"/>
                    <a:pt x="330694" y="247990"/>
                    <a:pt x="321170" y="231228"/>
                  </a:cubicBezTo>
                  <a:cubicBezTo>
                    <a:pt x="311265" y="212943"/>
                    <a:pt x="296408" y="198087"/>
                    <a:pt x="278121" y="187421"/>
                  </a:cubicBezTo>
                  <a:cubicBezTo>
                    <a:pt x="260597" y="177516"/>
                    <a:pt x="240787" y="172183"/>
                    <a:pt x="220596" y="172183"/>
                  </a:cubicBezTo>
                  <a:cubicBezTo>
                    <a:pt x="215644" y="172183"/>
                    <a:pt x="211072" y="172183"/>
                    <a:pt x="206119" y="172945"/>
                  </a:cubicBezTo>
                  <a:cubicBezTo>
                    <a:pt x="148975" y="179802"/>
                    <a:pt x="105545" y="228943"/>
                    <a:pt x="105545" y="286845"/>
                  </a:cubicBezTo>
                  <a:cubicBezTo>
                    <a:pt x="105545" y="331796"/>
                    <a:pt x="117736" y="375984"/>
                    <a:pt x="140594" y="414078"/>
                  </a:cubicBezTo>
                  <a:cubicBezTo>
                    <a:pt x="145927" y="423220"/>
                    <a:pt x="143261" y="435029"/>
                    <a:pt x="134118" y="440362"/>
                  </a:cubicBezTo>
                  <a:cubicBezTo>
                    <a:pt x="131070" y="442267"/>
                    <a:pt x="127641" y="443029"/>
                    <a:pt x="124213" y="443029"/>
                  </a:cubicBezTo>
                  <a:cubicBezTo>
                    <a:pt x="117736" y="443029"/>
                    <a:pt x="111260" y="439981"/>
                    <a:pt x="107831" y="433887"/>
                  </a:cubicBezTo>
                  <a:cubicBezTo>
                    <a:pt x="81545" y="389317"/>
                    <a:pt x="67449" y="338652"/>
                    <a:pt x="67449" y="286845"/>
                  </a:cubicBezTo>
                  <a:cubicBezTo>
                    <a:pt x="67449" y="209515"/>
                    <a:pt x="124974" y="144375"/>
                    <a:pt x="201548" y="134851"/>
                  </a:cubicBezTo>
                  <a:cubicBezTo>
                    <a:pt x="208024" y="134090"/>
                    <a:pt x="214501" y="133709"/>
                    <a:pt x="220596" y="133709"/>
                  </a:cubicBezTo>
                  <a:close/>
                  <a:moveTo>
                    <a:pt x="220232" y="66663"/>
                  </a:moveTo>
                  <a:cubicBezTo>
                    <a:pt x="245380" y="66663"/>
                    <a:pt x="270147" y="70853"/>
                    <a:pt x="293770" y="79234"/>
                  </a:cubicBezTo>
                  <a:cubicBezTo>
                    <a:pt x="329206" y="91805"/>
                    <a:pt x="360831" y="113138"/>
                    <a:pt x="385597" y="141328"/>
                  </a:cubicBezTo>
                  <a:cubicBezTo>
                    <a:pt x="421033" y="181708"/>
                    <a:pt x="440465" y="233516"/>
                    <a:pt x="440846" y="287229"/>
                  </a:cubicBezTo>
                  <a:cubicBezTo>
                    <a:pt x="440846" y="334847"/>
                    <a:pt x="402362" y="373322"/>
                    <a:pt x="354734" y="373322"/>
                  </a:cubicBezTo>
                  <a:cubicBezTo>
                    <a:pt x="347876" y="373322"/>
                    <a:pt x="340636" y="372560"/>
                    <a:pt x="333397" y="370656"/>
                  </a:cubicBezTo>
                  <a:cubicBezTo>
                    <a:pt x="295294" y="360751"/>
                    <a:pt x="268623" y="326466"/>
                    <a:pt x="268623" y="287229"/>
                  </a:cubicBezTo>
                  <a:cubicBezTo>
                    <a:pt x="268623" y="265134"/>
                    <a:pt x="254144" y="246087"/>
                    <a:pt x="232806" y="240754"/>
                  </a:cubicBezTo>
                  <a:cubicBezTo>
                    <a:pt x="228996" y="239611"/>
                    <a:pt x="224805" y="239230"/>
                    <a:pt x="220995" y="239230"/>
                  </a:cubicBezTo>
                  <a:cubicBezTo>
                    <a:pt x="194323" y="239230"/>
                    <a:pt x="172985" y="260944"/>
                    <a:pt x="172985" y="287229"/>
                  </a:cubicBezTo>
                  <a:cubicBezTo>
                    <a:pt x="172985" y="331419"/>
                    <a:pt x="189369" y="374465"/>
                    <a:pt x="218708" y="407607"/>
                  </a:cubicBezTo>
                  <a:cubicBezTo>
                    <a:pt x="239284" y="430845"/>
                    <a:pt x="265574" y="448368"/>
                    <a:pt x="294532" y="458653"/>
                  </a:cubicBezTo>
                  <a:cubicBezTo>
                    <a:pt x="304439" y="462082"/>
                    <a:pt x="309392" y="473129"/>
                    <a:pt x="305963" y="483034"/>
                  </a:cubicBezTo>
                  <a:cubicBezTo>
                    <a:pt x="303296" y="490653"/>
                    <a:pt x="296056" y="495605"/>
                    <a:pt x="288055" y="495605"/>
                  </a:cubicBezTo>
                  <a:cubicBezTo>
                    <a:pt x="285769" y="495605"/>
                    <a:pt x="283864" y="495224"/>
                    <a:pt x="281578" y="494462"/>
                  </a:cubicBezTo>
                  <a:cubicBezTo>
                    <a:pt x="246142" y="481891"/>
                    <a:pt x="214517" y="460558"/>
                    <a:pt x="189750" y="432368"/>
                  </a:cubicBezTo>
                  <a:cubicBezTo>
                    <a:pt x="153934" y="391988"/>
                    <a:pt x="134502" y="340561"/>
                    <a:pt x="134502" y="286848"/>
                  </a:cubicBezTo>
                  <a:cubicBezTo>
                    <a:pt x="134502" y="239230"/>
                    <a:pt x="172985" y="200755"/>
                    <a:pt x="220614" y="200755"/>
                  </a:cubicBezTo>
                  <a:cubicBezTo>
                    <a:pt x="227472" y="200755"/>
                    <a:pt x="234711" y="201517"/>
                    <a:pt x="241951" y="203422"/>
                  </a:cubicBezTo>
                  <a:cubicBezTo>
                    <a:pt x="280053" y="213326"/>
                    <a:pt x="306725" y="247611"/>
                    <a:pt x="306725" y="286848"/>
                  </a:cubicBezTo>
                  <a:cubicBezTo>
                    <a:pt x="306725" y="308943"/>
                    <a:pt x="321204" y="327990"/>
                    <a:pt x="342542" y="333323"/>
                  </a:cubicBezTo>
                  <a:cubicBezTo>
                    <a:pt x="346352" y="334466"/>
                    <a:pt x="350543" y="334847"/>
                    <a:pt x="354353" y="334847"/>
                  </a:cubicBezTo>
                  <a:cubicBezTo>
                    <a:pt x="381025" y="334847"/>
                    <a:pt x="402362" y="313133"/>
                    <a:pt x="402362" y="286848"/>
                  </a:cubicBezTo>
                  <a:cubicBezTo>
                    <a:pt x="402362" y="242659"/>
                    <a:pt x="385978" y="199612"/>
                    <a:pt x="356639" y="166470"/>
                  </a:cubicBezTo>
                  <a:cubicBezTo>
                    <a:pt x="336064" y="142852"/>
                    <a:pt x="309773" y="125328"/>
                    <a:pt x="280815" y="115043"/>
                  </a:cubicBezTo>
                  <a:cubicBezTo>
                    <a:pt x="261383" y="108186"/>
                    <a:pt x="240808" y="104757"/>
                    <a:pt x="220232" y="104757"/>
                  </a:cubicBezTo>
                  <a:cubicBezTo>
                    <a:pt x="204991" y="104757"/>
                    <a:pt x="189750" y="106662"/>
                    <a:pt x="174891" y="110471"/>
                  </a:cubicBezTo>
                  <a:cubicBezTo>
                    <a:pt x="94494" y="131042"/>
                    <a:pt x="38103" y="203803"/>
                    <a:pt x="38103" y="286848"/>
                  </a:cubicBezTo>
                  <a:cubicBezTo>
                    <a:pt x="38103" y="304372"/>
                    <a:pt x="40389" y="321514"/>
                    <a:pt x="45342" y="338275"/>
                  </a:cubicBezTo>
                  <a:cubicBezTo>
                    <a:pt x="48390" y="348180"/>
                    <a:pt x="42294" y="358846"/>
                    <a:pt x="32387" y="361894"/>
                  </a:cubicBezTo>
                  <a:cubicBezTo>
                    <a:pt x="30482" y="362275"/>
                    <a:pt x="28958" y="362656"/>
                    <a:pt x="27053" y="362656"/>
                  </a:cubicBezTo>
                  <a:cubicBezTo>
                    <a:pt x="18670" y="362656"/>
                    <a:pt x="11050" y="357323"/>
                    <a:pt x="8764" y="348942"/>
                  </a:cubicBezTo>
                  <a:cubicBezTo>
                    <a:pt x="3048" y="328752"/>
                    <a:pt x="0" y="307800"/>
                    <a:pt x="0" y="286848"/>
                  </a:cubicBezTo>
                  <a:cubicBezTo>
                    <a:pt x="0" y="186279"/>
                    <a:pt x="68203" y="98281"/>
                    <a:pt x="165365" y="73520"/>
                  </a:cubicBezTo>
                  <a:cubicBezTo>
                    <a:pt x="183273" y="68949"/>
                    <a:pt x="201562" y="66663"/>
                    <a:pt x="220232" y="66663"/>
                  </a:cubicBezTo>
                  <a:close/>
                  <a:moveTo>
                    <a:pt x="220215" y="0"/>
                  </a:moveTo>
                  <a:cubicBezTo>
                    <a:pt x="244216" y="0"/>
                    <a:pt x="268597" y="3047"/>
                    <a:pt x="291836" y="9142"/>
                  </a:cubicBezTo>
                  <a:cubicBezTo>
                    <a:pt x="338313" y="20951"/>
                    <a:pt x="381743" y="44950"/>
                    <a:pt x="417173" y="78473"/>
                  </a:cubicBezTo>
                  <a:cubicBezTo>
                    <a:pt x="424792" y="85711"/>
                    <a:pt x="425173" y="97901"/>
                    <a:pt x="417935" y="105519"/>
                  </a:cubicBezTo>
                  <a:cubicBezTo>
                    <a:pt x="414506" y="109710"/>
                    <a:pt x="409173" y="111614"/>
                    <a:pt x="404220" y="111614"/>
                  </a:cubicBezTo>
                  <a:cubicBezTo>
                    <a:pt x="399649" y="111614"/>
                    <a:pt x="395077" y="109710"/>
                    <a:pt x="391267" y="106281"/>
                  </a:cubicBezTo>
                  <a:cubicBezTo>
                    <a:pt x="360790" y="77330"/>
                    <a:pt x="323075" y="56379"/>
                    <a:pt x="282693" y="46093"/>
                  </a:cubicBezTo>
                  <a:cubicBezTo>
                    <a:pt x="262502" y="40760"/>
                    <a:pt x="241549" y="38094"/>
                    <a:pt x="220596" y="38094"/>
                  </a:cubicBezTo>
                  <a:cubicBezTo>
                    <a:pt x="157356" y="38094"/>
                    <a:pt x="97545" y="61712"/>
                    <a:pt x="51068" y="104377"/>
                  </a:cubicBezTo>
                  <a:cubicBezTo>
                    <a:pt x="47258" y="107805"/>
                    <a:pt x="42686" y="109329"/>
                    <a:pt x="38115" y="109329"/>
                  </a:cubicBezTo>
                  <a:cubicBezTo>
                    <a:pt x="33162" y="109329"/>
                    <a:pt x="28210" y="107424"/>
                    <a:pt x="24019" y="103234"/>
                  </a:cubicBezTo>
                  <a:cubicBezTo>
                    <a:pt x="17162" y="95234"/>
                    <a:pt x="17543" y="83425"/>
                    <a:pt x="25162" y="76187"/>
                  </a:cubicBezTo>
                  <a:cubicBezTo>
                    <a:pt x="78497" y="27046"/>
                    <a:pt x="147832" y="0"/>
                    <a:pt x="220215"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11" name="îšľïḍê">
            <a:extLst>
              <a:ext uri="{FF2B5EF4-FFF2-40B4-BE49-F238E27FC236}">
                <a16:creationId xmlns:a16="http://schemas.microsoft.com/office/drawing/2014/main" xmlns="" id="{E8E85C43-71D6-4317-867C-4B8754001DAA}"/>
              </a:ext>
            </a:extLst>
          </p:cNvPr>
          <p:cNvGrpSpPr/>
          <p:nvPr/>
        </p:nvGrpSpPr>
        <p:grpSpPr>
          <a:xfrm>
            <a:off x="7739987" y="3109546"/>
            <a:ext cx="849842" cy="942956"/>
            <a:chOff x="7739987" y="1539875"/>
            <a:chExt cx="849842" cy="942956"/>
          </a:xfrm>
        </p:grpSpPr>
        <p:sp>
          <p:nvSpPr>
            <p:cNvPr id="319" name="íṣḷïḓe">
              <a:extLst>
                <a:ext uri="{FF2B5EF4-FFF2-40B4-BE49-F238E27FC236}">
                  <a16:creationId xmlns:a16="http://schemas.microsoft.com/office/drawing/2014/main" xmlns="" id="{761BBB5B-A038-4311-81F1-9EDEA4E41105}"/>
                </a:ext>
              </a:extLst>
            </p:cNvPr>
            <p:cNvSpPr/>
            <p:nvPr/>
          </p:nvSpPr>
          <p:spPr bwMode="auto">
            <a:xfrm>
              <a:off x="7739987"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20" name="îśḷíḑe">
              <a:extLst>
                <a:ext uri="{FF2B5EF4-FFF2-40B4-BE49-F238E27FC236}">
                  <a16:creationId xmlns:a16="http://schemas.microsoft.com/office/drawing/2014/main" xmlns="" id="{3854D1CC-0534-459D-90D1-29F90260BD0F}"/>
                </a:ext>
              </a:extLst>
            </p:cNvPr>
            <p:cNvSpPr/>
            <p:nvPr/>
          </p:nvSpPr>
          <p:spPr>
            <a:xfrm>
              <a:off x="7991174" y="1837618"/>
              <a:ext cx="347468" cy="347468"/>
            </a:xfrm>
            <a:custGeom>
              <a:avLst/>
              <a:gdLst>
                <a:gd name="T0" fmla="*/ 11937 w 12226"/>
                <a:gd name="T1" fmla="*/ 6641 h 12225"/>
                <a:gd name="T2" fmla="*/ 10943 w 12226"/>
                <a:gd name="T3" fmla="*/ 6375 h 12225"/>
                <a:gd name="T4" fmla="*/ 10710 w 12226"/>
                <a:gd name="T5" fmla="*/ 4609 h 12225"/>
                <a:gd name="T6" fmla="*/ 11602 w 12226"/>
                <a:gd name="T7" fmla="*/ 4094 h 12225"/>
                <a:gd name="T8" fmla="*/ 11745 w 12226"/>
                <a:gd name="T9" fmla="*/ 3674 h 12225"/>
                <a:gd name="T10" fmla="*/ 11041 w 12226"/>
                <a:gd name="T11" fmla="*/ 2454 h 12225"/>
                <a:gd name="T12" fmla="*/ 10605 w 12226"/>
                <a:gd name="T13" fmla="*/ 2368 h 12225"/>
                <a:gd name="T14" fmla="*/ 9713 w 12226"/>
                <a:gd name="T15" fmla="*/ 2883 h 12225"/>
                <a:gd name="T16" fmla="*/ 8301 w 12226"/>
                <a:gd name="T17" fmla="*/ 1799 h 12225"/>
                <a:gd name="T18" fmla="*/ 8567 w 12226"/>
                <a:gd name="T19" fmla="*/ 805 h 12225"/>
                <a:gd name="T20" fmla="*/ 8371 w 12226"/>
                <a:gd name="T21" fmla="*/ 407 h 12225"/>
                <a:gd name="T22" fmla="*/ 7010 w 12226"/>
                <a:gd name="T23" fmla="*/ 42 h 12225"/>
                <a:gd name="T24" fmla="*/ 6642 w 12226"/>
                <a:gd name="T25" fmla="*/ 288 h 12225"/>
                <a:gd name="T26" fmla="*/ 6375 w 12226"/>
                <a:gd name="T27" fmla="*/ 1283 h 12225"/>
                <a:gd name="T28" fmla="*/ 4610 w 12226"/>
                <a:gd name="T29" fmla="*/ 1516 h 12225"/>
                <a:gd name="T30" fmla="*/ 4096 w 12226"/>
                <a:gd name="T31" fmla="*/ 624 h 12225"/>
                <a:gd name="T32" fmla="*/ 3675 w 12226"/>
                <a:gd name="T33" fmla="*/ 480 h 12225"/>
                <a:gd name="T34" fmla="*/ 2455 w 12226"/>
                <a:gd name="T35" fmla="*/ 1185 h 12225"/>
                <a:gd name="T36" fmla="*/ 2368 w 12226"/>
                <a:gd name="T37" fmla="*/ 1621 h 12225"/>
                <a:gd name="T38" fmla="*/ 2884 w 12226"/>
                <a:gd name="T39" fmla="*/ 2512 h 12225"/>
                <a:gd name="T40" fmla="*/ 1799 w 12226"/>
                <a:gd name="T41" fmla="*/ 3924 h 12225"/>
                <a:gd name="T42" fmla="*/ 806 w 12226"/>
                <a:gd name="T43" fmla="*/ 3658 h 12225"/>
                <a:gd name="T44" fmla="*/ 407 w 12226"/>
                <a:gd name="T45" fmla="*/ 3854 h 12225"/>
                <a:gd name="T46" fmla="*/ 42 w 12226"/>
                <a:gd name="T47" fmla="*/ 5215 h 12225"/>
                <a:gd name="T48" fmla="*/ 289 w 12226"/>
                <a:gd name="T49" fmla="*/ 5584 h 12225"/>
                <a:gd name="T50" fmla="*/ 1283 w 12226"/>
                <a:gd name="T51" fmla="*/ 5850 h 12225"/>
                <a:gd name="T52" fmla="*/ 1516 w 12226"/>
                <a:gd name="T53" fmla="*/ 7615 h 12225"/>
                <a:gd name="T54" fmla="*/ 624 w 12226"/>
                <a:gd name="T55" fmla="*/ 8130 h 12225"/>
                <a:gd name="T56" fmla="*/ 481 w 12226"/>
                <a:gd name="T57" fmla="*/ 8550 h 12225"/>
                <a:gd name="T58" fmla="*/ 1186 w 12226"/>
                <a:gd name="T59" fmla="*/ 9771 h 12225"/>
                <a:gd name="T60" fmla="*/ 1621 w 12226"/>
                <a:gd name="T61" fmla="*/ 9857 h 12225"/>
                <a:gd name="T62" fmla="*/ 2513 w 12226"/>
                <a:gd name="T63" fmla="*/ 9342 h 12225"/>
                <a:gd name="T64" fmla="*/ 3925 w 12226"/>
                <a:gd name="T65" fmla="*/ 10426 h 12225"/>
                <a:gd name="T66" fmla="*/ 3659 w 12226"/>
                <a:gd name="T67" fmla="*/ 11421 h 12225"/>
                <a:gd name="T68" fmla="*/ 3855 w 12226"/>
                <a:gd name="T69" fmla="*/ 11819 h 12225"/>
                <a:gd name="T70" fmla="*/ 5216 w 12226"/>
                <a:gd name="T71" fmla="*/ 12184 h 12225"/>
                <a:gd name="T72" fmla="*/ 5585 w 12226"/>
                <a:gd name="T73" fmla="*/ 11937 h 12225"/>
                <a:gd name="T74" fmla="*/ 5851 w 12226"/>
                <a:gd name="T75" fmla="*/ 10942 h 12225"/>
                <a:gd name="T76" fmla="*/ 7616 w 12226"/>
                <a:gd name="T77" fmla="*/ 10709 h 12225"/>
                <a:gd name="T78" fmla="*/ 8131 w 12226"/>
                <a:gd name="T79" fmla="*/ 11601 h 12225"/>
                <a:gd name="T80" fmla="*/ 8551 w 12226"/>
                <a:gd name="T81" fmla="*/ 11745 h 12225"/>
                <a:gd name="T82" fmla="*/ 9772 w 12226"/>
                <a:gd name="T83" fmla="*/ 11040 h 12225"/>
                <a:gd name="T84" fmla="*/ 9857 w 12226"/>
                <a:gd name="T85" fmla="*/ 10605 h 12225"/>
                <a:gd name="T86" fmla="*/ 9342 w 12226"/>
                <a:gd name="T87" fmla="*/ 9713 h 12225"/>
                <a:gd name="T88" fmla="*/ 10427 w 12226"/>
                <a:gd name="T89" fmla="*/ 8301 h 12225"/>
                <a:gd name="T90" fmla="*/ 11421 w 12226"/>
                <a:gd name="T91" fmla="*/ 8566 h 12225"/>
                <a:gd name="T92" fmla="*/ 11820 w 12226"/>
                <a:gd name="T93" fmla="*/ 8371 h 12225"/>
                <a:gd name="T94" fmla="*/ 12185 w 12226"/>
                <a:gd name="T95" fmla="*/ 7010 h 12225"/>
                <a:gd name="T96" fmla="*/ 11937 w 12226"/>
                <a:gd name="T97" fmla="*/ 6641 h 12225"/>
                <a:gd name="T98" fmla="*/ 6113 w 12226"/>
                <a:gd name="T99" fmla="*/ 8882 h 12225"/>
                <a:gd name="T100" fmla="*/ 3344 w 12226"/>
                <a:gd name="T101" fmla="*/ 6113 h 12225"/>
                <a:gd name="T102" fmla="*/ 6113 w 12226"/>
                <a:gd name="T103" fmla="*/ 3343 h 12225"/>
                <a:gd name="T104" fmla="*/ 8882 w 12226"/>
                <a:gd name="T105" fmla="*/ 6113 h 12225"/>
                <a:gd name="T106" fmla="*/ 6113 w 12226"/>
                <a:gd name="T107" fmla="*/ 8882 h 1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26" h="12225">
                  <a:moveTo>
                    <a:pt x="11937" y="6641"/>
                  </a:moveTo>
                  <a:lnTo>
                    <a:pt x="10943" y="6375"/>
                  </a:lnTo>
                  <a:cubicBezTo>
                    <a:pt x="10976" y="5767"/>
                    <a:pt x="10894" y="5169"/>
                    <a:pt x="10710" y="4609"/>
                  </a:cubicBezTo>
                  <a:lnTo>
                    <a:pt x="11602" y="4094"/>
                  </a:lnTo>
                  <a:cubicBezTo>
                    <a:pt x="11761" y="4003"/>
                    <a:pt x="11825" y="3813"/>
                    <a:pt x="11745" y="3674"/>
                  </a:cubicBezTo>
                  <a:lnTo>
                    <a:pt x="11041" y="2454"/>
                  </a:lnTo>
                  <a:cubicBezTo>
                    <a:pt x="10960" y="2315"/>
                    <a:pt x="10765" y="2276"/>
                    <a:pt x="10605" y="2368"/>
                  </a:cubicBezTo>
                  <a:lnTo>
                    <a:pt x="9713" y="2883"/>
                  </a:lnTo>
                  <a:cubicBezTo>
                    <a:pt x="9320" y="2444"/>
                    <a:pt x="8844" y="2073"/>
                    <a:pt x="8301" y="1799"/>
                  </a:cubicBezTo>
                  <a:lnTo>
                    <a:pt x="8567" y="805"/>
                  </a:lnTo>
                  <a:cubicBezTo>
                    <a:pt x="8615" y="627"/>
                    <a:pt x="8527" y="448"/>
                    <a:pt x="8371" y="407"/>
                  </a:cubicBezTo>
                  <a:lnTo>
                    <a:pt x="7010" y="42"/>
                  </a:lnTo>
                  <a:cubicBezTo>
                    <a:pt x="6855" y="0"/>
                    <a:pt x="6689" y="111"/>
                    <a:pt x="6642" y="288"/>
                  </a:cubicBezTo>
                  <a:lnTo>
                    <a:pt x="6375" y="1283"/>
                  </a:lnTo>
                  <a:cubicBezTo>
                    <a:pt x="5768" y="1249"/>
                    <a:pt x="5170" y="1332"/>
                    <a:pt x="4610" y="1516"/>
                  </a:cubicBezTo>
                  <a:lnTo>
                    <a:pt x="4096" y="624"/>
                  </a:lnTo>
                  <a:cubicBezTo>
                    <a:pt x="4004" y="465"/>
                    <a:pt x="3814" y="400"/>
                    <a:pt x="3675" y="480"/>
                  </a:cubicBezTo>
                  <a:lnTo>
                    <a:pt x="2455" y="1185"/>
                  </a:lnTo>
                  <a:cubicBezTo>
                    <a:pt x="2316" y="1266"/>
                    <a:pt x="2277" y="1461"/>
                    <a:pt x="2368" y="1621"/>
                  </a:cubicBezTo>
                  <a:lnTo>
                    <a:pt x="2884" y="2512"/>
                  </a:lnTo>
                  <a:cubicBezTo>
                    <a:pt x="2445" y="2905"/>
                    <a:pt x="2074" y="3381"/>
                    <a:pt x="1799" y="3924"/>
                  </a:cubicBezTo>
                  <a:lnTo>
                    <a:pt x="806" y="3658"/>
                  </a:lnTo>
                  <a:cubicBezTo>
                    <a:pt x="627" y="3610"/>
                    <a:pt x="449" y="3699"/>
                    <a:pt x="407" y="3854"/>
                  </a:cubicBezTo>
                  <a:lnTo>
                    <a:pt x="42" y="5215"/>
                  </a:lnTo>
                  <a:cubicBezTo>
                    <a:pt x="0" y="5370"/>
                    <a:pt x="112" y="5536"/>
                    <a:pt x="289" y="5584"/>
                  </a:cubicBezTo>
                  <a:lnTo>
                    <a:pt x="1283" y="5850"/>
                  </a:lnTo>
                  <a:cubicBezTo>
                    <a:pt x="1250" y="6458"/>
                    <a:pt x="1333" y="7055"/>
                    <a:pt x="1516" y="7615"/>
                  </a:cubicBezTo>
                  <a:lnTo>
                    <a:pt x="624" y="8130"/>
                  </a:lnTo>
                  <a:cubicBezTo>
                    <a:pt x="465" y="8222"/>
                    <a:pt x="401" y="8411"/>
                    <a:pt x="481" y="8550"/>
                  </a:cubicBezTo>
                  <a:lnTo>
                    <a:pt x="1186" y="9771"/>
                  </a:lnTo>
                  <a:cubicBezTo>
                    <a:pt x="1267" y="9910"/>
                    <a:pt x="1462" y="9949"/>
                    <a:pt x="1621" y="9857"/>
                  </a:cubicBezTo>
                  <a:lnTo>
                    <a:pt x="2513" y="9342"/>
                  </a:lnTo>
                  <a:cubicBezTo>
                    <a:pt x="2906" y="9781"/>
                    <a:pt x="3382" y="10151"/>
                    <a:pt x="3925" y="10426"/>
                  </a:cubicBezTo>
                  <a:lnTo>
                    <a:pt x="3659" y="11421"/>
                  </a:lnTo>
                  <a:cubicBezTo>
                    <a:pt x="3611" y="11598"/>
                    <a:pt x="3699" y="11778"/>
                    <a:pt x="3855" y="11819"/>
                  </a:cubicBezTo>
                  <a:lnTo>
                    <a:pt x="5216" y="12184"/>
                  </a:lnTo>
                  <a:cubicBezTo>
                    <a:pt x="5371" y="12225"/>
                    <a:pt x="5537" y="12114"/>
                    <a:pt x="5585" y="11937"/>
                  </a:cubicBezTo>
                  <a:lnTo>
                    <a:pt x="5851" y="10942"/>
                  </a:lnTo>
                  <a:cubicBezTo>
                    <a:pt x="6459" y="10976"/>
                    <a:pt x="7057" y="10893"/>
                    <a:pt x="7616" y="10709"/>
                  </a:cubicBezTo>
                  <a:lnTo>
                    <a:pt x="8131" y="11601"/>
                  </a:lnTo>
                  <a:cubicBezTo>
                    <a:pt x="8223" y="11761"/>
                    <a:pt x="8412" y="11825"/>
                    <a:pt x="8551" y="11745"/>
                  </a:cubicBezTo>
                  <a:lnTo>
                    <a:pt x="9772" y="11040"/>
                  </a:lnTo>
                  <a:cubicBezTo>
                    <a:pt x="9911" y="10960"/>
                    <a:pt x="9950" y="10764"/>
                    <a:pt x="9857" y="10605"/>
                  </a:cubicBezTo>
                  <a:lnTo>
                    <a:pt x="9342" y="9713"/>
                  </a:lnTo>
                  <a:cubicBezTo>
                    <a:pt x="9782" y="9320"/>
                    <a:pt x="10152" y="8844"/>
                    <a:pt x="10427" y="8301"/>
                  </a:cubicBezTo>
                  <a:lnTo>
                    <a:pt x="11421" y="8566"/>
                  </a:lnTo>
                  <a:cubicBezTo>
                    <a:pt x="11599" y="8614"/>
                    <a:pt x="11778" y="8526"/>
                    <a:pt x="11820" y="8371"/>
                  </a:cubicBezTo>
                  <a:lnTo>
                    <a:pt x="12185" y="7010"/>
                  </a:lnTo>
                  <a:cubicBezTo>
                    <a:pt x="12226" y="6854"/>
                    <a:pt x="12115" y="6688"/>
                    <a:pt x="11937" y="6641"/>
                  </a:cubicBezTo>
                  <a:close/>
                  <a:moveTo>
                    <a:pt x="6113" y="8882"/>
                  </a:moveTo>
                  <a:cubicBezTo>
                    <a:pt x="4584" y="8882"/>
                    <a:pt x="3344" y="7641"/>
                    <a:pt x="3344" y="6113"/>
                  </a:cubicBezTo>
                  <a:cubicBezTo>
                    <a:pt x="3344" y="4584"/>
                    <a:pt x="4584" y="3343"/>
                    <a:pt x="6113" y="3343"/>
                  </a:cubicBezTo>
                  <a:cubicBezTo>
                    <a:pt x="7642" y="3343"/>
                    <a:pt x="8882" y="4584"/>
                    <a:pt x="8882" y="6113"/>
                  </a:cubicBezTo>
                  <a:cubicBezTo>
                    <a:pt x="8882" y="7641"/>
                    <a:pt x="7642" y="8882"/>
                    <a:pt x="6113" y="8882"/>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01" name="ïşḻîḍé">
            <a:extLst>
              <a:ext uri="{FF2B5EF4-FFF2-40B4-BE49-F238E27FC236}">
                <a16:creationId xmlns:a16="http://schemas.microsoft.com/office/drawing/2014/main" xmlns="" id="{267F0940-15F3-4B28-A94D-2866C81E3ED9}"/>
              </a:ext>
            </a:extLst>
          </p:cNvPr>
          <p:cNvGrpSpPr/>
          <p:nvPr/>
        </p:nvGrpSpPr>
        <p:grpSpPr>
          <a:xfrm>
            <a:off x="9815242" y="3109546"/>
            <a:ext cx="849842" cy="942956"/>
            <a:chOff x="9815242" y="1539875"/>
            <a:chExt cx="849842" cy="942956"/>
          </a:xfrm>
        </p:grpSpPr>
        <p:sp>
          <p:nvSpPr>
            <p:cNvPr id="309" name="íslídè">
              <a:extLst>
                <a:ext uri="{FF2B5EF4-FFF2-40B4-BE49-F238E27FC236}">
                  <a16:creationId xmlns:a16="http://schemas.microsoft.com/office/drawing/2014/main" xmlns="" id="{0BBD0371-37E1-4F14-A0BC-D588D345884A}"/>
                </a:ext>
              </a:extLst>
            </p:cNvPr>
            <p:cNvSpPr/>
            <p:nvPr/>
          </p:nvSpPr>
          <p:spPr bwMode="auto">
            <a:xfrm>
              <a:off x="9815242"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5"/>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10" name="î$líḓè">
              <a:extLst>
                <a:ext uri="{FF2B5EF4-FFF2-40B4-BE49-F238E27FC236}">
                  <a16:creationId xmlns:a16="http://schemas.microsoft.com/office/drawing/2014/main" xmlns="" id="{768B98BD-9AB4-48FA-BAE3-6ACE874A9BBF}"/>
                </a:ext>
              </a:extLst>
            </p:cNvPr>
            <p:cNvSpPr/>
            <p:nvPr/>
          </p:nvSpPr>
          <p:spPr>
            <a:xfrm>
              <a:off x="10066429" y="1839538"/>
              <a:ext cx="347468" cy="343630"/>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40" name="组合 39">
            <a:extLst>
              <a:ext uri="{FF2B5EF4-FFF2-40B4-BE49-F238E27FC236}">
                <a16:creationId xmlns:a16="http://schemas.microsoft.com/office/drawing/2014/main" xmlns="" id="{E3AD2260-D1F7-4346-9E9F-458AD38A0458}"/>
              </a:ext>
            </a:extLst>
          </p:cNvPr>
          <p:cNvGrpSpPr/>
          <p:nvPr/>
        </p:nvGrpSpPr>
        <p:grpSpPr>
          <a:xfrm>
            <a:off x="4991563" y="1192668"/>
            <a:ext cx="2208873" cy="1832390"/>
            <a:chOff x="895634" y="1192668"/>
            <a:chExt cx="2208873" cy="1832390"/>
          </a:xfrm>
        </p:grpSpPr>
        <p:sp>
          <p:nvSpPr>
            <p:cNvPr id="41" name="ïşļîḋe">
              <a:extLst>
                <a:ext uri="{FF2B5EF4-FFF2-40B4-BE49-F238E27FC236}">
                  <a16:creationId xmlns:a16="http://schemas.microsoft.com/office/drawing/2014/main" xmlns="" id="{000131EC-2D3D-4F03-8DA3-BF330ED7A96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2" name="îsľidê">
              <a:extLst>
                <a:ext uri="{FF2B5EF4-FFF2-40B4-BE49-F238E27FC236}">
                  <a16:creationId xmlns:a16="http://schemas.microsoft.com/office/drawing/2014/main" xmlns="" id="{65849203-51A0-4EFB-8BB2-BA9E9507A855}"/>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3" name="组合 42">
            <a:extLst>
              <a:ext uri="{FF2B5EF4-FFF2-40B4-BE49-F238E27FC236}">
                <a16:creationId xmlns:a16="http://schemas.microsoft.com/office/drawing/2014/main" xmlns="" id="{0AFD4647-B87F-4232-B314-1E06E728F5B7}"/>
              </a:ext>
            </a:extLst>
          </p:cNvPr>
          <p:cNvGrpSpPr/>
          <p:nvPr/>
        </p:nvGrpSpPr>
        <p:grpSpPr>
          <a:xfrm>
            <a:off x="9135726" y="1205751"/>
            <a:ext cx="2208873" cy="1832390"/>
            <a:chOff x="895634" y="1192668"/>
            <a:chExt cx="2208873" cy="1832390"/>
          </a:xfrm>
        </p:grpSpPr>
        <p:sp>
          <p:nvSpPr>
            <p:cNvPr id="44" name="ïşļîḋe">
              <a:extLst>
                <a:ext uri="{FF2B5EF4-FFF2-40B4-BE49-F238E27FC236}">
                  <a16:creationId xmlns:a16="http://schemas.microsoft.com/office/drawing/2014/main" xmlns="" id="{00D36F42-C0D0-42A0-9AEE-5EA9DEA3255F}"/>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5" name="îsľidê">
              <a:extLst>
                <a:ext uri="{FF2B5EF4-FFF2-40B4-BE49-F238E27FC236}">
                  <a16:creationId xmlns:a16="http://schemas.microsoft.com/office/drawing/2014/main" xmlns="" id="{3FE3A02A-A96F-49CD-B673-FDB61DBB8F9A}"/>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6" name="组合 45">
            <a:extLst>
              <a:ext uri="{FF2B5EF4-FFF2-40B4-BE49-F238E27FC236}">
                <a16:creationId xmlns:a16="http://schemas.microsoft.com/office/drawing/2014/main" xmlns="" id="{87993B71-BAB4-4126-8345-06D48FAB9990}"/>
              </a:ext>
            </a:extLst>
          </p:cNvPr>
          <p:cNvGrpSpPr/>
          <p:nvPr/>
        </p:nvGrpSpPr>
        <p:grpSpPr>
          <a:xfrm>
            <a:off x="2930699" y="4190103"/>
            <a:ext cx="2208873" cy="1832390"/>
            <a:chOff x="895634" y="1192668"/>
            <a:chExt cx="2208873" cy="1832390"/>
          </a:xfrm>
        </p:grpSpPr>
        <p:sp>
          <p:nvSpPr>
            <p:cNvPr id="47" name="ïşļîḋe">
              <a:extLst>
                <a:ext uri="{FF2B5EF4-FFF2-40B4-BE49-F238E27FC236}">
                  <a16:creationId xmlns:a16="http://schemas.microsoft.com/office/drawing/2014/main" xmlns="" id="{5C802B3A-CC37-4851-B254-3447F9E4D83F}"/>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8" name="îsľidê">
              <a:extLst>
                <a:ext uri="{FF2B5EF4-FFF2-40B4-BE49-F238E27FC236}">
                  <a16:creationId xmlns:a16="http://schemas.microsoft.com/office/drawing/2014/main" xmlns="" id="{2D9FA7CF-968A-4B29-B3D4-FB986F1EAC13}"/>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9" name="组合 48">
            <a:extLst>
              <a:ext uri="{FF2B5EF4-FFF2-40B4-BE49-F238E27FC236}">
                <a16:creationId xmlns:a16="http://schemas.microsoft.com/office/drawing/2014/main" xmlns="" id="{8AB3300F-B64E-4BA7-801A-69DF3A222EDE}"/>
              </a:ext>
            </a:extLst>
          </p:cNvPr>
          <p:cNvGrpSpPr/>
          <p:nvPr/>
        </p:nvGrpSpPr>
        <p:grpSpPr>
          <a:xfrm>
            <a:off x="7060471" y="4190103"/>
            <a:ext cx="2208873" cy="1832390"/>
            <a:chOff x="895634" y="1192668"/>
            <a:chExt cx="2208873" cy="1832390"/>
          </a:xfrm>
        </p:grpSpPr>
        <p:sp>
          <p:nvSpPr>
            <p:cNvPr id="50" name="ïşļîḋe">
              <a:extLst>
                <a:ext uri="{FF2B5EF4-FFF2-40B4-BE49-F238E27FC236}">
                  <a16:creationId xmlns:a16="http://schemas.microsoft.com/office/drawing/2014/main" xmlns="" id="{BC9C5373-45FE-4B26-A1AE-6627661AAF3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51" name="îsľidê">
              <a:extLst>
                <a:ext uri="{FF2B5EF4-FFF2-40B4-BE49-F238E27FC236}">
                  <a16:creationId xmlns:a16="http://schemas.microsoft.com/office/drawing/2014/main" xmlns="" id="{C6F846BA-69A9-4569-A66F-C66E43D35379}"/>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spTree>
    <p:custDataLst>
      <p:tags r:id="rId1"/>
    </p:custDataLst>
    <p:extLst>
      <p:ext uri="{BB962C8B-B14F-4D97-AF65-F5344CB8AC3E}">
        <p14:creationId xmlns:p14="http://schemas.microsoft.com/office/powerpoint/2010/main" val="329050564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标题 75">
            <a:extLst>
              <a:ext uri="{FF2B5EF4-FFF2-40B4-BE49-F238E27FC236}">
                <a16:creationId xmlns:a16="http://schemas.microsoft.com/office/drawing/2014/main" xmlns="" id="{C6A4BAEE-AFE3-414E-9B22-E9CFF8A81905}"/>
              </a:ext>
            </a:extLst>
          </p:cNvPr>
          <p:cNvSpPr>
            <a:spLocks noGrp="1"/>
          </p:cNvSpPr>
          <p:nvPr>
            <p:ph type="title"/>
          </p:nvPr>
        </p:nvSpPr>
        <p:spPr/>
        <p:txBody>
          <a:bodyPr/>
          <a:lstStyle/>
          <a:p>
            <a:r>
              <a:rPr lang="zh-CN" altLang="en-US" dirty="0">
                <a:solidFill>
                  <a:schemeClr val="tx1">
                    <a:lumMod val="85000"/>
                    <a:lumOff val="15000"/>
                  </a:schemeClr>
                </a:solidFill>
              </a:rPr>
              <a:t>你可能需要一条更长的时间轴</a:t>
            </a:r>
          </a:p>
        </p:txBody>
      </p:sp>
      <p:grpSp>
        <p:nvGrpSpPr>
          <p:cNvPr id="4" name="išḷïḑé">
            <a:extLst>
              <a:ext uri="{FF2B5EF4-FFF2-40B4-BE49-F238E27FC236}">
                <a16:creationId xmlns:a16="http://schemas.microsoft.com/office/drawing/2014/main" xmlns="" id="{05E60408-A3FD-4D3A-B459-C2BE8453B72A}"/>
              </a:ext>
            </a:extLst>
          </p:cNvPr>
          <p:cNvGrpSpPr/>
          <p:nvPr/>
        </p:nvGrpSpPr>
        <p:grpSpPr>
          <a:xfrm>
            <a:off x="2772505" y="1130300"/>
            <a:ext cx="6646991" cy="5011889"/>
            <a:chOff x="2766112" y="1130300"/>
            <a:chExt cx="6646991" cy="5011889"/>
          </a:xfrm>
        </p:grpSpPr>
        <p:grpSp>
          <p:nvGrpSpPr>
            <p:cNvPr id="65" name="ïṩḻíḋè">
              <a:extLst>
                <a:ext uri="{FF2B5EF4-FFF2-40B4-BE49-F238E27FC236}">
                  <a16:creationId xmlns:a16="http://schemas.microsoft.com/office/drawing/2014/main" xmlns="" id="{17F5A753-8808-4E08-900D-986C2115FFD6}"/>
                </a:ext>
              </a:extLst>
            </p:cNvPr>
            <p:cNvGrpSpPr/>
            <p:nvPr/>
          </p:nvGrpSpPr>
          <p:grpSpPr>
            <a:xfrm rot="10800000">
              <a:off x="2766112" y="1481622"/>
              <a:ext cx="721141" cy="4660567"/>
              <a:chOff x="5240866" y="1126607"/>
              <a:chExt cx="592667" cy="3830270"/>
            </a:xfrm>
          </p:grpSpPr>
          <p:sp>
            <p:nvSpPr>
              <p:cNvPr id="73" name="isļiḑé">
                <a:extLst>
                  <a:ext uri="{FF2B5EF4-FFF2-40B4-BE49-F238E27FC236}">
                    <a16:creationId xmlns:a16="http://schemas.microsoft.com/office/drawing/2014/main" xmlns="" id="{96815E90-6835-4986-9E60-44D935A68854}"/>
                  </a:ext>
                </a:extLst>
              </p:cNvPr>
              <p:cNvSpPr/>
              <p:nvPr/>
            </p:nvSpPr>
            <p:spPr>
              <a:xfrm>
                <a:off x="5240866" y="1126607"/>
                <a:ext cx="592667" cy="592667"/>
              </a:xfrm>
              <a:prstGeom prst="arc">
                <a:avLst>
                  <a:gd name="adj1" fmla="val 10980068"/>
                  <a:gd name="adj2" fmla="val 0"/>
                </a:avLst>
              </a:prstGeom>
              <a:ln w="22225">
                <a:solidFill>
                  <a:schemeClr val="accent5"/>
                </a:solidFill>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lnSpcReduction="1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74" name="直接连接符 73">
                <a:extLst>
                  <a:ext uri="{FF2B5EF4-FFF2-40B4-BE49-F238E27FC236}">
                    <a16:creationId xmlns:a16="http://schemas.microsoft.com/office/drawing/2014/main" xmlns="" id="{FE0493EB-1D3C-4721-B841-2EECB900C771}"/>
                  </a:ext>
                </a:extLst>
              </p:cNvPr>
              <p:cNvCxnSpPr>
                <a:stCxn id="73" idx="2"/>
              </p:cNvCxnSpPr>
              <p:nvPr/>
            </p:nvCxnSpPr>
            <p:spPr>
              <a:xfrm rot="10800000" flipV="1">
                <a:off x="5833533" y="1422941"/>
                <a:ext cx="0" cy="3454519"/>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xmlns="" id="{508AB548-2B42-44EF-BACA-92A5638D9A0E}"/>
                  </a:ext>
                </a:extLst>
              </p:cNvPr>
              <p:cNvCxnSpPr>
                <a:stCxn id="73" idx="0"/>
                <a:endCxn id="67" idx="0"/>
              </p:cNvCxnSpPr>
              <p:nvPr/>
            </p:nvCxnSpPr>
            <p:spPr>
              <a:xfrm rot="10800000" flipV="1">
                <a:off x="5241175" y="1407426"/>
                <a:ext cx="97" cy="3549451"/>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66" name="îṣlíḍe">
              <a:extLst>
                <a:ext uri="{FF2B5EF4-FFF2-40B4-BE49-F238E27FC236}">
                  <a16:creationId xmlns:a16="http://schemas.microsoft.com/office/drawing/2014/main" xmlns="" id="{9142582B-0AE1-4371-B682-695361CA3862}"/>
                </a:ext>
              </a:extLst>
            </p:cNvPr>
            <p:cNvGrpSpPr/>
            <p:nvPr/>
          </p:nvGrpSpPr>
          <p:grpSpPr>
            <a:xfrm rot="10800000">
              <a:off x="8681661" y="1490872"/>
              <a:ext cx="731442" cy="4651317"/>
              <a:chOff x="5240866" y="1126607"/>
              <a:chExt cx="601132" cy="3822667"/>
            </a:xfrm>
          </p:grpSpPr>
          <p:sp>
            <p:nvSpPr>
              <p:cNvPr id="70" name="iṣļîḑe">
                <a:extLst>
                  <a:ext uri="{FF2B5EF4-FFF2-40B4-BE49-F238E27FC236}">
                    <a16:creationId xmlns:a16="http://schemas.microsoft.com/office/drawing/2014/main" xmlns="" id="{F46C34C2-D412-4545-97FD-4E946E082EBD}"/>
                  </a:ext>
                </a:extLst>
              </p:cNvPr>
              <p:cNvSpPr/>
              <p:nvPr/>
            </p:nvSpPr>
            <p:spPr>
              <a:xfrm>
                <a:off x="5240866" y="1126607"/>
                <a:ext cx="592667" cy="592667"/>
              </a:xfrm>
              <a:prstGeom prst="arc">
                <a:avLst>
                  <a:gd name="adj1" fmla="val 1098006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71" name="直接连接符 70">
                <a:extLst>
                  <a:ext uri="{FF2B5EF4-FFF2-40B4-BE49-F238E27FC236}">
                    <a16:creationId xmlns:a16="http://schemas.microsoft.com/office/drawing/2014/main" xmlns="" id="{9073ADAA-9415-473C-8D36-09DA833DF8D0}"/>
                  </a:ext>
                </a:extLst>
              </p:cNvPr>
              <p:cNvCxnSpPr>
                <a:stCxn id="70" idx="2"/>
                <a:endCxn id="68" idx="2"/>
              </p:cNvCxnSpPr>
              <p:nvPr/>
            </p:nvCxnSpPr>
            <p:spPr>
              <a:xfrm rot="10800000" flipH="1" flipV="1">
                <a:off x="5833533" y="1422941"/>
                <a:ext cx="8465" cy="3526333"/>
              </a:xfrm>
              <a:prstGeom prst="line">
                <a:avLst/>
              </a:prstGeom>
              <a:solidFill>
                <a:schemeClr val="tx2">
                  <a:lumMod val="40000"/>
                  <a:lumOff val="60000"/>
                </a:schemeClr>
              </a:solidFill>
              <a:ln w="22225">
                <a:solidFill>
                  <a:schemeClr val="accent5"/>
                </a:solidFill>
              </a:ln>
            </p:spPr>
          </p:cxnSp>
          <p:cxnSp>
            <p:nvCxnSpPr>
              <p:cNvPr id="72" name="直接连接符 71">
                <a:extLst>
                  <a:ext uri="{FF2B5EF4-FFF2-40B4-BE49-F238E27FC236}">
                    <a16:creationId xmlns:a16="http://schemas.microsoft.com/office/drawing/2014/main" xmlns="" id="{F4777EE2-B53D-46A1-88A1-1071BA9D3EA9}"/>
                  </a:ext>
                </a:extLst>
              </p:cNvPr>
              <p:cNvCxnSpPr>
                <a:stCxn id="70" idx="0"/>
              </p:cNvCxnSpPr>
              <p:nvPr/>
            </p:nvCxnSpPr>
            <p:spPr>
              <a:xfrm rot="10800000" flipV="1">
                <a:off x="5241272" y="1407426"/>
                <a:ext cx="1" cy="3470034"/>
              </a:xfrm>
              <a:prstGeom prst="line">
                <a:avLst/>
              </a:prstGeom>
              <a:solidFill>
                <a:schemeClr val="tx2">
                  <a:lumMod val="40000"/>
                  <a:lumOff val="60000"/>
                </a:schemeClr>
              </a:solidFill>
              <a:ln w="22225">
                <a:solidFill>
                  <a:schemeClr val="accent5"/>
                </a:solidFill>
              </a:ln>
            </p:spPr>
          </p:cxnSp>
        </p:grpSp>
        <p:sp>
          <p:nvSpPr>
            <p:cNvPr id="67" name="î$ḷídè">
              <a:extLst>
                <a:ext uri="{FF2B5EF4-FFF2-40B4-BE49-F238E27FC236}">
                  <a16:creationId xmlns:a16="http://schemas.microsoft.com/office/drawing/2014/main" xmlns="" id="{6DE57689-E525-4956-BB44-0DA129953349}"/>
                </a:ext>
              </a:extLst>
            </p:cNvPr>
            <p:cNvSpPr/>
            <p:nvPr/>
          </p:nvSpPr>
          <p:spPr>
            <a:xfrm rot="16200000">
              <a:off x="3486759" y="1130300"/>
              <a:ext cx="721141" cy="721141"/>
            </a:xfrm>
            <a:prstGeom prst="arc">
              <a:avLst>
                <a:gd name="adj1" fmla="val 1628820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sp>
          <p:nvSpPr>
            <p:cNvPr id="68" name="iṣľiḍê">
              <a:extLst>
                <a:ext uri="{FF2B5EF4-FFF2-40B4-BE49-F238E27FC236}">
                  <a16:creationId xmlns:a16="http://schemas.microsoft.com/office/drawing/2014/main" xmlns="" id="{94AFDFB4-D65E-41C5-B930-4E81A0AD177B}"/>
                </a:ext>
              </a:extLst>
            </p:cNvPr>
            <p:cNvSpPr/>
            <p:nvPr/>
          </p:nvSpPr>
          <p:spPr>
            <a:xfrm>
              <a:off x="7960520" y="1130300"/>
              <a:ext cx="721141" cy="721141"/>
            </a:xfrm>
            <a:prstGeom prst="arc">
              <a:avLst>
                <a:gd name="adj1" fmla="val 1628820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69" name="直接连接符 68">
              <a:extLst>
                <a:ext uri="{FF2B5EF4-FFF2-40B4-BE49-F238E27FC236}">
                  <a16:creationId xmlns:a16="http://schemas.microsoft.com/office/drawing/2014/main" xmlns="" id="{9AFB784F-0C56-4E8C-913E-DBB8A1A30D69}"/>
                </a:ext>
              </a:extLst>
            </p:cNvPr>
            <p:cNvCxnSpPr>
              <a:cxnSpLocks/>
              <a:stCxn id="68" idx="0"/>
              <a:endCxn id="67" idx="2"/>
            </p:cNvCxnSpPr>
            <p:nvPr/>
          </p:nvCxnSpPr>
          <p:spPr>
            <a:xfrm flipH="1" flipV="1">
              <a:off x="3847330" y="1130300"/>
              <a:ext cx="4483011" cy="119"/>
            </a:xfrm>
            <a:prstGeom prst="line">
              <a:avLst/>
            </a:prstGeom>
            <a:solidFill>
              <a:schemeClr val="tx2">
                <a:lumMod val="40000"/>
                <a:lumOff val="60000"/>
              </a:schemeClr>
            </a:solidFill>
            <a:ln w="22225">
              <a:solidFill>
                <a:schemeClr val="accent5"/>
              </a:solidFill>
            </a:ln>
          </p:spPr>
        </p:cxnSp>
      </p:grpSp>
      <p:sp>
        <p:nvSpPr>
          <p:cNvPr id="61" name="ïṥľîḑè">
            <a:extLst>
              <a:ext uri="{FF2B5EF4-FFF2-40B4-BE49-F238E27FC236}">
                <a16:creationId xmlns:a16="http://schemas.microsoft.com/office/drawing/2014/main" xmlns="" id="{4AEACFA2-BA28-4A97-ADD6-FEED86919598}"/>
              </a:ext>
            </a:extLst>
          </p:cNvPr>
          <p:cNvSpPr>
            <a:spLocks/>
          </p:cNvSpPr>
          <p:nvPr/>
        </p:nvSpPr>
        <p:spPr>
          <a:xfrm>
            <a:off x="2666037" y="2523832"/>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63" name="ï$1ïde">
            <a:extLst>
              <a:ext uri="{FF2B5EF4-FFF2-40B4-BE49-F238E27FC236}">
                <a16:creationId xmlns:a16="http://schemas.microsoft.com/office/drawing/2014/main" xmlns="" id="{F59149A1-FF65-439C-9930-B600763A8653}"/>
              </a:ext>
            </a:extLst>
          </p:cNvPr>
          <p:cNvSpPr txBox="1"/>
          <p:nvPr/>
        </p:nvSpPr>
        <p:spPr bwMode="auto">
          <a:xfrm>
            <a:off x="658970" y="2214770"/>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00000"/>
              </a:lnSpc>
              <a:spcBef>
                <a:spcPct val="0"/>
              </a:spcBef>
              <a:spcAft>
                <a:spcPts val="0"/>
              </a:spcAft>
              <a:buClrTx/>
              <a:buSzTx/>
              <a:buFontTx/>
              <a:buNone/>
              <a:defRPr/>
            </a:pPr>
            <a:r>
              <a:rPr lang="en-US" altLang="zh-CN" sz="2400" dirty="0">
                <a:solidFill>
                  <a:srgbClr val="000000"/>
                </a:solidFill>
                <a:latin typeface="+mj-ea"/>
                <a:ea typeface="+mj-ea"/>
              </a:rPr>
              <a:t>1933</a:t>
            </a:r>
            <a:endParaRPr kumimoji="0" lang="en-US" altLang="zh-CN" sz="2400" i="0" u="none" strike="noStrike" kern="1200" cap="none" spc="0" normalizeH="0" baseline="0" noProof="0" dirty="0">
              <a:ln>
                <a:noFill/>
              </a:ln>
              <a:solidFill>
                <a:srgbClr val="000000"/>
              </a:solidFill>
              <a:effectLst/>
              <a:uLnTx/>
              <a:uFillTx/>
              <a:latin typeface="+mj-ea"/>
              <a:ea typeface="+mj-ea"/>
            </a:endParaRPr>
          </a:p>
        </p:txBody>
      </p:sp>
      <p:sp>
        <p:nvSpPr>
          <p:cNvPr id="64" name="îŝľiḑê">
            <a:extLst>
              <a:ext uri="{FF2B5EF4-FFF2-40B4-BE49-F238E27FC236}">
                <a16:creationId xmlns:a16="http://schemas.microsoft.com/office/drawing/2014/main" xmlns="" id="{1D780466-2939-4237-A605-628085E36E3E}"/>
              </a:ext>
            </a:extLst>
          </p:cNvPr>
          <p:cNvSpPr/>
          <p:nvPr/>
        </p:nvSpPr>
        <p:spPr bwMode="auto">
          <a:xfrm>
            <a:off x="658970" y="2684402"/>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850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昆明医科大学前身的东陆大学医学专修科建立</a:t>
            </a:r>
            <a:endParaRPr kumimoji="0" lang="en-US" altLang="zh-CN" sz="1100" b="0" i="0" u="none" strike="noStrike" kern="1200" cap="none" spc="0" normalizeH="0" baseline="0" noProof="0" dirty="0">
              <a:ln>
                <a:noFill/>
              </a:ln>
              <a:solidFill>
                <a:srgbClr val="000000"/>
              </a:solidFill>
              <a:effectLst/>
              <a:uLnTx/>
              <a:uFillTx/>
            </a:endParaRPr>
          </a:p>
        </p:txBody>
      </p:sp>
      <p:sp>
        <p:nvSpPr>
          <p:cNvPr id="57" name="iSļiḋé">
            <a:extLst>
              <a:ext uri="{FF2B5EF4-FFF2-40B4-BE49-F238E27FC236}">
                <a16:creationId xmlns:a16="http://schemas.microsoft.com/office/drawing/2014/main" xmlns="" id="{ECA61831-22F1-44ED-9D43-36F8B20A9723}"/>
              </a:ext>
            </a:extLst>
          </p:cNvPr>
          <p:cNvSpPr>
            <a:spLocks/>
          </p:cNvSpPr>
          <p:nvPr/>
        </p:nvSpPr>
        <p:spPr>
          <a:xfrm>
            <a:off x="2666037" y="3835298"/>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9" name="íś1iḋé">
            <a:extLst>
              <a:ext uri="{FF2B5EF4-FFF2-40B4-BE49-F238E27FC236}">
                <a16:creationId xmlns:a16="http://schemas.microsoft.com/office/drawing/2014/main" xmlns="" id="{FB9BAF28-3DC1-4055-B99F-B2A9D3F7C655}"/>
              </a:ext>
            </a:extLst>
          </p:cNvPr>
          <p:cNvSpPr txBox="1"/>
          <p:nvPr/>
        </p:nvSpPr>
        <p:spPr bwMode="auto">
          <a:xfrm>
            <a:off x="658970" y="3526236"/>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1956</a:t>
            </a:r>
          </a:p>
        </p:txBody>
      </p:sp>
      <p:sp>
        <p:nvSpPr>
          <p:cNvPr id="60" name="í$ļîde">
            <a:extLst>
              <a:ext uri="{FF2B5EF4-FFF2-40B4-BE49-F238E27FC236}">
                <a16:creationId xmlns:a16="http://schemas.microsoft.com/office/drawing/2014/main" xmlns="" id="{9696A3BF-171D-4FE8-A7EC-95B15B16AD5F}"/>
              </a:ext>
            </a:extLst>
          </p:cNvPr>
          <p:cNvSpPr/>
          <p:nvPr/>
        </p:nvSpPr>
        <p:spPr bwMode="auto">
          <a:xfrm>
            <a:off x="658970" y="3995868"/>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昆明医科大学建院</a:t>
            </a:r>
            <a:endParaRPr kumimoji="0" lang="en-US" altLang="zh-CN" sz="1100" b="0" i="0" u="none" strike="noStrike" kern="1200" cap="none" spc="0" normalizeH="0" baseline="0" noProof="0" dirty="0">
              <a:ln>
                <a:noFill/>
              </a:ln>
              <a:solidFill>
                <a:srgbClr val="000000"/>
              </a:solidFill>
              <a:effectLst/>
              <a:uLnTx/>
              <a:uFillTx/>
            </a:endParaRPr>
          </a:p>
        </p:txBody>
      </p:sp>
      <p:sp>
        <p:nvSpPr>
          <p:cNvPr id="53" name="íṩ1iďè">
            <a:extLst>
              <a:ext uri="{FF2B5EF4-FFF2-40B4-BE49-F238E27FC236}">
                <a16:creationId xmlns:a16="http://schemas.microsoft.com/office/drawing/2014/main" xmlns="" id="{2D41E771-ECA7-4EAF-A0D8-FDCFECEACC47}"/>
              </a:ext>
            </a:extLst>
          </p:cNvPr>
          <p:cNvSpPr>
            <a:spLocks/>
          </p:cNvSpPr>
          <p:nvPr/>
        </p:nvSpPr>
        <p:spPr>
          <a:xfrm>
            <a:off x="2666037" y="5146763"/>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5" name="iŝ1ïḑè">
            <a:extLst>
              <a:ext uri="{FF2B5EF4-FFF2-40B4-BE49-F238E27FC236}">
                <a16:creationId xmlns:a16="http://schemas.microsoft.com/office/drawing/2014/main" xmlns="" id="{060405EC-F97A-4BBD-B9F7-7C9F961D51E0}"/>
              </a:ext>
            </a:extLst>
          </p:cNvPr>
          <p:cNvSpPr txBox="1"/>
          <p:nvPr/>
        </p:nvSpPr>
        <p:spPr bwMode="auto">
          <a:xfrm>
            <a:off x="658970" y="4837701"/>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1977</a:t>
            </a:r>
          </a:p>
        </p:txBody>
      </p:sp>
      <p:sp>
        <p:nvSpPr>
          <p:cNvPr id="56" name="iṧ1îďè">
            <a:extLst>
              <a:ext uri="{FF2B5EF4-FFF2-40B4-BE49-F238E27FC236}">
                <a16:creationId xmlns:a16="http://schemas.microsoft.com/office/drawing/2014/main" xmlns="" id="{FDA765D8-6463-48A2-B2E5-E8CEC463206F}"/>
              </a:ext>
            </a:extLst>
          </p:cNvPr>
          <p:cNvSpPr/>
          <p:nvPr/>
        </p:nvSpPr>
        <p:spPr bwMode="auto">
          <a:xfrm>
            <a:off x="658970" y="5295141"/>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恢复高考招生</a:t>
            </a:r>
            <a:endParaRPr kumimoji="0" lang="en-US" altLang="zh-CN" sz="1100" b="0" i="0" u="none" strike="noStrike" kern="1200" cap="none" spc="0" normalizeH="0" baseline="0" noProof="0" dirty="0">
              <a:ln>
                <a:noFill/>
              </a:ln>
              <a:solidFill>
                <a:srgbClr val="000000"/>
              </a:solidFill>
              <a:effectLst/>
              <a:uLnTx/>
              <a:uFillTx/>
            </a:endParaRPr>
          </a:p>
        </p:txBody>
      </p:sp>
      <p:sp>
        <p:nvSpPr>
          <p:cNvPr id="49" name="íŝlîḋè">
            <a:extLst>
              <a:ext uri="{FF2B5EF4-FFF2-40B4-BE49-F238E27FC236}">
                <a16:creationId xmlns:a16="http://schemas.microsoft.com/office/drawing/2014/main" xmlns="" id="{43E1664E-94F9-4584-B46B-CF8FF25D5C19}"/>
              </a:ext>
            </a:extLst>
          </p:cNvPr>
          <p:cNvSpPr>
            <a:spLocks/>
          </p:cNvSpPr>
          <p:nvPr/>
        </p:nvSpPr>
        <p:spPr>
          <a:xfrm>
            <a:off x="3393658" y="4491031"/>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1" name="íŝḻîḑê">
            <a:extLst>
              <a:ext uri="{FF2B5EF4-FFF2-40B4-BE49-F238E27FC236}">
                <a16:creationId xmlns:a16="http://schemas.microsoft.com/office/drawing/2014/main" xmlns="" id="{07A82961-4EE6-44BF-93AE-CB857A09108B}"/>
              </a:ext>
            </a:extLst>
          </p:cNvPr>
          <p:cNvSpPr txBox="1"/>
          <p:nvPr/>
        </p:nvSpPr>
        <p:spPr bwMode="auto">
          <a:xfrm>
            <a:off x="3827759" y="4181969"/>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2009</a:t>
            </a:r>
          </a:p>
        </p:txBody>
      </p:sp>
      <p:sp>
        <p:nvSpPr>
          <p:cNvPr id="52" name="ísļíďe">
            <a:extLst>
              <a:ext uri="{FF2B5EF4-FFF2-40B4-BE49-F238E27FC236}">
                <a16:creationId xmlns:a16="http://schemas.microsoft.com/office/drawing/2014/main" xmlns="" id="{B2A0A376-4F24-43E3-88B6-5138E31F7756}"/>
              </a:ext>
            </a:extLst>
          </p:cNvPr>
          <p:cNvSpPr/>
          <p:nvPr/>
        </p:nvSpPr>
        <p:spPr bwMode="auto">
          <a:xfrm>
            <a:off x="3827758" y="4651601"/>
            <a:ext cx="2046041"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获公共卫生专业硕士学位授予权</a:t>
            </a:r>
            <a:endParaRPr kumimoji="0" lang="en-US" altLang="zh-CN" sz="1100" b="0" i="0" u="none" strike="noStrike" kern="1200" cap="none" spc="0" normalizeH="0" baseline="0" noProof="0" dirty="0">
              <a:ln>
                <a:noFill/>
              </a:ln>
              <a:solidFill>
                <a:srgbClr val="000000"/>
              </a:solidFill>
              <a:effectLst/>
              <a:uLnTx/>
              <a:uFillTx/>
            </a:endParaRPr>
          </a:p>
        </p:txBody>
      </p:sp>
      <p:sp>
        <p:nvSpPr>
          <p:cNvPr id="45" name="îS1ídé">
            <a:extLst>
              <a:ext uri="{FF2B5EF4-FFF2-40B4-BE49-F238E27FC236}">
                <a16:creationId xmlns:a16="http://schemas.microsoft.com/office/drawing/2014/main" xmlns="" id="{A7C1FB5B-25EF-4BAD-B4C5-E32DE0482333}"/>
              </a:ext>
            </a:extLst>
          </p:cNvPr>
          <p:cNvSpPr>
            <a:spLocks/>
          </p:cNvSpPr>
          <p:nvPr/>
        </p:nvSpPr>
        <p:spPr>
          <a:xfrm>
            <a:off x="3393658" y="3179565"/>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47" name="îṣḷîďè">
            <a:extLst>
              <a:ext uri="{FF2B5EF4-FFF2-40B4-BE49-F238E27FC236}">
                <a16:creationId xmlns:a16="http://schemas.microsoft.com/office/drawing/2014/main" xmlns="" id="{46746F1B-B8AF-4BC0-8C8B-43FC35EAF479}"/>
              </a:ext>
            </a:extLst>
          </p:cNvPr>
          <p:cNvSpPr txBox="1"/>
          <p:nvPr/>
        </p:nvSpPr>
        <p:spPr bwMode="auto">
          <a:xfrm>
            <a:off x="3827759" y="2870503"/>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2007</a:t>
            </a:r>
          </a:p>
        </p:txBody>
      </p:sp>
      <p:sp>
        <p:nvSpPr>
          <p:cNvPr id="48" name="íṧlíḋè">
            <a:extLst>
              <a:ext uri="{FF2B5EF4-FFF2-40B4-BE49-F238E27FC236}">
                <a16:creationId xmlns:a16="http://schemas.microsoft.com/office/drawing/2014/main" xmlns="" id="{428B60CA-15B3-4299-9AD7-13A53E71EAEA}"/>
              </a:ext>
            </a:extLst>
          </p:cNvPr>
          <p:cNvSpPr/>
          <p:nvPr/>
        </p:nvSpPr>
        <p:spPr bwMode="auto">
          <a:xfrm>
            <a:off x="3827759" y="3340135"/>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850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在教育部本科教学工作水平评估中获得优秀</a:t>
            </a:r>
            <a:endParaRPr kumimoji="0" lang="en-US" altLang="zh-CN" sz="1100" b="0" i="0" u="none" strike="noStrike" kern="1200" cap="none" spc="0" normalizeH="0" baseline="0" noProof="0" dirty="0">
              <a:ln>
                <a:noFill/>
              </a:ln>
              <a:solidFill>
                <a:srgbClr val="000000"/>
              </a:solidFill>
              <a:effectLst/>
              <a:uLnTx/>
              <a:uFillTx/>
            </a:endParaRPr>
          </a:p>
        </p:txBody>
      </p:sp>
      <p:sp>
        <p:nvSpPr>
          <p:cNvPr id="41" name="ïṣlïďe">
            <a:extLst>
              <a:ext uri="{FF2B5EF4-FFF2-40B4-BE49-F238E27FC236}">
                <a16:creationId xmlns:a16="http://schemas.microsoft.com/office/drawing/2014/main" xmlns="" id="{8BB5D669-2C50-439F-8C4E-F5727BD5E0C6}"/>
              </a:ext>
            </a:extLst>
          </p:cNvPr>
          <p:cNvSpPr>
            <a:spLocks/>
          </p:cNvSpPr>
          <p:nvPr/>
        </p:nvSpPr>
        <p:spPr>
          <a:xfrm>
            <a:off x="3388735" y="1931610"/>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43" name="íṣliḍé">
            <a:extLst>
              <a:ext uri="{FF2B5EF4-FFF2-40B4-BE49-F238E27FC236}">
                <a16:creationId xmlns:a16="http://schemas.microsoft.com/office/drawing/2014/main" xmlns="" id="{D718355F-F7C5-46FF-A7D0-A89472EFAECE}"/>
              </a:ext>
            </a:extLst>
          </p:cNvPr>
          <p:cNvSpPr txBox="1"/>
          <p:nvPr/>
        </p:nvSpPr>
        <p:spPr bwMode="auto">
          <a:xfrm>
            <a:off x="3827759" y="1559037"/>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pPr algn="l"/>
            <a:r>
              <a:rPr lang="en-US" altLang="zh-CN" dirty="0"/>
              <a:t>2005</a:t>
            </a:r>
          </a:p>
        </p:txBody>
      </p:sp>
      <p:sp>
        <p:nvSpPr>
          <p:cNvPr id="44" name="ïŝḻiḓê">
            <a:extLst>
              <a:ext uri="{FF2B5EF4-FFF2-40B4-BE49-F238E27FC236}">
                <a16:creationId xmlns:a16="http://schemas.microsoft.com/office/drawing/2014/main" xmlns="" id="{A02BC4D1-B5BD-4A76-9B3E-F5CDDD97DB7C}"/>
              </a:ext>
            </a:extLst>
          </p:cNvPr>
          <p:cNvSpPr/>
          <p:nvPr/>
        </p:nvSpPr>
        <p:spPr bwMode="auto">
          <a:xfrm>
            <a:off x="3827759" y="2028669"/>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rgbClr val="000000"/>
                </a:solidFill>
                <a:effectLst/>
                <a:uLnTx/>
                <a:uFillTx/>
              </a:rPr>
              <a:t>开始招收药学专业硕士生</a:t>
            </a:r>
            <a:endParaRPr kumimoji="0" lang="en-US" altLang="zh-CN" sz="1000" b="0" i="0" u="none" strike="noStrike" kern="1200" cap="none" spc="0" normalizeH="0" baseline="0" noProof="0" dirty="0">
              <a:ln>
                <a:noFill/>
              </a:ln>
              <a:solidFill>
                <a:srgbClr val="000000"/>
              </a:solidFill>
              <a:effectLst/>
              <a:uLnTx/>
              <a:uFillTx/>
            </a:endParaRPr>
          </a:p>
        </p:txBody>
      </p:sp>
      <p:sp>
        <p:nvSpPr>
          <p:cNvPr id="37" name="iSḷîdé">
            <a:extLst>
              <a:ext uri="{FF2B5EF4-FFF2-40B4-BE49-F238E27FC236}">
                <a16:creationId xmlns:a16="http://schemas.microsoft.com/office/drawing/2014/main" xmlns="" id="{707D9051-DD75-4075-ABA2-2F3EB2982AE3}"/>
              </a:ext>
            </a:extLst>
          </p:cNvPr>
          <p:cNvSpPr>
            <a:spLocks/>
          </p:cNvSpPr>
          <p:nvPr/>
        </p:nvSpPr>
        <p:spPr>
          <a:xfrm>
            <a:off x="8609321" y="2523832"/>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9" name="îṥḷîdé">
            <a:extLst>
              <a:ext uri="{FF2B5EF4-FFF2-40B4-BE49-F238E27FC236}">
                <a16:creationId xmlns:a16="http://schemas.microsoft.com/office/drawing/2014/main" xmlns="" id="{55D8B1CE-61AF-4347-859C-0EB8A378704A}"/>
              </a:ext>
            </a:extLst>
          </p:cNvPr>
          <p:cNvSpPr txBox="1"/>
          <p:nvPr/>
        </p:nvSpPr>
        <p:spPr bwMode="auto">
          <a:xfrm>
            <a:off x="6594564" y="2214770"/>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2010</a:t>
            </a:r>
          </a:p>
        </p:txBody>
      </p:sp>
      <p:sp>
        <p:nvSpPr>
          <p:cNvPr id="40" name="îSḻiḑè">
            <a:extLst>
              <a:ext uri="{FF2B5EF4-FFF2-40B4-BE49-F238E27FC236}">
                <a16:creationId xmlns:a16="http://schemas.microsoft.com/office/drawing/2014/main" xmlns="" id="{D154DCBA-69A6-4719-9CE6-890273985F79}"/>
              </a:ext>
            </a:extLst>
          </p:cNvPr>
          <p:cNvSpPr/>
          <p:nvPr/>
        </p:nvSpPr>
        <p:spPr bwMode="auto">
          <a:xfrm>
            <a:off x="6594564" y="2684402"/>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新增第二个博士后科研流动站</a:t>
            </a:r>
            <a:endParaRPr kumimoji="0" lang="en-US" altLang="zh-CN" sz="1100" b="0" i="0" u="none" strike="noStrike" kern="1200" cap="none" spc="0" normalizeH="0" baseline="0" noProof="0" dirty="0">
              <a:ln>
                <a:noFill/>
              </a:ln>
              <a:solidFill>
                <a:srgbClr val="000000"/>
              </a:solidFill>
              <a:effectLst/>
              <a:uLnTx/>
              <a:uFillTx/>
            </a:endParaRPr>
          </a:p>
        </p:txBody>
      </p:sp>
      <p:sp>
        <p:nvSpPr>
          <p:cNvPr id="33" name="ïş1ïďè">
            <a:extLst>
              <a:ext uri="{FF2B5EF4-FFF2-40B4-BE49-F238E27FC236}">
                <a16:creationId xmlns:a16="http://schemas.microsoft.com/office/drawing/2014/main" xmlns="" id="{6A0DFE13-F5B9-4421-B481-168E89831601}"/>
              </a:ext>
            </a:extLst>
          </p:cNvPr>
          <p:cNvSpPr>
            <a:spLocks/>
          </p:cNvSpPr>
          <p:nvPr/>
        </p:nvSpPr>
        <p:spPr>
          <a:xfrm>
            <a:off x="8609321" y="3835298"/>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5" name="íṩliďè">
            <a:extLst>
              <a:ext uri="{FF2B5EF4-FFF2-40B4-BE49-F238E27FC236}">
                <a16:creationId xmlns:a16="http://schemas.microsoft.com/office/drawing/2014/main" xmlns="" id="{68A65E36-27B8-4E5D-882B-1EDC31B7CA07}"/>
              </a:ext>
            </a:extLst>
          </p:cNvPr>
          <p:cNvSpPr txBox="1"/>
          <p:nvPr/>
        </p:nvSpPr>
        <p:spPr bwMode="auto">
          <a:xfrm>
            <a:off x="6594564" y="3526236"/>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2012</a:t>
            </a:r>
          </a:p>
        </p:txBody>
      </p:sp>
      <p:sp>
        <p:nvSpPr>
          <p:cNvPr id="36" name="íṡḻîde">
            <a:extLst>
              <a:ext uri="{FF2B5EF4-FFF2-40B4-BE49-F238E27FC236}">
                <a16:creationId xmlns:a16="http://schemas.microsoft.com/office/drawing/2014/main" xmlns="" id="{90AF1303-8E73-4F69-8A5A-3A587868681A}"/>
              </a:ext>
            </a:extLst>
          </p:cNvPr>
          <p:cNvSpPr/>
          <p:nvPr/>
        </p:nvSpPr>
        <p:spPr bwMode="auto">
          <a:xfrm>
            <a:off x="6207996" y="3995868"/>
            <a:ext cx="2223596"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经教育部批准，更名为昆明医科大学</a:t>
            </a:r>
            <a:endParaRPr kumimoji="0" lang="en-US" altLang="zh-CN" sz="1100" b="0" i="0" u="none" strike="noStrike" kern="1200" cap="none" spc="0" normalizeH="0" baseline="0" noProof="0" dirty="0">
              <a:ln>
                <a:noFill/>
              </a:ln>
              <a:solidFill>
                <a:srgbClr val="000000"/>
              </a:solidFill>
              <a:effectLst/>
              <a:uLnTx/>
              <a:uFillTx/>
            </a:endParaRPr>
          </a:p>
        </p:txBody>
      </p:sp>
      <p:sp>
        <p:nvSpPr>
          <p:cNvPr id="29" name="îSļîḋè">
            <a:extLst>
              <a:ext uri="{FF2B5EF4-FFF2-40B4-BE49-F238E27FC236}">
                <a16:creationId xmlns:a16="http://schemas.microsoft.com/office/drawing/2014/main" xmlns="" id="{324A03A5-6129-4ED4-82A5-9C8F79EDE22E}"/>
              </a:ext>
            </a:extLst>
          </p:cNvPr>
          <p:cNvSpPr>
            <a:spLocks/>
          </p:cNvSpPr>
          <p:nvPr/>
        </p:nvSpPr>
        <p:spPr>
          <a:xfrm>
            <a:off x="8609321" y="5146763"/>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1" name="íŝļîḑè">
            <a:extLst>
              <a:ext uri="{FF2B5EF4-FFF2-40B4-BE49-F238E27FC236}">
                <a16:creationId xmlns:a16="http://schemas.microsoft.com/office/drawing/2014/main" xmlns="" id="{D882754D-4EB0-428D-B596-1DF97D538522}"/>
              </a:ext>
            </a:extLst>
          </p:cNvPr>
          <p:cNvSpPr txBox="1"/>
          <p:nvPr/>
        </p:nvSpPr>
        <p:spPr bwMode="auto">
          <a:xfrm>
            <a:off x="6594564" y="4837701"/>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2013</a:t>
            </a:r>
          </a:p>
        </p:txBody>
      </p:sp>
      <p:sp>
        <p:nvSpPr>
          <p:cNvPr id="32" name="îŝ1îḋê">
            <a:extLst>
              <a:ext uri="{FF2B5EF4-FFF2-40B4-BE49-F238E27FC236}">
                <a16:creationId xmlns:a16="http://schemas.microsoft.com/office/drawing/2014/main" xmlns="" id="{D9EFF50B-FF73-4162-894F-EC7038F5DBC4}"/>
              </a:ext>
            </a:extLst>
          </p:cNvPr>
          <p:cNvSpPr/>
          <p:nvPr/>
        </p:nvSpPr>
        <p:spPr bwMode="auto">
          <a:xfrm>
            <a:off x="6042825" y="5307333"/>
            <a:ext cx="2548172"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nSpc>
                <a:spcPct val="150000"/>
              </a:lnSpc>
              <a:defRPr/>
            </a:pPr>
            <a:r>
              <a:rPr lang="zh-CN" altLang="en-US" sz="1100" dirty="0">
                <a:solidFill>
                  <a:srgbClr val="000000"/>
                </a:solidFill>
              </a:rPr>
              <a:t>举办“昆明医科大学建校</a:t>
            </a:r>
            <a:r>
              <a:rPr lang="en-US" altLang="zh-CN" sz="1100" dirty="0">
                <a:solidFill>
                  <a:srgbClr val="000000"/>
                </a:solidFill>
              </a:rPr>
              <a:t>80</a:t>
            </a:r>
            <a:r>
              <a:rPr lang="zh-CN" altLang="en-US" sz="1100" dirty="0">
                <a:solidFill>
                  <a:srgbClr val="000000"/>
                </a:solidFill>
              </a:rPr>
              <a:t>周年”系列活动</a:t>
            </a:r>
            <a:endParaRPr lang="en-US" altLang="zh-CN" sz="1100" dirty="0">
              <a:solidFill>
                <a:srgbClr val="000000"/>
              </a:solidFill>
            </a:endParaRPr>
          </a:p>
        </p:txBody>
      </p:sp>
      <p:sp>
        <p:nvSpPr>
          <p:cNvPr id="25" name="îś1íḍé">
            <a:extLst>
              <a:ext uri="{FF2B5EF4-FFF2-40B4-BE49-F238E27FC236}">
                <a16:creationId xmlns:a16="http://schemas.microsoft.com/office/drawing/2014/main" xmlns="" id="{5599822D-7CF3-4084-BD84-74A7A68A3968}"/>
              </a:ext>
            </a:extLst>
          </p:cNvPr>
          <p:cNvSpPr>
            <a:spLocks/>
          </p:cNvSpPr>
          <p:nvPr/>
        </p:nvSpPr>
        <p:spPr>
          <a:xfrm>
            <a:off x="9321943" y="4491031"/>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26" name="ïṡḷîḍê">
            <a:extLst>
              <a:ext uri="{FF2B5EF4-FFF2-40B4-BE49-F238E27FC236}">
                <a16:creationId xmlns:a16="http://schemas.microsoft.com/office/drawing/2014/main" xmlns="" id="{8274E74B-4CAE-4DA6-83DD-F722BFFC68CC}"/>
              </a:ext>
            </a:extLst>
          </p:cNvPr>
          <p:cNvGrpSpPr/>
          <p:nvPr/>
        </p:nvGrpSpPr>
        <p:grpSpPr>
          <a:xfrm>
            <a:off x="9763353" y="4181969"/>
            <a:ext cx="1755547" cy="939262"/>
            <a:chOff x="3827759" y="4116614"/>
            <a:chExt cx="1755547" cy="939262"/>
          </a:xfrm>
        </p:grpSpPr>
        <p:sp>
          <p:nvSpPr>
            <p:cNvPr id="27" name="íṡļídé">
              <a:extLst>
                <a:ext uri="{FF2B5EF4-FFF2-40B4-BE49-F238E27FC236}">
                  <a16:creationId xmlns:a16="http://schemas.microsoft.com/office/drawing/2014/main" xmlns="" id="{25C2544F-5082-41AE-B5A6-0A2DCF720247}"/>
                </a:ext>
              </a:extLst>
            </p:cNvPr>
            <p:cNvSpPr txBox="1"/>
            <p:nvPr/>
          </p:nvSpPr>
          <p:spPr bwMode="auto">
            <a:xfrm>
              <a:off x="3827759" y="4116614"/>
              <a:ext cx="1755547"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2020</a:t>
              </a:r>
            </a:p>
          </p:txBody>
        </p:sp>
        <p:sp>
          <p:nvSpPr>
            <p:cNvPr id="28" name="ïS1îḍé">
              <a:extLst>
                <a:ext uri="{FF2B5EF4-FFF2-40B4-BE49-F238E27FC236}">
                  <a16:creationId xmlns:a16="http://schemas.microsoft.com/office/drawing/2014/main" xmlns="" id="{C4347A22-1963-4E1D-BF8F-D027FCFF44AA}"/>
                </a:ext>
              </a:extLst>
            </p:cNvPr>
            <p:cNvSpPr/>
            <p:nvPr/>
          </p:nvSpPr>
          <p:spPr bwMode="auto">
            <a:xfrm>
              <a:off x="3827759" y="4586246"/>
              <a:ext cx="1755547"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健康所系，性命相托</a:t>
              </a:r>
              <a:endParaRPr kumimoji="0" lang="en-US" altLang="zh-CN" sz="1100" b="0" i="0" u="none" strike="noStrike" kern="1200" cap="none" spc="0" normalizeH="0" baseline="0" noProof="0" dirty="0">
                <a:ln>
                  <a:noFill/>
                </a:ln>
                <a:solidFill>
                  <a:srgbClr val="000000"/>
                </a:solidFill>
                <a:effectLst/>
                <a:uLnTx/>
                <a:uFillTx/>
              </a:endParaRPr>
            </a:p>
          </p:txBody>
        </p:sp>
      </p:grpSp>
      <p:sp>
        <p:nvSpPr>
          <p:cNvPr id="21" name="îSḷïḑe">
            <a:extLst>
              <a:ext uri="{FF2B5EF4-FFF2-40B4-BE49-F238E27FC236}">
                <a16:creationId xmlns:a16="http://schemas.microsoft.com/office/drawing/2014/main" xmlns="" id="{C956D35B-F3BE-4C03-ACC2-CF1A4E6C663C}"/>
              </a:ext>
            </a:extLst>
          </p:cNvPr>
          <p:cNvSpPr>
            <a:spLocks/>
          </p:cNvSpPr>
          <p:nvPr/>
        </p:nvSpPr>
        <p:spPr>
          <a:xfrm>
            <a:off x="9321943" y="3179565"/>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22" name="ïSliďê">
            <a:extLst>
              <a:ext uri="{FF2B5EF4-FFF2-40B4-BE49-F238E27FC236}">
                <a16:creationId xmlns:a16="http://schemas.microsoft.com/office/drawing/2014/main" xmlns="" id="{CFBCA238-2848-4B42-A8C2-7369AFAC3719}"/>
              </a:ext>
            </a:extLst>
          </p:cNvPr>
          <p:cNvGrpSpPr/>
          <p:nvPr/>
        </p:nvGrpSpPr>
        <p:grpSpPr>
          <a:xfrm>
            <a:off x="9763353" y="2870503"/>
            <a:ext cx="1755541" cy="939262"/>
            <a:chOff x="3827759" y="4116614"/>
            <a:chExt cx="1755541" cy="939262"/>
          </a:xfrm>
        </p:grpSpPr>
        <p:sp>
          <p:nvSpPr>
            <p:cNvPr id="23" name="ïṧḷïḑe">
              <a:extLst>
                <a:ext uri="{FF2B5EF4-FFF2-40B4-BE49-F238E27FC236}">
                  <a16:creationId xmlns:a16="http://schemas.microsoft.com/office/drawing/2014/main" xmlns="" id="{2C431CAC-AEC8-475C-BA73-7F63A694D4BA}"/>
                </a:ext>
              </a:extLst>
            </p:cNvPr>
            <p:cNvSpPr txBox="1"/>
            <p:nvPr/>
          </p:nvSpPr>
          <p:spPr bwMode="auto">
            <a:xfrm>
              <a:off x="3827759" y="4116614"/>
              <a:ext cx="1755541"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2019</a:t>
              </a:r>
            </a:p>
          </p:txBody>
        </p:sp>
        <p:sp>
          <p:nvSpPr>
            <p:cNvPr id="24" name="íṧ1iďé">
              <a:extLst>
                <a:ext uri="{FF2B5EF4-FFF2-40B4-BE49-F238E27FC236}">
                  <a16:creationId xmlns:a16="http://schemas.microsoft.com/office/drawing/2014/main" xmlns="" id="{228A2088-B62C-4C95-B697-87E6AC62D2A5}"/>
                </a:ext>
              </a:extLst>
            </p:cNvPr>
            <p:cNvSpPr/>
            <p:nvPr/>
          </p:nvSpPr>
          <p:spPr bwMode="auto">
            <a:xfrm>
              <a:off x="3827759" y="4586246"/>
              <a:ext cx="1755541"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nSpc>
                  <a:spcPct val="150000"/>
                </a:lnSpc>
                <a:defRPr/>
              </a:pPr>
              <a:r>
                <a:rPr lang="zh-CN" altLang="en-US" sz="1100" dirty="0">
                  <a:solidFill>
                    <a:srgbClr val="000000"/>
                  </a:solidFill>
                </a:rPr>
                <a:t>崇德精业，团结奉献</a:t>
              </a:r>
              <a:endParaRPr lang="en-US" altLang="zh-CN" sz="1100" dirty="0">
                <a:solidFill>
                  <a:srgbClr val="000000"/>
                </a:solidFill>
              </a:endParaRPr>
            </a:p>
          </p:txBody>
        </p:sp>
      </p:grpSp>
      <p:sp>
        <p:nvSpPr>
          <p:cNvPr id="17" name="iśļiḍê">
            <a:extLst>
              <a:ext uri="{FF2B5EF4-FFF2-40B4-BE49-F238E27FC236}">
                <a16:creationId xmlns:a16="http://schemas.microsoft.com/office/drawing/2014/main" xmlns="" id="{04C5091C-3D92-406F-9DF3-E14208320642}"/>
              </a:ext>
            </a:extLst>
          </p:cNvPr>
          <p:cNvSpPr>
            <a:spLocks/>
          </p:cNvSpPr>
          <p:nvPr/>
        </p:nvSpPr>
        <p:spPr>
          <a:xfrm>
            <a:off x="9321943" y="1868099"/>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18" name="íš1idê">
            <a:extLst>
              <a:ext uri="{FF2B5EF4-FFF2-40B4-BE49-F238E27FC236}">
                <a16:creationId xmlns:a16="http://schemas.microsoft.com/office/drawing/2014/main" xmlns="" id="{C292B2EF-3E14-4C0B-B6DE-AAF8AC79DCAC}"/>
              </a:ext>
            </a:extLst>
          </p:cNvPr>
          <p:cNvGrpSpPr/>
          <p:nvPr/>
        </p:nvGrpSpPr>
        <p:grpSpPr>
          <a:xfrm>
            <a:off x="9763353" y="1559037"/>
            <a:ext cx="1927360" cy="939262"/>
            <a:chOff x="3827759" y="4116614"/>
            <a:chExt cx="1755544" cy="939262"/>
          </a:xfrm>
        </p:grpSpPr>
        <p:sp>
          <p:nvSpPr>
            <p:cNvPr id="19" name="ïşļïḓé">
              <a:extLst>
                <a:ext uri="{FF2B5EF4-FFF2-40B4-BE49-F238E27FC236}">
                  <a16:creationId xmlns:a16="http://schemas.microsoft.com/office/drawing/2014/main" xmlns="" id="{139CD4A5-D080-475A-A9F4-F0CEB30A31BC}"/>
                </a:ext>
              </a:extLst>
            </p:cNvPr>
            <p:cNvSpPr txBox="1"/>
            <p:nvPr/>
          </p:nvSpPr>
          <p:spPr bwMode="auto">
            <a:xfrm>
              <a:off x="3827759" y="4116614"/>
              <a:ext cx="1755544"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2018</a:t>
              </a:r>
            </a:p>
          </p:txBody>
        </p:sp>
        <p:sp>
          <p:nvSpPr>
            <p:cNvPr id="20" name="íSlídè">
              <a:extLst>
                <a:ext uri="{FF2B5EF4-FFF2-40B4-BE49-F238E27FC236}">
                  <a16:creationId xmlns:a16="http://schemas.microsoft.com/office/drawing/2014/main" xmlns="" id="{B1878089-C023-4828-AD75-F9FB7582E5E4}"/>
                </a:ext>
              </a:extLst>
            </p:cNvPr>
            <p:cNvSpPr/>
            <p:nvPr/>
          </p:nvSpPr>
          <p:spPr bwMode="auto">
            <a:xfrm>
              <a:off x="3827759" y="4586246"/>
              <a:ext cx="1755544"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850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举办“昆明医科大学建校</a:t>
              </a:r>
              <a:r>
                <a:rPr kumimoji="0" lang="en-US" altLang="zh-CN" sz="1100" b="0" i="0" u="none" strike="noStrike" kern="1200" cap="none" spc="0" normalizeH="0" baseline="0" noProof="0" dirty="0">
                  <a:ln>
                    <a:noFill/>
                  </a:ln>
                  <a:solidFill>
                    <a:srgbClr val="000000"/>
                  </a:solidFill>
                  <a:effectLst/>
                  <a:uLnTx/>
                  <a:uFillTx/>
                </a:rPr>
                <a:t>85</a:t>
              </a:r>
              <a:r>
                <a:rPr kumimoji="0" lang="zh-CN" altLang="en-US" sz="1100" b="0" i="0" u="none" strike="noStrike" kern="1200" cap="none" spc="0" normalizeH="0" baseline="0" noProof="0" dirty="0">
                  <a:ln>
                    <a:noFill/>
                  </a:ln>
                  <a:solidFill>
                    <a:srgbClr val="000000"/>
                  </a:solidFill>
                  <a:effectLst/>
                  <a:uLnTx/>
                  <a:uFillTx/>
                </a:rPr>
                <a:t>周年”系列活动</a:t>
              </a:r>
              <a:endParaRPr kumimoji="0" lang="en-US" altLang="zh-CN" sz="1100" b="0" i="0" u="none" strike="noStrike" kern="1200" cap="none" spc="0" normalizeH="0" baseline="0" noProof="0" dirty="0">
                <a:ln>
                  <a:noFill/>
                </a:ln>
                <a:solidFill>
                  <a:srgbClr val="000000"/>
                </a:solidFill>
                <a:effectLst/>
                <a:uLnTx/>
                <a:uFillTx/>
              </a:endParaRPr>
            </a:p>
          </p:txBody>
        </p:sp>
      </p:grpSp>
    </p:spTree>
    <p:custDataLst>
      <p:tags r:id="rId1"/>
    </p:custDataLst>
    <p:extLst>
      <p:ext uri="{BB962C8B-B14F-4D97-AF65-F5344CB8AC3E}">
        <p14:creationId xmlns:p14="http://schemas.microsoft.com/office/powerpoint/2010/main" val="59564712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35">
            <a:extLst>
              <a:ext uri="{FF2B5EF4-FFF2-40B4-BE49-F238E27FC236}">
                <a16:creationId xmlns:a16="http://schemas.microsoft.com/office/drawing/2014/main" xmlns="" id="{0F18FF23-E4CE-410E-A752-9BF994149DF1}"/>
              </a:ext>
            </a:extLst>
          </p:cNvPr>
          <p:cNvSpPr>
            <a:spLocks noGrp="1"/>
          </p:cNvSpPr>
          <p:nvPr>
            <p:ph type="title"/>
          </p:nvPr>
        </p:nvSpPr>
        <p:spPr/>
        <p:txBody>
          <a:bodyPr/>
          <a:lstStyle/>
          <a:p>
            <a:r>
              <a:rPr lang="zh-CN" altLang="en-US" dirty="0">
                <a:solidFill>
                  <a:schemeClr val="tx1">
                    <a:lumMod val="85000"/>
                    <a:lumOff val="15000"/>
                  </a:schemeClr>
                </a:solidFill>
              </a:rPr>
              <a:t>光速搞定复杂的递进关系排版</a:t>
            </a:r>
          </a:p>
        </p:txBody>
      </p:sp>
      <p:sp>
        <p:nvSpPr>
          <p:cNvPr id="4" name="iṡḷíḋe">
            <a:extLst>
              <a:ext uri="{FF2B5EF4-FFF2-40B4-BE49-F238E27FC236}">
                <a16:creationId xmlns:a16="http://schemas.microsoft.com/office/drawing/2014/main" xmlns="" id="{6795187F-BF2B-45DC-B17F-ED3E8BDB97A6}"/>
              </a:ext>
            </a:extLst>
          </p:cNvPr>
          <p:cNvSpPr/>
          <p:nvPr/>
        </p:nvSpPr>
        <p:spPr>
          <a:xfrm>
            <a:off x="4365939" y="2243373"/>
            <a:ext cx="1352884" cy="1352884"/>
          </a:xfrm>
          <a:prstGeom prst="arc">
            <a:avLst>
              <a:gd name="adj1" fmla="val 11220586"/>
              <a:gd name="adj2" fmla="val 485605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5" name="iṩlïḋê">
            <a:extLst>
              <a:ext uri="{FF2B5EF4-FFF2-40B4-BE49-F238E27FC236}">
                <a16:creationId xmlns:a16="http://schemas.microsoft.com/office/drawing/2014/main" xmlns="" id="{7E564128-3B53-4C04-AC1B-D5BFF7123851}"/>
              </a:ext>
            </a:extLst>
          </p:cNvPr>
          <p:cNvSpPr/>
          <p:nvPr/>
        </p:nvSpPr>
        <p:spPr>
          <a:xfrm>
            <a:off x="1952233" y="2243373"/>
            <a:ext cx="1352884" cy="1352884"/>
          </a:xfrm>
          <a:prstGeom prst="arc">
            <a:avLst>
              <a:gd name="adj1" fmla="val 5922515"/>
              <a:gd name="adj2" fmla="val 103934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6" name="ïśḻiḓe">
            <a:extLst>
              <a:ext uri="{FF2B5EF4-FFF2-40B4-BE49-F238E27FC236}">
                <a16:creationId xmlns:a16="http://schemas.microsoft.com/office/drawing/2014/main" xmlns="" id="{1720CCC2-1182-4FB2-B1E3-DEE3C326FFE0}"/>
              </a:ext>
            </a:extLst>
          </p:cNvPr>
          <p:cNvSpPr/>
          <p:nvPr/>
        </p:nvSpPr>
        <p:spPr>
          <a:xfrm>
            <a:off x="739945" y="3680843"/>
            <a:ext cx="1352884" cy="1352884"/>
          </a:xfrm>
          <a:prstGeom prst="arc">
            <a:avLst>
              <a:gd name="adj1" fmla="val 18319270"/>
              <a:gd name="adj2" fmla="val 17736352"/>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7" name="íşļîḑè">
            <a:extLst>
              <a:ext uri="{FF2B5EF4-FFF2-40B4-BE49-F238E27FC236}">
                <a16:creationId xmlns:a16="http://schemas.microsoft.com/office/drawing/2014/main" xmlns="" id="{D4981EB1-2572-4DCD-8C0D-0A7BF89661A2}"/>
              </a:ext>
            </a:extLst>
          </p:cNvPr>
          <p:cNvSpPr/>
          <p:nvPr/>
        </p:nvSpPr>
        <p:spPr>
          <a:xfrm>
            <a:off x="3137357" y="3680843"/>
            <a:ext cx="1352884" cy="1352884"/>
          </a:xfrm>
          <a:prstGeom prst="arc">
            <a:avLst>
              <a:gd name="adj1" fmla="val 11372370"/>
              <a:gd name="adj2" fmla="val 15827407"/>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8" name="îśḻíḋè">
            <a:extLst>
              <a:ext uri="{FF2B5EF4-FFF2-40B4-BE49-F238E27FC236}">
                <a16:creationId xmlns:a16="http://schemas.microsoft.com/office/drawing/2014/main" xmlns="" id="{3F27EB77-B0E7-4DBE-9098-CF432E36A907}"/>
              </a:ext>
            </a:extLst>
          </p:cNvPr>
          <p:cNvSpPr/>
          <p:nvPr/>
        </p:nvSpPr>
        <p:spPr>
          <a:xfrm>
            <a:off x="9263292" y="2243373"/>
            <a:ext cx="1352884" cy="1352884"/>
          </a:xfrm>
          <a:prstGeom prst="arc">
            <a:avLst>
              <a:gd name="adj1" fmla="val 11392831"/>
              <a:gd name="adj2" fmla="val 20606327"/>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9" name="ïšľïḍê">
            <a:extLst>
              <a:ext uri="{FF2B5EF4-FFF2-40B4-BE49-F238E27FC236}">
                <a16:creationId xmlns:a16="http://schemas.microsoft.com/office/drawing/2014/main" xmlns="" id="{00CC852A-ABDA-485B-BA9E-DFB811C25BA7}"/>
              </a:ext>
            </a:extLst>
          </p:cNvPr>
          <p:cNvSpPr/>
          <p:nvPr/>
        </p:nvSpPr>
        <p:spPr>
          <a:xfrm>
            <a:off x="5573939" y="3680843"/>
            <a:ext cx="1352884" cy="1352884"/>
          </a:xfrm>
          <a:prstGeom prst="arc">
            <a:avLst>
              <a:gd name="adj1" fmla="val 16751516"/>
              <a:gd name="adj2" fmla="val 10478419"/>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10" name="iṥḷidé">
            <a:extLst>
              <a:ext uri="{FF2B5EF4-FFF2-40B4-BE49-F238E27FC236}">
                <a16:creationId xmlns:a16="http://schemas.microsoft.com/office/drawing/2014/main" xmlns="" id="{7366A53F-CFF0-44C2-ABAA-718F6B8A2A38}"/>
              </a:ext>
            </a:extLst>
          </p:cNvPr>
          <p:cNvSpPr/>
          <p:nvPr/>
        </p:nvSpPr>
        <p:spPr>
          <a:xfrm>
            <a:off x="8051581" y="3671968"/>
            <a:ext cx="1352884" cy="1352884"/>
          </a:xfrm>
          <a:prstGeom prst="arc">
            <a:avLst>
              <a:gd name="adj1" fmla="val 16548950"/>
              <a:gd name="adj2" fmla="val 10319959"/>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11" name="îśḷiḓe">
            <a:extLst>
              <a:ext uri="{FF2B5EF4-FFF2-40B4-BE49-F238E27FC236}">
                <a16:creationId xmlns:a16="http://schemas.microsoft.com/office/drawing/2014/main" xmlns="" id="{3FE093B0-BFB8-4EE6-ADFC-77BFDC57BBC9}"/>
              </a:ext>
            </a:extLst>
          </p:cNvPr>
          <p:cNvSpPr/>
          <p:nvPr/>
        </p:nvSpPr>
        <p:spPr>
          <a:xfrm>
            <a:off x="6818544" y="2243373"/>
            <a:ext cx="1352884" cy="1352884"/>
          </a:xfrm>
          <a:prstGeom prst="arc">
            <a:avLst>
              <a:gd name="adj1" fmla="val 5809544"/>
              <a:gd name="adj2" fmla="val 10515503"/>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6" name="í$1ïḓe">
            <a:extLst>
              <a:ext uri="{FF2B5EF4-FFF2-40B4-BE49-F238E27FC236}">
                <a16:creationId xmlns:a16="http://schemas.microsoft.com/office/drawing/2014/main" xmlns="" id="{612A1024-2EDB-4D4A-9755-5D7EAD63985E}"/>
              </a:ext>
            </a:extLst>
          </p:cNvPr>
          <p:cNvSpPr/>
          <p:nvPr/>
        </p:nvSpPr>
        <p:spPr bwMode="auto">
          <a:xfrm>
            <a:off x="4737113" y="2672750"/>
            <a:ext cx="610537" cy="494129"/>
          </a:xfrm>
          <a:custGeom>
            <a:avLst/>
            <a:gdLst>
              <a:gd name="T0" fmla="*/ 11200 w 11200"/>
              <a:gd name="T1" fmla="*/ 4502 h 9063"/>
              <a:gd name="T2" fmla="*/ 10045 w 11200"/>
              <a:gd name="T3" fmla="*/ 4502 h 9063"/>
              <a:gd name="T4" fmla="*/ 10137 w 11200"/>
              <a:gd name="T5" fmla="*/ 3484 h 9063"/>
              <a:gd name="T6" fmla="*/ 8980 w 11200"/>
              <a:gd name="T7" fmla="*/ 660 h 9063"/>
              <a:gd name="T8" fmla="*/ 5614 w 11200"/>
              <a:gd name="T9" fmla="*/ 1268 h 9063"/>
              <a:gd name="T10" fmla="*/ 2324 w 11200"/>
              <a:gd name="T11" fmla="*/ 602 h 9063"/>
              <a:gd name="T12" fmla="*/ 1158 w 11200"/>
              <a:gd name="T13" fmla="*/ 3483 h 9063"/>
              <a:gd name="T14" fmla="*/ 1291 w 11200"/>
              <a:gd name="T15" fmla="*/ 4500 h 9063"/>
              <a:gd name="T16" fmla="*/ 0 w 11200"/>
              <a:gd name="T17" fmla="*/ 4500 h 9063"/>
              <a:gd name="T18" fmla="*/ 0 w 11200"/>
              <a:gd name="T19" fmla="*/ 5000 h 9063"/>
              <a:gd name="T20" fmla="*/ 1454 w 11200"/>
              <a:gd name="T21" fmla="*/ 5000 h 9063"/>
              <a:gd name="T22" fmla="*/ 1859 w 11200"/>
              <a:gd name="T23" fmla="*/ 5805 h 9063"/>
              <a:gd name="T24" fmla="*/ 3370 w 11200"/>
              <a:gd name="T25" fmla="*/ 7538 h 9063"/>
              <a:gd name="T26" fmla="*/ 5552 w 11200"/>
              <a:gd name="T27" fmla="*/ 9019 h 9063"/>
              <a:gd name="T28" fmla="*/ 5640 w 11200"/>
              <a:gd name="T29" fmla="*/ 9063 h 9063"/>
              <a:gd name="T30" fmla="*/ 5734 w 11200"/>
              <a:gd name="T31" fmla="*/ 9034 h 9063"/>
              <a:gd name="T32" fmla="*/ 7928 w 11200"/>
              <a:gd name="T33" fmla="*/ 7847 h 9063"/>
              <a:gd name="T34" fmla="*/ 9443 w 11200"/>
              <a:gd name="T35" fmla="*/ 6138 h 9063"/>
              <a:gd name="T36" fmla="*/ 9927 w 11200"/>
              <a:gd name="T37" fmla="*/ 5002 h 9063"/>
              <a:gd name="T38" fmla="*/ 11200 w 11200"/>
              <a:gd name="T39" fmla="*/ 5002 h 9063"/>
              <a:gd name="T40" fmla="*/ 11200 w 11200"/>
              <a:gd name="T41" fmla="*/ 4502 h 9063"/>
              <a:gd name="T42" fmla="*/ 1656 w 11200"/>
              <a:gd name="T43" fmla="*/ 3484 h 9063"/>
              <a:gd name="T44" fmla="*/ 2551 w 11200"/>
              <a:gd name="T45" fmla="*/ 1048 h 9063"/>
              <a:gd name="T46" fmla="*/ 3194 w 11200"/>
              <a:gd name="T47" fmla="*/ 907 h 9063"/>
              <a:gd name="T48" fmla="*/ 4386 w 11200"/>
              <a:gd name="T49" fmla="*/ 1184 h 9063"/>
              <a:gd name="T50" fmla="*/ 5465 w 11200"/>
              <a:gd name="T51" fmla="*/ 1772 h 9063"/>
              <a:gd name="T52" fmla="*/ 5608 w 11200"/>
              <a:gd name="T53" fmla="*/ 1873 h 9063"/>
              <a:gd name="T54" fmla="*/ 5753 w 11200"/>
              <a:gd name="T55" fmla="*/ 1774 h 9063"/>
              <a:gd name="T56" fmla="*/ 6855 w 11200"/>
              <a:gd name="T57" fmla="*/ 1207 h 9063"/>
              <a:gd name="T58" fmla="*/ 8749 w 11200"/>
              <a:gd name="T59" fmla="*/ 1103 h 9063"/>
              <a:gd name="T60" fmla="*/ 9639 w 11200"/>
              <a:gd name="T61" fmla="*/ 3484 h 9063"/>
              <a:gd name="T62" fmla="*/ 9538 w 11200"/>
              <a:gd name="T63" fmla="*/ 4502 h 9063"/>
              <a:gd name="T64" fmla="*/ 7484 w 11200"/>
              <a:gd name="T65" fmla="*/ 4502 h 9063"/>
              <a:gd name="T66" fmla="*/ 6752 w 11200"/>
              <a:gd name="T67" fmla="*/ 2265 h 9063"/>
              <a:gd name="T68" fmla="*/ 5804 w 11200"/>
              <a:gd name="T69" fmla="*/ 5487 h 9063"/>
              <a:gd name="T70" fmla="*/ 5442 w 11200"/>
              <a:gd name="T71" fmla="*/ 4295 h 9063"/>
              <a:gd name="T72" fmla="*/ 4782 w 11200"/>
              <a:gd name="T73" fmla="*/ 5179 h 9063"/>
              <a:gd name="T74" fmla="*/ 4133 w 11200"/>
              <a:gd name="T75" fmla="*/ 2102 h 9063"/>
              <a:gd name="T76" fmla="*/ 2943 w 11200"/>
              <a:gd name="T77" fmla="*/ 4502 h 9063"/>
              <a:gd name="T78" fmla="*/ 1810 w 11200"/>
              <a:gd name="T79" fmla="*/ 4502 h 9063"/>
              <a:gd name="T80" fmla="*/ 1656 w 11200"/>
              <a:gd name="T81" fmla="*/ 3484 h 9063"/>
              <a:gd name="T82" fmla="*/ 9015 w 11200"/>
              <a:gd name="T83" fmla="*/ 5880 h 9063"/>
              <a:gd name="T84" fmla="*/ 7634 w 11200"/>
              <a:gd name="T85" fmla="*/ 7443 h 9063"/>
              <a:gd name="T86" fmla="*/ 5683 w 11200"/>
              <a:gd name="T87" fmla="*/ 8524 h 9063"/>
              <a:gd name="T88" fmla="*/ 3699 w 11200"/>
              <a:gd name="T89" fmla="*/ 7160 h 9063"/>
              <a:gd name="T90" fmla="*/ 2285 w 11200"/>
              <a:gd name="T91" fmla="*/ 5544 h 9063"/>
              <a:gd name="T92" fmla="*/ 1997 w 11200"/>
              <a:gd name="T93" fmla="*/ 5002 h 9063"/>
              <a:gd name="T94" fmla="*/ 3251 w 11200"/>
              <a:gd name="T95" fmla="*/ 5002 h 9063"/>
              <a:gd name="T96" fmla="*/ 3939 w 11200"/>
              <a:gd name="T97" fmla="*/ 3615 h 9063"/>
              <a:gd name="T98" fmla="*/ 4518 w 11200"/>
              <a:gd name="T99" fmla="*/ 6363 h 9063"/>
              <a:gd name="T100" fmla="*/ 5249 w 11200"/>
              <a:gd name="T101" fmla="*/ 5385 h 9063"/>
              <a:gd name="T102" fmla="*/ 5812 w 11200"/>
              <a:gd name="T103" fmla="*/ 7230 h 9063"/>
              <a:gd name="T104" fmla="*/ 6777 w 11200"/>
              <a:gd name="T105" fmla="*/ 3950 h 9063"/>
              <a:gd name="T106" fmla="*/ 7122 w 11200"/>
              <a:gd name="T107" fmla="*/ 5003 h 9063"/>
              <a:gd name="T108" fmla="*/ 9404 w 11200"/>
              <a:gd name="T109" fmla="*/ 5003 h 9063"/>
              <a:gd name="T110" fmla="*/ 9015 w 11200"/>
              <a:gd name="T111" fmla="*/ 5880 h 9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0" h="9063">
                <a:moveTo>
                  <a:pt x="11200" y="4502"/>
                </a:moveTo>
                <a:lnTo>
                  <a:pt x="10045" y="4502"/>
                </a:lnTo>
                <a:cubicBezTo>
                  <a:pt x="10107" y="4173"/>
                  <a:pt x="10137" y="3833"/>
                  <a:pt x="10137" y="3484"/>
                </a:cubicBezTo>
                <a:cubicBezTo>
                  <a:pt x="10137" y="2017"/>
                  <a:pt x="9748" y="1067"/>
                  <a:pt x="8980" y="660"/>
                </a:cubicBezTo>
                <a:cubicBezTo>
                  <a:pt x="7791" y="32"/>
                  <a:pt x="6115" y="958"/>
                  <a:pt x="5614" y="1268"/>
                </a:cubicBezTo>
                <a:cubicBezTo>
                  <a:pt x="5124" y="949"/>
                  <a:pt x="3495" y="0"/>
                  <a:pt x="2324" y="602"/>
                </a:cubicBezTo>
                <a:cubicBezTo>
                  <a:pt x="1550" y="999"/>
                  <a:pt x="1158" y="1969"/>
                  <a:pt x="1158" y="3483"/>
                </a:cubicBezTo>
                <a:cubicBezTo>
                  <a:pt x="1158" y="3823"/>
                  <a:pt x="1203" y="4163"/>
                  <a:pt x="1291" y="4500"/>
                </a:cubicBezTo>
                <a:lnTo>
                  <a:pt x="0" y="4500"/>
                </a:lnTo>
                <a:lnTo>
                  <a:pt x="0" y="5000"/>
                </a:lnTo>
                <a:lnTo>
                  <a:pt x="1454" y="5000"/>
                </a:lnTo>
                <a:cubicBezTo>
                  <a:pt x="1560" y="5270"/>
                  <a:pt x="1695" y="5539"/>
                  <a:pt x="1859" y="5805"/>
                </a:cubicBezTo>
                <a:cubicBezTo>
                  <a:pt x="2225" y="6402"/>
                  <a:pt x="2734" y="6984"/>
                  <a:pt x="3370" y="7538"/>
                </a:cubicBezTo>
                <a:cubicBezTo>
                  <a:pt x="4447" y="8473"/>
                  <a:pt x="5508" y="8998"/>
                  <a:pt x="5552" y="9019"/>
                </a:cubicBezTo>
                <a:lnTo>
                  <a:pt x="5640" y="9063"/>
                </a:lnTo>
                <a:lnTo>
                  <a:pt x="5734" y="9034"/>
                </a:lnTo>
                <a:cubicBezTo>
                  <a:pt x="5779" y="9020"/>
                  <a:pt x="6848" y="8690"/>
                  <a:pt x="7928" y="7847"/>
                </a:cubicBezTo>
                <a:cubicBezTo>
                  <a:pt x="8567" y="7348"/>
                  <a:pt x="9077" y="6773"/>
                  <a:pt x="9443" y="6138"/>
                </a:cubicBezTo>
                <a:cubicBezTo>
                  <a:pt x="9650" y="5778"/>
                  <a:pt x="9812" y="5398"/>
                  <a:pt x="9927" y="5002"/>
                </a:cubicBezTo>
                <a:lnTo>
                  <a:pt x="11200" y="5002"/>
                </a:lnTo>
                <a:lnTo>
                  <a:pt x="11200" y="4502"/>
                </a:lnTo>
                <a:close/>
                <a:moveTo>
                  <a:pt x="1656" y="3484"/>
                </a:moveTo>
                <a:cubicBezTo>
                  <a:pt x="1656" y="2173"/>
                  <a:pt x="1958" y="1353"/>
                  <a:pt x="2551" y="1048"/>
                </a:cubicBezTo>
                <a:cubicBezTo>
                  <a:pt x="2748" y="947"/>
                  <a:pt x="2968" y="907"/>
                  <a:pt x="3194" y="907"/>
                </a:cubicBezTo>
                <a:cubicBezTo>
                  <a:pt x="3609" y="907"/>
                  <a:pt x="4043" y="1042"/>
                  <a:pt x="4386" y="1184"/>
                </a:cubicBezTo>
                <a:cubicBezTo>
                  <a:pt x="4989" y="1434"/>
                  <a:pt x="5455" y="1764"/>
                  <a:pt x="5465" y="1772"/>
                </a:cubicBezTo>
                <a:lnTo>
                  <a:pt x="5608" y="1873"/>
                </a:lnTo>
                <a:lnTo>
                  <a:pt x="5753" y="1774"/>
                </a:lnTo>
                <a:cubicBezTo>
                  <a:pt x="5758" y="1770"/>
                  <a:pt x="6234" y="1449"/>
                  <a:pt x="6855" y="1207"/>
                </a:cubicBezTo>
                <a:cubicBezTo>
                  <a:pt x="7850" y="819"/>
                  <a:pt x="8434" y="937"/>
                  <a:pt x="8749" y="1103"/>
                </a:cubicBezTo>
                <a:cubicBezTo>
                  <a:pt x="9340" y="1415"/>
                  <a:pt x="9639" y="2217"/>
                  <a:pt x="9639" y="3484"/>
                </a:cubicBezTo>
                <a:cubicBezTo>
                  <a:pt x="9639" y="3834"/>
                  <a:pt x="9605" y="4174"/>
                  <a:pt x="9538" y="4502"/>
                </a:cubicBezTo>
                <a:lnTo>
                  <a:pt x="7484" y="4502"/>
                </a:lnTo>
                <a:lnTo>
                  <a:pt x="6752" y="2265"/>
                </a:lnTo>
                <a:lnTo>
                  <a:pt x="5804" y="5487"/>
                </a:lnTo>
                <a:lnTo>
                  <a:pt x="5442" y="4295"/>
                </a:lnTo>
                <a:lnTo>
                  <a:pt x="4782" y="5179"/>
                </a:lnTo>
                <a:lnTo>
                  <a:pt x="4133" y="2102"/>
                </a:lnTo>
                <a:lnTo>
                  <a:pt x="2943" y="4502"/>
                </a:lnTo>
                <a:lnTo>
                  <a:pt x="1810" y="4502"/>
                </a:lnTo>
                <a:cubicBezTo>
                  <a:pt x="1708" y="4163"/>
                  <a:pt x="1657" y="3823"/>
                  <a:pt x="1656" y="3484"/>
                </a:cubicBezTo>
                <a:close/>
                <a:moveTo>
                  <a:pt x="9015" y="5880"/>
                </a:moveTo>
                <a:cubicBezTo>
                  <a:pt x="8683" y="6459"/>
                  <a:pt x="8218" y="6985"/>
                  <a:pt x="7634" y="7443"/>
                </a:cubicBezTo>
                <a:cubicBezTo>
                  <a:pt x="6803" y="8095"/>
                  <a:pt x="5959" y="8427"/>
                  <a:pt x="5683" y="8524"/>
                </a:cubicBezTo>
                <a:cubicBezTo>
                  <a:pt x="5409" y="8379"/>
                  <a:pt x="4552" y="7900"/>
                  <a:pt x="3699" y="7160"/>
                </a:cubicBezTo>
                <a:cubicBezTo>
                  <a:pt x="3100" y="6640"/>
                  <a:pt x="2625" y="6097"/>
                  <a:pt x="2285" y="5544"/>
                </a:cubicBezTo>
                <a:cubicBezTo>
                  <a:pt x="2174" y="5364"/>
                  <a:pt x="2079" y="5183"/>
                  <a:pt x="1997" y="5002"/>
                </a:cubicBezTo>
                <a:lnTo>
                  <a:pt x="3251" y="5002"/>
                </a:lnTo>
                <a:lnTo>
                  <a:pt x="3939" y="3615"/>
                </a:lnTo>
                <a:lnTo>
                  <a:pt x="4518" y="6363"/>
                </a:lnTo>
                <a:lnTo>
                  <a:pt x="5249" y="5385"/>
                </a:lnTo>
                <a:lnTo>
                  <a:pt x="5812" y="7230"/>
                </a:lnTo>
                <a:lnTo>
                  <a:pt x="6777" y="3950"/>
                </a:lnTo>
                <a:lnTo>
                  <a:pt x="7122" y="5003"/>
                </a:lnTo>
                <a:lnTo>
                  <a:pt x="9404" y="5003"/>
                </a:lnTo>
                <a:cubicBezTo>
                  <a:pt x="9305" y="5307"/>
                  <a:pt x="9175" y="5600"/>
                  <a:pt x="9015" y="5880"/>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5" name="iṣḷíḓe">
            <a:extLst>
              <a:ext uri="{FF2B5EF4-FFF2-40B4-BE49-F238E27FC236}">
                <a16:creationId xmlns:a16="http://schemas.microsoft.com/office/drawing/2014/main" xmlns="" id="{E0F81387-392A-4C3F-96D2-7B0114304ACC}"/>
              </a:ext>
            </a:extLst>
          </p:cNvPr>
          <p:cNvSpPr/>
          <p:nvPr/>
        </p:nvSpPr>
        <p:spPr bwMode="auto">
          <a:xfrm>
            <a:off x="2295592" y="2617930"/>
            <a:ext cx="666167" cy="603770"/>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0" name="iṧlïdè">
            <a:extLst>
              <a:ext uri="{FF2B5EF4-FFF2-40B4-BE49-F238E27FC236}">
                <a16:creationId xmlns:a16="http://schemas.microsoft.com/office/drawing/2014/main" xmlns="" id="{6BEC4A9A-47B7-4E34-A348-7FD46C4B83A4}"/>
              </a:ext>
            </a:extLst>
          </p:cNvPr>
          <p:cNvSpPr/>
          <p:nvPr/>
        </p:nvSpPr>
        <p:spPr bwMode="auto">
          <a:xfrm>
            <a:off x="1185395" y="4068945"/>
            <a:ext cx="461986" cy="576679"/>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86054" h="606722">
                <a:moveTo>
                  <a:pt x="198706" y="212423"/>
                </a:moveTo>
                <a:cubicBezTo>
                  <a:pt x="205381" y="212957"/>
                  <a:pt x="210899" y="217756"/>
                  <a:pt x="212323" y="224244"/>
                </a:cubicBezTo>
                <a:lnTo>
                  <a:pt x="260115" y="438884"/>
                </a:lnTo>
                <a:lnTo>
                  <a:pt x="304437" y="283970"/>
                </a:lnTo>
                <a:cubicBezTo>
                  <a:pt x="306217" y="277571"/>
                  <a:pt x="312002" y="273127"/>
                  <a:pt x="318677" y="273038"/>
                </a:cubicBezTo>
                <a:cubicBezTo>
                  <a:pt x="325174" y="272060"/>
                  <a:pt x="331315" y="277037"/>
                  <a:pt x="333451" y="283348"/>
                </a:cubicBezTo>
                <a:lnTo>
                  <a:pt x="360329" y="364049"/>
                </a:lnTo>
                <a:lnTo>
                  <a:pt x="410168" y="364049"/>
                </a:lnTo>
                <a:cubicBezTo>
                  <a:pt x="418534" y="364049"/>
                  <a:pt x="425298" y="370803"/>
                  <a:pt x="425298" y="379247"/>
                </a:cubicBezTo>
                <a:cubicBezTo>
                  <a:pt x="425298" y="387601"/>
                  <a:pt x="418534" y="394356"/>
                  <a:pt x="410168" y="394356"/>
                </a:cubicBezTo>
                <a:lnTo>
                  <a:pt x="349382" y="394356"/>
                </a:lnTo>
                <a:cubicBezTo>
                  <a:pt x="342885" y="394356"/>
                  <a:pt x="337011" y="390179"/>
                  <a:pt x="334964" y="384046"/>
                </a:cubicBezTo>
                <a:lnTo>
                  <a:pt x="320101" y="339519"/>
                </a:lnTo>
                <a:lnTo>
                  <a:pt x="272842" y="504742"/>
                </a:lnTo>
                <a:cubicBezTo>
                  <a:pt x="270973" y="511230"/>
                  <a:pt x="265010" y="515763"/>
                  <a:pt x="258246" y="515763"/>
                </a:cubicBezTo>
                <a:lnTo>
                  <a:pt x="257801" y="515763"/>
                </a:lnTo>
                <a:cubicBezTo>
                  <a:pt x="250860" y="515496"/>
                  <a:pt x="244897" y="510608"/>
                  <a:pt x="243384" y="503853"/>
                </a:cubicBezTo>
                <a:lnTo>
                  <a:pt x="193366" y="278726"/>
                </a:lnTo>
                <a:lnTo>
                  <a:pt x="150824" y="384846"/>
                </a:lnTo>
                <a:cubicBezTo>
                  <a:pt x="148510" y="390623"/>
                  <a:pt x="142903" y="394356"/>
                  <a:pt x="136762" y="394356"/>
                </a:cubicBezTo>
                <a:lnTo>
                  <a:pt x="75976" y="394356"/>
                </a:lnTo>
                <a:cubicBezTo>
                  <a:pt x="67610" y="394356"/>
                  <a:pt x="60757" y="387601"/>
                  <a:pt x="60757" y="379247"/>
                </a:cubicBezTo>
                <a:cubicBezTo>
                  <a:pt x="60757" y="370803"/>
                  <a:pt x="67610" y="364049"/>
                  <a:pt x="75976" y="364049"/>
                </a:cubicBezTo>
                <a:lnTo>
                  <a:pt x="126439" y="364049"/>
                </a:lnTo>
                <a:lnTo>
                  <a:pt x="183398" y="221933"/>
                </a:lnTo>
                <a:cubicBezTo>
                  <a:pt x="185890" y="215712"/>
                  <a:pt x="192120" y="211979"/>
                  <a:pt x="198706" y="212423"/>
                </a:cubicBezTo>
                <a:close/>
                <a:moveTo>
                  <a:pt x="30350" y="121309"/>
                </a:moveTo>
                <a:lnTo>
                  <a:pt x="30350" y="576328"/>
                </a:lnTo>
                <a:lnTo>
                  <a:pt x="455704" y="576328"/>
                </a:lnTo>
                <a:lnTo>
                  <a:pt x="455704" y="121309"/>
                </a:lnTo>
                <a:lnTo>
                  <a:pt x="394913" y="121309"/>
                </a:lnTo>
                <a:cubicBezTo>
                  <a:pt x="394913" y="138105"/>
                  <a:pt x="381296" y="151703"/>
                  <a:pt x="364563" y="151703"/>
                </a:cubicBezTo>
                <a:lnTo>
                  <a:pt x="121491" y="151703"/>
                </a:lnTo>
                <a:cubicBezTo>
                  <a:pt x="104669" y="151703"/>
                  <a:pt x="91141" y="138105"/>
                  <a:pt x="91141" y="121309"/>
                </a:cubicBezTo>
                <a:close/>
                <a:moveTo>
                  <a:pt x="182281" y="30305"/>
                </a:moveTo>
                <a:lnTo>
                  <a:pt x="182281" y="91004"/>
                </a:lnTo>
                <a:lnTo>
                  <a:pt x="121491" y="91004"/>
                </a:lnTo>
                <a:lnTo>
                  <a:pt x="121491" y="121309"/>
                </a:lnTo>
                <a:lnTo>
                  <a:pt x="364563" y="121309"/>
                </a:lnTo>
                <a:lnTo>
                  <a:pt x="364563" y="91004"/>
                </a:lnTo>
                <a:lnTo>
                  <a:pt x="303773" y="91004"/>
                </a:lnTo>
                <a:lnTo>
                  <a:pt x="303773" y="30305"/>
                </a:lnTo>
                <a:close/>
                <a:moveTo>
                  <a:pt x="182281" y="0"/>
                </a:moveTo>
                <a:lnTo>
                  <a:pt x="303773" y="0"/>
                </a:lnTo>
                <a:cubicBezTo>
                  <a:pt x="320595" y="0"/>
                  <a:pt x="334123" y="13597"/>
                  <a:pt x="334123" y="30305"/>
                </a:cubicBezTo>
                <a:lnTo>
                  <a:pt x="334123" y="60699"/>
                </a:lnTo>
                <a:lnTo>
                  <a:pt x="364563" y="60699"/>
                </a:lnTo>
                <a:cubicBezTo>
                  <a:pt x="381296" y="60699"/>
                  <a:pt x="394913" y="74207"/>
                  <a:pt x="394913" y="91004"/>
                </a:cubicBezTo>
                <a:lnTo>
                  <a:pt x="455704" y="91004"/>
                </a:lnTo>
                <a:cubicBezTo>
                  <a:pt x="472436" y="91004"/>
                  <a:pt x="486054" y="104601"/>
                  <a:pt x="486054" y="121309"/>
                </a:cubicBezTo>
                <a:lnTo>
                  <a:pt x="486054" y="576328"/>
                </a:lnTo>
                <a:cubicBezTo>
                  <a:pt x="486054" y="593125"/>
                  <a:pt x="472436" y="606722"/>
                  <a:pt x="455704" y="606722"/>
                </a:cubicBezTo>
                <a:lnTo>
                  <a:pt x="30350" y="606722"/>
                </a:lnTo>
                <a:cubicBezTo>
                  <a:pt x="13529" y="606722"/>
                  <a:pt x="0" y="593125"/>
                  <a:pt x="0" y="576328"/>
                </a:cubicBezTo>
                <a:lnTo>
                  <a:pt x="0" y="121309"/>
                </a:lnTo>
                <a:cubicBezTo>
                  <a:pt x="0" y="104601"/>
                  <a:pt x="13529" y="91004"/>
                  <a:pt x="30350" y="91004"/>
                </a:cubicBezTo>
                <a:lnTo>
                  <a:pt x="91141" y="91004"/>
                </a:lnTo>
                <a:cubicBezTo>
                  <a:pt x="91141" y="74207"/>
                  <a:pt x="104669" y="60699"/>
                  <a:pt x="121491" y="60699"/>
                </a:cubicBezTo>
                <a:lnTo>
                  <a:pt x="151842" y="60699"/>
                </a:lnTo>
                <a:lnTo>
                  <a:pt x="151842" y="30305"/>
                </a:lnTo>
                <a:cubicBezTo>
                  <a:pt x="151842" y="13597"/>
                  <a:pt x="165460" y="0"/>
                  <a:pt x="182281" y="0"/>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1" name="íşḷiďè">
            <a:extLst>
              <a:ext uri="{FF2B5EF4-FFF2-40B4-BE49-F238E27FC236}">
                <a16:creationId xmlns:a16="http://schemas.microsoft.com/office/drawing/2014/main" xmlns="" id="{4D221519-3112-4FFF-8483-F4B5C637A057}"/>
              </a:ext>
            </a:extLst>
          </p:cNvPr>
          <p:cNvSpPr/>
          <p:nvPr/>
        </p:nvSpPr>
        <p:spPr bwMode="auto">
          <a:xfrm>
            <a:off x="3555538" y="4099419"/>
            <a:ext cx="516523" cy="515733"/>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607677" h="606748">
                <a:moveTo>
                  <a:pt x="162087" y="546052"/>
                </a:moveTo>
                <a:cubicBezTo>
                  <a:pt x="150871" y="546052"/>
                  <a:pt x="141792" y="555116"/>
                  <a:pt x="141792" y="566313"/>
                </a:cubicBezTo>
                <a:cubicBezTo>
                  <a:pt x="141792" y="577422"/>
                  <a:pt x="150871" y="586486"/>
                  <a:pt x="162087" y="586486"/>
                </a:cubicBezTo>
                <a:cubicBezTo>
                  <a:pt x="173213" y="586486"/>
                  <a:pt x="182292" y="577422"/>
                  <a:pt x="182292" y="566313"/>
                </a:cubicBezTo>
                <a:cubicBezTo>
                  <a:pt x="182292" y="555116"/>
                  <a:pt x="173213" y="546052"/>
                  <a:pt x="162087" y="546052"/>
                </a:cubicBezTo>
                <a:close/>
                <a:moveTo>
                  <a:pt x="228401" y="486421"/>
                </a:moveTo>
                <a:cubicBezTo>
                  <a:pt x="232050" y="484644"/>
                  <a:pt x="236412" y="485177"/>
                  <a:pt x="239527" y="487843"/>
                </a:cubicBezTo>
                <a:lnTo>
                  <a:pt x="303794" y="542852"/>
                </a:lnTo>
                <a:lnTo>
                  <a:pt x="368150" y="487843"/>
                </a:lnTo>
                <a:cubicBezTo>
                  <a:pt x="371265" y="485177"/>
                  <a:pt x="375627" y="484644"/>
                  <a:pt x="379276" y="486421"/>
                </a:cubicBezTo>
                <a:cubicBezTo>
                  <a:pt x="379276" y="486421"/>
                  <a:pt x="409363" y="501440"/>
                  <a:pt x="417641" y="505617"/>
                </a:cubicBezTo>
                <a:cubicBezTo>
                  <a:pt x="552316" y="505883"/>
                  <a:pt x="584628" y="526056"/>
                  <a:pt x="597000" y="563114"/>
                </a:cubicBezTo>
                <a:lnTo>
                  <a:pt x="607148" y="593418"/>
                </a:lnTo>
                <a:cubicBezTo>
                  <a:pt x="608928" y="598750"/>
                  <a:pt x="606080" y="604437"/>
                  <a:pt x="600739" y="606215"/>
                </a:cubicBezTo>
                <a:cubicBezTo>
                  <a:pt x="599671" y="606570"/>
                  <a:pt x="598603" y="606748"/>
                  <a:pt x="597534" y="606748"/>
                </a:cubicBezTo>
                <a:cubicBezTo>
                  <a:pt x="593262" y="606748"/>
                  <a:pt x="589345" y="604082"/>
                  <a:pt x="587921" y="599816"/>
                </a:cubicBezTo>
                <a:lnTo>
                  <a:pt x="577774" y="569513"/>
                </a:lnTo>
                <a:cubicBezTo>
                  <a:pt x="571632" y="551028"/>
                  <a:pt x="563176" y="525790"/>
                  <a:pt x="415237" y="525790"/>
                </a:cubicBezTo>
                <a:lnTo>
                  <a:pt x="415237" y="525523"/>
                </a:lnTo>
                <a:cubicBezTo>
                  <a:pt x="410698" y="524634"/>
                  <a:pt x="401440" y="520191"/>
                  <a:pt x="376161" y="507572"/>
                </a:cubicBezTo>
                <a:lnTo>
                  <a:pt x="313941" y="560804"/>
                </a:lnTo>
                <a:lnTo>
                  <a:pt x="313941" y="596617"/>
                </a:lnTo>
                <a:cubicBezTo>
                  <a:pt x="313941" y="602216"/>
                  <a:pt x="309402" y="606748"/>
                  <a:pt x="303794" y="606748"/>
                </a:cubicBezTo>
                <a:cubicBezTo>
                  <a:pt x="298275" y="606748"/>
                  <a:pt x="293736" y="602216"/>
                  <a:pt x="293736" y="596617"/>
                </a:cubicBezTo>
                <a:lnTo>
                  <a:pt x="293736" y="560804"/>
                </a:lnTo>
                <a:lnTo>
                  <a:pt x="231427" y="507572"/>
                </a:lnTo>
                <a:lnTo>
                  <a:pt x="196979" y="524812"/>
                </a:lnTo>
                <a:cubicBezTo>
                  <a:pt x="195555" y="525434"/>
                  <a:pt x="193953" y="525879"/>
                  <a:pt x="192440" y="525879"/>
                </a:cubicBezTo>
                <a:lnTo>
                  <a:pt x="192351" y="525879"/>
                </a:lnTo>
                <a:cubicBezTo>
                  <a:pt x="185230" y="525879"/>
                  <a:pt x="178643" y="525879"/>
                  <a:pt x="172145" y="526056"/>
                </a:cubicBezTo>
                <a:lnTo>
                  <a:pt x="172145" y="527300"/>
                </a:lnTo>
                <a:cubicBezTo>
                  <a:pt x="189591" y="531744"/>
                  <a:pt x="202587" y="547473"/>
                  <a:pt x="202587" y="566313"/>
                </a:cubicBezTo>
                <a:cubicBezTo>
                  <a:pt x="202587" y="588619"/>
                  <a:pt x="184429" y="606748"/>
                  <a:pt x="162087" y="606748"/>
                </a:cubicBezTo>
                <a:cubicBezTo>
                  <a:pt x="139744" y="606748"/>
                  <a:pt x="121497" y="588619"/>
                  <a:pt x="121497" y="566313"/>
                </a:cubicBezTo>
                <a:cubicBezTo>
                  <a:pt x="121497" y="547473"/>
                  <a:pt x="134493" y="531744"/>
                  <a:pt x="151939" y="527300"/>
                </a:cubicBezTo>
                <a:lnTo>
                  <a:pt x="151939" y="526590"/>
                </a:lnTo>
                <a:cubicBezTo>
                  <a:pt x="42810" y="530855"/>
                  <a:pt x="35422" y="552894"/>
                  <a:pt x="29903" y="569513"/>
                </a:cubicBezTo>
                <a:lnTo>
                  <a:pt x="19756" y="599816"/>
                </a:lnTo>
                <a:cubicBezTo>
                  <a:pt x="17976" y="605060"/>
                  <a:pt x="12279" y="607992"/>
                  <a:pt x="6938" y="606215"/>
                </a:cubicBezTo>
                <a:cubicBezTo>
                  <a:pt x="1597" y="604437"/>
                  <a:pt x="-1251" y="598750"/>
                  <a:pt x="529" y="593418"/>
                </a:cubicBezTo>
                <a:lnTo>
                  <a:pt x="10677" y="563114"/>
                </a:lnTo>
                <a:cubicBezTo>
                  <a:pt x="22070" y="528989"/>
                  <a:pt x="50376" y="509172"/>
                  <a:pt x="159772" y="506061"/>
                </a:cubicBezTo>
                <a:cubicBezTo>
                  <a:pt x="160484" y="505883"/>
                  <a:pt x="161196" y="505617"/>
                  <a:pt x="162087" y="505617"/>
                </a:cubicBezTo>
                <a:cubicBezTo>
                  <a:pt x="162621" y="505617"/>
                  <a:pt x="163155" y="505883"/>
                  <a:pt x="163778" y="505972"/>
                </a:cubicBezTo>
                <a:cubicBezTo>
                  <a:pt x="172056" y="505706"/>
                  <a:pt x="180779" y="505617"/>
                  <a:pt x="190036" y="505617"/>
                </a:cubicBezTo>
                <a:close/>
                <a:moveTo>
                  <a:pt x="303804" y="344553"/>
                </a:moveTo>
                <a:cubicBezTo>
                  <a:pt x="259482" y="361085"/>
                  <a:pt x="199763" y="363574"/>
                  <a:pt x="181697" y="363930"/>
                </a:cubicBezTo>
                <a:cubicBezTo>
                  <a:pt x="187659" y="382063"/>
                  <a:pt x="194334" y="399129"/>
                  <a:pt x="200920" y="408995"/>
                </a:cubicBezTo>
                <a:cubicBezTo>
                  <a:pt x="213024" y="427217"/>
                  <a:pt x="238389" y="465172"/>
                  <a:pt x="303804" y="465172"/>
                </a:cubicBezTo>
                <a:cubicBezTo>
                  <a:pt x="369307" y="465172"/>
                  <a:pt x="394672" y="427217"/>
                  <a:pt x="406776" y="408995"/>
                </a:cubicBezTo>
                <a:cubicBezTo>
                  <a:pt x="413362" y="399129"/>
                  <a:pt x="420037" y="382063"/>
                  <a:pt x="426000" y="363930"/>
                </a:cubicBezTo>
                <a:cubicBezTo>
                  <a:pt x="407666" y="363574"/>
                  <a:pt x="348125" y="360997"/>
                  <a:pt x="303804" y="344553"/>
                </a:cubicBezTo>
                <a:close/>
                <a:moveTo>
                  <a:pt x="334208" y="262856"/>
                </a:moveTo>
                <a:lnTo>
                  <a:pt x="374729" y="262856"/>
                </a:lnTo>
                <a:cubicBezTo>
                  <a:pt x="380340" y="262856"/>
                  <a:pt x="384882" y="267392"/>
                  <a:pt x="384882" y="272994"/>
                </a:cubicBezTo>
                <a:cubicBezTo>
                  <a:pt x="384882" y="278597"/>
                  <a:pt x="380340" y="283132"/>
                  <a:pt x="374729" y="283132"/>
                </a:cubicBezTo>
                <a:lnTo>
                  <a:pt x="364577" y="283132"/>
                </a:lnTo>
                <a:cubicBezTo>
                  <a:pt x="364577" y="288735"/>
                  <a:pt x="360035" y="293270"/>
                  <a:pt x="354424" y="293270"/>
                </a:cubicBezTo>
                <a:cubicBezTo>
                  <a:pt x="348813" y="293270"/>
                  <a:pt x="344360" y="288735"/>
                  <a:pt x="344360" y="283132"/>
                </a:cubicBezTo>
                <a:lnTo>
                  <a:pt x="334208" y="283132"/>
                </a:lnTo>
                <a:cubicBezTo>
                  <a:pt x="328597" y="283132"/>
                  <a:pt x="324055" y="278597"/>
                  <a:pt x="324055" y="272994"/>
                </a:cubicBezTo>
                <a:cubicBezTo>
                  <a:pt x="324055" y="267392"/>
                  <a:pt x="328597" y="262856"/>
                  <a:pt x="334208" y="262856"/>
                </a:cubicBezTo>
                <a:close/>
                <a:moveTo>
                  <a:pt x="232935" y="262856"/>
                </a:moveTo>
                <a:lnTo>
                  <a:pt x="273410" y="262856"/>
                </a:lnTo>
                <a:cubicBezTo>
                  <a:pt x="279014" y="262856"/>
                  <a:pt x="283551" y="267392"/>
                  <a:pt x="283551" y="272994"/>
                </a:cubicBezTo>
                <a:cubicBezTo>
                  <a:pt x="283551" y="278597"/>
                  <a:pt x="279014" y="283132"/>
                  <a:pt x="273410" y="283132"/>
                </a:cubicBezTo>
                <a:lnTo>
                  <a:pt x="263269" y="283132"/>
                </a:lnTo>
                <a:cubicBezTo>
                  <a:pt x="263269" y="288735"/>
                  <a:pt x="258732" y="293270"/>
                  <a:pt x="253217" y="293270"/>
                </a:cubicBezTo>
                <a:cubicBezTo>
                  <a:pt x="247613" y="293270"/>
                  <a:pt x="243076" y="288735"/>
                  <a:pt x="243076" y="283132"/>
                </a:cubicBezTo>
                <a:lnTo>
                  <a:pt x="232935" y="283132"/>
                </a:lnTo>
                <a:cubicBezTo>
                  <a:pt x="227331" y="283132"/>
                  <a:pt x="222794" y="278597"/>
                  <a:pt x="222794" y="272994"/>
                </a:cubicBezTo>
                <a:cubicBezTo>
                  <a:pt x="222794" y="267392"/>
                  <a:pt x="227331" y="262856"/>
                  <a:pt x="232935" y="262856"/>
                </a:cubicBezTo>
                <a:close/>
                <a:moveTo>
                  <a:pt x="131679" y="222422"/>
                </a:moveTo>
                <a:cubicBezTo>
                  <a:pt x="137286" y="222422"/>
                  <a:pt x="141825" y="226955"/>
                  <a:pt x="141825" y="232555"/>
                </a:cubicBezTo>
                <a:lnTo>
                  <a:pt x="141825" y="272999"/>
                </a:lnTo>
                <a:cubicBezTo>
                  <a:pt x="141825" y="278599"/>
                  <a:pt x="146364" y="283132"/>
                  <a:pt x="151971" y="283132"/>
                </a:cubicBezTo>
                <a:cubicBezTo>
                  <a:pt x="156688" y="283132"/>
                  <a:pt x="160782" y="286421"/>
                  <a:pt x="161850" y="291043"/>
                </a:cubicBezTo>
                <a:cubicBezTo>
                  <a:pt x="161939" y="291487"/>
                  <a:pt x="167546" y="316375"/>
                  <a:pt x="175556" y="343930"/>
                </a:cubicBezTo>
                <a:cubicBezTo>
                  <a:pt x="175823" y="343930"/>
                  <a:pt x="176090" y="343753"/>
                  <a:pt x="176357" y="343753"/>
                </a:cubicBezTo>
                <a:cubicBezTo>
                  <a:pt x="177069" y="343753"/>
                  <a:pt x="251917" y="343575"/>
                  <a:pt x="300066" y="324286"/>
                </a:cubicBezTo>
                <a:cubicBezTo>
                  <a:pt x="302469" y="323309"/>
                  <a:pt x="305139" y="323309"/>
                  <a:pt x="307630" y="324286"/>
                </a:cubicBezTo>
                <a:cubicBezTo>
                  <a:pt x="355868" y="343575"/>
                  <a:pt x="430805" y="343753"/>
                  <a:pt x="431517" y="343753"/>
                </a:cubicBezTo>
                <a:cubicBezTo>
                  <a:pt x="431695" y="343753"/>
                  <a:pt x="431873" y="343930"/>
                  <a:pt x="432140" y="343930"/>
                </a:cubicBezTo>
                <a:cubicBezTo>
                  <a:pt x="440150" y="316375"/>
                  <a:pt x="445757" y="291487"/>
                  <a:pt x="445846" y="291043"/>
                </a:cubicBezTo>
                <a:cubicBezTo>
                  <a:pt x="446914" y="286421"/>
                  <a:pt x="451008" y="283132"/>
                  <a:pt x="455725" y="283132"/>
                </a:cubicBezTo>
                <a:cubicBezTo>
                  <a:pt x="461332" y="283132"/>
                  <a:pt x="465871" y="278599"/>
                  <a:pt x="465871" y="272999"/>
                </a:cubicBezTo>
                <a:lnTo>
                  <a:pt x="465871" y="232555"/>
                </a:lnTo>
                <a:cubicBezTo>
                  <a:pt x="465871" y="226955"/>
                  <a:pt x="470410" y="222422"/>
                  <a:pt x="476017" y="222422"/>
                </a:cubicBezTo>
                <a:cubicBezTo>
                  <a:pt x="481535" y="222422"/>
                  <a:pt x="486074" y="226955"/>
                  <a:pt x="486074" y="232555"/>
                </a:cubicBezTo>
                <a:lnTo>
                  <a:pt x="486074" y="272999"/>
                </a:lnTo>
                <a:cubicBezTo>
                  <a:pt x="486074" y="286865"/>
                  <a:pt x="476729" y="298598"/>
                  <a:pt x="464091" y="302154"/>
                </a:cubicBezTo>
                <a:cubicBezTo>
                  <a:pt x="458840" y="324197"/>
                  <a:pt x="441574" y="393262"/>
                  <a:pt x="423686" y="420195"/>
                </a:cubicBezTo>
                <a:cubicBezTo>
                  <a:pt x="410603" y="439661"/>
                  <a:pt x="380165" y="485349"/>
                  <a:pt x="303804" y="485349"/>
                </a:cubicBezTo>
                <a:cubicBezTo>
                  <a:pt x="227531" y="485349"/>
                  <a:pt x="197093" y="439661"/>
                  <a:pt x="184010" y="420195"/>
                </a:cubicBezTo>
                <a:cubicBezTo>
                  <a:pt x="166033" y="393262"/>
                  <a:pt x="148856" y="324197"/>
                  <a:pt x="143605" y="302154"/>
                </a:cubicBezTo>
                <a:cubicBezTo>
                  <a:pt x="130878" y="298598"/>
                  <a:pt x="121533" y="286865"/>
                  <a:pt x="121533" y="272999"/>
                </a:cubicBezTo>
                <a:lnTo>
                  <a:pt x="121533" y="232555"/>
                </a:lnTo>
                <a:cubicBezTo>
                  <a:pt x="121533" y="226955"/>
                  <a:pt x="126072" y="222422"/>
                  <a:pt x="131679" y="222422"/>
                </a:cubicBezTo>
                <a:close/>
                <a:moveTo>
                  <a:pt x="303794" y="80860"/>
                </a:moveTo>
                <a:cubicBezTo>
                  <a:pt x="287062" y="80860"/>
                  <a:pt x="273445" y="94458"/>
                  <a:pt x="273445" y="111255"/>
                </a:cubicBezTo>
                <a:cubicBezTo>
                  <a:pt x="273445" y="127964"/>
                  <a:pt x="287062" y="141561"/>
                  <a:pt x="303794" y="141561"/>
                </a:cubicBezTo>
                <a:cubicBezTo>
                  <a:pt x="320615" y="141561"/>
                  <a:pt x="334232" y="127964"/>
                  <a:pt x="334232" y="111255"/>
                </a:cubicBezTo>
                <a:cubicBezTo>
                  <a:pt x="334232" y="94458"/>
                  <a:pt x="320615" y="80860"/>
                  <a:pt x="303794" y="80860"/>
                </a:cubicBezTo>
                <a:close/>
                <a:moveTo>
                  <a:pt x="303794" y="60686"/>
                </a:moveTo>
                <a:cubicBezTo>
                  <a:pt x="328358" y="60686"/>
                  <a:pt x="348827" y="78194"/>
                  <a:pt x="353455" y="101301"/>
                </a:cubicBezTo>
                <a:cubicBezTo>
                  <a:pt x="353811" y="101301"/>
                  <a:pt x="354078" y="101124"/>
                  <a:pt x="354434" y="101124"/>
                </a:cubicBezTo>
                <a:lnTo>
                  <a:pt x="435512" y="101124"/>
                </a:lnTo>
                <a:cubicBezTo>
                  <a:pt x="441030" y="101124"/>
                  <a:pt x="445569" y="105656"/>
                  <a:pt x="445569" y="111255"/>
                </a:cubicBezTo>
                <a:cubicBezTo>
                  <a:pt x="445569" y="116766"/>
                  <a:pt x="441030" y="121298"/>
                  <a:pt x="435512" y="121298"/>
                </a:cubicBezTo>
                <a:lnTo>
                  <a:pt x="354434" y="121298"/>
                </a:lnTo>
                <a:cubicBezTo>
                  <a:pt x="354078" y="121298"/>
                  <a:pt x="353811" y="121120"/>
                  <a:pt x="353455" y="121120"/>
                </a:cubicBezTo>
                <a:cubicBezTo>
                  <a:pt x="348827" y="144317"/>
                  <a:pt x="328358" y="161736"/>
                  <a:pt x="303794" y="161736"/>
                </a:cubicBezTo>
                <a:cubicBezTo>
                  <a:pt x="279319" y="161736"/>
                  <a:pt x="258850" y="144317"/>
                  <a:pt x="254222" y="121120"/>
                </a:cubicBezTo>
                <a:cubicBezTo>
                  <a:pt x="253866" y="121120"/>
                  <a:pt x="253510" y="121298"/>
                  <a:pt x="253243" y="121298"/>
                </a:cubicBezTo>
                <a:lnTo>
                  <a:pt x="172165" y="121298"/>
                </a:lnTo>
                <a:cubicBezTo>
                  <a:pt x="166558" y="121298"/>
                  <a:pt x="162108" y="116766"/>
                  <a:pt x="162108" y="111255"/>
                </a:cubicBezTo>
                <a:cubicBezTo>
                  <a:pt x="162108" y="105656"/>
                  <a:pt x="166558" y="101124"/>
                  <a:pt x="172165" y="101124"/>
                </a:cubicBezTo>
                <a:lnTo>
                  <a:pt x="253243" y="101124"/>
                </a:lnTo>
                <a:cubicBezTo>
                  <a:pt x="253510" y="101124"/>
                  <a:pt x="253866" y="101301"/>
                  <a:pt x="254222" y="101301"/>
                </a:cubicBezTo>
                <a:cubicBezTo>
                  <a:pt x="258850" y="78194"/>
                  <a:pt x="279319" y="60686"/>
                  <a:pt x="303794" y="60686"/>
                </a:cubicBezTo>
                <a:close/>
                <a:moveTo>
                  <a:pt x="212668" y="20267"/>
                </a:moveTo>
                <a:cubicBezTo>
                  <a:pt x="171640" y="20267"/>
                  <a:pt x="141825" y="50044"/>
                  <a:pt x="141825" y="91022"/>
                </a:cubicBezTo>
                <a:lnTo>
                  <a:pt x="141825" y="182044"/>
                </a:lnTo>
                <a:lnTo>
                  <a:pt x="465871" y="182044"/>
                </a:lnTo>
                <a:lnTo>
                  <a:pt x="465871" y="91022"/>
                </a:lnTo>
                <a:cubicBezTo>
                  <a:pt x="465871" y="56800"/>
                  <a:pt x="449940" y="20267"/>
                  <a:pt x="405085" y="20267"/>
                </a:cubicBezTo>
                <a:close/>
                <a:moveTo>
                  <a:pt x="212668" y="0"/>
                </a:moveTo>
                <a:lnTo>
                  <a:pt x="405085" y="0"/>
                </a:lnTo>
                <a:cubicBezTo>
                  <a:pt x="454301" y="0"/>
                  <a:pt x="486074" y="35733"/>
                  <a:pt x="486074" y="91022"/>
                </a:cubicBezTo>
                <a:lnTo>
                  <a:pt x="486074" y="192178"/>
                </a:lnTo>
                <a:cubicBezTo>
                  <a:pt x="486074" y="197778"/>
                  <a:pt x="481535" y="202311"/>
                  <a:pt x="476017" y="202311"/>
                </a:cubicBezTo>
                <a:lnTo>
                  <a:pt x="131679" y="202311"/>
                </a:lnTo>
                <a:cubicBezTo>
                  <a:pt x="126072" y="202311"/>
                  <a:pt x="121533" y="197778"/>
                  <a:pt x="121533" y="192178"/>
                </a:cubicBezTo>
                <a:lnTo>
                  <a:pt x="121533" y="91022"/>
                </a:lnTo>
                <a:cubicBezTo>
                  <a:pt x="121533" y="39111"/>
                  <a:pt x="160782" y="0"/>
                  <a:pt x="212668" y="0"/>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8" name="ísḻidè">
            <a:extLst>
              <a:ext uri="{FF2B5EF4-FFF2-40B4-BE49-F238E27FC236}">
                <a16:creationId xmlns:a16="http://schemas.microsoft.com/office/drawing/2014/main" xmlns="" id="{BCBF06A5-7D57-42B5-B772-4C3E8B0293FE}"/>
              </a:ext>
            </a:extLst>
          </p:cNvPr>
          <p:cNvSpPr/>
          <p:nvPr/>
        </p:nvSpPr>
        <p:spPr bwMode="auto">
          <a:xfrm>
            <a:off x="7215470" y="2646665"/>
            <a:ext cx="559033" cy="546301"/>
          </a:xfrm>
          <a:custGeom>
            <a:avLst/>
            <a:gdLst>
              <a:gd name="T0" fmla="*/ 3488 w 10975"/>
              <a:gd name="T1" fmla="*/ 4053 h 10724"/>
              <a:gd name="T2" fmla="*/ 5813 w 10975"/>
              <a:gd name="T3" fmla="*/ 4053 h 10724"/>
              <a:gd name="T4" fmla="*/ 4650 w 10975"/>
              <a:gd name="T5" fmla="*/ 3459 h 10724"/>
              <a:gd name="T6" fmla="*/ 4650 w 10975"/>
              <a:gd name="T7" fmla="*/ 4646 h 10724"/>
              <a:gd name="T8" fmla="*/ 4650 w 10975"/>
              <a:gd name="T9" fmla="*/ 3459 h 10724"/>
              <a:gd name="T10" fmla="*/ 3488 w 10975"/>
              <a:gd name="T11" fmla="*/ 6959 h 10724"/>
              <a:gd name="T12" fmla="*/ 5813 w 10975"/>
              <a:gd name="T13" fmla="*/ 6959 h 10724"/>
              <a:gd name="T14" fmla="*/ 4650 w 10975"/>
              <a:gd name="T15" fmla="*/ 6365 h 10724"/>
              <a:gd name="T16" fmla="*/ 4650 w 10975"/>
              <a:gd name="T17" fmla="*/ 7553 h 10724"/>
              <a:gd name="T18" fmla="*/ 4650 w 10975"/>
              <a:gd name="T19" fmla="*/ 6365 h 10724"/>
              <a:gd name="T20" fmla="*/ 6014 w 10975"/>
              <a:gd name="T21" fmla="*/ 5361 h 10724"/>
              <a:gd name="T22" fmla="*/ 8339 w 10975"/>
              <a:gd name="T23" fmla="*/ 5361 h 10724"/>
              <a:gd name="T24" fmla="*/ 7176 w 10975"/>
              <a:gd name="T25" fmla="*/ 4767 h 10724"/>
              <a:gd name="T26" fmla="*/ 7176 w 10975"/>
              <a:gd name="T27" fmla="*/ 5955 h 10724"/>
              <a:gd name="T28" fmla="*/ 7176 w 10975"/>
              <a:gd name="T29" fmla="*/ 4767 h 10724"/>
              <a:gd name="T30" fmla="*/ 6391 w 10975"/>
              <a:gd name="T31" fmla="*/ 9914 h 10724"/>
              <a:gd name="T32" fmla="*/ 4597 w 10975"/>
              <a:gd name="T33" fmla="*/ 9944 h 10724"/>
              <a:gd name="T34" fmla="*/ 3371 w 10975"/>
              <a:gd name="T35" fmla="*/ 10724 h 10724"/>
              <a:gd name="T36" fmla="*/ 2219 w 10975"/>
              <a:gd name="T37" fmla="*/ 8659 h 10724"/>
              <a:gd name="T38" fmla="*/ 1354 w 10975"/>
              <a:gd name="T39" fmla="*/ 7510 h 10724"/>
              <a:gd name="T40" fmla="*/ 1034 w 10975"/>
              <a:gd name="T41" fmla="*/ 4839 h 10724"/>
              <a:gd name="T42" fmla="*/ 651 w 10975"/>
              <a:gd name="T43" fmla="*/ 3077 h 10724"/>
              <a:gd name="T44" fmla="*/ 2796 w 10975"/>
              <a:gd name="T45" fmla="*/ 1980 h 10724"/>
              <a:gd name="T46" fmla="*/ 5421 w 10975"/>
              <a:gd name="T47" fmla="*/ 0 h 10724"/>
              <a:gd name="T48" fmla="*/ 7960 w 10975"/>
              <a:gd name="T49" fmla="*/ 1916 h 10724"/>
              <a:gd name="T50" fmla="*/ 10010 w 10975"/>
              <a:gd name="T51" fmla="*/ 3077 h 10724"/>
              <a:gd name="T52" fmla="*/ 9806 w 10975"/>
              <a:gd name="T53" fmla="*/ 4813 h 10724"/>
              <a:gd name="T54" fmla="*/ 9621 w 10975"/>
              <a:gd name="T55" fmla="*/ 7507 h 10724"/>
              <a:gd name="T56" fmla="*/ 8716 w 10975"/>
              <a:gd name="T57" fmla="*/ 8560 h 10724"/>
              <a:gd name="T58" fmla="*/ 7631 w 10975"/>
              <a:gd name="T59" fmla="*/ 10724 h 10724"/>
              <a:gd name="T60" fmla="*/ 6860 w 10975"/>
              <a:gd name="T61" fmla="*/ 9520 h 10724"/>
              <a:gd name="T62" fmla="*/ 8418 w 10975"/>
              <a:gd name="T63" fmla="*/ 9370 h 10724"/>
              <a:gd name="T64" fmla="*/ 7905 w 10975"/>
              <a:gd name="T65" fmla="*/ 8570 h 10724"/>
              <a:gd name="T66" fmla="*/ 9009 w 10975"/>
              <a:gd name="T67" fmla="*/ 7056 h 10724"/>
              <a:gd name="T68" fmla="*/ 9364 w 10975"/>
              <a:gd name="T69" fmla="*/ 6896 h 10724"/>
              <a:gd name="T70" fmla="*/ 10408 w 10975"/>
              <a:gd name="T71" fmla="*/ 6154 h 10724"/>
              <a:gd name="T72" fmla="*/ 9575 w 10975"/>
              <a:gd name="T73" fmla="*/ 5369 h 10724"/>
              <a:gd name="T74" fmla="*/ 9276 w 10975"/>
              <a:gd name="T75" fmla="*/ 5118 h 10724"/>
              <a:gd name="T76" fmla="*/ 8911 w 10975"/>
              <a:gd name="T77" fmla="*/ 3854 h 10724"/>
              <a:gd name="T78" fmla="*/ 9441 w 10975"/>
              <a:gd name="T79" fmla="*/ 3075 h 10724"/>
              <a:gd name="T80" fmla="*/ 8143 w 10975"/>
              <a:gd name="T81" fmla="*/ 2480 h 10724"/>
              <a:gd name="T82" fmla="*/ 7784 w 10975"/>
              <a:gd name="T83" fmla="*/ 2490 h 10724"/>
              <a:gd name="T84" fmla="*/ 6150 w 10975"/>
              <a:gd name="T85" fmla="*/ 1748 h 10724"/>
              <a:gd name="T86" fmla="*/ 6208 w 10975"/>
              <a:gd name="T87" fmla="*/ 1351 h 10724"/>
              <a:gd name="T88" fmla="*/ 4635 w 10975"/>
              <a:gd name="T89" fmla="*/ 1351 h 10724"/>
              <a:gd name="T90" fmla="*/ 4693 w 10975"/>
              <a:gd name="T91" fmla="*/ 1748 h 10724"/>
              <a:gd name="T92" fmla="*/ 2965 w 10975"/>
              <a:gd name="T93" fmla="*/ 2564 h 10724"/>
              <a:gd name="T94" fmla="*/ 2579 w 10975"/>
              <a:gd name="T95" fmla="*/ 2539 h 10724"/>
              <a:gd name="T96" fmla="*/ 1219 w 10975"/>
              <a:gd name="T97" fmla="*/ 3076 h 10724"/>
              <a:gd name="T98" fmla="*/ 1906 w 10975"/>
              <a:gd name="T99" fmla="*/ 3900 h 10724"/>
              <a:gd name="T100" fmla="*/ 1566 w 10975"/>
              <a:gd name="T101" fmla="*/ 5118 h 10724"/>
              <a:gd name="T102" fmla="*/ 1301 w 10975"/>
              <a:gd name="T103" fmla="*/ 5369 h 10724"/>
              <a:gd name="T104" fmla="*/ 1351 w 10975"/>
              <a:gd name="T105" fmla="*/ 6939 h 10724"/>
              <a:gd name="T106" fmla="*/ 1755 w 10975"/>
              <a:gd name="T107" fmla="*/ 6869 h 10724"/>
              <a:gd name="T108" fmla="*/ 2789 w 10975"/>
              <a:gd name="T109" fmla="*/ 8421 h 10724"/>
              <a:gd name="T110" fmla="*/ 2801 w 10975"/>
              <a:gd name="T111" fmla="*/ 8826 h 10724"/>
              <a:gd name="T112" fmla="*/ 3370 w 10975"/>
              <a:gd name="T113" fmla="*/ 10155 h 10724"/>
              <a:gd name="T114" fmla="*/ 4200 w 10975"/>
              <a:gd name="T115" fmla="*/ 9266 h 10724"/>
              <a:gd name="T116" fmla="*/ 5420 w 10975"/>
              <a:gd name="T117" fmla="*/ 9451 h 10724"/>
              <a:gd name="T118" fmla="*/ 6801 w 10975"/>
              <a:gd name="T119" fmla="*/ 9214 h 10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75" h="10724">
                <a:moveTo>
                  <a:pt x="4650" y="5215"/>
                </a:moveTo>
                <a:cubicBezTo>
                  <a:pt x="4009" y="5215"/>
                  <a:pt x="3488" y="4694"/>
                  <a:pt x="3488" y="4053"/>
                </a:cubicBezTo>
                <a:cubicBezTo>
                  <a:pt x="3488" y="3411"/>
                  <a:pt x="4009" y="2890"/>
                  <a:pt x="4650" y="2890"/>
                </a:cubicBezTo>
                <a:cubicBezTo>
                  <a:pt x="5291" y="2890"/>
                  <a:pt x="5813" y="3411"/>
                  <a:pt x="5813" y="4053"/>
                </a:cubicBezTo>
                <a:cubicBezTo>
                  <a:pt x="5813" y="4694"/>
                  <a:pt x="5291" y="5215"/>
                  <a:pt x="4650" y="5215"/>
                </a:cubicBezTo>
                <a:close/>
                <a:moveTo>
                  <a:pt x="4650" y="3459"/>
                </a:moveTo>
                <a:cubicBezTo>
                  <a:pt x="4323" y="3459"/>
                  <a:pt x="4056" y="3725"/>
                  <a:pt x="4056" y="4053"/>
                </a:cubicBezTo>
                <a:cubicBezTo>
                  <a:pt x="4056" y="4380"/>
                  <a:pt x="4323" y="4646"/>
                  <a:pt x="4650" y="4646"/>
                </a:cubicBezTo>
                <a:cubicBezTo>
                  <a:pt x="4978" y="4646"/>
                  <a:pt x="5244" y="4380"/>
                  <a:pt x="5244" y="4053"/>
                </a:cubicBezTo>
                <a:cubicBezTo>
                  <a:pt x="5244" y="3725"/>
                  <a:pt x="4978" y="3459"/>
                  <a:pt x="4650" y="3459"/>
                </a:cubicBezTo>
                <a:close/>
                <a:moveTo>
                  <a:pt x="4650" y="8121"/>
                </a:moveTo>
                <a:cubicBezTo>
                  <a:pt x="4009" y="8121"/>
                  <a:pt x="3488" y="7600"/>
                  <a:pt x="3488" y="6959"/>
                </a:cubicBezTo>
                <a:cubicBezTo>
                  <a:pt x="3488" y="6318"/>
                  <a:pt x="4009" y="5796"/>
                  <a:pt x="4650" y="5796"/>
                </a:cubicBezTo>
                <a:cubicBezTo>
                  <a:pt x="5291" y="5796"/>
                  <a:pt x="5813" y="6318"/>
                  <a:pt x="5813" y="6959"/>
                </a:cubicBezTo>
                <a:cubicBezTo>
                  <a:pt x="5813" y="7600"/>
                  <a:pt x="5291" y="8121"/>
                  <a:pt x="4650" y="8121"/>
                </a:cubicBezTo>
                <a:close/>
                <a:moveTo>
                  <a:pt x="4650" y="6365"/>
                </a:moveTo>
                <a:cubicBezTo>
                  <a:pt x="4323" y="6365"/>
                  <a:pt x="4056" y="6631"/>
                  <a:pt x="4056" y="6959"/>
                </a:cubicBezTo>
                <a:cubicBezTo>
                  <a:pt x="4056" y="7286"/>
                  <a:pt x="4323" y="7553"/>
                  <a:pt x="4650" y="7553"/>
                </a:cubicBezTo>
                <a:cubicBezTo>
                  <a:pt x="4978" y="7553"/>
                  <a:pt x="5244" y="7286"/>
                  <a:pt x="5244" y="6959"/>
                </a:cubicBezTo>
                <a:cubicBezTo>
                  <a:pt x="5244" y="6633"/>
                  <a:pt x="4978" y="6365"/>
                  <a:pt x="4650" y="6365"/>
                </a:cubicBezTo>
                <a:close/>
                <a:moveTo>
                  <a:pt x="7176" y="6524"/>
                </a:moveTo>
                <a:cubicBezTo>
                  <a:pt x="6535" y="6524"/>
                  <a:pt x="6014" y="6002"/>
                  <a:pt x="6014" y="5361"/>
                </a:cubicBezTo>
                <a:cubicBezTo>
                  <a:pt x="6014" y="4720"/>
                  <a:pt x="6535" y="4199"/>
                  <a:pt x="7176" y="4199"/>
                </a:cubicBezTo>
                <a:cubicBezTo>
                  <a:pt x="7818" y="4199"/>
                  <a:pt x="8339" y="4720"/>
                  <a:pt x="8339" y="5361"/>
                </a:cubicBezTo>
                <a:cubicBezTo>
                  <a:pt x="8339" y="6002"/>
                  <a:pt x="7818" y="6524"/>
                  <a:pt x="7176" y="6524"/>
                </a:cubicBezTo>
                <a:close/>
                <a:moveTo>
                  <a:pt x="7176" y="4767"/>
                </a:moveTo>
                <a:cubicBezTo>
                  <a:pt x="6849" y="4767"/>
                  <a:pt x="6583" y="5034"/>
                  <a:pt x="6583" y="5361"/>
                </a:cubicBezTo>
                <a:cubicBezTo>
                  <a:pt x="6583" y="5689"/>
                  <a:pt x="6849" y="5955"/>
                  <a:pt x="7176" y="5955"/>
                </a:cubicBezTo>
                <a:cubicBezTo>
                  <a:pt x="7504" y="5955"/>
                  <a:pt x="7770" y="5689"/>
                  <a:pt x="7770" y="5361"/>
                </a:cubicBezTo>
                <a:cubicBezTo>
                  <a:pt x="7770" y="5034"/>
                  <a:pt x="7504" y="4767"/>
                  <a:pt x="7176" y="4767"/>
                </a:cubicBezTo>
                <a:close/>
                <a:moveTo>
                  <a:pt x="7631" y="10724"/>
                </a:moveTo>
                <a:cubicBezTo>
                  <a:pt x="7086" y="10724"/>
                  <a:pt x="6604" y="10396"/>
                  <a:pt x="6391" y="9914"/>
                </a:cubicBezTo>
                <a:cubicBezTo>
                  <a:pt x="6074" y="9984"/>
                  <a:pt x="5750" y="10020"/>
                  <a:pt x="5422" y="10020"/>
                </a:cubicBezTo>
                <a:cubicBezTo>
                  <a:pt x="5145" y="10020"/>
                  <a:pt x="4869" y="9994"/>
                  <a:pt x="4597" y="9944"/>
                </a:cubicBezTo>
                <a:cubicBezTo>
                  <a:pt x="4510" y="10130"/>
                  <a:pt x="4381" y="10295"/>
                  <a:pt x="4219" y="10425"/>
                </a:cubicBezTo>
                <a:cubicBezTo>
                  <a:pt x="3980" y="10618"/>
                  <a:pt x="3679" y="10724"/>
                  <a:pt x="3371" y="10724"/>
                </a:cubicBezTo>
                <a:cubicBezTo>
                  <a:pt x="2625" y="10724"/>
                  <a:pt x="2017" y="10116"/>
                  <a:pt x="2017" y="9370"/>
                </a:cubicBezTo>
                <a:cubicBezTo>
                  <a:pt x="2017" y="9116"/>
                  <a:pt x="2087" y="8871"/>
                  <a:pt x="2219" y="8659"/>
                </a:cubicBezTo>
                <a:cubicBezTo>
                  <a:pt x="1890" y="8319"/>
                  <a:pt x="1621" y="7933"/>
                  <a:pt x="1416" y="7509"/>
                </a:cubicBezTo>
                <a:cubicBezTo>
                  <a:pt x="1395" y="7510"/>
                  <a:pt x="1375" y="7510"/>
                  <a:pt x="1354" y="7510"/>
                </a:cubicBezTo>
                <a:cubicBezTo>
                  <a:pt x="608" y="7509"/>
                  <a:pt x="0" y="6901"/>
                  <a:pt x="0" y="6155"/>
                </a:cubicBezTo>
                <a:cubicBezTo>
                  <a:pt x="0" y="5522"/>
                  <a:pt x="439" y="4984"/>
                  <a:pt x="1034" y="4839"/>
                </a:cubicBezTo>
                <a:cubicBezTo>
                  <a:pt x="1071" y="4610"/>
                  <a:pt x="1128" y="4385"/>
                  <a:pt x="1200" y="4165"/>
                </a:cubicBezTo>
                <a:cubicBezTo>
                  <a:pt x="860" y="3913"/>
                  <a:pt x="651" y="3509"/>
                  <a:pt x="651" y="3077"/>
                </a:cubicBezTo>
                <a:cubicBezTo>
                  <a:pt x="651" y="2331"/>
                  <a:pt x="1259" y="1724"/>
                  <a:pt x="2005" y="1724"/>
                </a:cubicBezTo>
                <a:cubicBezTo>
                  <a:pt x="2290" y="1724"/>
                  <a:pt x="2567" y="1815"/>
                  <a:pt x="2796" y="1980"/>
                </a:cubicBezTo>
                <a:cubicBezTo>
                  <a:pt x="3185" y="1695"/>
                  <a:pt x="3610" y="1479"/>
                  <a:pt x="4068" y="1332"/>
                </a:cubicBezTo>
                <a:cubicBezTo>
                  <a:pt x="4079" y="596"/>
                  <a:pt x="4683" y="0"/>
                  <a:pt x="5421" y="0"/>
                </a:cubicBezTo>
                <a:cubicBezTo>
                  <a:pt x="6160" y="0"/>
                  <a:pt x="6765" y="595"/>
                  <a:pt x="6776" y="1333"/>
                </a:cubicBezTo>
                <a:cubicBezTo>
                  <a:pt x="7198" y="1466"/>
                  <a:pt x="7595" y="1663"/>
                  <a:pt x="7960" y="1916"/>
                </a:cubicBezTo>
                <a:cubicBezTo>
                  <a:pt x="8169" y="1791"/>
                  <a:pt x="8410" y="1724"/>
                  <a:pt x="8656" y="1724"/>
                </a:cubicBezTo>
                <a:cubicBezTo>
                  <a:pt x="9403" y="1724"/>
                  <a:pt x="10010" y="2331"/>
                  <a:pt x="10010" y="3077"/>
                </a:cubicBezTo>
                <a:cubicBezTo>
                  <a:pt x="10010" y="3445"/>
                  <a:pt x="9861" y="3792"/>
                  <a:pt x="9603" y="4045"/>
                </a:cubicBezTo>
                <a:cubicBezTo>
                  <a:pt x="9694" y="4294"/>
                  <a:pt x="9761" y="4551"/>
                  <a:pt x="9806" y="4813"/>
                </a:cubicBezTo>
                <a:cubicBezTo>
                  <a:pt x="10465" y="4904"/>
                  <a:pt x="10975" y="5470"/>
                  <a:pt x="10975" y="6154"/>
                </a:cubicBezTo>
                <a:cubicBezTo>
                  <a:pt x="10975" y="6900"/>
                  <a:pt x="10368" y="7507"/>
                  <a:pt x="9621" y="7507"/>
                </a:cubicBezTo>
                <a:cubicBezTo>
                  <a:pt x="9559" y="7507"/>
                  <a:pt x="9496" y="7504"/>
                  <a:pt x="9434" y="7495"/>
                </a:cubicBezTo>
                <a:cubicBezTo>
                  <a:pt x="9248" y="7884"/>
                  <a:pt x="9008" y="8240"/>
                  <a:pt x="8716" y="8560"/>
                </a:cubicBezTo>
                <a:cubicBezTo>
                  <a:pt x="8889" y="8791"/>
                  <a:pt x="8985" y="9075"/>
                  <a:pt x="8985" y="9369"/>
                </a:cubicBezTo>
                <a:cubicBezTo>
                  <a:pt x="8985" y="10116"/>
                  <a:pt x="8378" y="10724"/>
                  <a:pt x="7631" y="10724"/>
                </a:cubicBezTo>
                <a:close/>
                <a:moveTo>
                  <a:pt x="6801" y="9214"/>
                </a:moveTo>
                <a:lnTo>
                  <a:pt x="6860" y="9520"/>
                </a:lnTo>
                <a:cubicBezTo>
                  <a:pt x="6931" y="9889"/>
                  <a:pt x="7255" y="10156"/>
                  <a:pt x="7631" y="10156"/>
                </a:cubicBezTo>
                <a:cubicBezTo>
                  <a:pt x="8065" y="10156"/>
                  <a:pt x="8418" y="9804"/>
                  <a:pt x="8418" y="9370"/>
                </a:cubicBezTo>
                <a:cubicBezTo>
                  <a:pt x="8418" y="9140"/>
                  <a:pt x="8318" y="8923"/>
                  <a:pt x="8143" y="8773"/>
                </a:cubicBezTo>
                <a:lnTo>
                  <a:pt x="7905" y="8570"/>
                </a:lnTo>
                <a:lnTo>
                  <a:pt x="8129" y="8353"/>
                </a:lnTo>
                <a:cubicBezTo>
                  <a:pt x="8510" y="7981"/>
                  <a:pt x="8806" y="7546"/>
                  <a:pt x="9009" y="7056"/>
                </a:cubicBezTo>
                <a:lnTo>
                  <a:pt x="9111" y="6809"/>
                </a:lnTo>
                <a:lnTo>
                  <a:pt x="9364" y="6896"/>
                </a:lnTo>
                <a:cubicBezTo>
                  <a:pt x="9446" y="6925"/>
                  <a:pt x="9534" y="6940"/>
                  <a:pt x="9621" y="6940"/>
                </a:cubicBezTo>
                <a:cubicBezTo>
                  <a:pt x="10055" y="6940"/>
                  <a:pt x="10408" y="6588"/>
                  <a:pt x="10408" y="6154"/>
                </a:cubicBezTo>
                <a:cubicBezTo>
                  <a:pt x="10408" y="5720"/>
                  <a:pt x="10055" y="5368"/>
                  <a:pt x="9621" y="5368"/>
                </a:cubicBezTo>
                <a:cubicBezTo>
                  <a:pt x="9608" y="5368"/>
                  <a:pt x="9593" y="5368"/>
                  <a:pt x="9575" y="5369"/>
                </a:cubicBezTo>
                <a:lnTo>
                  <a:pt x="9308" y="5384"/>
                </a:lnTo>
                <a:lnTo>
                  <a:pt x="9276" y="5118"/>
                </a:lnTo>
                <a:cubicBezTo>
                  <a:pt x="9234" y="4755"/>
                  <a:pt x="9141" y="4401"/>
                  <a:pt x="9001" y="4066"/>
                </a:cubicBezTo>
                <a:lnTo>
                  <a:pt x="8911" y="3854"/>
                </a:lnTo>
                <a:lnTo>
                  <a:pt x="9101" y="3723"/>
                </a:lnTo>
                <a:cubicBezTo>
                  <a:pt x="9314" y="3575"/>
                  <a:pt x="9441" y="3334"/>
                  <a:pt x="9441" y="3075"/>
                </a:cubicBezTo>
                <a:cubicBezTo>
                  <a:pt x="9441" y="2641"/>
                  <a:pt x="9089" y="2289"/>
                  <a:pt x="8655" y="2289"/>
                </a:cubicBezTo>
                <a:cubicBezTo>
                  <a:pt x="8468" y="2289"/>
                  <a:pt x="8285" y="2356"/>
                  <a:pt x="8143" y="2480"/>
                </a:cubicBezTo>
                <a:lnTo>
                  <a:pt x="7968" y="2631"/>
                </a:lnTo>
                <a:lnTo>
                  <a:pt x="7784" y="2490"/>
                </a:lnTo>
                <a:cubicBezTo>
                  <a:pt x="7370" y="2173"/>
                  <a:pt x="6905" y="1944"/>
                  <a:pt x="6404" y="1814"/>
                </a:cubicBezTo>
                <a:lnTo>
                  <a:pt x="6150" y="1748"/>
                </a:lnTo>
                <a:lnTo>
                  <a:pt x="6195" y="1489"/>
                </a:lnTo>
                <a:cubicBezTo>
                  <a:pt x="6204" y="1443"/>
                  <a:pt x="6208" y="1396"/>
                  <a:pt x="6208" y="1351"/>
                </a:cubicBezTo>
                <a:cubicBezTo>
                  <a:pt x="6208" y="918"/>
                  <a:pt x="5855" y="565"/>
                  <a:pt x="5421" y="565"/>
                </a:cubicBezTo>
                <a:cubicBezTo>
                  <a:pt x="4988" y="565"/>
                  <a:pt x="4635" y="918"/>
                  <a:pt x="4635" y="1351"/>
                </a:cubicBezTo>
                <a:cubicBezTo>
                  <a:pt x="4635" y="1396"/>
                  <a:pt x="4639" y="1443"/>
                  <a:pt x="4648" y="1489"/>
                </a:cubicBezTo>
                <a:lnTo>
                  <a:pt x="4693" y="1748"/>
                </a:lnTo>
                <a:lnTo>
                  <a:pt x="4439" y="1814"/>
                </a:lnTo>
                <a:cubicBezTo>
                  <a:pt x="3896" y="1955"/>
                  <a:pt x="3401" y="2208"/>
                  <a:pt x="2965" y="2564"/>
                </a:cubicBezTo>
                <a:lnTo>
                  <a:pt x="2760" y="2733"/>
                </a:lnTo>
                <a:lnTo>
                  <a:pt x="2579" y="2539"/>
                </a:lnTo>
                <a:cubicBezTo>
                  <a:pt x="2429" y="2379"/>
                  <a:pt x="2225" y="2290"/>
                  <a:pt x="2005" y="2290"/>
                </a:cubicBezTo>
                <a:cubicBezTo>
                  <a:pt x="1571" y="2290"/>
                  <a:pt x="1219" y="2643"/>
                  <a:pt x="1219" y="3076"/>
                </a:cubicBezTo>
                <a:cubicBezTo>
                  <a:pt x="1219" y="3378"/>
                  <a:pt x="1395" y="3656"/>
                  <a:pt x="1668" y="3786"/>
                </a:cubicBezTo>
                <a:lnTo>
                  <a:pt x="1906" y="3900"/>
                </a:lnTo>
                <a:lnTo>
                  <a:pt x="1809" y="4146"/>
                </a:lnTo>
                <a:cubicBezTo>
                  <a:pt x="1686" y="4456"/>
                  <a:pt x="1605" y="4784"/>
                  <a:pt x="1566" y="5118"/>
                </a:cubicBezTo>
                <a:lnTo>
                  <a:pt x="1539" y="5354"/>
                </a:lnTo>
                <a:lnTo>
                  <a:pt x="1301" y="5369"/>
                </a:lnTo>
                <a:cubicBezTo>
                  <a:pt x="889" y="5395"/>
                  <a:pt x="565" y="5739"/>
                  <a:pt x="565" y="6153"/>
                </a:cubicBezTo>
                <a:cubicBezTo>
                  <a:pt x="565" y="6586"/>
                  <a:pt x="917" y="6939"/>
                  <a:pt x="1351" y="6939"/>
                </a:cubicBezTo>
                <a:cubicBezTo>
                  <a:pt x="1409" y="6939"/>
                  <a:pt x="1466" y="6933"/>
                  <a:pt x="1524" y="6920"/>
                </a:cubicBezTo>
                <a:lnTo>
                  <a:pt x="1755" y="6869"/>
                </a:lnTo>
                <a:lnTo>
                  <a:pt x="1848" y="7086"/>
                </a:lnTo>
                <a:cubicBezTo>
                  <a:pt x="2060" y="7588"/>
                  <a:pt x="2386" y="8049"/>
                  <a:pt x="2789" y="8421"/>
                </a:cubicBezTo>
                <a:lnTo>
                  <a:pt x="3001" y="8618"/>
                </a:lnTo>
                <a:lnTo>
                  <a:pt x="2801" y="8826"/>
                </a:lnTo>
                <a:cubicBezTo>
                  <a:pt x="2661" y="8974"/>
                  <a:pt x="2584" y="9166"/>
                  <a:pt x="2584" y="9369"/>
                </a:cubicBezTo>
                <a:cubicBezTo>
                  <a:pt x="2584" y="9803"/>
                  <a:pt x="2936" y="10155"/>
                  <a:pt x="3370" y="10155"/>
                </a:cubicBezTo>
                <a:cubicBezTo>
                  <a:pt x="3738" y="10155"/>
                  <a:pt x="4053" y="9905"/>
                  <a:pt x="4135" y="9548"/>
                </a:cubicBezTo>
                <a:lnTo>
                  <a:pt x="4200" y="9266"/>
                </a:lnTo>
                <a:lnTo>
                  <a:pt x="4480" y="9336"/>
                </a:lnTo>
                <a:cubicBezTo>
                  <a:pt x="4786" y="9413"/>
                  <a:pt x="5103" y="9451"/>
                  <a:pt x="5420" y="9451"/>
                </a:cubicBezTo>
                <a:cubicBezTo>
                  <a:pt x="5786" y="9451"/>
                  <a:pt x="6150" y="9400"/>
                  <a:pt x="6499" y="9299"/>
                </a:cubicBezTo>
                <a:lnTo>
                  <a:pt x="6801" y="9214"/>
                </a:ln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3" name="îṣļïďe">
            <a:extLst>
              <a:ext uri="{FF2B5EF4-FFF2-40B4-BE49-F238E27FC236}">
                <a16:creationId xmlns:a16="http://schemas.microsoft.com/office/drawing/2014/main" xmlns="" id="{2D75389C-6E88-4A76-B3B4-DF342B26CF99}"/>
              </a:ext>
            </a:extLst>
          </p:cNvPr>
          <p:cNvSpPr/>
          <p:nvPr/>
        </p:nvSpPr>
        <p:spPr bwMode="auto">
          <a:xfrm>
            <a:off x="8393400" y="4039336"/>
            <a:ext cx="669246" cy="635899"/>
          </a:xfrm>
          <a:custGeom>
            <a:avLst/>
            <a:gdLst>
              <a:gd name="T0" fmla="*/ 5312 w 10912"/>
              <a:gd name="T1" fmla="*/ 6400 h 10368"/>
              <a:gd name="T2" fmla="*/ 6080 w 10912"/>
              <a:gd name="T3" fmla="*/ 7712 h 10368"/>
              <a:gd name="T4" fmla="*/ 6432 w 10912"/>
              <a:gd name="T5" fmla="*/ 7424 h 10368"/>
              <a:gd name="T6" fmla="*/ 6208 w 10912"/>
              <a:gd name="T7" fmla="*/ 6176 h 10368"/>
              <a:gd name="T8" fmla="*/ 7392 w 10912"/>
              <a:gd name="T9" fmla="*/ 6528 h 10368"/>
              <a:gd name="T10" fmla="*/ 8032 w 10912"/>
              <a:gd name="T11" fmla="*/ 6080 h 10368"/>
              <a:gd name="T12" fmla="*/ 6688 w 10912"/>
              <a:gd name="T13" fmla="*/ 5600 h 10368"/>
              <a:gd name="T14" fmla="*/ 6816 w 10912"/>
              <a:gd name="T15" fmla="*/ 5056 h 10368"/>
              <a:gd name="T16" fmla="*/ 7904 w 10912"/>
              <a:gd name="T17" fmla="*/ 4864 h 10368"/>
              <a:gd name="T18" fmla="*/ 7584 w 10912"/>
              <a:gd name="T19" fmla="*/ 4288 h 10368"/>
              <a:gd name="T20" fmla="*/ 6496 w 10912"/>
              <a:gd name="T21" fmla="*/ 3744 h 10368"/>
              <a:gd name="T22" fmla="*/ 2304 w 10912"/>
              <a:gd name="T23" fmla="*/ 384 h 10368"/>
              <a:gd name="T24" fmla="*/ 1664 w 10912"/>
              <a:gd name="T25" fmla="*/ 384 h 10368"/>
              <a:gd name="T26" fmla="*/ 4192 w 10912"/>
              <a:gd name="T27" fmla="*/ 3680 h 10368"/>
              <a:gd name="T28" fmla="*/ 4320 w 10912"/>
              <a:gd name="T29" fmla="*/ 3712 h 10368"/>
              <a:gd name="T30" fmla="*/ 6144 w 10912"/>
              <a:gd name="T31" fmla="*/ 5120 h 10368"/>
              <a:gd name="T32" fmla="*/ 4128 w 10912"/>
              <a:gd name="T33" fmla="*/ 5664 h 10368"/>
              <a:gd name="T34" fmla="*/ 832 w 10912"/>
              <a:gd name="T35" fmla="*/ 6592 h 10368"/>
              <a:gd name="T36" fmla="*/ 992 w 10912"/>
              <a:gd name="T37" fmla="*/ 10368 h 10368"/>
              <a:gd name="T38" fmla="*/ 1280 w 10912"/>
              <a:gd name="T39" fmla="*/ 9920 h 10368"/>
              <a:gd name="T40" fmla="*/ 2912 w 10912"/>
              <a:gd name="T41" fmla="*/ 6176 h 10368"/>
              <a:gd name="T42" fmla="*/ 9120 w 10912"/>
              <a:gd name="T43" fmla="*/ 1824 h 10368"/>
              <a:gd name="T44" fmla="*/ 3904 w 10912"/>
              <a:gd name="T45" fmla="*/ 1632 h 10368"/>
              <a:gd name="T46" fmla="*/ 3264 w 10912"/>
              <a:gd name="T47" fmla="*/ 32 h 10368"/>
              <a:gd name="T48" fmla="*/ 3488 w 10912"/>
              <a:gd name="T49" fmla="*/ 2144 h 10368"/>
              <a:gd name="T50" fmla="*/ 8768 w 10912"/>
              <a:gd name="T51" fmla="*/ 2368 h 10368"/>
              <a:gd name="T52" fmla="*/ 7872 w 10912"/>
              <a:gd name="T53" fmla="*/ 9120 h 10368"/>
              <a:gd name="T54" fmla="*/ 4192 w 10912"/>
              <a:gd name="T55" fmla="*/ 7872 h 10368"/>
              <a:gd name="T56" fmla="*/ 2144 w 10912"/>
              <a:gd name="T57" fmla="*/ 7456 h 10368"/>
              <a:gd name="T58" fmla="*/ 2272 w 10912"/>
              <a:gd name="T59" fmla="*/ 10240 h 10368"/>
              <a:gd name="T60" fmla="*/ 2592 w 10912"/>
              <a:gd name="T61" fmla="*/ 9856 h 10368"/>
              <a:gd name="T62" fmla="*/ 3200 w 10912"/>
              <a:gd name="T63" fmla="*/ 7712 h 10368"/>
              <a:gd name="T64" fmla="*/ 5312 w 10912"/>
              <a:gd name="T65" fmla="*/ 9920 h 10368"/>
              <a:gd name="T66" fmla="*/ 10880 w 10912"/>
              <a:gd name="T67" fmla="*/ 5152 h 10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12" h="10368">
                <a:moveTo>
                  <a:pt x="4000" y="6240"/>
                </a:moveTo>
                <a:cubicBezTo>
                  <a:pt x="4416" y="6336"/>
                  <a:pt x="4896" y="6400"/>
                  <a:pt x="5312" y="6400"/>
                </a:cubicBezTo>
                <a:cubicBezTo>
                  <a:pt x="5504" y="6592"/>
                  <a:pt x="5824" y="7040"/>
                  <a:pt x="5792" y="7360"/>
                </a:cubicBezTo>
                <a:cubicBezTo>
                  <a:pt x="5792" y="7552"/>
                  <a:pt x="5920" y="7680"/>
                  <a:pt x="6080" y="7712"/>
                </a:cubicBezTo>
                <a:lnTo>
                  <a:pt x="6112" y="7712"/>
                </a:lnTo>
                <a:cubicBezTo>
                  <a:pt x="6272" y="7712"/>
                  <a:pt x="6432" y="7584"/>
                  <a:pt x="6432" y="7424"/>
                </a:cubicBezTo>
                <a:cubicBezTo>
                  <a:pt x="6464" y="6976"/>
                  <a:pt x="6208" y="6560"/>
                  <a:pt x="6016" y="6272"/>
                </a:cubicBezTo>
                <a:lnTo>
                  <a:pt x="6208" y="6176"/>
                </a:lnTo>
                <a:cubicBezTo>
                  <a:pt x="6240" y="6144"/>
                  <a:pt x="6272" y="6112"/>
                  <a:pt x="6304" y="6112"/>
                </a:cubicBezTo>
                <a:cubicBezTo>
                  <a:pt x="6464" y="6240"/>
                  <a:pt x="6848" y="6528"/>
                  <a:pt x="7392" y="6528"/>
                </a:cubicBezTo>
                <a:cubicBezTo>
                  <a:pt x="7520" y="6528"/>
                  <a:pt x="7680" y="6496"/>
                  <a:pt x="7808" y="6464"/>
                </a:cubicBezTo>
                <a:cubicBezTo>
                  <a:pt x="7968" y="6432"/>
                  <a:pt x="8064" y="6240"/>
                  <a:pt x="8032" y="6080"/>
                </a:cubicBezTo>
                <a:cubicBezTo>
                  <a:pt x="8000" y="5920"/>
                  <a:pt x="7808" y="5824"/>
                  <a:pt x="7648" y="5856"/>
                </a:cubicBezTo>
                <a:cubicBezTo>
                  <a:pt x="7104" y="6016"/>
                  <a:pt x="6688" y="5632"/>
                  <a:pt x="6688" y="5600"/>
                </a:cubicBezTo>
                <a:cubicBezTo>
                  <a:pt x="6720" y="5504"/>
                  <a:pt x="6752" y="5376"/>
                  <a:pt x="6784" y="5248"/>
                </a:cubicBezTo>
                <a:cubicBezTo>
                  <a:pt x="6784" y="5184"/>
                  <a:pt x="6816" y="5120"/>
                  <a:pt x="6816" y="5056"/>
                </a:cubicBezTo>
                <a:cubicBezTo>
                  <a:pt x="6880" y="5056"/>
                  <a:pt x="6976" y="5088"/>
                  <a:pt x="7072" y="5088"/>
                </a:cubicBezTo>
                <a:cubicBezTo>
                  <a:pt x="7296" y="5088"/>
                  <a:pt x="7584" y="5024"/>
                  <a:pt x="7904" y="4864"/>
                </a:cubicBezTo>
                <a:cubicBezTo>
                  <a:pt x="8064" y="4768"/>
                  <a:pt x="8128" y="4576"/>
                  <a:pt x="8032" y="4416"/>
                </a:cubicBezTo>
                <a:cubicBezTo>
                  <a:pt x="7936" y="4256"/>
                  <a:pt x="7744" y="4192"/>
                  <a:pt x="7584" y="4288"/>
                </a:cubicBezTo>
                <a:cubicBezTo>
                  <a:pt x="7200" y="4512"/>
                  <a:pt x="6912" y="4448"/>
                  <a:pt x="6784" y="4384"/>
                </a:cubicBezTo>
                <a:cubicBezTo>
                  <a:pt x="6720" y="4128"/>
                  <a:pt x="6624" y="3936"/>
                  <a:pt x="6496" y="3744"/>
                </a:cubicBezTo>
                <a:cubicBezTo>
                  <a:pt x="5952" y="3104"/>
                  <a:pt x="4864" y="3040"/>
                  <a:pt x="3904" y="3040"/>
                </a:cubicBezTo>
                <a:cubicBezTo>
                  <a:pt x="2976" y="3040"/>
                  <a:pt x="2304" y="2848"/>
                  <a:pt x="2304" y="384"/>
                </a:cubicBezTo>
                <a:cubicBezTo>
                  <a:pt x="2304" y="192"/>
                  <a:pt x="2176" y="64"/>
                  <a:pt x="1984" y="64"/>
                </a:cubicBezTo>
                <a:cubicBezTo>
                  <a:pt x="1792" y="64"/>
                  <a:pt x="1664" y="192"/>
                  <a:pt x="1664" y="384"/>
                </a:cubicBezTo>
                <a:cubicBezTo>
                  <a:pt x="1664" y="2784"/>
                  <a:pt x="2272" y="3680"/>
                  <a:pt x="3904" y="3680"/>
                </a:cubicBezTo>
                <a:lnTo>
                  <a:pt x="4192" y="3680"/>
                </a:lnTo>
                <a:cubicBezTo>
                  <a:pt x="4224" y="3680"/>
                  <a:pt x="4224" y="3712"/>
                  <a:pt x="4256" y="3712"/>
                </a:cubicBezTo>
                <a:lnTo>
                  <a:pt x="4320" y="3712"/>
                </a:lnTo>
                <a:cubicBezTo>
                  <a:pt x="5056" y="3744"/>
                  <a:pt x="5696" y="3840"/>
                  <a:pt x="5984" y="4160"/>
                </a:cubicBezTo>
                <a:cubicBezTo>
                  <a:pt x="6176" y="4384"/>
                  <a:pt x="6208" y="4704"/>
                  <a:pt x="6144" y="5120"/>
                </a:cubicBezTo>
                <a:cubicBezTo>
                  <a:pt x="6112" y="5376"/>
                  <a:pt x="6016" y="5536"/>
                  <a:pt x="5856" y="5664"/>
                </a:cubicBezTo>
                <a:cubicBezTo>
                  <a:pt x="5504" y="5920"/>
                  <a:pt x="4768" y="5760"/>
                  <a:pt x="4128" y="5664"/>
                </a:cubicBezTo>
                <a:cubicBezTo>
                  <a:pt x="3680" y="5568"/>
                  <a:pt x="3264" y="5504"/>
                  <a:pt x="2912" y="5536"/>
                </a:cubicBezTo>
                <a:cubicBezTo>
                  <a:pt x="1952" y="5600"/>
                  <a:pt x="1280" y="5952"/>
                  <a:pt x="832" y="6592"/>
                </a:cubicBezTo>
                <a:cubicBezTo>
                  <a:pt x="0" y="7808"/>
                  <a:pt x="512" y="9600"/>
                  <a:pt x="704" y="10144"/>
                </a:cubicBezTo>
                <a:cubicBezTo>
                  <a:pt x="736" y="10272"/>
                  <a:pt x="864" y="10368"/>
                  <a:pt x="992" y="10368"/>
                </a:cubicBezTo>
                <a:cubicBezTo>
                  <a:pt x="1024" y="10368"/>
                  <a:pt x="1056" y="10368"/>
                  <a:pt x="1088" y="10336"/>
                </a:cubicBezTo>
                <a:cubicBezTo>
                  <a:pt x="1248" y="10272"/>
                  <a:pt x="1344" y="10112"/>
                  <a:pt x="1280" y="9920"/>
                </a:cubicBezTo>
                <a:cubicBezTo>
                  <a:pt x="960" y="8992"/>
                  <a:pt x="832" y="7712"/>
                  <a:pt x="1344" y="6944"/>
                </a:cubicBezTo>
                <a:cubicBezTo>
                  <a:pt x="1664" y="6496"/>
                  <a:pt x="2176" y="6240"/>
                  <a:pt x="2912" y="6176"/>
                </a:cubicBezTo>
                <a:cubicBezTo>
                  <a:pt x="3232" y="6080"/>
                  <a:pt x="3584" y="6176"/>
                  <a:pt x="4000" y="6240"/>
                </a:cubicBezTo>
                <a:close/>
                <a:moveTo>
                  <a:pt x="9120" y="1824"/>
                </a:moveTo>
                <a:cubicBezTo>
                  <a:pt x="7936" y="1056"/>
                  <a:pt x="6432" y="992"/>
                  <a:pt x="5056" y="1632"/>
                </a:cubicBezTo>
                <a:cubicBezTo>
                  <a:pt x="4544" y="1824"/>
                  <a:pt x="4128" y="1824"/>
                  <a:pt x="3904" y="1632"/>
                </a:cubicBezTo>
                <a:cubicBezTo>
                  <a:pt x="3552" y="1344"/>
                  <a:pt x="3520" y="640"/>
                  <a:pt x="3552" y="384"/>
                </a:cubicBezTo>
                <a:cubicBezTo>
                  <a:pt x="3584" y="224"/>
                  <a:pt x="3456" y="64"/>
                  <a:pt x="3264" y="32"/>
                </a:cubicBezTo>
                <a:cubicBezTo>
                  <a:pt x="3104" y="0"/>
                  <a:pt x="2944" y="128"/>
                  <a:pt x="2912" y="320"/>
                </a:cubicBezTo>
                <a:cubicBezTo>
                  <a:pt x="2912" y="384"/>
                  <a:pt x="2784" y="1568"/>
                  <a:pt x="3488" y="2144"/>
                </a:cubicBezTo>
                <a:cubicBezTo>
                  <a:pt x="3904" y="2496"/>
                  <a:pt x="4512" y="2528"/>
                  <a:pt x="5280" y="2240"/>
                </a:cubicBezTo>
                <a:cubicBezTo>
                  <a:pt x="6496" y="1696"/>
                  <a:pt x="7776" y="1728"/>
                  <a:pt x="8768" y="2368"/>
                </a:cubicBezTo>
                <a:cubicBezTo>
                  <a:pt x="9696" y="2976"/>
                  <a:pt x="10272" y="4000"/>
                  <a:pt x="10272" y="5152"/>
                </a:cubicBezTo>
                <a:cubicBezTo>
                  <a:pt x="10272" y="6592"/>
                  <a:pt x="9248" y="8288"/>
                  <a:pt x="7872" y="9120"/>
                </a:cubicBezTo>
                <a:cubicBezTo>
                  <a:pt x="7296" y="9472"/>
                  <a:pt x="6432" y="9792"/>
                  <a:pt x="5600" y="9344"/>
                </a:cubicBezTo>
                <a:cubicBezTo>
                  <a:pt x="4608" y="8832"/>
                  <a:pt x="4384" y="8288"/>
                  <a:pt x="4192" y="7872"/>
                </a:cubicBezTo>
                <a:cubicBezTo>
                  <a:pt x="4032" y="7520"/>
                  <a:pt x="3840" y="7136"/>
                  <a:pt x="3264" y="7072"/>
                </a:cubicBezTo>
                <a:cubicBezTo>
                  <a:pt x="2656" y="7008"/>
                  <a:pt x="2336" y="7264"/>
                  <a:pt x="2144" y="7456"/>
                </a:cubicBezTo>
                <a:cubicBezTo>
                  <a:pt x="1472" y="8224"/>
                  <a:pt x="1920" y="9856"/>
                  <a:pt x="1952" y="10016"/>
                </a:cubicBezTo>
                <a:cubicBezTo>
                  <a:pt x="1984" y="10144"/>
                  <a:pt x="2112" y="10240"/>
                  <a:pt x="2272" y="10240"/>
                </a:cubicBezTo>
                <a:lnTo>
                  <a:pt x="2368" y="10240"/>
                </a:lnTo>
                <a:cubicBezTo>
                  <a:pt x="2528" y="10208"/>
                  <a:pt x="2624" y="10016"/>
                  <a:pt x="2592" y="9856"/>
                </a:cubicBezTo>
                <a:cubicBezTo>
                  <a:pt x="2496" y="9472"/>
                  <a:pt x="2272" y="8320"/>
                  <a:pt x="2656" y="7872"/>
                </a:cubicBezTo>
                <a:cubicBezTo>
                  <a:pt x="2720" y="7776"/>
                  <a:pt x="2880" y="7680"/>
                  <a:pt x="3200" y="7712"/>
                </a:cubicBezTo>
                <a:cubicBezTo>
                  <a:pt x="3424" y="7744"/>
                  <a:pt x="3456" y="7808"/>
                  <a:pt x="3616" y="8160"/>
                </a:cubicBezTo>
                <a:cubicBezTo>
                  <a:pt x="3840" y="8608"/>
                  <a:pt x="4128" y="9312"/>
                  <a:pt x="5312" y="9920"/>
                </a:cubicBezTo>
                <a:cubicBezTo>
                  <a:pt x="6176" y="10368"/>
                  <a:pt x="7200" y="10272"/>
                  <a:pt x="8192" y="9664"/>
                </a:cubicBezTo>
                <a:cubicBezTo>
                  <a:pt x="9728" y="8736"/>
                  <a:pt x="10880" y="6784"/>
                  <a:pt x="10880" y="5152"/>
                </a:cubicBezTo>
                <a:cubicBezTo>
                  <a:pt x="10912" y="3808"/>
                  <a:pt x="10240" y="2560"/>
                  <a:pt x="9120" y="1824"/>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2" name="íṧ1íḑê">
            <a:extLst>
              <a:ext uri="{FF2B5EF4-FFF2-40B4-BE49-F238E27FC236}">
                <a16:creationId xmlns:a16="http://schemas.microsoft.com/office/drawing/2014/main" xmlns="" id="{D5B59E5A-618F-418B-8CC8-417DF1C6B7EA}"/>
              </a:ext>
            </a:extLst>
          </p:cNvPr>
          <p:cNvSpPr/>
          <p:nvPr/>
        </p:nvSpPr>
        <p:spPr bwMode="auto">
          <a:xfrm>
            <a:off x="5977425" y="4050181"/>
            <a:ext cx="545913" cy="614209"/>
          </a:xfrm>
          <a:custGeom>
            <a:avLst/>
            <a:gdLst>
              <a:gd name="T0" fmla="*/ 9984 w 10240"/>
              <a:gd name="T1" fmla="*/ 960 h 11520"/>
              <a:gd name="T2" fmla="*/ 5216 w 10240"/>
              <a:gd name="T3" fmla="*/ 0 h 11520"/>
              <a:gd name="T4" fmla="*/ 5056 w 10240"/>
              <a:gd name="T5" fmla="*/ 0 h 11520"/>
              <a:gd name="T6" fmla="*/ 5024 w 10240"/>
              <a:gd name="T7" fmla="*/ 0 h 11520"/>
              <a:gd name="T8" fmla="*/ 256 w 10240"/>
              <a:gd name="T9" fmla="*/ 960 h 11520"/>
              <a:gd name="T10" fmla="*/ 0 w 10240"/>
              <a:gd name="T11" fmla="*/ 1280 h 11520"/>
              <a:gd name="T12" fmla="*/ 0 w 10240"/>
              <a:gd name="T13" fmla="*/ 5440 h 11520"/>
              <a:gd name="T14" fmla="*/ 5056 w 10240"/>
              <a:gd name="T15" fmla="*/ 11520 h 11520"/>
              <a:gd name="T16" fmla="*/ 5184 w 10240"/>
              <a:gd name="T17" fmla="*/ 11520 h 11520"/>
              <a:gd name="T18" fmla="*/ 10240 w 10240"/>
              <a:gd name="T19" fmla="*/ 5440 h 11520"/>
              <a:gd name="T20" fmla="*/ 10240 w 10240"/>
              <a:gd name="T21" fmla="*/ 1280 h 11520"/>
              <a:gd name="T22" fmla="*/ 9984 w 10240"/>
              <a:gd name="T23" fmla="*/ 960 h 11520"/>
              <a:gd name="T24" fmla="*/ 9600 w 10240"/>
              <a:gd name="T25" fmla="*/ 5440 h 11520"/>
              <a:gd name="T26" fmla="*/ 5120 w 10240"/>
              <a:gd name="T27" fmla="*/ 10880 h 11520"/>
              <a:gd name="T28" fmla="*/ 640 w 10240"/>
              <a:gd name="T29" fmla="*/ 5440 h 11520"/>
              <a:gd name="T30" fmla="*/ 640 w 10240"/>
              <a:gd name="T31" fmla="*/ 1536 h 11520"/>
              <a:gd name="T32" fmla="*/ 5120 w 10240"/>
              <a:gd name="T33" fmla="*/ 640 h 11520"/>
              <a:gd name="T34" fmla="*/ 9600 w 10240"/>
              <a:gd name="T35" fmla="*/ 1536 h 11520"/>
              <a:gd name="T36" fmla="*/ 9600 w 10240"/>
              <a:gd name="T37" fmla="*/ 5440 h 11520"/>
              <a:gd name="T38" fmla="*/ 2784 w 10240"/>
              <a:gd name="T39" fmla="*/ 5216 h 11520"/>
              <a:gd name="T40" fmla="*/ 2336 w 10240"/>
              <a:gd name="T41" fmla="*/ 5216 h 11520"/>
              <a:gd name="T42" fmla="*/ 2336 w 10240"/>
              <a:gd name="T43" fmla="*/ 5664 h 11520"/>
              <a:gd name="T44" fmla="*/ 4256 w 10240"/>
              <a:gd name="T45" fmla="*/ 7584 h 11520"/>
              <a:gd name="T46" fmla="*/ 4480 w 10240"/>
              <a:gd name="T47" fmla="*/ 7680 h 11520"/>
              <a:gd name="T48" fmla="*/ 4704 w 10240"/>
              <a:gd name="T49" fmla="*/ 7584 h 11520"/>
              <a:gd name="T50" fmla="*/ 7904 w 10240"/>
              <a:gd name="T51" fmla="*/ 4384 h 11520"/>
              <a:gd name="T52" fmla="*/ 7904 w 10240"/>
              <a:gd name="T53" fmla="*/ 3936 h 11520"/>
              <a:gd name="T54" fmla="*/ 7456 w 10240"/>
              <a:gd name="T55" fmla="*/ 3936 h 11520"/>
              <a:gd name="T56" fmla="*/ 4480 w 10240"/>
              <a:gd name="T57" fmla="*/ 6912 h 11520"/>
              <a:gd name="T58" fmla="*/ 2784 w 10240"/>
              <a:gd name="T59" fmla="*/ 5216 h 1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40" h="11520">
                <a:moveTo>
                  <a:pt x="9984" y="960"/>
                </a:moveTo>
                <a:lnTo>
                  <a:pt x="5216" y="0"/>
                </a:lnTo>
                <a:lnTo>
                  <a:pt x="5056" y="0"/>
                </a:lnTo>
                <a:lnTo>
                  <a:pt x="5024" y="0"/>
                </a:lnTo>
                <a:lnTo>
                  <a:pt x="256" y="960"/>
                </a:lnTo>
                <a:cubicBezTo>
                  <a:pt x="96" y="992"/>
                  <a:pt x="0" y="1120"/>
                  <a:pt x="0" y="1280"/>
                </a:cubicBezTo>
                <a:lnTo>
                  <a:pt x="0" y="5440"/>
                </a:lnTo>
                <a:cubicBezTo>
                  <a:pt x="0" y="8608"/>
                  <a:pt x="2528" y="10880"/>
                  <a:pt x="5056" y="11520"/>
                </a:cubicBezTo>
                <a:lnTo>
                  <a:pt x="5184" y="11520"/>
                </a:lnTo>
                <a:cubicBezTo>
                  <a:pt x="7680" y="10880"/>
                  <a:pt x="10240" y="8608"/>
                  <a:pt x="10240" y="5440"/>
                </a:cubicBezTo>
                <a:lnTo>
                  <a:pt x="10240" y="1280"/>
                </a:lnTo>
                <a:cubicBezTo>
                  <a:pt x="10240" y="1120"/>
                  <a:pt x="10144" y="992"/>
                  <a:pt x="9984" y="960"/>
                </a:cubicBezTo>
                <a:close/>
                <a:moveTo>
                  <a:pt x="9600" y="5440"/>
                </a:moveTo>
                <a:cubicBezTo>
                  <a:pt x="9600" y="8224"/>
                  <a:pt x="7360" y="10272"/>
                  <a:pt x="5120" y="10880"/>
                </a:cubicBezTo>
                <a:cubicBezTo>
                  <a:pt x="2880" y="10272"/>
                  <a:pt x="640" y="8256"/>
                  <a:pt x="640" y="5440"/>
                </a:cubicBezTo>
                <a:lnTo>
                  <a:pt x="640" y="1536"/>
                </a:lnTo>
                <a:lnTo>
                  <a:pt x="5120" y="640"/>
                </a:lnTo>
                <a:lnTo>
                  <a:pt x="9600" y="1536"/>
                </a:lnTo>
                <a:lnTo>
                  <a:pt x="9600" y="5440"/>
                </a:lnTo>
                <a:close/>
                <a:moveTo>
                  <a:pt x="2784" y="5216"/>
                </a:moveTo>
                <a:cubicBezTo>
                  <a:pt x="2656" y="5088"/>
                  <a:pt x="2464" y="5088"/>
                  <a:pt x="2336" y="5216"/>
                </a:cubicBezTo>
                <a:cubicBezTo>
                  <a:pt x="2208" y="5344"/>
                  <a:pt x="2208" y="5536"/>
                  <a:pt x="2336" y="5664"/>
                </a:cubicBezTo>
                <a:lnTo>
                  <a:pt x="4256" y="7584"/>
                </a:lnTo>
                <a:cubicBezTo>
                  <a:pt x="4320" y="7648"/>
                  <a:pt x="4416" y="7680"/>
                  <a:pt x="4480" y="7680"/>
                </a:cubicBezTo>
                <a:cubicBezTo>
                  <a:pt x="4544" y="7680"/>
                  <a:pt x="4640" y="7648"/>
                  <a:pt x="4704" y="7584"/>
                </a:cubicBezTo>
                <a:lnTo>
                  <a:pt x="7904" y="4384"/>
                </a:lnTo>
                <a:cubicBezTo>
                  <a:pt x="8032" y="4256"/>
                  <a:pt x="8032" y="4064"/>
                  <a:pt x="7904" y="3936"/>
                </a:cubicBezTo>
                <a:cubicBezTo>
                  <a:pt x="7776" y="3808"/>
                  <a:pt x="7584" y="3808"/>
                  <a:pt x="7456" y="3936"/>
                </a:cubicBezTo>
                <a:lnTo>
                  <a:pt x="4480" y="6912"/>
                </a:lnTo>
                <a:lnTo>
                  <a:pt x="2784" y="5216"/>
                </a:ln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9" name="išḷîdè">
            <a:extLst>
              <a:ext uri="{FF2B5EF4-FFF2-40B4-BE49-F238E27FC236}">
                <a16:creationId xmlns:a16="http://schemas.microsoft.com/office/drawing/2014/main" xmlns="" id="{EC67D4DB-54BB-4F2B-8D75-93287E006410}"/>
              </a:ext>
            </a:extLst>
          </p:cNvPr>
          <p:cNvSpPr/>
          <p:nvPr/>
        </p:nvSpPr>
        <p:spPr bwMode="auto">
          <a:xfrm>
            <a:off x="9607509" y="2580573"/>
            <a:ext cx="664450" cy="678486"/>
          </a:xfrm>
          <a:custGeom>
            <a:avLst/>
            <a:gdLst>
              <a:gd name="T0" fmla="*/ 1400 w 1503"/>
              <a:gd name="T1" fmla="*/ 1243 h 1537"/>
              <a:gd name="T2" fmla="*/ 1402 w 1503"/>
              <a:gd name="T3" fmla="*/ 1234 h 1537"/>
              <a:gd name="T4" fmla="*/ 1402 w 1503"/>
              <a:gd name="T5" fmla="*/ 1025 h 1537"/>
              <a:gd name="T6" fmla="*/ 1116 w 1503"/>
              <a:gd name="T7" fmla="*/ 720 h 1537"/>
              <a:gd name="T8" fmla="*/ 830 w 1503"/>
              <a:gd name="T9" fmla="*/ 1025 h 1537"/>
              <a:gd name="T10" fmla="*/ 830 w 1503"/>
              <a:gd name="T11" fmla="*/ 1208 h 1537"/>
              <a:gd name="T12" fmla="*/ 625 w 1503"/>
              <a:gd name="T13" fmla="*/ 1432 h 1537"/>
              <a:gd name="T14" fmla="*/ 420 w 1503"/>
              <a:gd name="T15" fmla="*/ 1208 h 1537"/>
              <a:gd name="T16" fmla="*/ 420 w 1503"/>
              <a:gd name="T17" fmla="*/ 784 h 1537"/>
              <a:gd name="T18" fmla="*/ 780 w 1503"/>
              <a:gd name="T19" fmla="*/ 397 h 1537"/>
              <a:gd name="T20" fmla="*/ 780 w 1503"/>
              <a:gd name="T21" fmla="*/ 40 h 1537"/>
              <a:gd name="T22" fmla="*/ 740 w 1503"/>
              <a:gd name="T23" fmla="*/ 0 h 1537"/>
              <a:gd name="T24" fmla="*/ 612 w 1503"/>
              <a:gd name="T25" fmla="*/ 0 h 1537"/>
              <a:gd name="T26" fmla="*/ 571 w 1503"/>
              <a:gd name="T27" fmla="*/ 40 h 1537"/>
              <a:gd name="T28" fmla="*/ 612 w 1503"/>
              <a:gd name="T29" fmla="*/ 81 h 1537"/>
              <a:gd name="T30" fmla="*/ 699 w 1503"/>
              <a:gd name="T31" fmla="*/ 81 h 1537"/>
              <a:gd name="T32" fmla="*/ 699 w 1503"/>
              <a:gd name="T33" fmla="*/ 397 h 1537"/>
              <a:gd name="T34" fmla="*/ 390 w 1503"/>
              <a:gd name="T35" fmla="*/ 706 h 1537"/>
              <a:gd name="T36" fmla="*/ 80 w 1503"/>
              <a:gd name="T37" fmla="*/ 397 h 1537"/>
              <a:gd name="T38" fmla="*/ 80 w 1503"/>
              <a:gd name="T39" fmla="*/ 81 h 1537"/>
              <a:gd name="T40" fmla="*/ 175 w 1503"/>
              <a:gd name="T41" fmla="*/ 81 h 1537"/>
              <a:gd name="T42" fmla="*/ 215 w 1503"/>
              <a:gd name="T43" fmla="*/ 40 h 1537"/>
              <a:gd name="T44" fmla="*/ 175 w 1503"/>
              <a:gd name="T45" fmla="*/ 0 h 1537"/>
              <a:gd name="T46" fmla="*/ 40 w 1503"/>
              <a:gd name="T47" fmla="*/ 0 h 1537"/>
              <a:gd name="T48" fmla="*/ 0 w 1503"/>
              <a:gd name="T49" fmla="*/ 40 h 1537"/>
              <a:gd name="T50" fmla="*/ 0 w 1503"/>
              <a:gd name="T51" fmla="*/ 397 h 1537"/>
              <a:gd name="T52" fmla="*/ 340 w 1503"/>
              <a:gd name="T53" fmla="*/ 782 h 1537"/>
              <a:gd name="T54" fmla="*/ 340 w 1503"/>
              <a:gd name="T55" fmla="*/ 1208 h 1537"/>
              <a:gd name="T56" fmla="*/ 625 w 1503"/>
              <a:gd name="T57" fmla="*/ 1513 h 1537"/>
              <a:gd name="T58" fmla="*/ 911 w 1503"/>
              <a:gd name="T59" fmla="*/ 1208 h 1537"/>
              <a:gd name="T60" fmla="*/ 911 w 1503"/>
              <a:gd name="T61" fmla="*/ 1025 h 1537"/>
              <a:gd name="T62" fmla="*/ 1116 w 1503"/>
              <a:gd name="T63" fmla="*/ 801 h 1537"/>
              <a:gd name="T64" fmla="*/ 1321 w 1503"/>
              <a:gd name="T65" fmla="*/ 1025 h 1537"/>
              <a:gd name="T66" fmla="*/ 1321 w 1503"/>
              <a:gd name="T67" fmla="*/ 1234 h 1537"/>
              <a:gd name="T68" fmla="*/ 1322 w 1503"/>
              <a:gd name="T69" fmla="*/ 1237 h 1537"/>
              <a:gd name="T70" fmla="*/ 1200 w 1503"/>
              <a:gd name="T71" fmla="*/ 1385 h 1537"/>
              <a:gd name="T72" fmla="*/ 1352 w 1503"/>
              <a:gd name="T73" fmla="*/ 1537 h 1537"/>
              <a:gd name="T74" fmla="*/ 1503 w 1503"/>
              <a:gd name="T75" fmla="*/ 1385 h 1537"/>
              <a:gd name="T76" fmla="*/ 1400 w 1503"/>
              <a:gd name="T77" fmla="*/ 1243 h 1537"/>
              <a:gd name="T78" fmla="*/ 1352 w 1503"/>
              <a:gd name="T79" fmla="*/ 1456 h 1537"/>
              <a:gd name="T80" fmla="*/ 1281 w 1503"/>
              <a:gd name="T81" fmla="*/ 1385 h 1537"/>
              <a:gd name="T82" fmla="*/ 1352 w 1503"/>
              <a:gd name="T83" fmla="*/ 1315 h 1537"/>
              <a:gd name="T84" fmla="*/ 1422 w 1503"/>
              <a:gd name="T85" fmla="*/ 1385 h 1537"/>
              <a:gd name="T86" fmla="*/ 1352 w 1503"/>
              <a:gd name="T87" fmla="*/ 1456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3" h="1537">
                <a:moveTo>
                  <a:pt x="1400" y="1243"/>
                </a:moveTo>
                <a:cubicBezTo>
                  <a:pt x="1401" y="1240"/>
                  <a:pt x="1402" y="1237"/>
                  <a:pt x="1402" y="1234"/>
                </a:cubicBezTo>
                <a:lnTo>
                  <a:pt x="1402" y="1025"/>
                </a:lnTo>
                <a:cubicBezTo>
                  <a:pt x="1402" y="857"/>
                  <a:pt x="1274" y="720"/>
                  <a:pt x="1116" y="720"/>
                </a:cubicBezTo>
                <a:cubicBezTo>
                  <a:pt x="958" y="720"/>
                  <a:pt x="830" y="857"/>
                  <a:pt x="830" y="1025"/>
                </a:cubicBezTo>
                <a:lnTo>
                  <a:pt x="830" y="1208"/>
                </a:lnTo>
                <a:cubicBezTo>
                  <a:pt x="830" y="1332"/>
                  <a:pt x="738" y="1432"/>
                  <a:pt x="625" y="1432"/>
                </a:cubicBezTo>
                <a:cubicBezTo>
                  <a:pt x="512" y="1432"/>
                  <a:pt x="420" y="1332"/>
                  <a:pt x="420" y="1208"/>
                </a:cubicBezTo>
                <a:lnTo>
                  <a:pt x="420" y="784"/>
                </a:lnTo>
                <a:cubicBezTo>
                  <a:pt x="621" y="768"/>
                  <a:pt x="780" y="601"/>
                  <a:pt x="780" y="397"/>
                </a:cubicBezTo>
                <a:lnTo>
                  <a:pt x="780" y="40"/>
                </a:lnTo>
                <a:cubicBezTo>
                  <a:pt x="780" y="18"/>
                  <a:pt x="762" y="0"/>
                  <a:pt x="740" y="0"/>
                </a:cubicBezTo>
                <a:lnTo>
                  <a:pt x="612" y="0"/>
                </a:lnTo>
                <a:cubicBezTo>
                  <a:pt x="589" y="0"/>
                  <a:pt x="571" y="18"/>
                  <a:pt x="571" y="40"/>
                </a:cubicBezTo>
                <a:cubicBezTo>
                  <a:pt x="571" y="63"/>
                  <a:pt x="589" y="81"/>
                  <a:pt x="612" y="81"/>
                </a:cubicBezTo>
                <a:lnTo>
                  <a:pt x="699" y="81"/>
                </a:lnTo>
                <a:lnTo>
                  <a:pt x="699" y="397"/>
                </a:lnTo>
                <a:cubicBezTo>
                  <a:pt x="699" y="567"/>
                  <a:pt x="560" y="706"/>
                  <a:pt x="390" y="706"/>
                </a:cubicBezTo>
                <a:cubicBezTo>
                  <a:pt x="219" y="706"/>
                  <a:pt x="80" y="567"/>
                  <a:pt x="80" y="397"/>
                </a:cubicBezTo>
                <a:lnTo>
                  <a:pt x="80" y="81"/>
                </a:lnTo>
                <a:lnTo>
                  <a:pt x="175" y="81"/>
                </a:lnTo>
                <a:cubicBezTo>
                  <a:pt x="197" y="81"/>
                  <a:pt x="215" y="63"/>
                  <a:pt x="215" y="40"/>
                </a:cubicBezTo>
                <a:cubicBezTo>
                  <a:pt x="215" y="18"/>
                  <a:pt x="197" y="0"/>
                  <a:pt x="175" y="0"/>
                </a:cubicBezTo>
                <a:lnTo>
                  <a:pt x="40" y="0"/>
                </a:lnTo>
                <a:cubicBezTo>
                  <a:pt x="18" y="0"/>
                  <a:pt x="0" y="18"/>
                  <a:pt x="0" y="40"/>
                </a:cubicBezTo>
                <a:lnTo>
                  <a:pt x="0" y="397"/>
                </a:lnTo>
                <a:cubicBezTo>
                  <a:pt x="0" y="595"/>
                  <a:pt x="148" y="757"/>
                  <a:pt x="340" y="782"/>
                </a:cubicBezTo>
                <a:lnTo>
                  <a:pt x="340" y="1208"/>
                </a:lnTo>
                <a:cubicBezTo>
                  <a:pt x="340" y="1376"/>
                  <a:pt x="468" y="1513"/>
                  <a:pt x="625" y="1513"/>
                </a:cubicBezTo>
                <a:cubicBezTo>
                  <a:pt x="783" y="1513"/>
                  <a:pt x="911" y="1376"/>
                  <a:pt x="911" y="1208"/>
                </a:cubicBezTo>
                <a:lnTo>
                  <a:pt x="911" y="1025"/>
                </a:lnTo>
                <a:cubicBezTo>
                  <a:pt x="911" y="901"/>
                  <a:pt x="1003" y="801"/>
                  <a:pt x="1116" y="801"/>
                </a:cubicBezTo>
                <a:cubicBezTo>
                  <a:pt x="1229" y="801"/>
                  <a:pt x="1321" y="901"/>
                  <a:pt x="1321" y="1025"/>
                </a:cubicBezTo>
                <a:lnTo>
                  <a:pt x="1321" y="1234"/>
                </a:lnTo>
                <a:cubicBezTo>
                  <a:pt x="1321" y="1235"/>
                  <a:pt x="1322" y="1236"/>
                  <a:pt x="1322" y="1237"/>
                </a:cubicBezTo>
                <a:cubicBezTo>
                  <a:pt x="1253" y="1251"/>
                  <a:pt x="1200" y="1312"/>
                  <a:pt x="1200" y="1385"/>
                </a:cubicBezTo>
                <a:cubicBezTo>
                  <a:pt x="1200" y="1469"/>
                  <a:pt x="1268" y="1537"/>
                  <a:pt x="1352" y="1537"/>
                </a:cubicBezTo>
                <a:cubicBezTo>
                  <a:pt x="1435" y="1537"/>
                  <a:pt x="1503" y="1469"/>
                  <a:pt x="1503" y="1385"/>
                </a:cubicBezTo>
                <a:cubicBezTo>
                  <a:pt x="1503" y="1319"/>
                  <a:pt x="1460" y="1263"/>
                  <a:pt x="1400" y="1243"/>
                </a:cubicBezTo>
                <a:close/>
                <a:moveTo>
                  <a:pt x="1352" y="1456"/>
                </a:moveTo>
                <a:cubicBezTo>
                  <a:pt x="1313" y="1456"/>
                  <a:pt x="1281" y="1424"/>
                  <a:pt x="1281" y="1385"/>
                </a:cubicBezTo>
                <a:cubicBezTo>
                  <a:pt x="1281" y="1347"/>
                  <a:pt x="1313" y="1315"/>
                  <a:pt x="1352" y="1315"/>
                </a:cubicBezTo>
                <a:cubicBezTo>
                  <a:pt x="1390" y="1315"/>
                  <a:pt x="1422" y="1347"/>
                  <a:pt x="1422" y="1385"/>
                </a:cubicBezTo>
                <a:cubicBezTo>
                  <a:pt x="1422" y="1424"/>
                  <a:pt x="1390" y="1456"/>
                  <a:pt x="1352" y="1456"/>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cxnSp>
        <p:nvCxnSpPr>
          <p:cNvPr id="20" name="肘形连接符 18">
            <a:extLst>
              <a:ext uri="{FF2B5EF4-FFF2-40B4-BE49-F238E27FC236}">
                <a16:creationId xmlns:a16="http://schemas.microsoft.com/office/drawing/2014/main" xmlns="" id="{7B720373-C52D-48D9-8CFE-8951BF7FD838}"/>
              </a:ext>
            </a:extLst>
          </p:cNvPr>
          <p:cNvCxnSpPr/>
          <p:nvPr/>
        </p:nvCxnSpPr>
        <p:spPr>
          <a:xfrm rot="10800000" flipV="1">
            <a:off x="1783969" y="2919815"/>
            <a:ext cx="168265" cy="774798"/>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1" name="肘形连接符 19">
            <a:extLst>
              <a:ext uri="{FF2B5EF4-FFF2-40B4-BE49-F238E27FC236}">
                <a16:creationId xmlns:a16="http://schemas.microsoft.com/office/drawing/2014/main" xmlns="" id="{C832862F-53DE-4D32-BBC0-29E7DC7DE6B8}"/>
              </a:ext>
            </a:extLst>
          </p:cNvPr>
          <p:cNvCxnSpPr/>
          <p:nvPr/>
        </p:nvCxnSpPr>
        <p:spPr>
          <a:xfrm rot="10800000" flipV="1">
            <a:off x="3834878" y="2915576"/>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2" name="肘形连接符 20">
            <a:extLst>
              <a:ext uri="{FF2B5EF4-FFF2-40B4-BE49-F238E27FC236}">
                <a16:creationId xmlns:a16="http://schemas.microsoft.com/office/drawing/2014/main" xmlns="" id="{C85D6F5F-577B-48EF-805C-61D6B66D7249}"/>
              </a:ext>
            </a:extLst>
          </p:cNvPr>
          <p:cNvCxnSpPr/>
          <p:nvPr/>
        </p:nvCxnSpPr>
        <p:spPr>
          <a:xfrm rot="16200000" flipV="1">
            <a:off x="2474537" y="3723442"/>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3" name="肘形连接符 21">
            <a:extLst>
              <a:ext uri="{FF2B5EF4-FFF2-40B4-BE49-F238E27FC236}">
                <a16:creationId xmlns:a16="http://schemas.microsoft.com/office/drawing/2014/main" xmlns="" id="{D0C32E52-3600-45C9-84EA-4C1C1464CE86}"/>
              </a:ext>
            </a:extLst>
          </p:cNvPr>
          <p:cNvCxnSpPr/>
          <p:nvPr/>
        </p:nvCxnSpPr>
        <p:spPr>
          <a:xfrm rot="10800000" flipV="1">
            <a:off x="6280569" y="2915578"/>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4" name="肘形连接符 22">
            <a:extLst>
              <a:ext uri="{FF2B5EF4-FFF2-40B4-BE49-F238E27FC236}">
                <a16:creationId xmlns:a16="http://schemas.microsoft.com/office/drawing/2014/main" xmlns="" id="{49E4C5A2-92D7-4D2B-8938-B605A7D8B91A}"/>
              </a:ext>
            </a:extLst>
          </p:cNvPr>
          <p:cNvCxnSpPr/>
          <p:nvPr/>
        </p:nvCxnSpPr>
        <p:spPr>
          <a:xfrm rot="16200000" flipV="1">
            <a:off x="4920229" y="3723444"/>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5" name="肘形连接符 23">
            <a:extLst>
              <a:ext uri="{FF2B5EF4-FFF2-40B4-BE49-F238E27FC236}">
                <a16:creationId xmlns:a16="http://schemas.microsoft.com/office/drawing/2014/main" xmlns="" id="{9A7F44EA-C6E1-407A-AB8F-43E9A45A7627}"/>
              </a:ext>
            </a:extLst>
          </p:cNvPr>
          <p:cNvCxnSpPr/>
          <p:nvPr/>
        </p:nvCxnSpPr>
        <p:spPr>
          <a:xfrm rot="10800000" flipV="1">
            <a:off x="8723983" y="2901894"/>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6" name="肘形连接符 24">
            <a:extLst>
              <a:ext uri="{FF2B5EF4-FFF2-40B4-BE49-F238E27FC236}">
                <a16:creationId xmlns:a16="http://schemas.microsoft.com/office/drawing/2014/main" xmlns="" id="{B73736A5-746B-4BE1-BD24-32E0D0FCCE5B}"/>
              </a:ext>
            </a:extLst>
          </p:cNvPr>
          <p:cNvCxnSpPr/>
          <p:nvPr/>
        </p:nvCxnSpPr>
        <p:spPr>
          <a:xfrm rot="16200000" flipV="1">
            <a:off x="7381563" y="3727681"/>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xmlns="" id="{CBAE3ED0-18CB-4DA6-BE9B-AA7711C98734}"/>
              </a:ext>
            </a:extLst>
          </p:cNvPr>
          <p:cNvCxnSpPr/>
          <p:nvPr/>
        </p:nvCxnSpPr>
        <p:spPr>
          <a:xfrm>
            <a:off x="10605445" y="2904107"/>
            <a:ext cx="846610" cy="0"/>
          </a:xfrm>
          <a:prstGeom prst="line">
            <a:avLst/>
          </a:prstGeom>
          <a:ln w="3175" cmpd="sng">
            <a:solidFill>
              <a:schemeClr val="accent5"/>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8" name="íŝliḓé">
            <a:extLst>
              <a:ext uri="{FF2B5EF4-FFF2-40B4-BE49-F238E27FC236}">
                <a16:creationId xmlns:a16="http://schemas.microsoft.com/office/drawing/2014/main" xmlns="" id="{F8D92D59-5326-43D6-9E07-8186A4EEA9EB}"/>
              </a:ext>
            </a:extLst>
          </p:cNvPr>
          <p:cNvSpPr txBox="1"/>
          <p:nvPr/>
        </p:nvSpPr>
        <p:spPr bwMode="auto">
          <a:xfrm>
            <a:off x="819653"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1" hangingPunct="1">
              <a:lnSpc>
                <a:spcPct val="100000"/>
              </a:lnSpc>
              <a:spcBef>
                <a:spcPct val="0"/>
              </a:spcBef>
              <a:buFontTx/>
              <a:buNone/>
            </a:pPr>
            <a:r>
              <a:rPr lang="zh-CN" altLang="en-US" sz="1800" dirty="0">
                <a:solidFill>
                  <a:schemeClr val="accent1"/>
                </a:solidFill>
                <a:latin typeface="+mj-ea"/>
                <a:ea typeface="+mj-ea"/>
              </a:rPr>
              <a:t>关键词</a:t>
            </a:r>
            <a:endParaRPr lang="en-US" altLang="zh-CN" sz="1800" dirty="0">
              <a:solidFill>
                <a:schemeClr val="accent1"/>
              </a:solidFill>
              <a:latin typeface="+mj-ea"/>
              <a:ea typeface="+mj-ea"/>
            </a:endParaRPr>
          </a:p>
        </p:txBody>
      </p:sp>
      <p:sp>
        <p:nvSpPr>
          <p:cNvPr id="29" name="íṡlïḑé">
            <a:extLst>
              <a:ext uri="{FF2B5EF4-FFF2-40B4-BE49-F238E27FC236}">
                <a16:creationId xmlns:a16="http://schemas.microsoft.com/office/drawing/2014/main" xmlns="" id="{F8D92D59-5326-43D6-9E07-8186A4EEA9EB}"/>
              </a:ext>
            </a:extLst>
          </p:cNvPr>
          <p:cNvSpPr txBox="1"/>
          <p:nvPr/>
        </p:nvSpPr>
        <p:spPr bwMode="auto">
          <a:xfrm>
            <a:off x="3217065"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0" name="íşļíḑe">
            <a:extLst>
              <a:ext uri="{FF2B5EF4-FFF2-40B4-BE49-F238E27FC236}">
                <a16:creationId xmlns:a16="http://schemas.microsoft.com/office/drawing/2014/main" xmlns="" id="{F8D92D59-5326-43D6-9E07-8186A4EEA9EB}"/>
              </a:ext>
            </a:extLst>
          </p:cNvPr>
          <p:cNvSpPr txBox="1"/>
          <p:nvPr/>
        </p:nvSpPr>
        <p:spPr bwMode="auto">
          <a:xfrm>
            <a:off x="5653647"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1" name="í$ḻiḍè">
            <a:extLst>
              <a:ext uri="{FF2B5EF4-FFF2-40B4-BE49-F238E27FC236}">
                <a16:creationId xmlns:a16="http://schemas.microsoft.com/office/drawing/2014/main" xmlns="" id="{F8D92D59-5326-43D6-9E07-8186A4EEA9EB}"/>
              </a:ext>
            </a:extLst>
          </p:cNvPr>
          <p:cNvSpPr txBox="1"/>
          <p:nvPr/>
        </p:nvSpPr>
        <p:spPr bwMode="auto">
          <a:xfrm>
            <a:off x="8131289"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2" name="ísľïďe">
            <a:extLst>
              <a:ext uri="{FF2B5EF4-FFF2-40B4-BE49-F238E27FC236}">
                <a16:creationId xmlns:a16="http://schemas.microsoft.com/office/drawing/2014/main" xmlns="" id="{F8D92D59-5326-43D6-9E07-8186A4EEA9EB}"/>
              </a:ext>
            </a:extLst>
          </p:cNvPr>
          <p:cNvSpPr txBox="1"/>
          <p:nvPr/>
        </p:nvSpPr>
        <p:spPr bwMode="auto">
          <a:xfrm>
            <a:off x="9343000"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3" name="íŝḻîḓè">
            <a:extLst>
              <a:ext uri="{FF2B5EF4-FFF2-40B4-BE49-F238E27FC236}">
                <a16:creationId xmlns:a16="http://schemas.microsoft.com/office/drawing/2014/main" xmlns="" id="{F8D92D59-5326-43D6-9E07-8186A4EEA9EB}"/>
              </a:ext>
            </a:extLst>
          </p:cNvPr>
          <p:cNvSpPr txBox="1"/>
          <p:nvPr/>
        </p:nvSpPr>
        <p:spPr bwMode="auto">
          <a:xfrm>
            <a:off x="6898252"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4" name="iṥḻïḑè">
            <a:extLst>
              <a:ext uri="{FF2B5EF4-FFF2-40B4-BE49-F238E27FC236}">
                <a16:creationId xmlns:a16="http://schemas.microsoft.com/office/drawing/2014/main" xmlns="" id="{F8D92D59-5326-43D6-9E07-8186A4EEA9EB}"/>
              </a:ext>
            </a:extLst>
          </p:cNvPr>
          <p:cNvSpPr txBox="1"/>
          <p:nvPr/>
        </p:nvSpPr>
        <p:spPr bwMode="auto">
          <a:xfrm>
            <a:off x="4445647"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5" name="îṥ1íďé">
            <a:extLst>
              <a:ext uri="{FF2B5EF4-FFF2-40B4-BE49-F238E27FC236}">
                <a16:creationId xmlns:a16="http://schemas.microsoft.com/office/drawing/2014/main" xmlns="" id="{F8D92D59-5326-43D6-9E07-8186A4EEA9EB}"/>
              </a:ext>
            </a:extLst>
          </p:cNvPr>
          <p:cNvSpPr txBox="1"/>
          <p:nvPr/>
        </p:nvSpPr>
        <p:spPr bwMode="auto">
          <a:xfrm>
            <a:off x="2031941"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7" name="îśḻíḋè">
            <a:extLst>
              <a:ext uri="{FF2B5EF4-FFF2-40B4-BE49-F238E27FC236}">
                <a16:creationId xmlns:a16="http://schemas.microsoft.com/office/drawing/2014/main" xmlns="" id="{3E53EE4B-6A15-4DA6-8401-9FC29645D48D}"/>
              </a:ext>
            </a:extLst>
          </p:cNvPr>
          <p:cNvSpPr/>
          <p:nvPr/>
        </p:nvSpPr>
        <p:spPr>
          <a:xfrm>
            <a:off x="9263292" y="2243373"/>
            <a:ext cx="1352884" cy="1352884"/>
          </a:xfrm>
          <a:prstGeom prst="arc">
            <a:avLst>
              <a:gd name="adj1" fmla="val 433611"/>
              <a:gd name="adj2" fmla="val 102386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38" name="iṥḷidé">
            <a:extLst>
              <a:ext uri="{FF2B5EF4-FFF2-40B4-BE49-F238E27FC236}">
                <a16:creationId xmlns:a16="http://schemas.microsoft.com/office/drawing/2014/main" xmlns="" id="{751DF45B-0A3D-4795-A442-5601BDB79363}"/>
              </a:ext>
            </a:extLst>
          </p:cNvPr>
          <p:cNvSpPr/>
          <p:nvPr/>
        </p:nvSpPr>
        <p:spPr>
          <a:xfrm>
            <a:off x="8051581" y="3671968"/>
            <a:ext cx="1352884" cy="1352884"/>
          </a:xfrm>
          <a:prstGeom prst="arc">
            <a:avLst>
              <a:gd name="adj1" fmla="val 11146147"/>
              <a:gd name="adj2" fmla="val 15691283"/>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39" name="îśḷiḓe">
            <a:extLst>
              <a:ext uri="{FF2B5EF4-FFF2-40B4-BE49-F238E27FC236}">
                <a16:creationId xmlns:a16="http://schemas.microsoft.com/office/drawing/2014/main" xmlns="" id="{1DE08341-BAD4-49E2-B541-178DD2C4E174}"/>
              </a:ext>
            </a:extLst>
          </p:cNvPr>
          <p:cNvSpPr/>
          <p:nvPr/>
        </p:nvSpPr>
        <p:spPr>
          <a:xfrm>
            <a:off x="6818544" y="2243373"/>
            <a:ext cx="1352884" cy="1352884"/>
          </a:xfrm>
          <a:prstGeom prst="arc">
            <a:avLst>
              <a:gd name="adj1" fmla="val 11548949"/>
              <a:gd name="adj2" fmla="val 4929710"/>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0" name="ïšľïḍê">
            <a:extLst>
              <a:ext uri="{FF2B5EF4-FFF2-40B4-BE49-F238E27FC236}">
                <a16:creationId xmlns:a16="http://schemas.microsoft.com/office/drawing/2014/main" xmlns="" id="{B1D7A4D6-8863-49B6-965E-7C66AA5C2400}"/>
              </a:ext>
            </a:extLst>
          </p:cNvPr>
          <p:cNvSpPr/>
          <p:nvPr/>
        </p:nvSpPr>
        <p:spPr>
          <a:xfrm>
            <a:off x="5573939" y="3680843"/>
            <a:ext cx="1352884" cy="1352884"/>
          </a:xfrm>
          <a:prstGeom prst="arc">
            <a:avLst>
              <a:gd name="adj1" fmla="val 11206186"/>
              <a:gd name="adj2" fmla="val 16098008"/>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2" name="iṡḷíḋe">
            <a:extLst>
              <a:ext uri="{FF2B5EF4-FFF2-40B4-BE49-F238E27FC236}">
                <a16:creationId xmlns:a16="http://schemas.microsoft.com/office/drawing/2014/main" xmlns="" id="{64DFFC93-2C96-41C7-B3DC-1C3B6C82F543}"/>
              </a:ext>
            </a:extLst>
          </p:cNvPr>
          <p:cNvSpPr/>
          <p:nvPr/>
        </p:nvSpPr>
        <p:spPr>
          <a:xfrm>
            <a:off x="4365939" y="2243373"/>
            <a:ext cx="1352884" cy="1352884"/>
          </a:xfrm>
          <a:prstGeom prst="arc">
            <a:avLst>
              <a:gd name="adj1" fmla="val 5701767"/>
              <a:gd name="adj2" fmla="val 10580980"/>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3" name="íşļîḑè">
            <a:extLst>
              <a:ext uri="{FF2B5EF4-FFF2-40B4-BE49-F238E27FC236}">
                <a16:creationId xmlns:a16="http://schemas.microsoft.com/office/drawing/2014/main" xmlns="" id="{F8C81B5C-72BB-4811-AD77-20F47E1DBA96}"/>
              </a:ext>
            </a:extLst>
          </p:cNvPr>
          <p:cNvSpPr/>
          <p:nvPr/>
        </p:nvSpPr>
        <p:spPr>
          <a:xfrm>
            <a:off x="3137357" y="3680843"/>
            <a:ext cx="1352884" cy="1352884"/>
          </a:xfrm>
          <a:prstGeom prst="arc">
            <a:avLst>
              <a:gd name="adj1" fmla="val 16749916"/>
              <a:gd name="adj2" fmla="val 1020588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4" name="iṩlïḋê">
            <a:extLst>
              <a:ext uri="{FF2B5EF4-FFF2-40B4-BE49-F238E27FC236}">
                <a16:creationId xmlns:a16="http://schemas.microsoft.com/office/drawing/2014/main" xmlns="" id="{D2F23416-17F9-485D-BE65-1D85C08F78FA}"/>
              </a:ext>
            </a:extLst>
          </p:cNvPr>
          <p:cNvSpPr/>
          <p:nvPr/>
        </p:nvSpPr>
        <p:spPr>
          <a:xfrm>
            <a:off x="1952233" y="2243373"/>
            <a:ext cx="1352884" cy="1352884"/>
          </a:xfrm>
          <a:prstGeom prst="arc">
            <a:avLst>
              <a:gd name="adj1" fmla="val 11116070"/>
              <a:gd name="adj2" fmla="val 48768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Tree>
    <p:custDataLst>
      <p:tags r:id="rId1"/>
    </p:custDataLst>
    <p:extLst>
      <p:ext uri="{BB962C8B-B14F-4D97-AF65-F5344CB8AC3E}">
        <p14:creationId xmlns:p14="http://schemas.microsoft.com/office/powerpoint/2010/main" val="70442069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accent3"/>
            </a:gs>
            <a:gs pos="100000">
              <a:schemeClr val="accent4">
                <a:alpha val="90000"/>
              </a:schemeClr>
            </a:gs>
          </a:gsLst>
          <a:lin ang="5400000" scaled="0"/>
        </a:gradFill>
        <a:effectLst/>
      </p:bgPr>
    </p:bg>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20000"/>
                      </a:schemeClr>
                    </a:gs>
                    <a:gs pos="58000">
                      <a:schemeClr val="accent1">
                        <a:alpha val="0"/>
                      </a:schemeClr>
                    </a:gs>
                  </a:gsLst>
                  <a:lin ang="5400000" scaled="0"/>
                </a:gradFill>
                <a:latin typeface="+mj-ea"/>
                <a:ea typeface="+mj-ea"/>
              </a:rPr>
              <a:t>伍</a:t>
            </a:r>
          </a:p>
        </p:txBody>
      </p:sp>
      <p:sp>
        <p:nvSpPr>
          <p:cNvPr id="5" name="文本框 4">
            <a:extLst>
              <a:ext uri="{FF2B5EF4-FFF2-40B4-BE49-F238E27FC236}">
                <a16:creationId xmlns:a16="http://schemas.microsoft.com/office/drawing/2014/main" xmlns=""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第五部分</a:t>
            </a:r>
          </a:p>
        </p:txBody>
      </p:sp>
      <p:grpSp>
        <p:nvGrpSpPr>
          <p:cNvPr id="11" name="组合 10">
            <a:extLst>
              <a:ext uri="{FF2B5EF4-FFF2-40B4-BE49-F238E27FC236}">
                <a16:creationId xmlns:a16="http://schemas.microsoft.com/office/drawing/2014/main" xmlns="" id="{6ACE2B91-61E0-4A80-BF2F-53861D81ECD2}"/>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xmlns="" id="{D3BCDEAC-99DA-4230-A668-76028D99B1BC}"/>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E80D44D-DC02-4509-9599-881CA346608D}"/>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4BC02F75-7B9D-41FD-BB01-635344A25645}"/>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8366776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xmlns="" id="{A6F0924B-02BA-4505-894E-44ED549382B6}"/>
              </a:ext>
            </a:extLst>
          </p:cNvPr>
          <p:cNvSpPr txBox="1"/>
          <p:nvPr/>
        </p:nvSpPr>
        <p:spPr>
          <a:xfrm>
            <a:off x="2147258" y="4827727"/>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latin typeface="Arial" panose="020B0604020202020204" pitchFamily="34" charset="0"/>
                <a:cs typeface="Arial" panose="020B0604020202020204" pitchFamily="34" charset="0"/>
              </a:rPr>
              <a:t>Kunming Medical university PowerPoint Template</a:t>
            </a:r>
          </a:p>
        </p:txBody>
      </p:sp>
      <p:sp>
        <p:nvSpPr>
          <p:cNvPr id="4" name="文本占位符 85">
            <a:extLst>
              <a:ext uri="{FF2B5EF4-FFF2-40B4-BE49-F238E27FC236}">
                <a16:creationId xmlns:a16="http://schemas.microsoft.com/office/drawing/2014/main" xmlns="" id="{2C27819C-28CC-44AA-8BB1-C3A49B585B01}"/>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21" name="等腰三角形 20">
            <a:extLst>
              <a:ext uri="{FF2B5EF4-FFF2-40B4-BE49-F238E27FC236}">
                <a16:creationId xmlns:a16="http://schemas.microsoft.com/office/drawing/2014/main" xmlns="" id="{2FD1834E-7EDF-4E64-A915-E81CBF54B221}"/>
              </a:ext>
            </a:extLst>
          </p:cNvPr>
          <p:cNvSpPr/>
          <p:nvPr/>
        </p:nvSpPr>
        <p:spPr>
          <a:xfrm flipV="1">
            <a:off x="6016907" y="5324400"/>
            <a:ext cx="158187" cy="89919"/>
          </a:xfrm>
          <a:prstGeom prst="triangle">
            <a:avLst>
              <a:gd name="adj" fmla="val 5080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xmlns="" id="{B018C401-8193-4FD2-B92C-F63A42C7C72B}"/>
              </a:ext>
            </a:extLst>
          </p:cNvPr>
          <p:cNvGrpSpPr/>
          <p:nvPr/>
        </p:nvGrpSpPr>
        <p:grpSpPr>
          <a:xfrm>
            <a:off x="0" y="-754379"/>
            <a:ext cx="6292646" cy="685799"/>
            <a:chOff x="0" y="-754379"/>
            <a:chExt cx="6292646" cy="685799"/>
          </a:xfrm>
        </p:grpSpPr>
        <p:sp>
          <p:nvSpPr>
            <p:cNvPr id="9" name="矩形 8">
              <a:extLst>
                <a:ext uri="{FF2B5EF4-FFF2-40B4-BE49-F238E27FC236}">
                  <a16:creationId xmlns:a16="http://schemas.microsoft.com/office/drawing/2014/main" xmlns="" id="{627FEF41-8750-40F7-9899-A6A3387C12FE}"/>
                </a:ext>
              </a:extLst>
            </p:cNvPr>
            <p:cNvSpPr/>
            <p:nvPr/>
          </p:nvSpPr>
          <p:spPr>
            <a:xfrm>
              <a:off x="0" y="-754379"/>
              <a:ext cx="6292646"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矩形 9">
              <a:extLst>
                <a:ext uri="{FF2B5EF4-FFF2-40B4-BE49-F238E27FC236}">
                  <a16:creationId xmlns:a16="http://schemas.microsoft.com/office/drawing/2014/main" xmlns="" id="{CA91B311-D820-41F2-9044-14DF7DE54C7C}"/>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a:extLst>
                <a:ext uri="{FF2B5EF4-FFF2-40B4-BE49-F238E27FC236}">
                  <a16:creationId xmlns:a16="http://schemas.microsoft.com/office/drawing/2014/main" xmlns="" id="{3B2D4B17-83F9-4B4E-9CE5-EC2BD96F0C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2" name="图片 11">
              <a:extLst>
                <a:ext uri="{FF2B5EF4-FFF2-40B4-BE49-F238E27FC236}">
                  <a16:creationId xmlns:a16="http://schemas.microsoft.com/office/drawing/2014/main" xmlns="" id="{9565430C-CA91-4C92-A3C8-1AC8E814C20A}"/>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30649" y="-543415"/>
              <a:ext cx="285750" cy="287020"/>
            </a:xfrm>
            <a:prstGeom prst="rect">
              <a:avLst/>
            </a:prstGeom>
          </p:spPr>
        </p:pic>
      </p:grpSp>
      <p:sp>
        <p:nvSpPr>
          <p:cNvPr id="8" name="文本框 7">
            <a:extLst>
              <a:ext uri="{FF2B5EF4-FFF2-40B4-BE49-F238E27FC236}">
                <a16:creationId xmlns:a16="http://schemas.microsoft.com/office/drawing/2014/main" xmlns="" id="{49DB3334-11C7-41DA-877D-BD37EF68AC60}"/>
              </a:ext>
            </a:extLst>
          </p:cNvPr>
          <p:cNvSpPr txBox="1"/>
          <p:nvPr/>
        </p:nvSpPr>
        <p:spPr>
          <a:xfrm>
            <a:off x="706118" y="-596146"/>
            <a:ext cx="5285778" cy="369332"/>
          </a:xfrm>
          <a:prstGeom prst="rect">
            <a:avLst/>
          </a:prstGeom>
          <a:noFill/>
        </p:spPr>
        <p:txBody>
          <a:bodyPr wrap="square" rtlCol="0">
            <a:spAutoFit/>
          </a:bodyPr>
          <a:lstStyle/>
          <a:p>
            <a:r>
              <a:rPr lang="zh-CN" altLang="en-US" spc="100" dirty="0">
                <a:solidFill>
                  <a:schemeClr val="tx1">
                    <a:lumMod val="65000"/>
                    <a:lumOff val="35000"/>
                  </a:schemeClr>
                </a:solidFill>
              </a:rPr>
              <a:t>右键左侧缩略图→版式→可以更换多种封面版式</a:t>
            </a:r>
          </a:p>
        </p:txBody>
      </p:sp>
      <p:sp>
        <p:nvSpPr>
          <p:cNvPr id="14" name="文本占位符 13">
            <a:extLst>
              <a:ext uri="{FF2B5EF4-FFF2-40B4-BE49-F238E27FC236}">
                <a16:creationId xmlns:a16="http://schemas.microsoft.com/office/drawing/2014/main" xmlns="" id="{578D924B-50B2-411D-A6BB-84EDA6FBD1F8}"/>
              </a:ext>
            </a:extLst>
          </p:cNvPr>
          <p:cNvSpPr>
            <a:spLocks noGrp="1"/>
          </p:cNvSpPr>
          <p:nvPr>
            <p:ph type="body" sz="quarter" idx="10"/>
          </p:nvPr>
        </p:nvSpPr>
        <p:spPr/>
        <p:txBody>
          <a:bodyPr/>
          <a:lstStyle/>
          <a:p>
            <a:r>
              <a:rPr lang="zh-CN" altLang="en-US" dirty="0">
                <a:latin typeface="方正大标宋简体" panose="02010601030101010101" pitchFamily="2" charset="-122"/>
                <a:ea typeface="方正大标宋简体" panose="02010601030101010101" pitchFamily="2" charset="-122"/>
              </a:rPr>
              <a:t>昆明医科大学主题定制通用模板</a:t>
            </a:r>
          </a:p>
        </p:txBody>
      </p:sp>
    </p:spTree>
    <p:extLst>
      <p:ext uri="{BB962C8B-B14F-4D97-AF65-F5344CB8AC3E}">
        <p14:creationId xmlns:p14="http://schemas.microsoft.com/office/powerpoint/2010/main" val="411469837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椭圆 31">
            <a:extLst>
              <a:ext uri="{FF2B5EF4-FFF2-40B4-BE49-F238E27FC236}">
                <a16:creationId xmlns:a16="http://schemas.microsoft.com/office/drawing/2014/main" xmlns="" id="{6D8505EE-1B55-4158-9A84-15DD05B385EB}"/>
              </a:ext>
            </a:extLst>
          </p:cNvPr>
          <p:cNvSpPr/>
          <p:nvPr/>
        </p:nvSpPr>
        <p:spPr>
          <a:xfrm>
            <a:off x="8712972" y="1978618"/>
            <a:ext cx="2900764" cy="2900764"/>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xmlns="" id="{8AB88141-4ABA-4061-B831-6730F76A845D}"/>
              </a:ext>
            </a:extLst>
          </p:cNvPr>
          <p:cNvSpPr/>
          <p:nvPr/>
        </p:nvSpPr>
        <p:spPr>
          <a:xfrm>
            <a:off x="705278" y="1978618"/>
            <a:ext cx="2900764" cy="2900764"/>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a16="http://schemas.microsoft.com/office/drawing/2014/main" xmlns="" id="{4E650DEF-E3ED-4BEF-B80A-23486B9AC4E2}"/>
              </a:ext>
            </a:extLst>
          </p:cNvPr>
          <p:cNvSpPr/>
          <p:nvPr/>
        </p:nvSpPr>
        <p:spPr>
          <a:xfrm>
            <a:off x="3876946" y="1198901"/>
            <a:ext cx="4460198" cy="4460198"/>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78BDB0B9-9307-400A-B3F4-E33B88774F3E}"/>
              </a:ext>
            </a:extLst>
          </p:cNvPr>
          <p:cNvSpPr>
            <a:spLocks noGrp="1"/>
          </p:cNvSpPr>
          <p:nvPr>
            <p:ph type="title"/>
          </p:nvPr>
        </p:nvSpPr>
        <p:spPr/>
        <p:txBody>
          <a:bodyPr/>
          <a:lstStyle/>
          <a:p>
            <a:r>
              <a:rPr lang="zh-CN" altLang="en-US" dirty="0"/>
              <a:t>荣誉展示</a:t>
            </a:r>
          </a:p>
        </p:txBody>
      </p:sp>
      <p:pic>
        <p:nvPicPr>
          <p:cNvPr id="4" name="图片 3">
            <a:extLst>
              <a:ext uri="{FF2B5EF4-FFF2-40B4-BE49-F238E27FC236}">
                <a16:creationId xmlns:a16="http://schemas.microsoft.com/office/drawing/2014/main" xmlns="" id="{0AB7055E-1051-4B05-A02B-3A2002B2253F}"/>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1249457" y="2225090"/>
            <a:ext cx="1812407" cy="1762321"/>
          </a:xfrm>
          <a:prstGeom prst="rect">
            <a:avLst/>
          </a:prstGeom>
          <a:effectLst>
            <a:outerShdw blurRad="50800" dist="38100" dir="5400000" algn="t" rotWithShape="0">
              <a:prstClr val="black">
                <a:alpha val="70000"/>
              </a:prstClr>
            </a:outerShdw>
          </a:effectLst>
        </p:spPr>
      </p:pic>
      <p:sp>
        <p:nvSpPr>
          <p:cNvPr id="6" name="Freeform 201">
            <a:extLst>
              <a:ext uri="{FF2B5EF4-FFF2-40B4-BE49-F238E27FC236}">
                <a16:creationId xmlns:a16="http://schemas.microsoft.com/office/drawing/2014/main" xmlns="" id="{C575AE19-A0CC-41E3-B360-FD897939FC35}"/>
              </a:ext>
            </a:extLst>
          </p:cNvPr>
          <p:cNvSpPr>
            <a:spLocks noEditPoints="1"/>
          </p:cNvSpPr>
          <p:nvPr/>
        </p:nvSpPr>
        <p:spPr bwMode="auto">
          <a:xfrm>
            <a:off x="890671" y="2595961"/>
            <a:ext cx="1156735" cy="1515506"/>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2">
            <a:extLst>
              <a:ext uri="{FF2B5EF4-FFF2-40B4-BE49-F238E27FC236}">
                <a16:creationId xmlns:a16="http://schemas.microsoft.com/office/drawing/2014/main" xmlns="" id="{C27B7B2F-759B-4F20-9B54-7A63666B0FF6}"/>
              </a:ext>
            </a:extLst>
          </p:cNvPr>
          <p:cNvSpPr>
            <a:spLocks/>
          </p:cNvSpPr>
          <p:nvPr/>
        </p:nvSpPr>
        <p:spPr bwMode="auto">
          <a:xfrm>
            <a:off x="964903" y="2818648"/>
            <a:ext cx="1360862" cy="1360862"/>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03">
            <a:extLst>
              <a:ext uri="{FF2B5EF4-FFF2-40B4-BE49-F238E27FC236}">
                <a16:creationId xmlns:a16="http://schemas.microsoft.com/office/drawing/2014/main" xmlns="" id="{0ED41D1E-9637-4877-965A-127A0E9F0DC6}"/>
              </a:ext>
            </a:extLst>
          </p:cNvPr>
          <p:cNvSpPr>
            <a:spLocks noEditPoints="1"/>
          </p:cNvSpPr>
          <p:nvPr/>
        </p:nvSpPr>
        <p:spPr bwMode="auto">
          <a:xfrm>
            <a:off x="2263914" y="2595955"/>
            <a:ext cx="1156735" cy="1515506"/>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204">
            <a:extLst>
              <a:ext uri="{FF2B5EF4-FFF2-40B4-BE49-F238E27FC236}">
                <a16:creationId xmlns:a16="http://schemas.microsoft.com/office/drawing/2014/main" xmlns="" id="{04FC3C01-7D11-4BB0-9232-44910C03D72B}"/>
              </a:ext>
            </a:extLst>
          </p:cNvPr>
          <p:cNvSpPr>
            <a:spLocks/>
          </p:cNvSpPr>
          <p:nvPr/>
        </p:nvSpPr>
        <p:spPr bwMode="auto">
          <a:xfrm>
            <a:off x="1979360" y="2818648"/>
            <a:ext cx="1348490" cy="1360862"/>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2" name="图片 11">
            <a:extLst>
              <a:ext uri="{FF2B5EF4-FFF2-40B4-BE49-F238E27FC236}">
                <a16:creationId xmlns:a16="http://schemas.microsoft.com/office/drawing/2014/main" xmlns="" id="{414EE08A-2B71-473D-8EED-DB1380973BAF}"/>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4784742" y="1435122"/>
            <a:ext cx="2644607" cy="2571522"/>
          </a:xfrm>
          <a:prstGeom prst="rect">
            <a:avLst/>
          </a:prstGeom>
          <a:effectLst>
            <a:outerShdw blurRad="50800" dist="38100" dir="5400000" algn="t" rotWithShape="0">
              <a:prstClr val="black">
                <a:alpha val="70000"/>
              </a:prstClr>
            </a:outerShdw>
          </a:effectLst>
        </p:spPr>
      </p:pic>
      <p:sp>
        <p:nvSpPr>
          <p:cNvPr id="14" name="Freeform 201">
            <a:extLst>
              <a:ext uri="{FF2B5EF4-FFF2-40B4-BE49-F238E27FC236}">
                <a16:creationId xmlns:a16="http://schemas.microsoft.com/office/drawing/2014/main" xmlns="" id="{8554579C-E353-4F28-A9D5-1537BA8708ED}"/>
              </a:ext>
            </a:extLst>
          </p:cNvPr>
          <p:cNvSpPr>
            <a:spLocks noEditPoints="1"/>
          </p:cNvSpPr>
          <p:nvPr/>
        </p:nvSpPr>
        <p:spPr bwMode="auto">
          <a:xfrm>
            <a:off x="4261213" y="1976284"/>
            <a:ext cx="1687872" cy="2211378"/>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02">
            <a:extLst>
              <a:ext uri="{FF2B5EF4-FFF2-40B4-BE49-F238E27FC236}">
                <a16:creationId xmlns:a16="http://schemas.microsoft.com/office/drawing/2014/main" xmlns="" id="{926A0E1C-135C-4370-A901-224BCC7FEEB0}"/>
              </a:ext>
            </a:extLst>
          </p:cNvPr>
          <p:cNvSpPr>
            <a:spLocks/>
          </p:cNvSpPr>
          <p:nvPr/>
        </p:nvSpPr>
        <p:spPr bwMode="auto">
          <a:xfrm>
            <a:off x="4369530" y="2301223"/>
            <a:ext cx="1985727" cy="1985726"/>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03">
            <a:extLst>
              <a:ext uri="{FF2B5EF4-FFF2-40B4-BE49-F238E27FC236}">
                <a16:creationId xmlns:a16="http://schemas.microsoft.com/office/drawing/2014/main" xmlns="" id="{D85B6C5F-8373-4B6F-8801-5777D4A90719}"/>
              </a:ext>
            </a:extLst>
          </p:cNvPr>
          <p:cNvSpPr>
            <a:spLocks noEditPoints="1"/>
          </p:cNvSpPr>
          <p:nvPr/>
        </p:nvSpPr>
        <p:spPr bwMode="auto">
          <a:xfrm>
            <a:off x="6265005" y="1976276"/>
            <a:ext cx="1687872" cy="2211378"/>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0">
                <a:schemeClr val="accent5"/>
              </a:gs>
              <a:gs pos="100000">
                <a:schemeClr val="accent5">
                  <a:lumMod val="60000"/>
                  <a:lumOff val="4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04">
            <a:extLst>
              <a:ext uri="{FF2B5EF4-FFF2-40B4-BE49-F238E27FC236}">
                <a16:creationId xmlns:a16="http://schemas.microsoft.com/office/drawing/2014/main" xmlns="" id="{DD9C8E10-5B44-43D4-B8E1-3F4A0C3BC98C}"/>
              </a:ext>
            </a:extLst>
          </p:cNvPr>
          <p:cNvSpPr>
            <a:spLocks/>
          </p:cNvSpPr>
          <p:nvPr/>
        </p:nvSpPr>
        <p:spPr bwMode="auto">
          <a:xfrm>
            <a:off x="5849794" y="2301223"/>
            <a:ext cx="1967674" cy="1985726"/>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9" name="图片 18">
            <a:extLst>
              <a:ext uri="{FF2B5EF4-FFF2-40B4-BE49-F238E27FC236}">
                <a16:creationId xmlns:a16="http://schemas.microsoft.com/office/drawing/2014/main" xmlns="" id="{ACF54EBC-367D-4CEF-B6B9-B2873D90553C}"/>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9257151" y="2157041"/>
            <a:ext cx="1812407" cy="1762321"/>
          </a:xfrm>
          <a:prstGeom prst="rect">
            <a:avLst/>
          </a:prstGeom>
          <a:effectLst>
            <a:outerShdw blurRad="50800" dist="38100" dir="5400000" algn="t" rotWithShape="0">
              <a:prstClr val="black">
                <a:alpha val="70000"/>
              </a:prstClr>
            </a:outerShdw>
          </a:effectLst>
        </p:spPr>
      </p:pic>
      <p:sp>
        <p:nvSpPr>
          <p:cNvPr id="21" name="Freeform 201">
            <a:extLst>
              <a:ext uri="{FF2B5EF4-FFF2-40B4-BE49-F238E27FC236}">
                <a16:creationId xmlns:a16="http://schemas.microsoft.com/office/drawing/2014/main" xmlns="" id="{A134ECE3-54F3-4390-912C-CBF80F6CC84A}"/>
              </a:ext>
            </a:extLst>
          </p:cNvPr>
          <p:cNvSpPr>
            <a:spLocks noEditPoints="1"/>
          </p:cNvSpPr>
          <p:nvPr/>
        </p:nvSpPr>
        <p:spPr bwMode="auto">
          <a:xfrm>
            <a:off x="8898365" y="2527912"/>
            <a:ext cx="1156735" cy="1515506"/>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0">
                <a:schemeClr val="accent5"/>
              </a:gs>
              <a:gs pos="100000">
                <a:schemeClr val="accent5">
                  <a:lumMod val="60000"/>
                  <a:lumOff val="4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02">
            <a:extLst>
              <a:ext uri="{FF2B5EF4-FFF2-40B4-BE49-F238E27FC236}">
                <a16:creationId xmlns:a16="http://schemas.microsoft.com/office/drawing/2014/main" xmlns="" id="{3BF85076-C5BE-4E69-A3D4-CC463D48B678}"/>
              </a:ext>
            </a:extLst>
          </p:cNvPr>
          <p:cNvSpPr>
            <a:spLocks/>
          </p:cNvSpPr>
          <p:nvPr/>
        </p:nvSpPr>
        <p:spPr bwMode="auto">
          <a:xfrm>
            <a:off x="8972597" y="2750599"/>
            <a:ext cx="1360862" cy="1360862"/>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03">
            <a:extLst>
              <a:ext uri="{FF2B5EF4-FFF2-40B4-BE49-F238E27FC236}">
                <a16:creationId xmlns:a16="http://schemas.microsoft.com/office/drawing/2014/main" xmlns="" id="{EEB232ED-65A9-4AB8-86B6-A2594B181899}"/>
              </a:ext>
            </a:extLst>
          </p:cNvPr>
          <p:cNvSpPr>
            <a:spLocks noEditPoints="1"/>
          </p:cNvSpPr>
          <p:nvPr/>
        </p:nvSpPr>
        <p:spPr bwMode="auto">
          <a:xfrm>
            <a:off x="10271608" y="2527906"/>
            <a:ext cx="1156735" cy="1515506"/>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04">
            <a:extLst>
              <a:ext uri="{FF2B5EF4-FFF2-40B4-BE49-F238E27FC236}">
                <a16:creationId xmlns:a16="http://schemas.microsoft.com/office/drawing/2014/main" xmlns="" id="{846BABE7-3FE5-49C8-88FE-821DBDF075DA}"/>
              </a:ext>
            </a:extLst>
          </p:cNvPr>
          <p:cNvSpPr>
            <a:spLocks/>
          </p:cNvSpPr>
          <p:nvPr/>
        </p:nvSpPr>
        <p:spPr bwMode="auto">
          <a:xfrm>
            <a:off x="9987054" y="2750599"/>
            <a:ext cx="1348490" cy="1360862"/>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rgbClr val="FFEFC9"/>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文本框 24">
            <a:extLst>
              <a:ext uri="{FF2B5EF4-FFF2-40B4-BE49-F238E27FC236}">
                <a16:creationId xmlns:a16="http://schemas.microsoft.com/office/drawing/2014/main" xmlns="" id="{7470D9D9-A545-4097-8504-1936473EC2C4}"/>
              </a:ext>
            </a:extLst>
          </p:cNvPr>
          <p:cNvSpPr txBox="1"/>
          <p:nvPr/>
        </p:nvSpPr>
        <p:spPr>
          <a:xfrm>
            <a:off x="5235343" y="4207887"/>
            <a:ext cx="1721316" cy="754117"/>
          </a:xfrm>
          <a:prstGeom prst="rect">
            <a:avLst/>
          </a:prstGeom>
          <a:noFill/>
        </p:spPr>
        <p:txBody>
          <a:bodyPr wrap="square" rtlCol="0">
            <a:spAutoFit/>
          </a:bodyPr>
          <a:lstStyle/>
          <a:p>
            <a:pPr algn="ctr">
              <a:lnSpc>
                <a:spcPct val="130000"/>
              </a:lnSpc>
            </a:pPr>
            <a:r>
              <a:rPr lang="zh-CN" altLang="en-US" sz="3600" dirty="0">
                <a:gradFill flip="none" rotWithShape="1">
                  <a:gsLst>
                    <a:gs pos="0">
                      <a:schemeClr val="accent5">
                        <a:lumMod val="60000"/>
                        <a:lumOff val="40000"/>
                      </a:schemeClr>
                    </a:gs>
                    <a:gs pos="100000">
                      <a:schemeClr val="accent5"/>
                    </a:gs>
                  </a:gsLst>
                  <a:lin ang="2700000" scaled="1"/>
                  <a:tileRect/>
                </a:gradFill>
                <a:latin typeface="+mj-ea"/>
                <a:ea typeface="+mj-ea"/>
              </a:rPr>
              <a:t>一等奖</a:t>
            </a:r>
          </a:p>
        </p:txBody>
      </p:sp>
      <p:sp>
        <p:nvSpPr>
          <p:cNvPr id="26" name="文本框 25">
            <a:extLst>
              <a:ext uri="{FF2B5EF4-FFF2-40B4-BE49-F238E27FC236}">
                <a16:creationId xmlns:a16="http://schemas.microsoft.com/office/drawing/2014/main" xmlns="" id="{393E0A01-852D-4241-B4EE-F589E79C4A22}"/>
              </a:ext>
            </a:extLst>
          </p:cNvPr>
          <p:cNvSpPr txBox="1"/>
          <p:nvPr/>
        </p:nvSpPr>
        <p:spPr>
          <a:xfrm>
            <a:off x="5051461" y="4879382"/>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30" name="文本框 29">
            <a:extLst>
              <a:ext uri="{FF2B5EF4-FFF2-40B4-BE49-F238E27FC236}">
                <a16:creationId xmlns:a16="http://schemas.microsoft.com/office/drawing/2014/main" xmlns="" id="{3D7F0082-11D3-4F6C-80EB-472993491F6E}"/>
              </a:ext>
            </a:extLst>
          </p:cNvPr>
          <p:cNvSpPr txBox="1"/>
          <p:nvPr/>
        </p:nvSpPr>
        <p:spPr>
          <a:xfrm>
            <a:off x="1295002" y="4207887"/>
            <a:ext cx="1721316" cy="423193"/>
          </a:xfrm>
          <a:prstGeom prst="rect">
            <a:avLst/>
          </a:prstGeom>
          <a:noFill/>
        </p:spPr>
        <p:txBody>
          <a:bodyPr wrap="square" rtlCol="0">
            <a:spAutoFit/>
          </a:bodyPr>
          <a:lstStyle/>
          <a:p>
            <a:pPr algn="ctr">
              <a:lnSpc>
                <a:spcPct val="130000"/>
              </a:lnSpc>
            </a:pPr>
            <a:r>
              <a:rPr lang="zh-CN" altLang="en-US" dirty="0">
                <a:gradFill flip="none" rotWithShape="1">
                  <a:gsLst>
                    <a:gs pos="0">
                      <a:schemeClr val="accent5">
                        <a:lumMod val="60000"/>
                        <a:lumOff val="40000"/>
                      </a:schemeClr>
                    </a:gs>
                    <a:gs pos="100000">
                      <a:schemeClr val="accent5"/>
                    </a:gs>
                  </a:gsLst>
                  <a:lin ang="2700000" scaled="1"/>
                  <a:tileRect/>
                </a:gradFill>
                <a:latin typeface="+mj-ea"/>
                <a:ea typeface="+mj-ea"/>
              </a:rPr>
              <a:t>二等奖</a:t>
            </a:r>
          </a:p>
        </p:txBody>
      </p:sp>
      <p:sp>
        <p:nvSpPr>
          <p:cNvPr id="33" name="文本框 32">
            <a:extLst>
              <a:ext uri="{FF2B5EF4-FFF2-40B4-BE49-F238E27FC236}">
                <a16:creationId xmlns:a16="http://schemas.microsoft.com/office/drawing/2014/main" xmlns="" id="{82B18548-FECD-4677-80D6-964E4A7F6B28}"/>
              </a:ext>
            </a:extLst>
          </p:cNvPr>
          <p:cNvSpPr txBox="1"/>
          <p:nvPr/>
        </p:nvSpPr>
        <p:spPr>
          <a:xfrm>
            <a:off x="9302696" y="4207887"/>
            <a:ext cx="1721316" cy="423193"/>
          </a:xfrm>
          <a:prstGeom prst="rect">
            <a:avLst/>
          </a:prstGeom>
          <a:noFill/>
        </p:spPr>
        <p:txBody>
          <a:bodyPr wrap="square" rtlCol="0">
            <a:spAutoFit/>
          </a:bodyPr>
          <a:lstStyle/>
          <a:p>
            <a:pPr algn="ctr">
              <a:lnSpc>
                <a:spcPct val="130000"/>
              </a:lnSpc>
            </a:pPr>
            <a:r>
              <a:rPr lang="zh-CN" altLang="en-US" dirty="0">
                <a:gradFill flip="none" rotWithShape="1">
                  <a:gsLst>
                    <a:gs pos="0">
                      <a:schemeClr val="accent5">
                        <a:lumMod val="60000"/>
                        <a:lumOff val="40000"/>
                      </a:schemeClr>
                    </a:gs>
                    <a:gs pos="100000">
                      <a:schemeClr val="accent5"/>
                    </a:gs>
                  </a:gsLst>
                  <a:lin ang="2700000" scaled="1"/>
                  <a:tileRect/>
                </a:gradFill>
                <a:latin typeface="+mj-ea"/>
                <a:ea typeface="+mj-ea"/>
              </a:rPr>
              <a:t>三等奖</a:t>
            </a:r>
          </a:p>
        </p:txBody>
      </p:sp>
      <p:sp>
        <p:nvSpPr>
          <p:cNvPr id="35" name="星形: 五角 34">
            <a:extLst>
              <a:ext uri="{FF2B5EF4-FFF2-40B4-BE49-F238E27FC236}">
                <a16:creationId xmlns:a16="http://schemas.microsoft.com/office/drawing/2014/main" xmlns="" id="{E3DF40F0-4913-43A8-A4C9-B2EA67688A26}"/>
              </a:ext>
            </a:extLst>
          </p:cNvPr>
          <p:cNvSpPr/>
          <p:nvPr/>
        </p:nvSpPr>
        <p:spPr>
          <a:xfrm>
            <a:off x="5884823" y="1270291"/>
            <a:ext cx="435404" cy="435404"/>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星形: 五角 35">
            <a:extLst>
              <a:ext uri="{FF2B5EF4-FFF2-40B4-BE49-F238E27FC236}">
                <a16:creationId xmlns:a16="http://schemas.microsoft.com/office/drawing/2014/main" xmlns="" id="{B8F79DDB-6306-404D-9696-557EE8B7BB0F}"/>
              </a:ext>
            </a:extLst>
          </p:cNvPr>
          <p:cNvSpPr>
            <a:spLocks/>
          </p:cNvSpPr>
          <p:nvPr/>
        </p:nvSpPr>
        <p:spPr>
          <a:xfrm>
            <a:off x="5354806" y="1534025"/>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星形: 五角 36">
            <a:extLst>
              <a:ext uri="{FF2B5EF4-FFF2-40B4-BE49-F238E27FC236}">
                <a16:creationId xmlns:a16="http://schemas.microsoft.com/office/drawing/2014/main" xmlns="" id="{6E220631-F667-4CA3-BA29-C476572DC8E2}"/>
              </a:ext>
            </a:extLst>
          </p:cNvPr>
          <p:cNvSpPr>
            <a:spLocks/>
          </p:cNvSpPr>
          <p:nvPr/>
        </p:nvSpPr>
        <p:spPr>
          <a:xfrm>
            <a:off x="6541868" y="1534025"/>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a:extLst>
              <a:ext uri="{FF2B5EF4-FFF2-40B4-BE49-F238E27FC236}">
                <a16:creationId xmlns:a16="http://schemas.microsoft.com/office/drawing/2014/main" xmlns="" id="{AFE5AD01-D87A-4F0C-AD13-59F4663B4F67}"/>
              </a:ext>
            </a:extLst>
          </p:cNvPr>
          <p:cNvGrpSpPr/>
          <p:nvPr/>
        </p:nvGrpSpPr>
        <p:grpSpPr>
          <a:xfrm>
            <a:off x="1773009" y="2095478"/>
            <a:ext cx="765302" cy="308378"/>
            <a:chOff x="1825171" y="1925277"/>
            <a:chExt cx="765302" cy="308378"/>
          </a:xfrm>
        </p:grpSpPr>
        <p:sp>
          <p:nvSpPr>
            <p:cNvPr id="38" name="星形: 五角 37">
              <a:extLst>
                <a:ext uri="{FF2B5EF4-FFF2-40B4-BE49-F238E27FC236}">
                  <a16:creationId xmlns:a16="http://schemas.microsoft.com/office/drawing/2014/main" xmlns="" id="{9D3195E8-1C2C-4D7D-A963-6065C7DBD076}"/>
                </a:ext>
              </a:extLst>
            </p:cNvPr>
            <p:cNvSpPr>
              <a:spLocks/>
            </p:cNvSpPr>
            <p:nvPr/>
          </p:nvSpPr>
          <p:spPr>
            <a:xfrm>
              <a:off x="1825171" y="1925277"/>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星形: 五角 38">
              <a:extLst>
                <a:ext uri="{FF2B5EF4-FFF2-40B4-BE49-F238E27FC236}">
                  <a16:creationId xmlns:a16="http://schemas.microsoft.com/office/drawing/2014/main" xmlns="" id="{C97F06A5-FE38-4BB0-A6AB-AD18494F2B72}"/>
                </a:ext>
              </a:extLst>
            </p:cNvPr>
            <p:cNvSpPr>
              <a:spLocks/>
            </p:cNvSpPr>
            <p:nvPr/>
          </p:nvSpPr>
          <p:spPr>
            <a:xfrm>
              <a:off x="2282095" y="1925277"/>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星形: 五角 40">
            <a:extLst>
              <a:ext uri="{FF2B5EF4-FFF2-40B4-BE49-F238E27FC236}">
                <a16:creationId xmlns:a16="http://schemas.microsoft.com/office/drawing/2014/main" xmlns="" id="{5CD79C03-6A91-4124-9AB8-E8C86D5F74EB}"/>
              </a:ext>
            </a:extLst>
          </p:cNvPr>
          <p:cNvSpPr>
            <a:spLocks/>
          </p:cNvSpPr>
          <p:nvPr/>
        </p:nvSpPr>
        <p:spPr>
          <a:xfrm>
            <a:off x="10009754" y="2091318"/>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57514345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圆角 128">
            <a:extLst>
              <a:ext uri="{FF2B5EF4-FFF2-40B4-BE49-F238E27FC236}">
                <a16:creationId xmlns:a16="http://schemas.microsoft.com/office/drawing/2014/main" xmlns="" id="{DF4C7877-A5C3-4678-9048-AA0781F0041C}"/>
              </a:ext>
            </a:extLst>
          </p:cNvPr>
          <p:cNvSpPr/>
          <p:nvPr/>
        </p:nvSpPr>
        <p:spPr>
          <a:xfrm>
            <a:off x="295275" y="1028700"/>
            <a:ext cx="11601450" cy="5207000"/>
          </a:xfrm>
          <a:prstGeom prst="roundRect">
            <a:avLst>
              <a:gd name="adj" fmla="val 196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a16="http://schemas.microsoft.com/office/drawing/2014/main" xmlns="" id="{D08A6EA2-24E4-44AC-B04A-EBC63162704A}"/>
              </a:ext>
            </a:extLst>
          </p:cNvPr>
          <p:cNvSpPr>
            <a:spLocks noGrp="1"/>
          </p:cNvSpPr>
          <p:nvPr>
            <p:ph type="title"/>
          </p:nvPr>
        </p:nvSpPr>
        <p:spPr/>
        <p:txBody>
          <a:bodyPr/>
          <a:lstStyle/>
          <a:p>
            <a:r>
              <a:rPr lang="zh-CN" altLang="en-US" dirty="0"/>
              <a:t>荣誉展示</a:t>
            </a:r>
          </a:p>
        </p:txBody>
      </p:sp>
      <p:sp>
        <p:nvSpPr>
          <p:cNvPr id="4" name="文本框 3">
            <a:extLst>
              <a:ext uri="{FF2B5EF4-FFF2-40B4-BE49-F238E27FC236}">
                <a16:creationId xmlns:a16="http://schemas.microsoft.com/office/drawing/2014/main" xmlns="" id="{EAB31B06-9C54-4B51-A4D9-C92DB8D1C94F}"/>
              </a:ext>
            </a:extLst>
          </p:cNvPr>
          <p:cNvSpPr txBox="1"/>
          <p:nvPr/>
        </p:nvSpPr>
        <p:spPr>
          <a:xfrm>
            <a:off x="5274833" y="1005932"/>
            <a:ext cx="1642334" cy="754117"/>
          </a:xfrm>
          <a:prstGeom prst="rect">
            <a:avLst/>
          </a:prstGeom>
          <a:noFill/>
        </p:spPr>
        <p:txBody>
          <a:bodyPr wrap="square" rtlCol="0">
            <a:spAutoFit/>
          </a:bodyPr>
          <a:lstStyle>
            <a:defPPr>
              <a:defRPr lang="zh-CN"/>
            </a:defPPr>
            <a:lvl1pPr algn="ctr">
              <a:lnSpc>
                <a:spcPct val="130000"/>
              </a:lnSpc>
              <a:defRPr sz="3600">
                <a:gradFill flip="none" rotWithShape="1">
                  <a:gsLst>
                    <a:gs pos="0">
                      <a:schemeClr val="accent2">
                        <a:lumMod val="40000"/>
                        <a:lumOff val="60000"/>
                      </a:schemeClr>
                    </a:gs>
                    <a:gs pos="100000">
                      <a:schemeClr val="accent2"/>
                    </a:gs>
                  </a:gsLst>
                  <a:lin ang="2700000" scaled="1"/>
                  <a:tileRect/>
                </a:gradFill>
                <a:latin typeface="+mj-ea"/>
                <a:ea typeface="+mj-ea"/>
              </a:defRPr>
            </a:lvl1pPr>
          </a:lstStyle>
          <a:p>
            <a:r>
              <a:rPr lang="zh-CN" altLang="en-US" dirty="0">
                <a:gradFill flip="none" rotWithShape="1">
                  <a:gsLst>
                    <a:gs pos="0">
                      <a:schemeClr val="accent5"/>
                    </a:gs>
                    <a:gs pos="100000">
                      <a:schemeClr val="accent5">
                        <a:lumMod val="60000"/>
                        <a:lumOff val="40000"/>
                      </a:schemeClr>
                    </a:gs>
                  </a:gsLst>
                  <a:lin ang="2700000" scaled="1"/>
                  <a:tileRect/>
                </a:gradFill>
              </a:rPr>
              <a:t>荣誉墙</a:t>
            </a:r>
          </a:p>
        </p:txBody>
      </p:sp>
      <p:sp>
        <p:nvSpPr>
          <p:cNvPr id="9" name="星形: 五角 8">
            <a:extLst>
              <a:ext uri="{FF2B5EF4-FFF2-40B4-BE49-F238E27FC236}">
                <a16:creationId xmlns:a16="http://schemas.microsoft.com/office/drawing/2014/main" xmlns="" id="{AA1C567C-BF65-4901-A171-FC629F221B90}"/>
              </a:ext>
            </a:extLst>
          </p:cNvPr>
          <p:cNvSpPr>
            <a:spLocks/>
          </p:cNvSpPr>
          <p:nvPr/>
        </p:nvSpPr>
        <p:spPr>
          <a:xfrm>
            <a:off x="5362550" y="1675207"/>
            <a:ext cx="207287" cy="207287"/>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10" name="星形: 五角 9">
            <a:extLst>
              <a:ext uri="{FF2B5EF4-FFF2-40B4-BE49-F238E27FC236}">
                <a16:creationId xmlns:a16="http://schemas.microsoft.com/office/drawing/2014/main" xmlns="" id="{08A2157D-C335-455E-9AF9-A7C2E9F76CA0}"/>
              </a:ext>
            </a:extLst>
          </p:cNvPr>
          <p:cNvSpPr/>
          <p:nvPr/>
        </p:nvSpPr>
        <p:spPr>
          <a:xfrm>
            <a:off x="6034079" y="1782739"/>
            <a:ext cx="123842" cy="123842"/>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11" name="星形: 五角 10">
            <a:extLst>
              <a:ext uri="{FF2B5EF4-FFF2-40B4-BE49-F238E27FC236}">
                <a16:creationId xmlns:a16="http://schemas.microsoft.com/office/drawing/2014/main" xmlns="" id="{BADC95C0-56EB-48B4-84E9-0C5D735A51AC}"/>
              </a:ext>
            </a:extLst>
          </p:cNvPr>
          <p:cNvSpPr>
            <a:spLocks/>
          </p:cNvSpPr>
          <p:nvPr/>
        </p:nvSpPr>
        <p:spPr>
          <a:xfrm>
            <a:off x="6617669" y="1677454"/>
            <a:ext cx="207287" cy="207287"/>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23" name="文本框 22">
            <a:extLst>
              <a:ext uri="{FF2B5EF4-FFF2-40B4-BE49-F238E27FC236}">
                <a16:creationId xmlns:a16="http://schemas.microsoft.com/office/drawing/2014/main" xmlns="" id="{D5879713-0E30-425D-90F6-B894542024B6}"/>
              </a:ext>
            </a:extLst>
          </p:cNvPr>
          <p:cNvSpPr txBox="1"/>
          <p:nvPr/>
        </p:nvSpPr>
        <p:spPr>
          <a:xfrm>
            <a:off x="1271197" y="2832689"/>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48" name="文本框 47">
            <a:extLst>
              <a:ext uri="{FF2B5EF4-FFF2-40B4-BE49-F238E27FC236}">
                <a16:creationId xmlns:a16="http://schemas.microsoft.com/office/drawing/2014/main" xmlns="" id="{1300EC5B-760E-4E51-BF0A-D43CE4F7C7C6}"/>
              </a:ext>
            </a:extLst>
          </p:cNvPr>
          <p:cNvSpPr txBox="1"/>
          <p:nvPr/>
        </p:nvSpPr>
        <p:spPr>
          <a:xfrm>
            <a:off x="1633500" y="2446540"/>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荣誉名称</a:t>
            </a:r>
          </a:p>
        </p:txBody>
      </p:sp>
      <p:grpSp>
        <p:nvGrpSpPr>
          <p:cNvPr id="57" name="组合 56">
            <a:extLst>
              <a:ext uri="{FF2B5EF4-FFF2-40B4-BE49-F238E27FC236}">
                <a16:creationId xmlns:a16="http://schemas.microsoft.com/office/drawing/2014/main" xmlns="" id="{BA6BE53D-6FD7-4DBF-B59F-5B51BE924C31}"/>
              </a:ext>
            </a:extLst>
          </p:cNvPr>
          <p:cNvGrpSpPr/>
          <p:nvPr/>
        </p:nvGrpSpPr>
        <p:grpSpPr>
          <a:xfrm>
            <a:off x="6841359" y="2226096"/>
            <a:ext cx="1015702" cy="1185694"/>
            <a:chOff x="5321111" y="1192654"/>
            <a:chExt cx="517413" cy="604009"/>
          </a:xfrm>
          <a:gradFill>
            <a:gsLst>
              <a:gs pos="0">
                <a:srgbClr val="FFEFC9"/>
              </a:gs>
              <a:gs pos="100000">
                <a:schemeClr val="accent5"/>
              </a:gs>
            </a:gsLst>
            <a:lin ang="2700000" scaled="1"/>
          </a:gradFill>
        </p:grpSpPr>
        <p:sp>
          <p:nvSpPr>
            <p:cNvPr id="65" name="Freeform 13">
              <a:extLst>
                <a:ext uri="{FF2B5EF4-FFF2-40B4-BE49-F238E27FC236}">
                  <a16:creationId xmlns:a16="http://schemas.microsoft.com/office/drawing/2014/main" xmlns="" id="{74E9A299-6AD6-4E1A-AC60-AC7DAED6DB7A}"/>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14">
              <a:extLst>
                <a:ext uri="{FF2B5EF4-FFF2-40B4-BE49-F238E27FC236}">
                  <a16:creationId xmlns:a16="http://schemas.microsoft.com/office/drawing/2014/main" xmlns="" id="{78582796-66FB-4528-BA5E-F482ABB878AE}"/>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a:extLst>
              <a:ext uri="{FF2B5EF4-FFF2-40B4-BE49-F238E27FC236}">
                <a16:creationId xmlns:a16="http://schemas.microsoft.com/office/drawing/2014/main" xmlns="" id="{AEAE042D-6541-4827-ACE5-55CCCC600A39}"/>
              </a:ext>
            </a:extLst>
          </p:cNvPr>
          <p:cNvGrpSpPr/>
          <p:nvPr/>
        </p:nvGrpSpPr>
        <p:grpSpPr>
          <a:xfrm flipH="1">
            <a:off x="4510615" y="2226096"/>
            <a:ext cx="1015702" cy="1185694"/>
            <a:chOff x="5321111" y="1192654"/>
            <a:chExt cx="517413" cy="604009"/>
          </a:xfrm>
          <a:gradFill>
            <a:gsLst>
              <a:gs pos="0">
                <a:srgbClr val="FFEFC9"/>
              </a:gs>
              <a:gs pos="100000">
                <a:schemeClr val="accent5"/>
              </a:gs>
            </a:gsLst>
            <a:lin ang="2700000" scaled="1"/>
          </a:gradFill>
        </p:grpSpPr>
        <p:sp>
          <p:nvSpPr>
            <p:cNvPr id="63" name="Freeform 13">
              <a:extLst>
                <a:ext uri="{FF2B5EF4-FFF2-40B4-BE49-F238E27FC236}">
                  <a16:creationId xmlns:a16="http://schemas.microsoft.com/office/drawing/2014/main" xmlns="" id="{B0527303-24AD-4E78-92A3-6B0509E3FDBD}"/>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4">
              <a:extLst>
                <a:ext uri="{FF2B5EF4-FFF2-40B4-BE49-F238E27FC236}">
                  <a16:creationId xmlns:a16="http://schemas.microsoft.com/office/drawing/2014/main" xmlns="" id="{905290E3-84D7-46F5-A31C-8CA9ED087043}"/>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9" name="文本框 58">
            <a:extLst>
              <a:ext uri="{FF2B5EF4-FFF2-40B4-BE49-F238E27FC236}">
                <a16:creationId xmlns:a16="http://schemas.microsoft.com/office/drawing/2014/main" xmlns="" id="{B66E6B69-3915-45F1-B318-E2CCEAD70316}"/>
              </a:ext>
            </a:extLst>
          </p:cNvPr>
          <p:cNvSpPr txBox="1"/>
          <p:nvPr/>
        </p:nvSpPr>
        <p:spPr>
          <a:xfrm>
            <a:off x="5501600" y="2446539"/>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荣誉名称</a:t>
            </a:r>
          </a:p>
        </p:txBody>
      </p:sp>
      <p:sp>
        <p:nvSpPr>
          <p:cNvPr id="130" name="星形: 五角 129">
            <a:extLst>
              <a:ext uri="{FF2B5EF4-FFF2-40B4-BE49-F238E27FC236}">
                <a16:creationId xmlns:a16="http://schemas.microsoft.com/office/drawing/2014/main" xmlns="" id="{C32A49AF-8A6B-4CBC-9A10-E022DEC10C8D}"/>
              </a:ext>
            </a:extLst>
          </p:cNvPr>
          <p:cNvSpPr>
            <a:spLocks/>
          </p:cNvSpPr>
          <p:nvPr/>
        </p:nvSpPr>
        <p:spPr>
          <a:xfrm>
            <a:off x="4864209" y="1210560"/>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0" name="组合 79">
            <a:extLst>
              <a:ext uri="{FF2B5EF4-FFF2-40B4-BE49-F238E27FC236}">
                <a16:creationId xmlns:a16="http://schemas.microsoft.com/office/drawing/2014/main" xmlns="" id="{E6E8B22B-6BF7-4B12-811D-E81E9BD86C3B}"/>
              </a:ext>
            </a:extLst>
          </p:cNvPr>
          <p:cNvGrpSpPr/>
          <p:nvPr/>
        </p:nvGrpSpPr>
        <p:grpSpPr>
          <a:xfrm>
            <a:off x="10533778" y="2226097"/>
            <a:ext cx="1015702" cy="1185695"/>
            <a:chOff x="5321111" y="1192654"/>
            <a:chExt cx="517413" cy="604009"/>
          </a:xfrm>
          <a:gradFill>
            <a:gsLst>
              <a:gs pos="0">
                <a:srgbClr val="FFEFC9"/>
              </a:gs>
              <a:gs pos="100000">
                <a:schemeClr val="accent5"/>
              </a:gs>
            </a:gsLst>
            <a:lin ang="2700000" scaled="1"/>
          </a:gradFill>
        </p:grpSpPr>
        <p:sp>
          <p:nvSpPr>
            <p:cNvPr id="88" name="Freeform 13">
              <a:extLst>
                <a:ext uri="{FF2B5EF4-FFF2-40B4-BE49-F238E27FC236}">
                  <a16:creationId xmlns:a16="http://schemas.microsoft.com/office/drawing/2014/main" xmlns="" id="{0BC73864-7F76-44AA-911E-4346F69E0EDB}"/>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14">
              <a:extLst>
                <a:ext uri="{FF2B5EF4-FFF2-40B4-BE49-F238E27FC236}">
                  <a16:creationId xmlns:a16="http://schemas.microsoft.com/office/drawing/2014/main" xmlns="" id="{A5654F0B-9A05-43E2-A42A-B91D0EACC549}"/>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a:extLst>
              <a:ext uri="{FF2B5EF4-FFF2-40B4-BE49-F238E27FC236}">
                <a16:creationId xmlns:a16="http://schemas.microsoft.com/office/drawing/2014/main" xmlns="" id="{084F203A-AA5F-49D0-B59F-A2FA704DBA82}"/>
              </a:ext>
            </a:extLst>
          </p:cNvPr>
          <p:cNvGrpSpPr/>
          <p:nvPr/>
        </p:nvGrpSpPr>
        <p:grpSpPr>
          <a:xfrm flipH="1">
            <a:off x="8203034" y="2226097"/>
            <a:ext cx="1015702" cy="1185695"/>
            <a:chOff x="5321111" y="1192654"/>
            <a:chExt cx="517413" cy="604009"/>
          </a:xfrm>
          <a:gradFill>
            <a:gsLst>
              <a:gs pos="0">
                <a:srgbClr val="FFEFC9"/>
              </a:gs>
              <a:gs pos="100000">
                <a:schemeClr val="accent5"/>
              </a:gs>
            </a:gsLst>
            <a:lin ang="2700000" scaled="1"/>
          </a:gradFill>
        </p:grpSpPr>
        <p:sp>
          <p:nvSpPr>
            <p:cNvPr id="86" name="Freeform 13">
              <a:extLst>
                <a:ext uri="{FF2B5EF4-FFF2-40B4-BE49-F238E27FC236}">
                  <a16:creationId xmlns:a16="http://schemas.microsoft.com/office/drawing/2014/main" xmlns="" id="{D62FA3EF-BCE3-43A9-998D-76FB5775E128}"/>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14">
              <a:extLst>
                <a:ext uri="{FF2B5EF4-FFF2-40B4-BE49-F238E27FC236}">
                  <a16:creationId xmlns:a16="http://schemas.microsoft.com/office/drawing/2014/main" xmlns="" id="{7BBC3EB1-63C2-4F68-90E3-D30E3A227B91}"/>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2" name="文本框 81">
            <a:extLst>
              <a:ext uri="{FF2B5EF4-FFF2-40B4-BE49-F238E27FC236}">
                <a16:creationId xmlns:a16="http://schemas.microsoft.com/office/drawing/2014/main" xmlns="" id="{EA417638-C9FE-4A3A-AF4A-3A6AFA2E6E74}"/>
              </a:ext>
            </a:extLst>
          </p:cNvPr>
          <p:cNvSpPr txBox="1"/>
          <p:nvPr/>
        </p:nvSpPr>
        <p:spPr>
          <a:xfrm>
            <a:off x="9194019" y="2446540"/>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114" name="组合 113">
            <a:extLst>
              <a:ext uri="{FF2B5EF4-FFF2-40B4-BE49-F238E27FC236}">
                <a16:creationId xmlns:a16="http://schemas.microsoft.com/office/drawing/2014/main" xmlns="" id="{9F6A4596-CECB-45A8-BAFA-604B06964AE2}"/>
              </a:ext>
            </a:extLst>
          </p:cNvPr>
          <p:cNvGrpSpPr/>
          <p:nvPr/>
        </p:nvGrpSpPr>
        <p:grpSpPr>
          <a:xfrm>
            <a:off x="2973264" y="4221628"/>
            <a:ext cx="1015702" cy="1185695"/>
            <a:chOff x="5321111" y="1192654"/>
            <a:chExt cx="517413" cy="604009"/>
          </a:xfrm>
          <a:gradFill>
            <a:gsLst>
              <a:gs pos="0">
                <a:srgbClr val="FFEFC9"/>
              </a:gs>
              <a:gs pos="100000">
                <a:schemeClr val="accent5"/>
              </a:gs>
            </a:gsLst>
            <a:lin ang="2700000" scaled="1"/>
          </a:gradFill>
        </p:grpSpPr>
        <p:sp>
          <p:nvSpPr>
            <p:cNvPr id="122" name="Freeform 13">
              <a:extLst>
                <a:ext uri="{FF2B5EF4-FFF2-40B4-BE49-F238E27FC236}">
                  <a16:creationId xmlns:a16="http://schemas.microsoft.com/office/drawing/2014/main" xmlns="" id="{7EE0204C-8790-4723-875F-F9B20C211E55}"/>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4">
              <a:extLst>
                <a:ext uri="{FF2B5EF4-FFF2-40B4-BE49-F238E27FC236}">
                  <a16:creationId xmlns:a16="http://schemas.microsoft.com/office/drawing/2014/main" xmlns="" id="{78BEB372-ADAD-43A8-9AB0-2A365CF5910C}"/>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5" name="组合 114">
            <a:extLst>
              <a:ext uri="{FF2B5EF4-FFF2-40B4-BE49-F238E27FC236}">
                <a16:creationId xmlns:a16="http://schemas.microsoft.com/office/drawing/2014/main" xmlns="" id="{32B3A8A0-F0AB-4CE5-B444-7B0236B3A429}"/>
              </a:ext>
            </a:extLst>
          </p:cNvPr>
          <p:cNvGrpSpPr/>
          <p:nvPr/>
        </p:nvGrpSpPr>
        <p:grpSpPr>
          <a:xfrm flipH="1">
            <a:off x="642520" y="4221628"/>
            <a:ext cx="1015702" cy="1185695"/>
            <a:chOff x="5321111" y="1192654"/>
            <a:chExt cx="517413" cy="604009"/>
          </a:xfrm>
          <a:gradFill>
            <a:gsLst>
              <a:gs pos="0">
                <a:srgbClr val="FFEFC9"/>
              </a:gs>
              <a:gs pos="100000">
                <a:schemeClr val="accent5"/>
              </a:gs>
            </a:gsLst>
            <a:lin ang="2700000" scaled="1"/>
          </a:gradFill>
        </p:grpSpPr>
        <p:sp>
          <p:nvSpPr>
            <p:cNvPr id="120" name="Freeform 13">
              <a:extLst>
                <a:ext uri="{FF2B5EF4-FFF2-40B4-BE49-F238E27FC236}">
                  <a16:creationId xmlns:a16="http://schemas.microsoft.com/office/drawing/2014/main" xmlns="" id="{A734B7D0-5DAD-4DF9-9CAA-93A9D6FE10B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4">
              <a:extLst>
                <a:ext uri="{FF2B5EF4-FFF2-40B4-BE49-F238E27FC236}">
                  <a16:creationId xmlns:a16="http://schemas.microsoft.com/office/drawing/2014/main" xmlns="" id="{1DCB7BB6-CC35-4E2A-BDD6-2F780D9D4B98}"/>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a:extLst>
              <a:ext uri="{FF2B5EF4-FFF2-40B4-BE49-F238E27FC236}">
                <a16:creationId xmlns:a16="http://schemas.microsoft.com/office/drawing/2014/main" xmlns="" id="{3D236AAF-4004-44A7-9942-D3C67AB51663}"/>
              </a:ext>
            </a:extLst>
          </p:cNvPr>
          <p:cNvSpPr txBox="1"/>
          <p:nvPr/>
        </p:nvSpPr>
        <p:spPr>
          <a:xfrm>
            <a:off x="1633505"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104" name="组合 103">
            <a:extLst>
              <a:ext uri="{FF2B5EF4-FFF2-40B4-BE49-F238E27FC236}">
                <a16:creationId xmlns:a16="http://schemas.microsoft.com/office/drawing/2014/main" xmlns="" id="{9D3B07DE-439B-4FBC-B464-F5EFF45CEC31}"/>
              </a:ext>
            </a:extLst>
          </p:cNvPr>
          <p:cNvGrpSpPr/>
          <p:nvPr/>
        </p:nvGrpSpPr>
        <p:grpSpPr>
          <a:xfrm>
            <a:off x="6841359" y="4221628"/>
            <a:ext cx="1015702" cy="1185695"/>
            <a:chOff x="5321111" y="1192654"/>
            <a:chExt cx="517413" cy="604009"/>
          </a:xfrm>
          <a:gradFill>
            <a:gsLst>
              <a:gs pos="0">
                <a:srgbClr val="FFEFC9"/>
              </a:gs>
              <a:gs pos="100000">
                <a:schemeClr val="accent5"/>
              </a:gs>
            </a:gsLst>
            <a:lin ang="2700000" scaled="1"/>
          </a:gradFill>
        </p:grpSpPr>
        <p:sp>
          <p:nvSpPr>
            <p:cNvPr id="112" name="Freeform 13">
              <a:extLst>
                <a:ext uri="{FF2B5EF4-FFF2-40B4-BE49-F238E27FC236}">
                  <a16:creationId xmlns:a16="http://schemas.microsoft.com/office/drawing/2014/main" xmlns="" id="{7F06E94D-8BEA-45A3-A2CC-1A5EAA983B0B}"/>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4">
              <a:extLst>
                <a:ext uri="{FF2B5EF4-FFF2-40B4-BE49-F238E27FC236}">
                  <a16:creationId xmlns:a16="http://schemas.microsoft.com/office/drawing/2014/main" xmlns="" id="{75C2AE63-D097-4FB8-8194-36FAE9EF0E1F}"/>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a:extLst>
              <a:ext uri="{FF2B5EF4-FFF2-40B4-BE49-F238E27FC236}">
                <a16:creationId xmlns:a16="http://schemas.microsoft.com/office/drawing/2014/main" xmlns="" id="{6F8AA9DC-BC06-4D4E-90A5-B3E96C8C4613}"/>
              </a:ext>
            </a:extLst>
          </p:cNvPr>
          <p:cNvGrpSpPr/>
          <p:nvPr/>
        </p:nvGrpSpPr>
        <p:grpSpPr>
          <a:xfrm flipH="1">
            <a:off x="4510615" y="4221628"/>
            <a:ext cx="1015702" cy="1185695"/>
            <a:chOff x="5321111" y="1192654"/>
            <a:chExt cx="517413" cy="604009"/>
          </a:xfrm>
          <a:gradFill>
            <a:gsLst>
              <a:gs pos="0">
                <a:srgbClr val="FFEFC9"/>
              </a:gs>
              <a:gs pos="100000">
                <a:schemeClr val="accent5"/>
              </a:gs>
            </a:gsLst>
            <a:lin ang="2700000" scaled="1"/>
          </a:gradFill>
        </p:grpSpPr>
        <p:sp>
          <p:nvSpPr>
            <p:cNvPr id="110" name="Freeform 13">
              <a:extLst>
                <a:ext uri="{FF2B5EF4-FFF2-40B4-BE49-F238E27FC236}">
                  <a16:creationId xmlns:a16="http://schemas.microsoft.com/office/drawing/2014/main" xmlns="" id="{282C7432-911F-4E10-8BF8-1CEC32C7F7F3}"/>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4">
              <a:extLst>
                <a:ext uri="{FF2B5EF4-FFF2-40B4-BE49-F238E27FC236}">
                  <a16:creationId xmlns:a16="http://schemas.microsoft.com/office/drawing/2014/main" xmlns="" id="{6DC513CC-1399-4E7E-A0E6-46C13BEFAE55}"/>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a:extLst>
              <a:ext uri="{FF2B5EF4-FFF2-40B4-BE49-F238E27FC236}">
                <a16:creationId xmlns:a16="http://schemas.microsoft.com/office/drawing/2014/main" xmlns="" id="{B002F651-C091-47F5-8568-1BA7B91BC907}"/>
              </a:ext>
            </a:extLst>
          </p:cNvPr>
          <p:cNvSpPr txBox="1"/>
          <p:nvPr/>
        </p:nvSpPr>
        <p:spPr>
          <a:xfrm>
            <a:off x="5501600"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94" name="组合 93">
            <a:extLst>
              <a:ext uri="{FF2B5EF4-FFF2-40B4-BE49-F238E27FC236}">
                <a16:creationId xmlns:a16="http://schemas.microsoft.com/office/drawing/2014/main" xmlns="" id="{F4AD5CF8-C6EB-4A50-97D0-2732ECEB663D}"/>
              </a:ext>
            </a:extLst>
          </p:cNvPr>
          <p:cNvGrpSpPr/>
          <p:nvPr/>
        </p:nvGrpSpPr>
        <p:grpSpPr>
          <a:xfrm>
            <a:off x="10533778" y="4221628"/>
            <a:ext cx="1015702" cy="1185695"/>
            <a:chOff x="5321111" y="1192654"/>
            <a:chExt cx="517413" cy="604009"/>
          </a:xfrm>
          <a:gradFill>
            <a:gsLst>
              <a:gs pos="0">
                <a:srgbClr val="FFEFC9"/>
              </a:gs>
              <a:gs pos="100000">
                <a:schemeClr val="accent5"/>
              </a:gs>
            </a:gsLst>
            <a:lin ang="2700000" scaled="1"/>
          </a:gradFill>
        </p:grpSpPr>
        <p:sp>
          <p:nvSpPr>
            <p:cNvPr id="102" name="Freeform 13">
              <a:extLst>
                <a:ext uri="{FF2B5EF4-FFF2-40B4-BE49-F238E27FC236}">
                  <a16:creationId xmlns:a16="http://schemas.microsoft.com/office/drawing/2014/main" xmlns="" id="{1D2A1EAD-EE62-4935-92CB-E6001CBC31E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4">
              <a:extLst>
                <a:ext uri="{FF2B5EF4-FFF2-40B4-BE49-F238E27FC236}">
                  <a16:creationId xmlns:a16="http://schemas.microsoft.com/office/drawing/2014/main" xmlns="" id="{317EE405-FAD5-4065-9523-62CA072177D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a:extLst>
              <a:ext uri="{FF2B5EF4-FFF2-40B4-BE49-F238E27FC236}">
                <a16:creationId xmlns:a16="http://schemas.microsoft.com/office/drawing/2014/main" xmlns="" id="{BC20B9AA-20DD-4395-B2A5-214910C1EFB1}"/>
              </a:ext>
            </a:extLst>
          </p:cNvPr>
          <p:cNvGrpSpPr/>
          <p:nvPr/>
        </p:nvGrpSpPr>
        <p:grpSpPr>
          <a:xfrm flipH="1">
            <a:off x="8203034" y="4221628"/>
            <a:ext cx="1015702" cy="1185695"/>
            <a:chOff x="5321111" y="1192654"/>
            <a:chExt cx="517413" cy="604009"/>
          </a:xfrm>
          <a:gradFill>
            <a:gsLst>
              <a:gs pos="0">
                <a:srgbClr val="FFEFC9"/>
              </a:gs>
              <a:gs pos="100000">
                <a:schemeClr val="accent5"/>
              </a:gs>
            </a:gsLst>
            <a:lin ang="2700000" scaled="1"/>
          </a:gradFill>
        </p:grpSpPr>
        <p:sp>
          <p:nvSpPr>
            <p:cNvPr id="100" name="Freeform 13">
              <a:extLst>
                <a:ext uri="{FF2B5EF4-FFF2-40B4-BE49-F238E27FC236}">
                  <a16:creationId xmlns:a16="http://schemas.microsoft.com/office/drawing/2014/main" xmlns="" id="{86229519-68D1-4686-B8D9-E5F276724FE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4">
              <a:extLst>
                <a:ext uri="{FF2B5EF4-FFF2-40B4-BE49-F238E27FC236}">
                  <a16:creationId xmlns:a16="http://schemas.microsoft.com/office/drawing/2014/main" xmlns="" id="{E52BB737-18C4-4518-8096-D6FDEE1FA6C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6" name="文本框 95">
            <a:extLst>
              <a:ext uri="{FF2B5EF4-FFF2-40B4-BE49-F238E27FC236}">
                <a16:creationId xmlns:a16="http://schemas.microsoft.com/office/drawing/2014/main" xmlns="" id="{F74624E5-D3E3-4B67-A64E-E63182C96327}"/>
              </a:ext>
            </a:extLst>
          </p:cNvPr>
          <p:cNvSpPr txBox="1"/>
          <p:nvPr/>
        </p:nvSpPr>
        <p:spPr>
          <a:xfrm>
            <a:off x="9194019"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sp>
        <p:nvSpPr>
          <p:cNvPr id="124" name="文本框 123">
            <a:extLst>
              <a:ext uri="{FF2B5EF4-FFF2-40B4-BE49-F238E27FC236}">
                <a16:creationId xmlns:a16="http://schemas.microsoft.com/office/drawing/2014/main" xmlns="" id="{B3BD4C0B-A382-4A68-BADC-834292C3E9A1}"/>
              </a:ext>
            </a:extLst>
          </p:cNvPr>
          <p:cNvSpPr txBox="1"/>
          <p:nvPr/>
        </p:nvSpPr>
        <p:spPr>
          <a:xfrm>
            <a:off x="5107663" y="2817360"/>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5" name="文本框 124">
            <a:extLst>
              <a:ext uri="{FF2B5EF4-FFF2-40B4-BE49-F238E27FC236}">
                <a16:creationId xmlns:a16="http://schemas.microsoft.com/office/drawing/2014/main" xmlns="" id="{9FC84887-E630-44CC-AE08-44B9CBC120DC}"/>
              </a:ext>
            </a:extLst>
          </p:cNvPr>
          <p:cNvSpPr txBox="1"/>
          <p:nvPr/>
        </p:nvSpPr>
        <p:spPr>
          <a:xfrm>
            <a:off x="8795852" y="2832689"/>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6" name="文本框 125">
            <a:extLst>
              <a:ext uri="{FF2B5EF4-FFF2-40B4-BE49-F238E27FC236}">
                <a16:creationId xmlns:a16="http://schemas.microsoft.com/office/drawing/2014/main" xmlns="" id="{35F4AF55-FC71-460D-BF8E-A3714186670F}"/>
              </a:ext>
            </a:extLst>
          </p:cNvPr>
          <p:cNvSpPr txBox="1"/>
          <p:nvPr/>
        </p:nvSpPr>
        <p:spPr>
          <a:xfrm>
            <a:off x="1271197"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7" name="文本框 126">
            <a:extLst>
              <a:ext uri="{FF2B5EF4-FFF2-40B4-BE49-F238E27FC236}">
                <a16:creationId xmlns:a16="http://schemas.microsoft.com/office/drawing/2014/main" xmlns="" id="{C1E97D43-41A2-4D87-82C9-AE78F896FA49}"/>
              </a:ext>
            </a:extLst>
          </p:cNvPr>
          <p:cNvSpPr txBox="1"/>
          <p:nvPr/>
        </p:nvSpPr>
        <p:spPr>
          <a:xfrm>
            <a:off x="5149805"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8" name="文本框 127">
            <a:extLst>
              <a:ext uri="{FF2B5EF4-FFF2-40B4-BE49-F238E27FC236}">
                <a16:creationId xmlns:a16="http://schemas.microsoft.com/office/drawing/2014/main" xmlns="" id="{2C382545-360D-4011-B198-C42D885CF55F}"/>
              </a:ext>
            </a:extLst>
          </p:cNvPr>
          <p:cNvSpPr txBox="1"/>
          <p:nvPr/>
        </p:nvSpPr>
        <p:spPr>
          <a:xfrm>
            <a:off x="8827223"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31" name="星形: 五角 130">
            <a:extLst>
              <a:ext uri="{FF2B5EF4-FFF2-40B4-BE49-F238E27FC236}">
                <a16:creationId xmlns:a16="http://schemas.microsoft.com/office/drawing/2014/main" xmlns="" id="{2339764F-0418-4331-ACF6-9DB53BBA9271}"/>
              </a:ext>
            </a:extLst>
          </p:cNvPr>
          <p:cNvSpPr>
            <a:spLocks/>
          </p:cNvSpPr>
          <p:nvPr/>
        </p:nvSpPr>
        <p:spPr>
          <a:xfrm>
            <a:off x="7042195" y="1210560"/>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a:extLst>
              <a:ext uri="{FF2B5EF4-FFF2-40B4-BE49-F238E27FC236}">
                <a16:creationId xmlns:a16="http://schemas.microsoft.com/office/drawing/2014/main" xmlns="" id="{8CE37C66-DEC3-4B9C-855E-516C956061F8}"/>
              </a:ext>
            </a:extLst>
          </p:cNvPr>
          <p:cNvGrpSpPr/>
          <p:nvPr/>
        </p:nvGrpSpPr>
        <p:grpSpPr>
          <a:xfrm>
            <a:off x="642520" y="2226097"/>
            <a:ext cx="3346446" cy="1304064"/>
            <a:chOff x="642520" y="2226097"/>
            <a:chExt cx="3346446" cy="1304064"/>
          </a:xfrm>
        </p:grpSpPr>
        <p:grpSp>
          <p:nvGrpSpPr>
            <p:cNvPr id="46" name="组合 45">
              <a:extLst>
                <a:ext uri="{FF2B5EF4-FFF2-40B4-BE49-F238E27FC236}">
                  <a16:creationId xmlns:a16="http://schemas.microsoft.com/office/drawing/2014/main" xmlns="" id="{F4430247-69EA-4E22-9461-E6BFCB423508}"/>
                </a:ext>
              </a:extLst>
            </p:cNvPr>
            <p:cNvGrpSpPr/>
            <p:nvPr/>
          </p:nvGrpSpPr>
          <p:grpSpPr>
            <a:xfrm>
              <a:off x="2973264" y="2226097"/>
              <a:ext cx="1015702" cy="1185695"/>
              <a:chOff x="5321111" y="1192654"/>
              <a:chExt cx="517413" cy="604009"/>
            </a:xfrm>
            <a:gradFill>
              <a:gsLst>
                <a:gs pos="0">
                  <a:srgbClr val="FFEFC9"/>
                </a:gs>
                <a:gs pos="100000">
                  <a:schemeClr val="accent5"/>
                </a:gs>
              </a:gsLst>
              <a:lin ang="2700000" scaled="1"/>
            </a:gradFill>
          </p:grpSpPr>
          <p:sp>
            <p:nvSpPr>
              <p:cNvPr id="54" name="Freeform 13">
                <a:extLst>
                  <a:ext uri="{FF2B5EF4-FFF2-40B4-BE49-F238E27FC236}">
                    <a16:creationId xmlns:a16="http://schemas.microsoft.com/office/drawing/2014/main" xmlns="" id="{51D61F54-0FD0-481D-AB0A-9C97A9090FB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14">
                <a:extLst>
                  <a:ext uri="{FF2B5EF4-FFF2-40B4-BE49-F238E27FC236}">
                    <a16:creationId xmlns:a16="http://schemas.microsoft.com/office/drawing/2014/main" xmlns="" id="{E7894F29-4D91-4A2F-83F6-3E267BB9C1FD}"/>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a:extLst>
                <a:ext uri="{FF2B5EF4-FFF2-40B4-BE49-F238E27FC236}">
                  <a16:creationId xmlns:a16="http://schemas.microsoft.com/office/drawing/2014/main" xmlns="" id="{53932789-ADD0-4AAC-B31A-33AE1BE53A40}"/>
                </a:ext>
              </a:extLst>
            </p:cNvPr>
            <p:cNvGrpSpPr/>
            <p:nvPr/>
          </p:nvGrpSpPr>
          <p:grpSpPr>
            <a:xfrm flipH="1">
              <a:off x="642520" y="2226097"/>
              <a:ext cx="1015702" cy="1185695"/>
              <a:chOff x="5321111" y="1192654"/>
              <a:chExt cx="517413" cy="604009"/>
            </a:xfrm>
            <a:gradFill>
              <a:gsLst>
                <a:gs pos="0">
                  <a:srgbClr val="FFEFC9"/>
                </a:gs>
                <a:gs pos="100000">
                  <a:schemeClr val="accent5"/>
                </a:gs>
              </a:gsLst>
              <a:lin ang="2700000" scaled="1"/>
            </a:gradFill>
          </p:grpSpPr>
          <p:sp>
            <p:nvSpPr>
              <p:cNvPr id="52" name="Freeform 13">
                <a:extLst>
                  <a:ext uri="{FF2B5EF4-FFF2-40B4-BE49-F238E27FC236}">
                    <a16:creationId xmlns:a16="http://schemas.microsoft.com/office/drawing/2014/main" xmlns="" id="{51958CA7-4E66-49EA-820E-99F28F6B96E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4">
                <a:extLst>
                  <a:ext uri="{FF2B5EF4-FFF2-40B4-BE49-F238E27FC236}">
                    <a16:creationId xmlns:a16="http://schemas.microsoft.com/office/drawing/2014/main" xmlns="" id="{CFAE0D7B-E396-4962-ADF1-64A1292093BE}"/>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3" name="组合 132">
              <a:extLst>
                <a:ext uri="{FF2B5EF4-FFF2-40B4-BE49-F238E27FC236}">
                  <a16:creationId xmlns:a16="http://schemas.microsoft.com/office/drawing/2014/main" xmlns="" id="{C067E6E1-6AED-40CD-B263-59E21C7B8442}"/>
                </a:ext>
              </a:extLst>
            </p:cNvPr>
            <p:cNvGrpSpPr/>
            <p:nvPr/>
          </p:nvGrpSpPr>
          <p:grpSpPr>
            <a:xfrm>
              <a:off x="1800244" y="3244565"/>
              <a:ext cx="1024547" cy="285596"/>
              <a:chOff x="1646980" y="3244565"/>
              <a:chExt cx="1024547" cy="285596"/>
            </a:xfrm>
          </p:grpSpPr>
          <p:sp>
            <p:nvSpPr>
              <p:cNvPr id="50" name="星形: 五角 49">
                <a:extLst>
                  <a:ext uri="{FF2B5EF4-FFF2-40B4-BE49-F238E27FC236}">
                    <a16:creationId xmlns:a16="http://schemas.microsoft.com/office/drawing/2014/main" xmlns="" id="{0C82948B-4EF7-4853-A042-087C85D2CB78}"/>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星形: 五角 50">
                <a:extLst>
                  <a:ext uri="{FF2B5EF4-FFF2-40B4-BE49-F238E27FC236}">
                    <a16:creationId xmlns:a16="http://schemas.microsoft.com/office/drawing/2014/main" xmlns="" id="{48F8D6E5-B71B-4ADF-AF16-830D8895FE98}"/>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星形: 五角 131">
                <a:extLst>
                  <a:ext uri="{FF2B5EF4-FFF2-40B4-BE49-F238E27FC236}">
                    <a16:creationId xmlns:a16="http://schemas.microsoft.com/office/drawing/2014/main" xmlns="" id="{3EB6D2F4-A748-4CE1-A6EE-5E61113070BB}"/>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9" name="组合 138">
            <a:extLst>
              <a:ext uri="{FF2B5EF4-FFF2-40B4-BE49-F238E27FC236}">
                <a16:creationId xmlns:a16="http://schemas.microsoft.com/office/drawing/2014/main" xmlns="" id="{AAEAA753-FAAD-41A7-B1A7-764AC89D70C4}"/>
              </a:ext>
            </a:extLst>
          </p:cNvPr>
          <p:cNvGrpSpPr/>
          <p:nvPr/>
        </p:nvGrpSpPr>
        <p:grpSpPr>
          <a:xfrm>
            <a:off x="5674866" y="3244565"/>
            <a:ext cx="1024547" cy="285596"/>
            <a:chOff x="1646980" y="3244565"/>
            <a:chExt cx="1024547" cy="285596"/>
          </a:xfrm>
        </p:grpSpPr>
        <p:sp>
          <p:nvSpPr>
            <p:cNvPr id="140" name="星形: 五角 139">
              <a:extLst>
                <a:ext uri="{FF2B5EF4-FFF2-40B4-BE49-F238E27FC236}">
                  <a16:creationId xmlns:a16="http://schemas.microsoft.com/office/drawing/2014/main" xmlns="" id="{A4781BC0-61BA-474C-A309-2E955E1C36A1}"/>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星形: 五角 140">
              <a:extLst>
                <a:ext uri="{FF2B5EF4-FFF2-40B4-BE49-F238E27FC236}">
                  <a16:creationId xmlns:a16="http://schemas.microsoft.com/office/drawing/2014/main" xmlns="" id="{74627D66-3106-411F-BA9D-18B955FD71BC}"/>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星形: 五角 141">
              <a:extLst>
                <a:ext uri="{FF2B5EF4-FFF2-40B4-BE49-F238E27FC236}">
                  <a16:creationId xmlns:a16="http://schemas.microsoft.com/office/drawing/2014/main" xmlns="" id="{7445FAE1-194A-4066-BC8E-9D38E4F6CFCB}"/>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 name="组合 142">
            <a:extLst>
              <a:ext uri="{FF2B5EF4-FFF2-40B4-BE49-F238E27FC236}">
                <a16:creationId xmlns:a16="http://schemas.microsoft.com/office/drawing/2014/main" xmlns="" id="{B2DC85F2-246C-410E-978D-7FAF768D4551}"/>
              </a:ext>
            </a:extLst>
          </p:cNvPr>
          <p:cNvGrpSpPr/>
          <p:nvPr/>
        </p:nvGrpSpPr>
        <p:grpSpPr>
          <a:xfrm>
            <a:off x="9367209" y="3244565"/>
            <a:ext cx="1024547" cy="285596"/>
            <a:chOff x="1646980" y="3244565"/>
            <a:chExt cx="1024547" cy="285596"/>
          </a:xfrm>
        </p:grpSpPr>
        <p:sp>
          <p:nvSpPr>
            <p:cNvPr id="144" name="星形: 五角 143">
              <a:extLst>
                <a:ext uri="{FF2B5EF4-FFF2-40B4-BE49-F238E27FC236}">
                  <a16:creationId xmlns:a16="http://schemas.microsoft.com/office/drawing/2014/main" xmlns="" id="{15D0ABD3-BB5B-426E-B961-AEEEDC4A5791}"/>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星形: 五角 144">
              <a:extLst>
                <a:ext uri="{FF2B5EF4-FFF2-40B4-BE49-F238E27FC236}">
                  <a16:creationId xmlns:a16="http://schemas.microsoft.com/office/drawing/2014/main" xmlns="" id="{8BE74AFB-8023-4CB3-9B34-71D4D976B3DD}"/>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星形: 五角 145">
              <a:extLst>
                <a:ext uri="{FF2B5EF4-FFF2-40B4-BE49-F238E27FC236}">
                  <a16:creationId xmlns:a16="http://schemas.microsoft.com/office/drawing/2014/main" xmlns="" id="{528F215D-B093-45C3-8363-4DA9608DAC1A}"/>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2" name="组合 151">
            <a:extLst>
              <a:ext uri="{FF2B5EF4-FFF2-40B4-BE49-F238E27FC236}">
                <a16:creationId xmlns:a16="http://schemas.microsoft.com/office/drawing/2014/main" xmlns="" id="{D6B69DDF-5BBA-4FFA-AEBA-0B48E555686B}"/>
              </a:ext>
            </a:extLst>
          </p:cNvPr>
          <p:cNvGrpSpPr/>
          <p:nvPr/>
        </p:nvGrpSpPr>
        <p:grpSpPr>
          <a:xfrm>
            <a:off x="1800244" y="5260075"/>
            <a:ext cx="1024547" cy="285596"/>
            <a:chOff x="1646980" y="3244565"/>
            <a:chExt cx="1024547" cy="285596"/>
          </a:xfrm>
        </p:grpSpPr>
        <p:sp>
          <p:nvSpPr>
            <p:cNvPr id="153" name="星形: 五角 152">
              <a:extLst>
                <a:ext uri="{FF2B5EF4-FFF2-40B4-BE49-F238E27FC236}">
                  <a16:creationId xmlns:a16="http://schemas.microsoft.com/office/drawing/2014/main" xmlns="" id="{45DC53F0-1BE1-4011-86B6-90894A132CAD}"/>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星形: 五角 153">
              <a:extLst>
                <a:ext uri="{FF2B5EF4-FFF2-40B4-BE49-F238E27FC236}">
                  <a16:creationId xmlns:a16="http://schemas.microsoft.com/office/drawing/2014/main" xmlns="" id="{43494D8F-C459-499E-A254-9373237FFA11}"/>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星形: 五角 154">
              <a:extLst>
                <a:ext uri="{FF2B5EF4-FFF2-40B4-BE49-F238E27FC236}">
                  <a16:creationId xmlns:a16="http://schemas.microsoft.com/office/drawing/2014/main" xmlns="" id="{D6F0F47A-3069-4BE6-8CF1-17E4630BAFC3}"/>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6" name="组合 155">
            <a:extLst>
              <a:ext uri="{FF2B5EF4-FFF2-40B4-BE49-F238E27FC236}">
                <a16:creationId xmlns:a16="http://schemas.microsoft.com/office/drawing/2014/main" xmlns="" id="{F469E61D-E123-4520-B093-1BFD6124D827}"/>
              </a:ext>
            </a:extLst>
          </p:cNvPr>
          <p:cNvGrpSpPr/>
          <p:nvPr/>
        </p:nvGrpSpPr>
        <p:grpSpPr>
          <a:xfrm>
            <a:off x="5674866" y="5260075"/>
            <a:ext cx="1024547" cy="285596"/>
            <a:chOff x="1646980" y="3244565"/>
            <a:chExt cx="1024547" cy="285596"/>
          </a:xfrm>
        </p:grpSpPr>
        <p:sp>
          <p:nvSpPr>
            <p:cNvPr id="157" name="星形: 五角 156">
              <a:extLst>
                <a:ext uri="{FF2B5EF4-FFF2-40B4-BE49-F238E27FC236}">
                  <a16:creationId xmlns:a16="http://schemas.microsoft.com/office/drawing/2014/main" xmlns="" id="{B6154A97-413D-495A-AF01-75149B355A96}"/>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星形: 五角 157">
              <a:extLst>
                <a:ext uri="{FF2B5EF4-FFF2-40B4-BE49-F238E27FC236}">
                  <a16:creationId xmlns:a16="http://schemas.microsoft.com/office/drawing/2014/main" xmlns="" id="{02A57042-E4DE-4A72-AA1B-868741B1C626}"/>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星形: 五角 158">
              <a:extLst>
                <a:ext uri="{FF2B5EF4-FFF2-40B4-BE49-F238E27FC236}">
                  <a16:creationId xmlns:a16="http://schemas.microsoft.com/office/drawing/2014/main" xmlns="" id="{507174B6-C116-40A9-BB7B-87DC2E897F4E}"/>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0" name="组合 159">
            <a:extLst>
              <a:ext uri="{FF2B5EF4-FFF2-40B4-BE49-F238E27FC236}">
                <a16:creationId xmlns:a16="http://schemas.microsoft.com/office/drawing/2014/main" xmlns="" id="{9E1DF088-F546-45CF-BD9E-0D4C40B6CC02}"/>
              </a:ext>
            </a:extLst>
          </p:cNvPr>
          <p:cNvGrpSpPr/>
          <p:nvPr/>
        </p:nvGrpSpPr>
        <p:grpSpPr>
          <a:xfrm>
            <a:off x="9367209" y="5260075"/>
            <a:ext cx="1024547" cy="285596"/>
            <a:chOff x="1646980" y="3244565"/>
            <a:chExt cx="1024547" cy="285596"/>
          </a:xfrm>
        </p:grpSpPr>
        <p:sp>
          <p:nvSpPr>
            <p:cNvPr id="161" name="星形: 五角 160">
              <a:extLst>
                <a:ext uri="{FF2B5EF4-FFF2-40B4-BE49-F238E27FC236}">
                  <a16:creationId xmlns:a16="http://schemas.microsoft.com/office/drawing/2014/main" xmlns="" id="{D6DF58BC-066A-41A8-A5A0-0ECD9ECA4926}"/>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星形: 五角 161">
              <a:extLst>
                <a:ext uri="{FF2B5EF4-FFF2-40B4-BE49-F238E27FC236}">
                  <a16:creationId xmlns:a16="http://schemas.microsoft.com/office/drawing/2014/main" xmlns="" id="{29C76415-484B-4BC5-933C-98E40EC45CE7}"/>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星形: 五角 162">
              <a:extLst>
                <a:ext uri="{FF2B5EF4-FFF2-40B4-BE49-F238E27FC236}">
                  <a16:creationId xmlns:a16="http://schemas.microsoft.com/office/drawing/2014/main" xmlns="" id="{6B29A9C7-EFC8-4F70-9786-3478476C1C88}"/>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0" name="矩形 89">
            <a:extLst>
              <a:ext uri="{FF2B5EF4-FFF2-40B4-BE49-F238E27FC236}">
                <a16:creationId xmlns:a16="http://schemas.microsoft.com/office/drawing/2014/main" xmlns="" id="{132C1B88-3242-45E9-90C5-EEAE8483E8C1}"/>
              </a:ext>
            </a:extLst>
          </p:cNvPr>
          <p:cNvSpPr/>
          <p:nvPr/>
        </p:nvSpPr>
        <p:spPr>
          <a:xfrm>
            <a:off x="1" y="-754379"/>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a:extLst>
              <a:ext uri="{FF2B5EF4-FFF2-40B4-BE49-F238E27FC236}">
                <a16:creationId xmlns:a16="http://schemas.microsoft.com/office/drawing/2014/main" xmlns="" id="{D552D38D-FD7C-428C-BD34-6D55AE3CF77A}"/>
              </a:ext>
            </a:extLst>
          </p:cNvPr>
          <p:cNvSpPr/>
          <p:nvPr/>
        </p:nvSpPr>
        <p:spPr>
          <a:xfrm flipH="1">
            <a:off x="-1" y="-754379"/>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文本框 91">
            <a:extLst>
              <a:ext uri="{FF2B5EF4-FFF2-40B4-BE49-F238E27FC236}">
                <a16:creationId xmlns:a16="http://schemas.microsoft.com/office/drawing/2014/main" xmlns="" id="{C977BFCE-9BF2-47A9-B397-A499CD331CEC}"/>
              </a:ext>
            </a:extLst>
          </p:cNvPr>
          <p:cNvSpPr txBox="1"/>
          <p:nvPr/>
        </p:nvSpPr>
        <p:spPr>
          <a:xfrm>
            <a:off x="642975" y="-596146"/>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如果荣誉奖项较多，可以新建一页将金叶子缩小复制到新的一页上排版</a:t>
            </a:r>
            <a:endParaRPr lang="zh-CN" altLang="en-US" spc="100" dirty="0">
              <a:solidFill>
                <a:schemeClr val="tx1">
                  <a:lumMod val="65000"/>
                  <a:lumOff val="35000"/>
                </a:schemeClr>
              </a:solidFill>
              <a:latin typeface="+mn-ea"/>
            </a:endParaRPr>
          </a:p>
        </p:txBody>
      </p:sp>
      <p:pic>
        <p:nvPicPr>
          <p:cNvPr id="85" name="图片 84">
            <a:extLst>
              <a:ext uri="{FF2B5EF4-FFF2-40B4-BE49-F238E27FC236}">
                <a16:creationId xmlns:a16="http://schemas.microsoft.com/office/drawing/2014/main" xmlns="" id="{3D2DF9E5-35B9-49D5-B46B-94F44DA704F8}"/>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03034" y="-569019"/>
            <a:ext cx="503368" cy="320040"/>
          </a:xfrm>
          <a:prstGeom prst="rect">
            <a:avLst/>
          </a:prstGeom>
        </p:spPr>
      </p:pic>
      <p:pic>
        <p:nvPicPr>
          <p:cNvPr id="93" name="图片 92">
            <a:extLst>
              <a:ext uri="{FF2B5EF4-FFF2-40B4-BE49-F238E27FC236}">
                <a16:creationId xmlns:a16="http://schemas.microsoft.com/office/drawing/2014/main" xmlns="" id="{511EA9B7-B9A8-4267-BD47-48673B14EF9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
        <p:nvSpPr>
          <p:cNvPr id="97" name="矩形 96">
            <a:extLst>
              <a:ext uri="{FF2B5EF4-FFF2-40B4-BE49-F238E27FC236}">
                <a16:creationId xmlns:a16="http://schemas.microsoft.com/office/drawing/2014/main" xmlns="" id="{46DDEAC6-F905-4950-9DDB-FC2E921C2B7E}"/>
              </a:ext>
            </a:extLst>
          </p:cNvPr>
          <p:cNvSpPr/>
          <p:nvPr/>
        </p:nvSpPr>
        <p:spPr>
          <a:xfrm>
            <a:off x="1" y="6882207"/>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矩形 97">
            <a:extLst>
              <a:ext uri="{FF2B5EF4-FFF2-40B4-BE49-F238E27FC236}">
                <a16:creationId xmlns:a16="http://schemas.microsoft.com/office/drawing/2014/main" xmlns="" id="{5A0D463F-D189-4FC1-96FC-9C0F6FE879DB}"/>
              </a:ext>
            </a:extLst>
          </p:cNvPr>
          <p:cNvSpPr/>
          <p:nvPr/>
        </p:nvSpPr>
        <p:spPr>
          <a:xfrm flipH="1">
            <a:off x="-1" y="6882207"/>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框 98">
            <a:extLst>
              <a:ext uri="{FF2B5EF4-FFF2-40B4-BE49-F238E27FC236}">
                <a16:creationId xmlns:a16="http://schemas.microsoft.com/office/drawing/2014/main" xmlns="" id="{38841118-0BB6-4B18-A76C-CE06E5BCFF40}"/>
              </a:ext>
            </a:extLst>
          </p:cNvPr>
          <p:cNvSpPr txBox="1"/>
          <p:nvPr/>
        </p:nvSpPr>
        <p:spPr>
          <a:xfrm>
            <a:off x="642975" y="7040440"/>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选中元素，按住</a:t>
            </a:r>
            <a:r>
              <a:rPr lang="en-US" altLang="zh-CN" spc="100" dirty="0">
                <a:solidFill>
                  <a:schemeClr val="tx1">
                    <a:lumMod val="65000"/>
                    <a:lumOff val="35000"/>
                  </a:schemeClr>
                </a:solidFill>
                <a:latin typeface="+mn-ea"/>
              </a:rPr>
              <a:t>ctrl</a:t>
            </a:r>
            <a:r>
              <a:rPr lang="zh-CN" altLang="en-US" spc="100" dirty="0">
                <a:solidFill>
                  <a:schemeClr val="tx1">
                    <a:lumMod val="65000"/>
                    <a:lumOff val="35000"/>
                  </a:schemeClr>
                </a:solidFill>
                <a:latin typeface="+mn-ea"/>
              </a:rPr>
              <a:t>键</a:t>
            </a:r>
            <a:r>
              <a:rPr lang="en-US" altLang="zh-CN" spc="100" dirty="0">
                <a:solidFill>
                  <a:schemeClr val="tx1">
                    <a:lumMod val="65000"/>
                    <a:lumOff val="35000"/>
                  </a:schemeClr>
                </a:solidFill>
                <a:latin typeface="+mn-ea"/>
              </a:rPr>
              <a:t>+shift</a:t>
            </a:r>
            <a:r>
              <a:rPr lang="zh-CN" altLang="en-US" spc="100" dirty="0">
                <a:solidFill>
                  <a:schemeClr val="tx1">
                    <a:lumMod val="65000"/>
                    <a:lumOff val="35000"/>
                  </a:schemeClr>
                </a:solidFill>
                <a:latin typeface="+mn-ea"/>
              </a:rPr>
              <a:t>键不松手同时单击拖动鼠标，可以平行复制</a:t>
            </a:r>
          </a:p>
        </p:txBody>
      </p:sp>
      <p:pic>
        <p:nvPicPr>
          <p:cNvPr id="107" name="图片 106">
            <a:extLst>
              <a:ext uri="{FF2B5EF4-FFF2-40B4-BE49-F238E27FC236}">
                <a16:creationId xmlns:a16="http://schemas.microsoft.com/office/drawing/2014/main" xmlns="" id="{9583A148-83D4-4B2B-BF69-3FEC19F59584}"/>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20179" y="7067567"/>
            <a:ext cx="503368" cy="320040"/>
          </a:xfrm>
          <a:prstGeom prst="rect">
            <a:avLst/>
          </a:prstGeom>
        </p:spPr>
      </p:pic>
      <p:pic>
        <p:nvPicPr>
          <p:cNvPr id="108" name="图片 107">
            <a:extLst>
              <a:ext uri="{FF2B5EF4-FFF2-40B4-BE49-F238E27FC236}">
                <a16:creationId xmlns:a16="http://schemas.microsoft.com/office/drawing/2014/main" xmlns="" id="{0D872CBE-C177-40D9-BAED-63635EB2276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977681"/>
            <a:ext cx="441818" cy="441814"/>
          </a:xfrm>
          <a:prstGeom prst="rect">
            <a:avLst/>
          </a:prstGeom>
        </p:spPr>
      </p:pic>
    </p:spTree>
    <p:extLst>
      <p:ext uri="{BB962C8B-B14F-4D97-AF65-F5344CB8AC3E}">
        <p14:creationId xmlns:p14="http://schemas.microsoft.com/office/powerpoint/2010/main" val="382012452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a:extLst>
              <a:ext uri="{FF2B5EF4-FFF2-40B4-BE49-F238E27FC236}">
                <a16:creationId xmlns:a16="http://schemas.microsoft.com/office/drawing/2014/main" xmlns="" id="{3E161CA3-1938-401B-8D2B-F904751274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2258" y="880701"/>
            <a:ext cx="7322776" cy="5290246"/>
          </a:xfrm>
          <a:prstGeom prst="rect">
            <a:avLst/>
          </a:prstGeom>
        </p:spPr>
      </p:pic>
      <p:grpSp>
        <p:nvGrpSpPr>
          <p:cNvPr id="3" name="组合 2">
            <a:extLst>
              <a:ext uri="{FF2B5EF4-FFF2-40B4-BE49-F238E27FC236}">
                <a16:creationId xmlns:a16="http://schemas.microsoft.com/office/drawing/2014/main" xmlns="" id="{F56A138F-DE54-47EE-B606-1AA69CD877FD}"/>
              </a:ext>
            </a:extLst>
          </p:cNvPr>
          <p:cNvGrpSpPr/>
          <p:nvPr/>
        </p:nvGrpSpPr>
        <p:grpSpPr>
          <a:xfrm>
            <a:off x="6635750" y="1427296"/>
            <a:ext cx="4741608" cy="4608511"/>
            <a:chOff x="6635750" y="1427296"/>
            <a:chExt cx="4741608" cy="4608511"/>
          </a:xfrm>
        </p:grpSpPr>
        <p:sp>
          <p:nvSpPr>
            <p:cNvPr id="13" name="矩形: 圆角 12">
              <a:extLst>
                <a:ext uri="{FF2B5EF4-FFF2-40B4-BE49-F238E27FC236}">
                  <a16:creationId xmlns:a16="http://schemas.microsoft.com/office/drawing/2014/main" xmlns="" id="{F1D4679C-6CC4-4F0C-AAE7-82FD216F81B4}"/>
                </a:ext>
              </a:extLst>
            </p:cNvPr>
            <p:cNvSpPr/>
            <p:nvPr/>
          </p:nvSpPr>
          <p:spPr>
            <a:xfrm>
              <a:off x="6643056" y="1427296"/>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xmlns="" id="{A700A0D5-D3CA-4364-909F-AE1E3CE68BDC}"/>
                </a:ext>
              </a:extLst>
            </p:cNvPr>
            <p:cNvSpPr/>
            <p:nvPr/>
          </p:nvSpPr>
          <p:spPr>
            <a:xfrm>
              <a:off x="11260455" y="1427296"/>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 name="直接连接符 14">
              <a:extLst>
                <a:ext uri="{FF2B5EF4-FFF2-40B4-BE49-F238E27FC236}">
                  <a16:creationId xmlns:a16="http://schemas.microsoft.com/office/drawing/2014/main" xmlns="" id="{95DA3901-E4C5-455F-8AF0-D34B4204F617}"/>
                </a:ext>
              </a:extLst>
            </p:cNvPr>
            <p:cNvCxnSpPr>
              <a:cxnSpLocks/>
            </p:cNvCxnSpPr>
            <p:nvPr/>
          </p:nvCxnSpPr>
          <p:spPr>
            <a:xfrm>
              <a:off x="6635750" y="6035807"/>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4" name="标题 3">
            <a:extLst>
              <a:ext uri="{FF2B5EF4-FFF2-40B4-BE49-F238E27FC236}">
                <a16:creationId xmlns:a16="http://schemas.microsoft.com/office/drawing/2014/main" xmlns="" id="{F1AAF794-A8A9-4C0C-A99B-4B54E48E55EC}"/>
              </a:ext>
            </a:extLst>
          </p:cNvPr>
          <p:cNvSpPr>
            <a:spLocks noGrp="1"/>
          </p:cNvSpPr>
          <p:nvPr>
            <p:ph type="title"/>
          </p:nvPr>
        </p:nvSpPr>
        <p:spPr/>
        <p:txBody>
          <a:bodyPr/>
          <a:lstStyle/>
          <a:p>
            <a:r>
              <a:rPr lang="zh-CN" altLang="en-US" dirty="0"/>
              <a:t>这是一张可以提高美感的样机</a:t>
            </a:r>
          </a:p>
        </p:txBody>
      </p:sp>
      <p:pic>
        <p:nvPicPr>
          <p:cNvPr id="12" name="图片占位符 11" descr="图片包含 游戏机, 水, 自然, 河&#10;&#10;描述已自动生成">
            <a:extLst>
              <a:ext uri="{FF2B5EF4-FFF2-40B4-BE49-F238E27FC236}">
                <a16:creationId xmlns:a16="http://schemas.microsoft.com/office/drawing/2014/main" xmlns="" id="{B9EF510D-048A-4A74-B46A-3EE80EB6B285}"/>
              </a:ext>
            </a:extLst>
          </p:cNvPr>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l="1099" r="1099"/>
          <a:stretch>
            <a:fillRect/>
          </a:stretch>
        </p:blipFill>
        <p:spPr>
          <a:xfrm>
            <a:off x="1016050" y="1847182"/>
            <a:ext cx="4625792" cy="2606222"/>
          </a:xfrm>
          <a:effectLst/>
        </p:spPr>
      </p:pic>
      <p:pic>
        <p:nvPicPr>
          <p:cNvPr id="11" name="图片 10">
            <a:extLst>
              <a:ext uri="{FF2B5EF4-FFF2-40B4-BE49-F238E27FC236}">
                <a16:creationId xmlns:a16="http://schemas.microsoft.com/office/drawing/2014/main" xmlns="" id="{A84A7C36-E3B9-4B03-826E-45CB1708D7A4}"/>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44400" b="48785" l="45219" r="54973">
                        <a14:foregroundMark x1="48981" y1="46711" x2="48981" y2="46711"/>
                        <a14:foregroundMark x1="52778" y1="46623" x2="52778" y2="46623"/>
                      </a14:backgroundRemoval>
                    </a14:imgEffect>
                  </a14:imgLayer>
                </a14:imgProps>
              </a:ext>
              <a:ext uri="{28A0092B-C50C-407E-A947-70E740481C1C}">
                <a14:useLocalDpi xmlns:a14="http://schemas.microsoft.com/office/drawing/2010/main" val="0"/>
              </a:ext>
            </a:extLst>
          </a:blip>
          <a:srcRect l="44000" t="43852" r="43808" b="50667"/>
          <a:stretch/>
        </p:blipFill>
        <p:spPr>
          <a:xfrm>
            <a:off x="9084181" y="3513111"/>
            <a:ext cx="396099" cy="375920"/>
          </a:xfrm>
          <a:prstGeom prst="rect">
            <a:avLst/>
          </a:prstGeom>
        </p:spPr>
      </p:pic>
      <p:grpSp>
        <p:nvGrpSpPr>
          <p:cNvPr id="5" name="组合 4">
            <a:extLst>
              <a:ext uri="{FF2B5EF4-FFF2-40B4-BE49-F238E27FC236}">
                <a16:creationId xmlns:a16="http://schemas.microsoft.com/office/drawing/2014/main" xmlns="" id="{F4F9FDB0-8BF0-40EC-97BE-C8942CB86C4C}"/>
              </a:ext>
            </a:extLst>
          </p:cNvPr>
          <p:cNvGrpSpPr/>
          <p:nvPr/>
        </p:nvGrpSpPr>
        <p:grpSpPr>
          <a:xfrm>
            <a:off x="6886829" y="1661043"/>
            <a:ext cx="4239451" cy="3840320"/>
            <a:chOff x="6883176" y="1661043"/>
            <a:chExt cx="4239451" cy="3840320"/>
          </a:xfrm>
        </p:grpSpPr>
        <p:sp>
          <p:nvSpPr>
            <p:cNvPr id="9" name="文本框 8">
              <a:extLst>
                <a:ext uri="{FF2B5EF4-FFF2-40B4-BE49-F238E27FC236}">
                  <a16:creationId xmlns:a16="http://schemas.microsoft.com/office/drawing/2014/main" xmlns="" id="{614F4AC3-E6F9-46E1-8AF4-C8836F8C68B1}"/>
                </a:ext>
              </a:extLst>
            </p:cNvPr>
            <p:cNvSpPr txBox="1"/>
            <p:nvPr/>
          </p:nvSpPr>
          <p:spPr>
            <a:xfrm>
              <a:off x="6883176" y="2290337"/>
              <a:ext cx="4239451" cy="321102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r>
                <a:rPr lang="zh-CN" altLang="en-US" dirty="0">
                  <a:latin typeface="+mn-ea"/>
                </a:rPr>
                <a:t>本段内容是设计狮留下的，偷偷告诉你部分页面的顶部有技巧提示条，可以让你幻灯片的制作效率提高，可以缩小画布快速查看    机智操作！本段内容是设计狮留下的，偷偷告诉你部分页面的顶部有技巧提示条，</a:t>
              </a:r>
              <a:r>
                <a:rPr lang="zh-CN" altLang="en-US" b="1" dirty="0">
                  <a:solidFill>
                    <a:schemeClr val="accent1"/>
                  </a:solidFill>
                  <a:latin typeface="+mn-ea"/>
                </a:rPr>
                <a:t>按住</a:t>
              </a:r>
              <a:r>
                <a:rPr lang="en-US" altLang="zh-CN" b="1" dirty="0">
                  <a:solidFill>
                    <a:schemeClr val="accent1"/>
                  </a:solidFill>
                  <a:latin typeface="+mn-ea"/>
                </a:rPr>
                <a:t>ctrl</a:t>
              </a:r>
              <a:r>
                <a:rPr lang="zh-CN" altLang="en-US" b="1" dirty="0">
                  <a:solidFill>
                    <a:schemeClr val="accent1"/>
                  </a:solidFill>
                  <a:latin typeface="+mn-ea"/>
                </a:rPr>
                <a:t>键不松开再滚动鼠标滑轮即可快速更改页面的大小</a:t>
              </a:r>
              <a:endParaRPr lang="zh-CN" altLang="en-US" dirty="0">
                <a:latin typeface="+mn-ea"/>
              </a:endParaRPr>
            </a:p>
          </p:txBody>
        </p:sp>
        <p:sp>
          <p:nvSpPr>
            <p:cNvPr id="10" name="矩形: 圆角 9">
              <a:extLst>
                <a:ext uri="{FF2B5EF4-FFF2-40B4-BE49-F238E27FC236}">
                  <a16:creationId xmlns:a16="http://schemas.microsoft.com/office/drawing/2014/main" xmlns="" id="{6896E48C-364B-4D0E-85D4-D943ACFE0B10}"/>
                </a:ext>
              </a:extLst>
            </p:cNvPr>
            <p:cNvSpPr/>
            <p:nvPr/>
          </p:nvSpPr>
          <p:spPr>
            <a:xfrm>
              <a:off x="6981619" y="1661043"/>
              <a:ext cx="3215240"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p>
          </p:txBody>
        </p:sp>
        <p:cxnSp>
          <p:nvCxnSpPr>
            <p:cNvPr id="20" name="直接连接符 19">
              <a:extLst>
                <a:ext uri="{FF2B5EF4-FFF2-40B4-BE49-F238E27FC236}">
                  <a16:creationId xmlns:a16="http://schemas.microsoft.com/office/drawing/2014/main" xmlns="" id="{9F0624EC-E11E-40D6-B2E8-A34EEB300FE0}"/>
                </a:ext>
              </a:extLst>
            </p:cNvPr>
            <p:cNvCxnSpPr/>
            <p:nvPr/>
          </p:nvCxnSpPr>
          <p:spPr>
            <a:xfrm>
              <a:off x="7104233" y="2290337"/>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2636994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7C11EB9-E95D-464C-8CBD-4FB5EEBE1CD9}"/>
              </a:ext>
            </a:extLst>
          </p:cNvPr>
          <p:cNvSpPr>
            <a:spLocks noGrp="1"/>
          </p:cNvSpPr>
          <p:nvPr>
            <p:ph type="title"/>
          </p:nvPr>
        </p:nvSpPr>
        <p:spPr/>
        <p:txBody>
          <a:bodyPr/>
          <a:lstStyle/>
          <a:p>
            <a:r>
              <a:rPr lang="zh-CN" altLang="en-US" dirty="0">
                <a:latin typeface="+mj-ea"/>
              </a:rPr>
              <a:t>合作伙伴</a:t>
            </a:r>
            <a:r>
              <a:rPr lang="en-US" altLang="zh-CN" dirty="0">
                <a:latin typeface="+mj-ea"/>
              </a:rPr>
              <a:t>LOGO</a:t>
            </a:r>
            <a:r>
              <a:rPr lang="zh-CN" altLang="en-US" dirty="0">
                <a:latin typeface="+mj-ea"/>
              </a:rPr>
              <a:t>展示页</a:t>
            </a:r>
          </a:p>
        </p:txBody>
      </p:sp>
      <p:sp>
        <p:nvSpPr>
          <p:cNvPr id="191" name="矩形: 圆角 190">
            <a:extLst>
              <a:ext uri="{FF2B5EF4-FFF2-40B4-BE49-F238E27FC236}">
                <a16:creationId xmlns:a16="http://schemas.microsoft.com/office/drawing/2014/main" xmlns="" id="{4A309B8E-D3DA-410C-8702-A8A0A9F05439}"/>
              </a:ext>
            </a:extLst>
          </p:cNvPr>
          <p:cNvSpPr/>
          <p:nvPr/>
        </p:nvSpPr>
        <p:spPr>
          <a:xfrm>
            <a:off x="505279"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xmlns="" id="{0B52B65C-AD9C-45D6-B721-812E7FE22962}"/>
              </a:ext>
            </a:extLst>
          </p:cNvPr>
          <p:cNvSpPr/>
          <p:nvPr/>
        </p:nvSpPr>
        <p:spPr>
          <a:xfrm>
            <a:off x="507316"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矩形: 圆角 197">
            <a:extLst>
              <a:ext uri="{FF2B5EF4-FFF2-40B4-BE49-F238E27FC236}">
                <a16:creationId xmlns:a16="http://schemas.microsoft.com/office/drawing/2014/main" xmlns="" id="{3A8B4DEE-9F2E-4AFE-A243-4F1B44469961}"/>
              </a:ext>
            </a:extLst>
          </p:cNvPr>
          <p:cNvSpPr/>
          <p:nvPr/>
        </p:nvSpPr>
        <p:spPr>
          <a:xfrm>
            <a:off x="3418947"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xmlns="" id="{E7FFDBBE-A77D-48A8-B128-CB013EA291D2}"/>
              </a:ext>
            </a:extLst>
          </p:cNvPr>
          <p:cNvSpPr/>
          <p:nvPr/>
        </p:nvSpPr>
        <p:spPr>
          <a:xfrm>
            <a:off x="3420984"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1" name="iṥḷïďe">
            <a:extLst>
              <a:ext uri="{FF2B5EF4-FFF2-40B4-BE49-F238E27FC236}">
                <a16:creationId xmlns:a16="http://schemas.microsoft.com/office/drawing/2014/main" xmlns="" id="{22FD6B9C-510D-40F9-AEF3-2CDE705631F5}"/>
              </a:ext>
            </a:extLst>
          </p:cNvPr>
          <p:cNvGrpSpPr/>
          <p:nvPr/>
        </p:nvGrpSpPr>
        <p:grpSpPr>
          <a:xfrm>
            <a:off x="4258475" y="3290354"/>
            <a:ext cx="1174730" cy="310862"/>
            <a:chOff x="4642975" y="3402277"/>
            <a:chExt cx="3419476" cy="904876"/>
          </a:xfrm>
        </p:grpSpPr>
        <p:sp>
          <p:nvSpPr>
            <p:cNvPr id="235" name="îṣļiḑe">
              <a:extLst>
                <a:ext uri="{FF2B5EF4-FFF2-40B4-BE49-F238E27FC236}">
                  <a16:creationId xmlns:a16="http://schemas.microsoft.com/office/drawing/2014/main" xmlns="" id="{606BFA00-29C7-4CA4-8623-265B4E63BA18}"/>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36" name="išlîḋê">
              <a:extLst>
                <a:ext uri="{FF2B5EF4-FFF2-40B4-BE49-F238E27FC236}">
                  <a16:creationId xmlns:a16="http://schemas.microsoft.com/office/drawing/2014/main" xmlns="" id="{4140F632-7C24-4FF5-AF08-E6DBEA69E2E6}"/>
                </a:ext>
              </a:extLst>
            </p:cNvPr>
            <p:cNvGrpSpPr/>
            <p:nvPr/>
          </p:nvGrpSpPr>
          <p:grpSpPr>
            <a:xfrm>
              <a:off x="4642975" y="4169040"/>
              <a:ext cx="3419476" cy="138113"/>
              <a:chOff x="4386263" y="4424363"/>
              <a:chExt cx="3419476" cy="138113"/>
            </a:xfrm>
          </p:grpSpPr>
          <p:sp>
            <p:nvSpPr>
              <p:cNvPr id="237" name="îš1ïďe">
                <a:extLst>
                  <a:ext uri="{FF2B5EF4-FFF2-40B4-BE49-F238E27FC236}">
                    <a16:creationId xmlns:a16="http://schemas.microsoft.com/office/drawing/2014/main" xmlns="" id="{1042EAF0-7E3C-4F68-8EF9-F530CE67A81B}"/>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ïṡ1îḍè">
                <a:extLst>
                  <a:ext uri="{FF2B5EF4-FFF2-40B4-BE49-F238E27FC236}">
                    <a16:creationId xmlns:a16="http://schemas.microsoft.com/office/drawing/2014/main" xmlns="" id="{0E2C92F9-788B-486E-A23A-6D54303102A4}"/>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ïşḷiḋe">
                <a:extLst>
                  <a:ext uri="{FF2B5EF4-FFF2-40B4-BE49-F238E27FC236}">
                    <a16:creationId xmlns:a16="http://schemas.microsoft.com/office/drawing/2014/main" xmlns="" id="{FB83CE63-712E-4014-8371-16D075C26B52}"/>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îṥliḍé">
                <a:extLst>
                  <a:ext uri="{FF2B5EF4-FFF2-40B4-BE49-F238E27FC236}">
                    <a16:creationId xmlns:a16="http://schemas.microsoft.com/office/drawing/2014/main" xmlns="" id="{67D57291-6184-4467-8DDD-BB5650C3286B}"/>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îŝḷîḋê">
                <a:extLst>
                  <a:ext uri="{FF2B5EF4-FFF2-40B4-BE49-F238E27FC236}">
                    <a16:creationId xmlns:a16="http://schemas.microsoft.com/office/drawing/2014/main" xmlns="" id="{4E9C0543-2386-42D1-B137-9E4CC8FB3508}"/>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íŝlîďê">
                <a:extLst>
                  <a:ext uri="{FF2B5EF4-FFF2-40B4-BE49-F238E27FC236}">
                    <a16:creationId xmlns:a16="http://schemas.microsoft.com/office/drawing/2014/main" xmlns="" id="{C7B737C6-26E4-4E25-85DC-73AEEE8F6872}"/>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ïṡḷïḑé">
                <a:extLst>
                  <a:ext uri="{FF2B5EF4-FFF2-40B4-BE49-F238E27FC236}">
                    <a16:creationId xmlns:a16="http://schemas.microsoft.com/office/drawing/2014/main" xmlns="" id="{25B9307F-DB85-4CFB-8779-643238DE4FF5}"/>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iṥļïḋè">
                <a:extLst>
                  <a:ext uri="{FF2B5EF4-FFF2-40B4-BE49-F238E27FC236}">
                    <a16:creationId xmlns:a16="http://schemas.microsoft.com/office/drawing/2014/main" xmlns="" id="{05BFC741-3F0E-4640-9B6E-BD0A91AEAB28}"/>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iṩľíḍê">
                <a:extLst>
                  <a:ext uri="{FF2B5EF4-FFF2-40B4-BE49-F238E27FC236}">
                    <a16:creationId xmlns:a16="http://schemas.microsoft.com/office/drawing/2014/main" xmlns="" id="{F81AADD9-6F61-4B26-BFF3-BF3DE823812B}"/>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ïŝļîḋè">
                <a:extLst>
                  <a:ext uri="{FF2B5EF4-FFF2-40B4-BE49-F238E27FC236}">
                    <a16:creationId xmlns:a16="http://schemas.microsoft.com/office/drawing/2014/main" xmlns="" id="{9646FFB1-6D16-4BC9-BFAA-BD9E236E553A}"/>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ís1iḋé">
                <a:extLst>
                  <a:ext uri="{FF2B5EF4-FFF2-40B4-BE49-F238E27FC236}">
                    <a16:creationId xmlns:a16="http://schemas.microsoft.com/office/drawing/2014/main" xmlns="" id="{61A01E99-0F4A-4CCE-9DCF-35C62FC7A448}"/>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iṡ1iḍê">
                <a:extLst>
                  <a:ext uri="{FF2B5EF4-FFF2-40B4-BE49-F238E27FC236}">
                    <a16:creationId xmlns:a16="http://schemas.microsoft.com/office/drawing/2014/main" xmlns="" id="{195F8285-AEE9-4635-A689-866078B6751A}"/>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íṣ1íďê">
                <a:extLst>
                  <a:ext uri="{FF2B5EF4-FFF2-40B4-BE49-F238E27FC236}">
                    <a16:creationId xmlns:a16="http://schemas.microsoft.com/office/drawing/2014/main" xmlns="" id="{A2842597-A84A-4B27-B5A7-6F24012D4A5F}"/>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iṣľíḑé">
                <a:extLst>
                  <a:ext uri="{FF2B5EF4-FFF2-40B4-BE49-F238E27FC236}">
                    <a16:creationId xmlns:a16="http://schemas.microsoft.com/office/drawing/2014/main" xmlns="" id="{24560816-529B-4DEF-A612-DC11A9890984}"/>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îşliḑe">
                <a:extLst>
                  <a:ext uri="{FF2B5EF4-FFF2-40B4-BE49-F238E27FC236}">
                    <a16:creationId xmlns:a16="http://schemas.microsoft.com/office/drawing/2014/main" xmlns="" id="{963AB73A-F50B-42A4-B921-A6CD29724652}"/>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íś1íḑè">
                <a:extLst>
                  <a:ext uri="{FF2B5EF4-FFF2-40B4-BE49-F238E27FC236}">
                    <a16:creationId xmlns:a16="http://schemas.microsoft.com/office/drawing/2014/main" xmlns="" id="{C15A1CC4-3CFA-48D6-9CF5-D773438E1148}"/>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îSľïḓê">
                <a:extLst>
                  <a:ext uri="{FF2B5EF4-FFF2-40B4-BE49-F238E27FC236}">
                    <a16:creationId xmlns:a16="http://schemas.microsoft.com/office/drawing/2014/main" xmlns="" id="{21DC049E-6BD0-430D-B73C-D6FC0CB3B83D}"/>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iS1ídê">
                <a:extLst>
                  <a:ext uri="{FF2B5EF4-FFF2-40B4-BE49-F238E27FC236}">
                    <a16:creationId xmlns:a16="http://schemas.microsoft.com/office/drawing/2014/main" xmlns="" id="{D695E098-91AF-4340-A098-F63EE18F19AC}"/>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ïṥḷîḍé">
                <a:extLst>
                  <a:ext uri="{FF2B5EF4-FFF2-40B4-BE49-F238E27FC236}">
                    <a16:creationId xmlns:a16="http://schemas.microsoft.com/office/drawing/2014/main" xmlns="" id="{C56D2093-773F-4EF1-8DCF-60835F06FE29}"/>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ïşļíḑe">
                <a:extLst>
                  <a:ext uri="{FF2B5EF4-FFF2-40B4-BE49-F238E27FC236}">
                    <a16:creationId xmlns:a16="http://schemas.microsoft.com/office/drawing/2014/main" xmlns="" id="{1C59CAFA-B13C-4767-B5EA-858EF54AF617}"/>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íşḷiḓe">
                <a:extLst>
                  <a:ext uri="{FF2B5EF4-FFF2-40B4-BE49-F238E27FC236}">
                    <a16:creationId xmlns:a16="http://schemas.microsoft.com/office/drawing/2014/main" xmlns="" id="{164464F1-72A4-489C-B32F-B755E4A956AD}"/>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ïşḻîďê">
                <a:extLst>
                  <a:ext uri="{FF2B5EF4-FFF2-40B4-BE49-F238E27FC236}">
                    <a16:creationId xmlns:a16="http://schemas.microsoft.com/office/drawing/2014/main" xmlns="" id="{60C7951C-5AEE-4026-B13A-A2218060AF4E}"/>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íśḻîḋé">
                <a:extLst>
                  <a:ext uri="{FF2B5EF4-FFF2-40B4-BE49-F238E27FC236}">
                    <a16:creationId xmlns:a16="http://schemas.microsoft.com/office/drawing/2014/main" xmlns="" id="{379AA4F7-BC73-4DAB-AB34-6D4E5E4BCFE1}"/>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202" name="í$ļíḋè">
            <a:extLst>
              <a:ext uri="{FF2B5EF4-FFF2-40B4-BE49-F238E27FC236}">
                <a16:creationId xmlns:a16="http://schemas.microsoft.com/office/drawing/2014/main" xmlns="" id="{2FD54BF5-A5DA-40AF-AD22-CC13E272BD1B}"/>
              </a:ext>
            </a:extLst>
          </p:cNvPr>
          <p:cNvGrpSpPr/>
          <p:nvPr/>
        </p:nvGrpSpPr>
        <p:grpSpPr>
          <a:xfrm>
            <a:off x="3843090" y="3245460"/>
            <a:ext cx="400127" cy="400644"/>
            <a:chOff x="5492751" y="2298700"/>
            <a:chExt cx="1225550" cy="1227138"/>
          </a:xfrm>
        </p:grpSpPr>
        <p:sp>
          <p:nvSpPr>
            <p:cNvPr id="203" name="îSḻíḋe">
              <a:extLst>
                <a:ext uri="{FF2B5EF4-FFF2-40B4-BE49-F238E27FC236}">
                  <a16:creationId xmlns:a16="http://schemas.microsoft.com/office/drawing/2014/main" xmlns="" id="{5BFC2D93-29F2-41AA-B938-4565CA554866}"/>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íṥḻíḑé">
              <a:extLst>
                <a:ext uri="{FF2B5EF4-FFF2-40B4-BE49-F238E27FC236}">
                  <a16:creationId xmlns:a16="http://schemas.microsoft.com/office/drawing/2014/main" xmlns="" id="{A9E44AED-842E-4654-BBF3-8DA19EB9469B}"/>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ï$ľiḑê">
              <a:extLst>
                <a:ext uri="{FF2B5EF4-FFF2-40B4-BE49-F238E27FC236}">
                  <a16:creationId xmlns:a16="http://schemas.microsoft.com/office/drawing/2014/main" xmlns="" id="{8AD46B35-D8BB-40ED-8A51-2CF2869005A0}"/>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i$liḑe">
              <a:extLst>
                <a:ext uri="{FF2B5EF4-FFF2-40B4-BE49-F238E27FC236}">
                  <a16:creationId xmlns:a16="http://schemas.microsoft.com/office/drawing/2014/main" xmlns="" id="{C051385C-C3F9-4D42-B862-A95FE6F6C2F2}"/>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ïṡḷïḍe">
              <a:extLst>
                <a:ext uri="{FF2B5EF4-FFF2-40B4-BE49-F238E27FC236}">
                  <a16:creationId xmlns:a16="http://schemas.microsoft.com/office/drawing/2014/main" xmlns="" id="{86D0947B-A0C3-4136-B581-0255AEB5E0A1}"/>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ï$ḷïḓé">
              <a:extLst>
                <a:ext uri="{FF2B5EF4-FFF2-40B4-BE49-F238E27FC236}">
                  <a16:creationId xmlns:a16="http://schemas.microsoft.com/office/drawing/2014/main" xmlns="" id="{2107A192-286F-436A-A60D-AA3EAD0C3CF8}"/>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íšḷîḓe">
              <a:extLst>
                <a:ext uri="{FF2B5EF4-FFF2-40B4-BE49-F238E27FC236}">
                  <a16:creationId xmlns:a16="http://schemas.microsoft.com/office/drawing/2014/main" xmlns="" id="{348022F4-4004-43FA-84EC-B2CCE175C376}"/>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íṥlíḓé">
              <a:extLst>
                <a:ext uri="{FF2B5EF4-FFF2-40B4-BE49-F238E27FC236}">
                  <a16:creationId xmlns:a16="http://schemas.microsoft.com/office/drawing/2014/main" xmlns="" id="{789F6EAA-76EE-4AD1-A440-93EAEA59FAA7}"/>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ḷiḍe">
              <a:extLst>
                <a:ext uri="{FF2B5EF4-FFF2-40B4-BE49-F238E27FC236}">
                  <a16:creationId xmlns:a16="http://schemas.microsoft.com/office/drawing/2014/main" xmlns="" id="{B80859E1-E0F3-41CB-8513-DF54460F50FC}"/>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íṥľîḑê">
              <a:extLst>
                <a:ext uri="{FF2B5EF4-FFF2-40B4-BE49-F238E27FC236}">
                  <a16:creationId xmlns:a16="http://schemas.microsoft.com/office/drawing/2014/main" xmlns="" id="{A88B0B31-49E8-4608-87F6-5EB75E03E563}"/>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íṩlîḑè">
              <a:extLst>
                <a:ext uri="{FF2B5EF4-FFF2-40B4-BE49-F238E27FC236}">
                  <a16:creationId xmlns:a16="http://schemas.microsoft.com/office/drawing/2014/main" xmlns="" id="{E4E3F3E1-43F9-4F33-BF59-5F32316B9DF1}"/>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ïşľïḓé">
              <a:extLst>
                <a:ext uri="{FF2B5EF4-FFF2-40B4-BE49-F238E27FC236}">
                  <a16:creationId xmlns:a16="http://schemas.microsoft.com/office/drawing/2014/main" xmlns="" id="{C90E6245-B25F-4247-B048-B49AED8944FF}"/>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iṩļiḓe">
              <a:extLst>
                <a:ext uri="{FF2B5EF4-FFF2-40B4-BE49-F238E27FC236}">
                  <a16:creationId xmlns:a16="http://schemas.microsoft.com/office/drawing/2014/main" xmlns="" id="{3130A15D-24FC-4EF2-915A-20BF9FEF8E0D}"/>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ïṥļiḍe">
              <a:extLst>
                <a:ext uri="{FF2B5EF4-FFF2-40B4-BE49-F238E27FC236}">
                  <a16:creationId xmlns:a16="http://schemas.microsoft.com/office/drawing/2014/main" xmlns="" id="{090E21D2-0E70-46D4-B3AC-B2B15FFB62BE}"/>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íṧḷîḑè">
              <a:extLst>
                <a:ext uri="{FF2B5EF4-FFF2-40B4-BE49-F238E27FC236}">
                  <a16:creationId xmlns:a16="http://schemas.microsoft.com/office/drawing/2014/main" xmlns="" id="{CF4EBEB8-C082-409D-BB10-5F63169E8EE6}"/>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iṣlïḋè">
              <a:extLst>
                <a:ext uri="{FF2B5EF4-FFF2-40B4-BE49-F238E27FC236}">
                  <a16:creationId xmlns:a16="http://schemas.microsoft.com/office/drawing/2014/main" xmlns="" id="{686D1902-D5D6-4908-9237-A835AA06471D}"/>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iṣ1ïḋê">
              <a:extLst>
                <a:ext uri="{FF2B5EF4-FFF2-40B4-BE49-F238E27FC236}">
                  <a16:creationId xmlns:a16="http://schemas.microsoft.com/office/drawing/2014/main" xmlns="" id="{160C89BF-47E6-421E-B20D-EBF4B0707669}"/>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iṥľide">
              <a:extLst>
                <a:ext uri="{FF2B5EF4-FFF2-40B4-BE49-F238E27FC236}">
                  <a16:creationId xmlns:a16="http://schemas.microsoft.com/office/drawing/2014/main" xmlns="" id="{E9210C85-4835-4206-872C-0B4C2591BA78}"/>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íśḷíďe">
              <a:extLst>
                <a:ext uri="{FF2B5EF4-FFF2-40B4-BE49-F238E27FC236}">
                  <a16:creationId xmlns:a16="http://schemas.microsoft.com/office/drawing/2014/main" xmlns="" id="{793D4C77-F967-4A50-9073-23385FB44797}"/>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íśḻiḋé">
              <a:extLst>
                <a:ext uri="{FF2B5EF4-FFF2-40B4-BE49-F238E27FC236}">
                  <a16:creationId xmlns:a16="http://schemas.microsoft.com/office/drawing/2014/main" xmlns="" id="{F892DACC-A382-43C6-831D-0A4D1C69277E}"/>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îśľiďe">
              <a:extLst>
                <a:ext uri="{FF2B5EF4-FFF2-40B4-BE49-F238E27FC236}">
                  <a16:creationId xmlns:a16="http://schemas.microsoft.com/office/drawing/2014/main" xmlns="" id="{C4D9D48E-146B-4BCB-9966-731C24A04D74}"/>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í$1íde">
              <a:extLst>
                <a:ext uri="{FF2B5EF4-FFF2-40B4-BE49-F238E27FC236}">
                  <a16:creationId xmlns:a16="http://schemas.microsoft.com/office/drawing/2014/main" xmlns="" id="{156A382B-FD7F-4F65-8C35-54EF60073C4F}"/>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išlîḓê">
              <a:extLst>
                <a:ext uri="{FF2B5EF4-FFF2-40B4-BE49-F238E27FC236}">
                  <a16:creationId xmlns:a16="http://schemas.microsoft.com/office/drawing/2014/main" xmlns="" id="{8792974B-43A3-40BC-873D-74EEDFE9D0DA}"/>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îśḷîḋè">
              <a:extLst>
                <a:ext uri="{FF2B5EF4-FFF2-40B4-BE49-F238E27FC236}">
                  <a16:creationId xmlns:a16="http://schemas.microsoft.com/office/drawing/2014/main" xmlns="" id="{D532B440-005D-4345-95F2-013D4B2B00BA}"/>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íṣḷiḍê">
              <a:extLst>
                <a:ext uri="{FF2B5EF4-FFF2-40B4-BE49-F238E27FC236}">
                  <a16:creationId xmlns:a16="http://schemas.microsoft.com/office/drawing/2014/main" xmlns="" id="{8C56F940-B1FA-44CA-95AC-915FE1E20F38}"/>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íşľíḋe">
              <a:extLst>
                <a:ext uri="{FF2B5EF4-FFF2-40B4-BE49-F238E27FC236}">
                  <a16:creationId xmlns:a16="http://schemas.microsoft.com/office/drawing/2014/main" xmlns="" id="{46026693-49F2-4D96-AFC9-AA21461108DC}"/>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ísḷiḑê">
              <a:extLst>
                <a:ext uri="{FF2B5EF4-FFF2-40B4-BE49-F238E27FC236}">
                  <a16:creationId xmlns:a16="http://schemas.microsoft.com/office/drawing/2014/main" xmlns="" id="{58380743-A3C0-419B-A3DC-E7E09C5B09B8}"/>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 name="ï$lîḍe">
              <a:extLst>
                <a:ext uri="{FF2B5EF4-FFF2-40B4-BE49-F238E27FC236}">
                  <a16:creationId xmlns:a16="http://schemas.microsoft.com/office/drawing/2014/main" xmlns="" id="{FB8833D6-5771-4606-B1AC-114A5E47A1D3}"/>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 name="ïṣľiḍê">
              <a:extLst>
                <a:ext uri="{FF2B5EF4-FFF2-40B4-BE49-F238E27FC236}">
                  <a16:creationId xmlns:a16="http://schemas.microsoft.com/office/drawing/2014/main" xmlns="" id="{8C8A32FD-AC15-47DC-A14B-93F24FC27C03}"/>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iš1iḓe">
              <a:extLst>
                <a:ext uri="{FF2B5EF4-FFF2-40B4-BE49-F238E27FC236}">
                  <a16:creationId xmlns:a16="http://schemas.microsoft.com/office/drawing/2014/main" xmlns="" id="{10426AD6-69BE-42F5-9518-54271DEB43AB}"/>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 name="îṡḷide">
              <a:extLst>
                <a:ext uri="{FF2B5EF4-FFF2-40B4-BE49-F238E27FC236}">
                  <a16:creationId xmlns:a16="http://schemas.microsoft.com/office/drawing/2014/main" xmlns="" id="{0ADFE957-ADB9-4F3C-9D36-D1E44417C19A}"/>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ïŝļiḋé">
              <a:extLst>
                <a:ext uri="{FF2B5EF4-FFF2-40B4-BE49-F238E27FC236}">
                  <a16:creationId xmlns:a16="http://schemas.microsoft.com/office/drawing/2014/main" xmlns="" id="{CA34865F-8394-4C68-9EBE-F78494D5D648}"/>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61" name="矩形: 圆角 260">
            <a:extLst>
              <a:ext uri="{FF2B5EF4-FFF2-40B4-BE49-F238E27FC236}">
                <a16:creationId xmlns:a16="http://schemas.microsoft.com/office/drawing/2014/main" xmlns="" id="{C0FA7348-8F0A-4E5D-950C-7C99B4E244E8}"/>
              </a:ext>
            </a:extLst>
          </p:cNvPr>
          <p:cNvSpPr/>
          <p:nvPr/>
        </p:nvSpPr>
        <p:spPr>
          <a:xfrm>
            <a:off x="6332615"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xmlns="" id="{1A76BD39-02C8-46EF-ABC5-0AFE43FE2E56}"/>
              </a:ext>
            </a:extLst>
          </p:cNvPr>
          <p:cNvSpPr/>
          <p:nvPr/>
        </p:nvSpPr>
        <p:spPr>
          <a:xfrm>
            <a:off x="6334652"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矩形: 圆角 323">
            <a:extLst>
              <a:ext uri="{FF2B5EF4-FFF2-40B4-BE49-F238E27FC236}">
                <a16:creationId xmlns:a16="http://schemas.microsoft.com/office/drawing/2014/main" xmlns="" id="{A8EDA779-C621-4B8A-8F33-CBF5FD049C39}"/>
              </a:ext>
            </a:extLst>
          </p:cNvPr>
          <p:cNvSpPr/>
          <p:nvPr/>
        </p:nvSpPr>
        <p:spPr>
          <a:xfrm>
            <a:off x="9246284"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xmlns="" id="{C247B707-30CB-47C4-97AE-ACAD4BCE79C9}"/>
              </a:ext>
            </a:extLst>
          </p:cNvPr>
          <p:cNvSpPr/>
          <p:nvPr/>
        </p:nvSpPr>
        <p:spPr>
          <a:xfrm>
            <a:off x="9248321"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7" name="ïšḻïdè">
            <a:extLst>
              <a:ext uri="{FF2B5EF4-FFF2-40B4-BE49-F238E27FC236}">
                <a16:creationId xmlns:a16="http://schemas.microsoft.com/office/drawing/2014/main" xmlns="" id="{4E3183B0-2927-4490-95BE-C06977CE35E2}"/>
              </a:ext>
            </a:extLst>
          </p:cNvPr>
          <p:cNvGrpSpPr/>
          <p:nvPr/>
        </p:nvGrpSpPr>
        <p:grpSpPr>
          <a:xfrm>
            <a:off x="9670428" y="3301095"/>
            <a:ext cx="288646" cy="290104"/>
            <a:chOff x="2622550" y="2797175"/>
            <a:chExt cx="1260475" cy="1266825"/>
          </a:xfrm>
        </p:grpSpPr>
        <p:sp>
          <p:nvSpPr>
            <p:cNvPr id="378" name="ïṣliďè">
              <a:extLst>
                <a:ext uri="{FF2B5EF4-FFF2-40B4-BE49-F238E27FC236}">
                  <a16:creationId xmlns:a16="http://schemas.microsoft.com/office/drawing/2014/main" xmlns="" id="{E4751A10-627D-42A8-A79D-3C845E7F703F}"/>
                </a:ext>
              </a:extLst>
            </p:cNvPr>
            <p:cNvSpPr/>
            <p:nvPr/>
          </p:nvSpPr>
          <p:spPr bwMode="auto">
            <a:xfrm>
              <a:off x="3117850" y="2867025"/>
              <a:ext cx="19050" cy="30163"/>
            </a:xfrm>
            <a:custGeom>
              <a:avLst/>
              <a:gdLst>
                <a:gd name="T0" fmla="*/ 0 w 6"/>
                <a:gd name="T1" fmla="*/ 1 h 9"/>
                <a:gd name="T2" fmla="*/ 4 w 6"/>
                <a:gd name="T3" fmla="*/ 9 h 9"/>
                <a:gd name="T4" fmla="*/ 5 w 6"/>
                <a:gd name="T5" fmla="*/ 9 h 9"/>
                <a:gd name="T6" fmla="*/ 6 w 6"/>
                <a:gd name="T7" fmla="*/ 8 h 9"/>
                <a:gd name="T8" fmla="*/ 2 w 6"/>
                <a:gd name="T9" fmla="*/ 0 h 9"/>
                <a:gd name="T10" fmla="*/ 0 w 6"/>
                <a:gd name="T11" fmla="*/ 1 h 9"/>
              </a:gdLst>
              <a:ahLst/>
              <a:cxnLst>
                <a:cxn ang="0">
                  <a:pos x="T0" y="T1"/>
                </a:cxn>
                <a:cxn ang="0">
                  <a:pos x="T2" y="T3"/>
                </a:cxn>
                <a:cxn ang="0">
                  <a:pos x="T4" y="T5"/>
                </a:cxn>
                <a:cxn ang="0">
                  <a:pos x="T6" y="T7"/>
                </a:cxn>
                <a:cxn ang="0">
                  <a:pos x="T8" y="T9"/>
                </a:cxn>
                <a:cxn ang="0">
                  <a:pos x="T10" y="T11"/>
                </a:cxn>
              </a:cxnLst>
              <a:rect l="0" t="0" r="r" b="b"/>
              <a:pathLst>
                <a:path w="6" h="9">
                  <a:moveTo>
                    <a:pt x="0" y="1"/>
                  </a:moveTo>
                  <a:cubicBezTo>
                    <a:pt x="2" y="4"/>
                    <a:pt x="0" y="9"/>
                    <a:pt x="4" y="9"/>
                  </a:cubicBezTo>
                  <a:cubicBezTo>
                    <a:pt x="5" y="9"/>
                    <a:pt x="5" y="9"/>
                    <a:pt x="5" y="9"/>
                  </a:cubicBezTo>
                  <a:cubicBezTo>
                    <a:pt x="6" y="9"/>
                    <a:pt x="6" y="8"/>
                    <a:pt x="6" y="8"/>
                  </a:cubicBezTo>
                  <a:cubicBezTo>
                    <a:pt x="6" y="5"/>
                    <a:pt x="4" y="2"/>
                    <a:pt x="2" y="0"/>
                  </a:cubicBezTo>
                  <a:lnTo>
                    <a:pt x="0"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iṡḷîḍé">
              <a:extLst>
                <a:ext uri="{FF2B5EF4-FFF2-40B4-BE49-F238E27FC236}">
                  <a16:creationId xmlns:a16="http://schemas.microsoft.com/office/drawing/2014/main" xmlns="" id="{F024F92F-49C4-4F4B-8354-763BED96F900}"/>
                </a:ext>
              </a:extLst>
            </p:cNvPr>
            <p:cNvSpPr/>
            <p:nvPr/>
          </p:nvSpPr>
          <p:spPr bwMode="auto">
            <a:xfrm>
              <a:off x="3117850" y="2860675"/>
              <a:ext cx="92075" cy="131763"/>
            </a:xfrm>
            <a:custGeom>
              <a:avLst/>
              <a:gdLst>
                <a:gd name="T0" fmla="*/ 9 w 28"/>
                <a:gd name="T1" fmla="*/ 4 h 40"/>
                <a:gd name="T2" fmla="*/ 15 w 28"/>
                <a:gd name="T3" fmla="*/ 7 h 40"/>
                <a:gd name="T4" fmla="*/ 7 w 28"/>
                <a:gd name="T5" fmla="*/ 14 h 40"/>
                <a:gd name="T6" fmla="*/ 0 w 28"/>
                <a:gd name="T7" fmla="*/ 24 h 40"/>
                <a:gd name="T8" fmla="*/ 6 w 28"/>
                <a:gd name="T9" fmla="*/ 29 h 40"/>
                <a:gd name="T10" fmla="*/ 12 w 28"/>
                <a:gd name="T11" fmla="*/ 15 h 40"/>
                <a:gd name="T12" fmla="*/ 23 w 28"/>
                <a:gd name="T13" fmla="*/ 13 h 40"/>
                <a:gd name="T14" fmla="*/ 18 w 28"/>
                <a:gd name="T15" fmla="*/ 18 h 40"/>
                <a:gd name="T16" fmla="*/ 16 w 28"/>
                <a:gd name="T17" fmla="*/ 18 h 40"/>
                <a:gd name="T18" fmla="*/ 15 w 28"/>
                <a:gd name="T19" fmla="*/ 18 h 40"/>
                <a:gd name="T20" fmla="*/ 11 w 28"/>
                <a:gd name="T21" fmla="*/ 24 h 40"/>
                <a:gd name="T22" fmla="*/ 16 w 28"/>
                <a:gd name="T23" fmla="*/ 20 h 40"/>
                <a:gd name="T24" fmla="*/ 16 w 28"/>
                <a:gd name="T25" fmla="*/ 25 h 40"/>
                <a:gd name="T26" fmla="*/ 16 w 28"/>
                <a:gd name="T27" fmla="*/ 26 h 40"/>
                <a:gd name="T28" fmla="*/ 17 w 28"/>
                <a:gd name="T29" fmla="*/ 28 h 40"/>
                <a:gd name="T30" fmla="*/ 9 w 28"/>
                <a:gd name="T31" fmla="*/ 31 h 40"/>
                <a:gd name="T32" fmla="*/ 12 w 28"/>
                <a:gd name="T33" fmla="*/ 33 h 40"/>
                <a:gd name="T34" fmla="*/ 13 w 28"/>
                <a:gd name="T35" fmla="*/ 33 h 40"/>
                <a:gd name="T36" fmla="*/ 19 w 28"/>
                <a:gd name="T37" fmla="*/ 31 h 40"/>
                <a:gd name="T38" fmla="*/ 11 w 28"/>
                <a:gd name="T39" fmla="*/ 37 h 40"/>
                <a:gd name="T40" fmla="*/ 23 w 28"/>
                <a:gd name="T41" fmla="*/ 34 h 40"/>
                <a:gd name="T42" fmla="*/ 22 w 28"/>
                <a:gd name="T43" fmla="*/ 29 h 40"/>
                <a:gd name="T44" fmla="*/ 23 w 28"/>
                <a:gd name="T45" fmla="*/ 29 h 40"/>
                <a:gd name="T46" fmla="*/ 27 w 28"/>
                <a:gd name="T47" fmla="*/ 29 h 40"/>
                <a:gd name="T48" fmla="*/ 28 w 28"/>
                <a:gd name="T49" fmla="*/ 28 h 40"/>
                <a:gd name="T50" fmla="*/ 26 w 28"/>
                <a:gd name="T51" fmla="*/ 25 h 40"/>
                <a:gd name="T52" fmla="*/ 21 w 28"/>
                <a:gd name="T53" fmla="*/ 25 h 40"/>
                <a:gd name="T54" fmla="*/ 20 w 28"/>
                <a:gd name="T55" fmla="*/ 27 h 40"/>
                <a:gd name="T56" fmla="*/ 18 w 28"/>
                <a:gd name="T57" fmla="*/ 26 h 40"/>
                <a:gd name="T58" fmla="*/ 21 w 28"/>
                <a:gd name="T59" fmla="*/ 22 h 40"/>
                <a:gd name="T60" fmla="*/ 20 w 28"/>
                <a:gd name="T61" fmla="*/ 19 h 40"/>
                <a:gd name="T62" fmla="*/ 23 w 28"/>
                <a:gd name="T63" fmla="*/ 19 h 40"/>
                <a:gd name="T64" fmla="*/ 26 w 28"/>
                <a:gd name="T65" fmla="*/ 15 h 40"/>
                <a:gd name="T66" fmla="*/ 26 w 28"/>
                <a:gd name="T67" fmla="*/ 14 h 40"/>
                <a:gd name="T68" fmla="*/ 21 w 28"/>
                <a:gd name="T69" fmla="*/ 8 h 40"/>
                <a:gd name="T70" fmla="*/ 18 w 28"/>
                <a:gd name="T71" fmla="*/ 7 h 40"/>
                <a:gd name="T72" fmla="*/ 25 w 28"/>
                <a:gd name="T73" fmla="*/ 2 h 40"/>
                <a:gd name="T74" fmla="*/ 21 w 28"/>
                <a:gd name="T75" fmla="*/ 0 h 40"/>
                <a:gd name="T76" fmla="*/ 19 w 28"/>
                <a:gd name="T77" fmla="*/ 0 h 40"/>
                <a:gd name="T78" fmla="*/ 9 w 28"/>
                <a:gd name="T7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0">
                  <a:moveTo>
                    <a:pt x="9" y="4"/>
                  </a:moveTo>
                  <a:cubicBezTo>
                    <a:pt x="15" y="7"/>
                    <a:pt x="15" y="7"/>
                    <a:pt x="15" y="7"/>
                  </a:cubicBezTo>
                  <a:cubicBezTo>
                    <a:pt x="13" y="9"/>
                    <a:pt x="9" y="12"/>
                    <a:pt x="7" y="14"/>
                  </a:cubicBezTo>
                  <a:cubicBezTo>
                    <a:pt x="6" y="15"/>
                    <a:pt x="0" y="23"/>
                    <a:pt x="0" y="24"/>
                  </a:cubicBezTo>
                  <a:cubicBezTo>
                    <a:pt x="0" y="28"/>
                    <a:pt x="3" y="29"/>
                    <a:pt x="6" y="29"/>
                  </a:cubicBezTo>
                  <a:cubicBezTo>
                    <a:pt x="7" y="21"/>
                    <a:pt x="9" y="19"/>
                    <a:pt x="12" y="15"/>
                  </a:cubicBezTo>
                  <a:cubicBezTo>
                    <a:pt x="15" y="11"/>
                    <a:pt x="19" y="6"/>
                    <a:pt x="23" y="13"/>
                  </a:cubicBezTo>
                  <a:cubicBezTo>
                    <a:pt x="18" y="18"/>
                    <a:pt x="18" y="18"/>
                    <a:pt x="18" y="18"/>
                  </a:cubicBezTo>
                  <a:cubicBezTo>
                    <a:pt x="17" y="18"/>
                    <a:pt x="17" y="18"/>
                    <a:pt x="16" y="18"/>
                  </a:cubicBezTo>
                  <a:cubicBezTo>
                    <a:pt x="15" y="18"/>
                    <a:pt x="15" y="18"/>
                    <a:pt x="15" y="18"/>
                  </a:cubicBezTo>
                  <a:cubicBezTo>
                    <a:pt x="12" y="18"/>
                    <a:pt x="11" y="21"/>
                    <a:pt x="11" y="24"/>
                  </a:cubicBezTo>
                  <a:cubicBezTo>
                    <a:pt x="14" y="23"/>
                    <a:pt x="14" y="21"/>
                    <a:pt x="16" y="20"/>
                  </a:cubicBezTo>
                  <a:cubicBezTo>
                    <a:pt x="18" y="20"/>
                    <a:pt x="16" y="23"/>
                    <a:pt x="16" y="25"/>
                  </a:cubicBezTo>
                  <a:cubicBezTo>
                    <a:pt x="16" y="26"/>
                    <a:pt x="16" y="26"/>
                    <a:pt x="16" y="26"/>
                  </a:cubicBezTo>
                  <a:cubicBezTo>
                    <a:pt x="16" y="27"/>
                    <a:pt x="17" y="27"/>
                    <a:pt x="17" y="28"/>
                  </a:cubicBezTo>
                  <a:cubicBezTo>
                    <a:pt x="9" y="31"/>
                    <a:pt x="9" y="31"/>
                    <a:pt x="9" y="31"/>
                  </a:cubicBezTo>
                  <a:cubicBezTo>
                    <a:pt x="10" y="32"/>
                    <a:pt x="10" y="33"/>
                    <a:pt x="12" y="33"/>
                  </a:cubicBezTo>
                  <a:cubicBezTo>
                    <a:pt x="13" y="33"/>
                    <a:pt x="13" y="33"/>
                    <a:pt x="13" y="33"/>
                  </a:cubicBezTo>
                  <a:cubicBezTo>
                    <a:pt x="14" y="33"/>
                    <a:pt x="17" y="31"/>
                    <a:pt x="19" y="31"/>
                  </a:cubicBezTo>
                  <a:cubicBezTo>
                    <a:pt x="19" y="35"/>
                    <a:pt x="12" y="34"/>
                    <a:pt x="11" y="37"/>
                  </a:cubicBezTo>
                  <a:cubicBezTo>
                    <a:pt x="17" y="37"/>
                    <a:pt x="20" y="40"/>
                    <a:pt x="23" y="34"/>
                  </a:cubicBezTo>
                  <a:cubicBezTo>
                    <a:pt x="22" y="29"/>
                    <a:pt x="22" y="29"/>
                    <a:pt x="22" y="29"/>
                  </a:cubicBezTo>
                  <a:cubicBezTo>
                    <a:pt x="23" y="29"/>
                    <a:pt x="23" y="29"/>
                    <a:pt x="23" y="29"/>
                  </a:cubicBezTo>
                  <a:cubicBezTo>
                    <a:pt x="25" y="29"/>
                    <a:pt x="26" y="29"/>
                    <a:pt x="27" y="29"/>
                  </a:cubicBezTo>
                  <a:cubicBezTo>
                    <a:pt x="27" y="29"/>
                    <a:pt x="28" y="28"/>
                    <a:pt x="28" y="28"/>
                  </a:cubicBezTo>
                  <a:cubicBezTo>
                    <a:pt x="28" y="26"/>
                    <a:pt x="28" y="25"/>
                    <a:pt x="26" y="25"/>
                  </a:cubicBezTo>
                  <a:cubicBezTo>
                    <a:pt x="21" y="25"/>
                    <a:pt x="21" y="25"/>
                    <a:pt x="21" y="25"/>
                  </a:cubicBezTo>
                  <a:cubicBezTo>
                    <a:pt x="20" y="27"/>
                    <a:pt x="20" y="27"/>
                    <a:pt x="20" y="27"/>
                  </a:cubicBezTo>
                  <a:cubicBezTo>
                    <a:pt x="18" y="26"/>
                    <a:pt x="18" y="26"/>
                    <a:pt x="18" y="26"/>
                  </a:cubicBezTo>
                  <a:cubicBezTo>
                    <a:pt x="21" y="22"/>
                    <a:pt x="21" y="22"/>
                    <a:pt x="21" y="22"/>
                  </a:cubicBezTo>
                  <a:cubicBezTo>
                    <a:pt x="20" y="19"/>
                    <a:pt x="20" y="19"/>
                    <a:pt x="20" y="19"/>
                  </a:cubicBezTo>
                  <a:cubicBezTo>
                    <a:pt x="23" y="19"/>
                    <a:pt x="23" y="19"/>
                    <a:pt x="23" y="19"/>
                  </a:cubicBezTo>
                  <a:cubicBezTo>
                    <a:pt x="24" y="17"/>
                    <a:pt x="26" y="17"/>
                    <a:pt x="26" y="15"/>
                  </a:cubicBezTo>
                  <a:cubicBezTo>
                    <a:pt x="26" y="14"/>
                    <a:pt x="26" y="14"/>
                    <a:pt x="26" y="14"/>
                  </a:cubicBezTo>
                  <a:cubicBezTo>
                    <a:pt x="26" y="11"/>
                    <a:pt x="23" y="9"/>
                    <a:pt x="21" y="8"/>
                  </a:cubicBezTo>
                  <a:cubicBezTo>
                    <a:pt x="18" y="7"/>
                    <a:pt x="18" y="7"/>
                    <a:pt x="18" y="7"/>
                  </a:cubicBezTo>
                  <a:cubicBezTo>
                    <a:pt x="19" y="5"/>
                    <a:pt x="25" y="4"/>
                    <a:pt x="25" y="2"/>
                  </a:cubicBezTo>
                  <a:cubicBezTo>
                    <a:pt x="25" y="0"/>
                    <a:pt x="23" y="0"/>
                    <a:pt x="21" y="0"/>
                  </a:cubicBezTo>
                  <a:cubicBezTo>
                    <a:pt x="19" y="0"/>
                    <a:pt x="19" y="0"/>
                    <a:pt x="19" y="0"/>
                  </a:cubicBezTo>
                  <a:cubicBezTo>
                    <a:pt x="18" y="0"/>
                    <a:pt x="15" y="4"/>
                    <a:pt x="9"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iŝľïḑe">
              <a:extLst>
                <a:ext uri="{FF2B5EF4-FFF2-40B4-BE49-F238E27FC236}">
                  <a16:creationId xmlns:a16="http://schemas.microsoft.com/office/drawing/2014/main" xmlns="" id="{FED34F50-67E9-4C65-9BDC-6F9B890EA133}"/>
                </a:ext>
              </a:extLst>
            </p:cNvPr>
            <p:cNvSpPr/>
            <p:nvPr/>
          </p:nvSpPr>
          <p:spPr bwMode="auto">
            <a:xfrm>
              <a:off x="2935288" y="2916238"/>
              <a:ext cx="128588" cy="146050"/>
            </a:xfrm>
            <a:custGeom>
              <a:avLst/>
              <a:gdLst>
                <a:gd name="T0" fmla="*/ 19 w 39"/>
                <a:gd name="T1" fmla="*/ 9 h 44"/>
                <a:gd name="T2" fmla="*/ 14 w 39"/>
                <a:gd name="T3" fmla="*/ 12 h 44"/>
                <a:gd name="T4" fmla="*/ 12 w 39"/>
                <a:gd name="T5" fmla="*/ 15 h 44"/>
                <a:gd name="T6" fmla="*/ 10 w 39"/>
                <a:gd name="T7" fmla="*/ 24 h 44"/>
                <a:gd name="T8" fmla="*/ 8 w 39"/>
                <a:gd name="T9" fmla="*/ 12 h 44"/>
                <a:gd name="T10" fmla="*/ 4 w 39"/>
                <a:gd name="T11" fmla="*/ 11 h 44"/>
                <a:gd name="T12" fmla="*/ 5 w 39"/>
                <a:gd name="T13" fmla="*/ 15 h 44"/>
                <a:gd name="T14" fmla="*/ 8 w 39"/>
                <a:gd name="T15" fmla="*/ 29 h 44"/>
                <a:gd name="T16" fmla="*/ 16 w 39"/>
                <a:gd name="T17" fmla="*/ 37 h 44"/>
                <a:gd name="T18" fmla="*/ 23 w 39"/>
                <a:gd name="T19" fmla="*/ 39 h 44"/>
                <a:gd name="T20" fmla="*/ 18 w 39"/>
                <a:gd name="T21" fmla="*/ 26 h 44"/>
                <a:gd name="T22" fmla="*/ 17 w 39"/>
                <a:gd name="T23" fmla="*/ 17 h 44"/>
                <a:gd name="T24" fmla="*/ 19 w 39"/>
                <a:gd name="T25" fmla="*/ 25 h 44"/>
                <a:gd name="T26" fmla="*/ 21 w 39"/>
                <a:gd name="T27" fmla="*/ 33 h 44"/>
                <a:gd name="T28" fmla="*/ 33 w 39"/>
                <a:gd name="T29" fmla="*/ 32 h 44"/>
                <a:gd name="T30" fmla="*/ 36 w 39"/>
                <a:gd name="T31" fmla="*/ 26 h 44"/>
                <a:gd name="T32" fmla="*/ 37 w 39"/>
                <a:gd name="T33" fmla="*/ 11 h 44"/>
                <a:gd name="T34" fmla="*/ 33 w 39"/>
                <a:gd name="T35" fmla="*/ 10 h 44"/>
                <a:gd name="T36" fmla="*/ 17 w 39"/>
                <a:gd name="T37" fmla="*/ 0 h 44"/>
                <a:gd name="T38" fmla="*/ 15 w 39"/>
                <a:gd name="T39" fmla="*/ 1 h 44"/>
                <a:gd name="T40" fmla="*/ 14 w 39"/>
                <a:gd name="T41" fmla="*/ 24 h 44"/>
                <a:gd name="T42" fmla="*/ 16 w 39"/>
                <a:gd name="T43" fmla="*/ 25 h 44"/>
                <a:gd name="T44" fmla="*/ 14 w 39"/>
                <a:gd name="T45" fmla="*/ 27 h 44"/>
                <a:gd name="T46" fmla="*/ 13 w 39"/>
                <a:gd name="T47" fmla="*/ 19 h 44"/>
                <a:gd name="T48" fmla="*/ 12 w 39"/>
                <a:gd name="T49" fmla="*/ 21 h 44"/>
                <a:gd name="T50" fmla="*/ 14 w 39"/>
                <a:gd name="T51" fmla="*/ 34 h 44"/>
                <a:gd name="T52" fmla="*/ 12 w 39"/>
                <a:gd name="T53" fmla="*/ 32 h 44"/>
                <a:gd name="T54" fmla="*/ 25 w 39"/>
                <a:gd name="T55" fmla="*/ 22 h 44"/>
                <a:gd name="T56" fmla="*/ 24 w 39"/>
                <a:gd name="T57" fmla="*/ 24 h 44"/>
                <a:gd name="T58" fmla="*/ 21 w 39"/>
                <a:gd name="T59" fmla="*/ 13 h 44"/>
                <a:gd name="T60" fmla="*/ 20 w 39"/>
                <a:gd name="T61" fmla="*/ 14 h 44"/>
                <a:gd name="T62" fmla="*/ 30 w 39"/>
                <a:gd name="T63" fmla="*/ 13 h 44"/>
                <a:gd name="T64" fmla="*/ 30 w 39"/>
                <a:gd name="T65"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4">
                  <a:moveTo>
                    <a:pt x="15" y="1"/>
                  </a:moveTo>
                  <a:cubicBezTo>
                    <a:pt x="15" y="3"/>
                    <a:pt x="19" y="7"/>
                    <a:pt x="19" y="9"/>
                  </a:cubicBezTo>
                  <a:cubicBezTo>
                    <a:pt x="15" y="8"/>
                    <a:pt x="15" y="8"/>
                    <a:pt x="15" y="8"/>
                  </a:cubicBezTo>
                  <a:cubicBezTo>
                    <a:pt x="14" y="9"/>
                    <a:pt x="12" y="10"/>
                    <a:pt x="14" y="12"/>
                  </a:cubicBezTo>
                  <a:cubicBezTo>
                    <a:pt x="16" y="13"/>
                    <a:pt x="17" y="13"/>
                    <a:pt x="16" y="16"/>
                  </a:cubicBezTo>
                  <a:cubicBezTo>
                    <a:pt x="15" y="16"/>
                    <a:pt x="13" y="15"/>
                    <a:pt x="12" y="15"/>
                  </a:cubicBezTo>
                  <a:cubicBezTo>
                    <a:pt x="11" y="15"/>
                    <a:pt x="10" y="15"/>
                    <a:pt x="10" y="16"/>
                  </a:cubicBezTo>
                  <a:cubicBezTo>
                    <a:pt x="10" y="24"/>
                    <a:pt x="10" y="24"/>
                    <a:pt x="10" y="24"/>
                  </a:cubicBezTo>
                  <a:cubicBezTo>
                    <a:pt x="4" y="29"/>
                    <a:pt x="4" y="29"/>
                    <a:pt x="4" y="29"/>
                  </a:cubicBezTo>
                  <a:cubicBezTo>
                    <a:pt x="6" y="24"/>
                    <a:pt x="8" y="19"/>
                    <a:pt x="8" y="12"/>
                  </a:cubicBezTo>
                  <a:cubicBezTo>
                    <a:pt x="8" y="11"/>
                    <a:pt x="8" y="11"/>
                    <a:pt x="8" y="11"/>
                  </a:cubicBezTo>
                  <a:cubicBezTo>
                    <a:pt x="8" y="8"/>
                    <a:pt x="4" y="10"/>
                    <a:pt x="4" y="11"/>
                  </a:cubicBezTo>
                  <a:cubicBezTo>
                    <a:pt x="4" y="12"/>
                    <a:pt x="5" y="12"/>
                    <a:pt x="5" y="14"/>
                  </a:cubicBezTo>
                  <a:cubicBezTo>
                    <a:pt x="5" y="15"/>
                    <a:pt x="5" y="15"/>
                    <a:pt x="5" y="15"/>
                  </a:cubicBezTo>
                  <a:cubicBezTo>
                    <a:pt x="5" y="20"/>
                    <a:pt x="0" y="33"/>
                    <a:pt x="4" y="33"/>
                  </a:cubicBezTo>
                  <a:cubicBezTo>
                    <a:pt x="6" y="33"/>
                    <a:pt x="7" y="30"/>
                    <a:pt x="8" y="29"/>
                  </a:cubicBezTo>
                  <a:cubicBezTo>
                    <a:pt x="8" y="32"/>
                    <a:pt x="6" y="44"/>
                    <a:pt x="11" y="44"/>
                  </a:cubicBezTo>
                  <a:cubicBezTo>
                    <a:pt x="14" y="44"/>
                    <a:pt x="15" y="39"/>
                    <a:pt x="16" y="37"/>
                  </a:cubicBezTo>
                  <a:cubicBezTo>
                    <a:pt x="18" y="37"/>
                    <a:pt x="19" y="40"/>
                    <a:pt x="21" y="40"/>
                  </a:cubicBezTo>
                  <a:cubicBezTo>
                    <a:pt x="22" y="40"/>
                    <a:pt x="23" y="40"/>
                    <a:pt x="23" y="39"/>
                  </a:cubicBezTo>
                  <a:cubicBezTo>
                    <a:pt x="23" y="37"/>
                    <a:pt x="18" y="36"/>
                    <a:pt x="17" y="31"/>
                  </a:cubicBezTo>
                  <a:cubicBezTo>
                    <a:pt x="17" y="28"/>
                    <a:pt x="18" y="28"/>
                    <a:pt x="18" y="26"/>
                  </a:cubicBezTo>
                  <a:cubicBezTo>
                    <a:pt x="17" y="24"/>
                    <a:pt x="17" y="22"/>
                    <a:pt x="17" y="20"/>
                  </a:cubicBezTo>
                  <a:cubicBezTo>
                    <a:pt x="17" y="19"/>
                    <a:pt x="17" y="18"/>
                    <a:pt x="17" y="17"/>
                  </a:cubicBezTo>
                  <a:cubicBezTo>
                    <a:pt x="18" y="17"/>
                    <a:pt x="18" y="17"/>
                    <a:pt x="18" y="17"/>
                  </a:cubicBezTo>
                  <a:cubicBezTo>
                    <a:pt x="19" y="25"/>
                    <a:pt x="19" y="25"/>
                    <a:pt x="19" y="25"/>
                  </a:cubicBezTo>
                  <a:cubicBezTo>
                    <a:pt x="19" y="25"/>
                    <a:pt x="18" y="28"/>
                    <a:pt x="18" y="28"/>
                  </a:cubicBezTo>
                  <a:cubicBezTo>
                    <a:pt x="18" y="29"/>
                    <a:pt x="21" y="33"/>
                    <a:pt x="21" y="33"/>
                  </a:cubicBezTo>
                  <a:cubicBezTo>
                    <a:pt x="24" y="33"/>
                    <a:pt x="28" y="27"/>
                    <a:pt x="28" y="27"/>
                  </a:cubicBezTo>
                  <a:cubicBezTo>
                    <a:pt x="30" y="27"/>
                    <a:pt x="31" y="31"/>
                    <a:pt x="33" y="32"/>
                  </a:cubicBezTo>
                  <a:cubicBezTo>
                    <a:pt x="35" y="35"/>
                    <a:pt x="35" y="35"/>
                    <a:pt x="39" y="37"/>
                  </a:cubicBezTo>
                  <a:cubicBezTo>
                    <a:pt x="38" y="34"/>
                    <a:pt x="37" y="29"/>
                    <a:pt x="36" y="26"/>
                  </a:cubicBezTo>
                  <a:cubicBezTo>
                    <a:pt x="35" y="23"/>
                    <a:pt x="33" y="20"/>
                    <a:pt x="32" y="17"/>
                  </a:cubicBezTo>
                  <a:cubicBezTo>
                    <a:pt x="37" y="11"/>
                    <a:pt x="37" y="11"/>
                    <a:pt x="37" y="11"/>
                  </a:cubicBezTo>
                  <a:cubicBezTo>
                    <a:pt x="36" y="9"/>
                    <a:pt x="36" y="9"/>
                    <a:pt x="36" y="9"/>
                  </a:cubicBezTo>
                  <a:cubicBezTo>
                    <a:pt x="33" y="10"/>
                    <a:pt x="33" y="10"/>
                    <a:pt x="33" y="10"/>
                  </a:cubicBezTo>
                  <a:cubicBezTo>
                    <a:pt x="30" y="6"/>
                    <a:pt x="27" y="9"/>
                    <a:pt x="25" y="5"/>
                  </a:cubicBezTo>
                  <a:cubicBezTo>
                    <a:pt x="24" y="2"/>
                    <a:pt x="20" y="0"/>
                    <a:pt x="17" y="0"/>
                  </a:cubicBezTo>
                  <a:cubicBezTo>
                    <a:pt x="17" y="0"/>
                    <a:pt x="17" y="0"/>
                    <a:pt x="17" y="0"/>
                  </a:cubicBezTo>
                  <a:cubicBezTo>
                    <a:pt x="16" y="0"/>
                    <a:pt x="15" y="0"/>
                    <a:pt x="15" y="1"/>
                  </a:cubicBezTo>
                  <a:close/>
                  <a:moveTo>
                    <a:pt x="14" y="27"/>
                  </a:moveTo>
                  <a:cubicBezTo>
                    <a:pt x="14" y="25"/>
                    <a:pt x="13" y="24"/>
                    <a:pt x="14" y="24"/>
                  </a:cubicBezTo>
                  <a:cubicBezTo>
                    <a:pt x="15" y="23"/>
                    <a:pt x="15" y="22"/>
                    <a:pt x="16" y="23"/>
                  </a:cubicBezTo>
                  <a:cubicBezTo>
                    <a:pt x="16" y="23"/>
                    <a:pt x="16" y="24"/>
                    <a:pt x="16" y="25"/>
                  </a:cubicBezTo>
                  <a:cubicBezTo>
                    <a:pt x="16" y="26"/>
                    <a:pt x="15" y="27"/>
                    <a:pt x="15" y="27"/>
                  </a:cubicBezTo>
                  <a:cubicBezTo>
                    <a:pt x="15" y="27"/>
                    <a:pt x="14" y="28"/>
                    <a:pt x="14" y="27"/>
                  </a:cubicBezTo>
                  <a:close/>
                  <a:moveTo>
                    <a:pt x="12" y="21"/>
                  </a:moveTo>
                  <a:cubicBezTo>
                    <a:pt x="12" y="20"/>
                    <a:pt x="12" y="20"/>
                    <a:pt x="13" y="19"/>
                  </a:cubicBezTo>
                  <a:cubicBezTo>
                    <a:pt x="13" y="19"/>
                    <a:pt x="14" y="19"/>
                    <a:pt x="14" y="20"/>
                  </a:cubicBezTo>
                  <a:cubicBezTo>
                    <a:pt x="14" y="22"/>
                    <a:pt x="13" y="22"/>
                    <a:pt x="12" y="21"/>
                  </a:cubicBezTo>
                  <a:close/>
                  <a:moveTo>
                    <a:pt x="12" y="32"/>
                  </a:moveTo>
                  <a:cubicBezTo>
                    <a:pt x="13" y="32"/>
                    <a:pt x="14" y="33"/>
                    <a:pt x="14" y="34"/>
                  </a:cubicBezTo>
                  <a:cubicBezTo>
                    <a:pt x="13" y="34"/>
                    <a:pt x="13" y="36"/>
                    <a:pt x="13" y="36"/>
                  </a:cubicBezTo>
                  <a:cubicBezTo>
                    <a:pt x="12" y="36"/>
                    <a:pt x="12" y="32"/>
                    <a:pt x="12" y="32"/>
                  </a:cubicBezTo>
                  <a:close/>
                  <a:moveTo>
                    <a:pt x="24" y="24"/>
                  </a:moveTo>
                  <a:cubicBezTo>
                    <a:pt x="23" y="24"/>
                    <a:pt x="23" y="23"/>
                    <a:pt x="25" y="22"/>
                  </a:cubicBezTo>
                  <a:cubicBezTo>
                    <a:pt x="26" y="21"/>
                    <a:pt x="26" y="22"/>
                    <a:pt x="26" y="23"/>
                  </a:cubicBezTo>
                  <a:cubicBezTo>
                    <a:pt x="25" y="24"/>
                    <a:pt x="24" y="25"/>
                    <a:pt x="24" y="24"/>
                  </a:cubicBezTo>
                  <a:close/>
                  <a:moveTo>
                    <a:pt x="20" y="14"/>
                  </a:moveTo>
                  <a:cubicBezTo>
                    <a:pt x="20" y="14"/>
                    <a:pt x="21" y="14"/>
                    <a:pt x="21" y="13"/>
                  </a:cubicBezTo>
                  <a:cubicBezTo>
                    <a:pt x="22" y="13"/>
                    <a:pt x="22" y="14"/>
                    <a:pt x="22" y="15"/>
                  </a:cubicBezTo>
                  <a:cubicBezTo>
                    <a:pt x="21" y="16"/>
                    <a:pt x="21" y="15"/>
                    <a:pt x="20" y="14"/>
                  </a:cubicBezTo>
                  <a:close/>
                  <a:moveTo>
                    <a:pt x="30" y="14"/>
                  </a:moveTo>
                  <a:cubicBezTo>
                    <a:pt x="30" y="13"/>
                    <a:pt x="30" y="13"/>
                    <a:pt x="30" y="13"/>
                  </a:cubicBezTo>
                  <a:cubicBezTo>
                    <a:pt x="31" y="14"/>
                    <a:pt x="31" y="14"/>
                    <a:pt x="31" y="14"/>
                  </a:cubicBezTo>
                  <a:cubicBezTo>
                    <a:pt x="31" y="14"/>
                    <a:pt x="31" y="14"/>
                    <a:pt x="30" y="14"/>
                  </a:cubicBezTo>
                  <a:cubicBezTo>
                    <a:pt x="30" y="14"/>
                    <a:pt x="30" y="14"/>
                    <a:pt x="30" y="1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íşľïḑe">
              <a:extLst>
                <a:ext uri="{FF2B5EF4-FFF2-40B4-BE49-F238E27FC236}">
                  <a16:creationId xmlns:a16="http://schemas.microsoft.com/office/drawing/2014/main" xmlns="" id="{2213F97F-D76D-417C-BEC9-CDC31C2CAF48}"/>
                </a:ext>
              </a:extLst>
            </p:cNvPr>
            <p:cNvSpPr/>
            <p:nvPr/>
          </p:nvSpPr>
          <p:spPr bwMode="auto">
            <a:xfrm>
              <a:off x="3586163" y="3059113"/>
              <a:ext cx="95250" cy="100013"/>
            </a:xfrm>
            <a:custGeom>
              <a:avLst/>
              <a:gdLst>
                <a:gd name="T0" fmla="*/ 17 w 29"/>
                <a:gd name="T1" fmla="*/ 8 h 30"/>
                <a:gd name="T2" fmla="*/ 10 w 29"/>
                <a:gd name="T3" fmla="*/ 1 h 30"/>
                <a:gd name="T4" fmla="*/ 9 w 29"/>
                <a:gd name="T5" fmla="*/ 5 h 30"/>
                <a:gd name="T6" fmla="*/ 9 w 29"/>
                <a:gd name="T7" fmla="*/ 6 h 30"/>
                <a:gd name="T8" fmla="*/ 6 w 29"/>
                <a:gd name="T9" fmla="*/ 12 h 30"/>
                <a:gd name="T10" fmla="*/ 1 w 29"/>
                <a:gd name="T11" fmla="*/ 9 h 30"/>
                <a:gd name="T12" fmla="*/ 0 w 29"/>
                <a:gd name="T13" fmla="*/ 10 h 30"/>
                <a:gd name="T14" fmla="*/ 0 w 29"/>
                <a:gd name="T15" fmla="*/ 11 h 30"/>
                <a:gd name="T16" fmla="*/ 4 w 29"/>
                <a:gd name="T17" fmla="*/ 16 h 30"/>
                <a:gd name="T18" fmla="*/ 6 w 29"/>
                <a:gd name="T19" fmla="*/ 16 h 30"/>
                <a:gd name="T20" fmla="*/ 15 w 29"/>
                <a:gd name="T21" fmla="*/ 13 h 30"/>
                <a:gd name="T22" fmla="*/ 21 w 29"/>
                <a:gd name="T23" fmla="*/ 16 h 30"/>
                <a:gd name="T24" fmla="*/ 27 w 29"/>
                <a:gd name="T25" fmla="*/ 20 h 30"/>
                <a:gd name="T26" fmla="*/ 27 w 29"/>
                <a:gd name="T27" fmla="*/ 20 h 30"/>
                <a:gd name="T28" fmla="*/ 29 w 29"/>
                <a:gd name="T29" fmla="*/ 19 h 30"/>
                <a:gd name="T30" fmla="*/ 26 w 29"/>
                <a:gd name="T31" fmla="*/ 13 h 30"/>
                <a:gd name="T32" fmla="*/ 26 w 29"/>
                <a:gd name="T33" fmla="*/ 11 h 30"/>
                <a:gd name="T34" fmla="*/ 26 w 29"/>
                <a:gd name="T35" fmla="*/ 10 h 30"/>
                <a:gd name="T36" fmla="*/ 24 w 29"/>
                <a:gd name="T37" fmla="*/ 13 h 30"/>
                <a:gd name="T38" fmla="*/ 24 w 29"/>
                <a:gd name="T39" fmla="*/ 14 h 30"/>
                <a:gd name="T40" fmla="*/ 20 w 29"/>
                <a:gd name="T41" fmla="*/ 10 h 30"/>
                <a:gd name="T42" fmla="*/ 29 w 29"/>
                <a:gd name="T43" fmla="*/ 2 h 30"/>
                <a:gd name="T44" fmla="*/ 28 w 29"/>
                <a:gd name="T45" fmla="*/ 0 h 30"/>
                <a:gd name="T46" fmla="*/ 27 w 29"/>
                <a:gd name="T47" fmla="*/ 0 h 30"/>
                <a:gd name="T48" fmla="*/ 17 w 29"/>
                <a:gd name="T49" fmla="*/ 8 h 30"/>
                <a:gd name="T50" fmla="*/ 7 w 29"/>
                <a:gd name="T51" fmla="*/ 27 h 30"/>
                <a:gd name="T52" fmla="*/ 9 w 29"/>
                <a:gd name="T53" fmla="*/ 23 h 30"/>
                <a:gd name="T54" fmla="*/ 10 w 29"/>
                <a:gd name="T55" fmla="*/ 17 h 30"/>
                <a:gd name="T56" fmla="*/ 14 w 29"/>
                <a:gd name="T57" fmla="*/ 18 h 30"/>
                <a:gd name="T58" fmla="*/ 14 w 29"/>
                <a:gd name="T59" fmla="*/ 25 h 30"/>
                <a:gd name="T60" fmla="*/ 11 w 29"/>
                <a:gd name="T61" fmla="*/ 30 h 30"/>
                <a:gd name="T62" fmla="*/ 7 w 29"/>
                <a:gd name="T63" fmla="*/ 29 h 30"/>
                <a:gd name="T64" fmla="*/ 7 w 29"/>
                <a:gd name="T6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0">
                  <a:moveTo>
                    <a:pt x="17" y="8"/>
                  </a:moveTo>
                  <a:cubicBezTo>
                    <a:pt x="14" y="8"/>
                    <a:pt x="11" y="2"/>
                    <a:pt x="10" y="1"/>
                  </a:cubicBezTo>
                  <a:cubicBezTo>
                    <a:pt x="9" y="2"/>
                    <a:pt x="9" y="3"/>
                    <a:pt x="9" y="5"/>
                  </a:cubicBezTo>
                  <a:cubicBezTo>
                    <a:pt x="9" y="6"/>
                    <a:pt x="9" y="6"/>
                    <a:pt x="9" y="6"/>
                  </a:cubicBezTo>
                  <a:cubicBezTo>
                    <a:pt x="9" y="8"/>
                    <a:pt x="17" y="12"/>
                    <a:pt x="6" y="12"/>
                  </a:cubicBezTo>
                  <a:cubicBezTo>
                    <a:pt x="5" y="12"/>
                    <a:pt x="4" y="9"/>
                    <a:pt x="1" y="9"/>
                  </a:cubicBezTo>
                  <a:cubicBezTo>
                    <a:pt x="0" y="9"/>
                    <a:pt x="0" y="9"/>
                    <a:pt x="0" y="10"/>
                  </a:cubicBezTo>
                  <a:cubicBezTo>
                    <a:pt x="0" y="11"/>
                    <a:pt x="0" y="11"/>
                    <a:pt x="0" y="11"/>
                  </a:cubicBezTo>
                  <a:cubicBezTo>
                    <a:pt x="0" y="13"/>
                    <a:pt x="2" y="16"/>
                    <a:pt x="4" y="16"/>
                  </a:cubicBezTo>
                  <a:cubicBezTo>
                    <a:pt x="6" y="16"/>
                    <a:pt x="6" y="16"/>
                    <a:pt x="6" y="16"/>
                  </a:cubicBezTo>
                  <a:cubicBezTo>
                    <a:pt x="10" y="16"/>
                    <a:pt x="13" y="14"/>
                    <a:pt x="15" y="13"/>
                  </a:cubicBezTo>
                  <a:cubicBezTo>
                    <a:pt x="17" y="14"/>
                    <a:pt x="19" y="14"/>
                    <a:pt x="21" y="16"/>
                  </a:cubicBezTo>
                  <a:cubicBezTo>
                    <a:pt x="22" y="16"/>
                    <a:pt x="26" y="20"/>
                    <a:pt x="27" y="20"/>
                  </a:cubicBezTo>
                  <a:cubicBezTo>
                    <a:pt x="27" y="20"/>
                    <a:pt x="27" y="20"/>
                    <a:pt x="27" y="20"/>
                  </a:cubicBezTo>
                  <a:cubicBezTo>
                    <a:pt x="28" y="20"/>
                    <a:pt x="28" y="19"/>
                    <a:pt x="29" y="19"/>
                  </a:cubicBezTo>
                  <a:cubicBezTo>
                    <a:pt x="29" y="16"/>
                    <a:pt x="28" y="15"/>
                    <a:pt x="26" y="13"/>
                  </a:cubicBezTo>
                  <a:cubicBezTo>
                    <a:pt x="26" y="13"/>
                    <a:pt x="26" y="11"/>
                    <a:pt x="26" y="11"/>
                  </a:cubicBezTo>
                  <a:cubicBezTo>
                    <a:pt x="26" y="10"/>
                    <a:pt x="26" y="10"/>
                    <a:pt x="26" y="10"/>
                  </a:cubicBezTo>
                  <a:cubicBezTo>
                    <a:pt x="24" y="13"/>
                    <a:pt x="24" y="13"/>
                    <a:pt x="24" y="13"/>
                  </a:cubicBezTo>
                  <a:cubicBezTo>
                    <a:pt x="24" y="14"/>
                    <a:pt x="24" y="14"/>
                    <a:pt x="24" y="14"/>
                  </a:cubicBezTo>
                  <a:cubicBezTo>
                    <a:pt x="20" y="10"/>
                    <a:pt x="20" y="10"/>
                    <a:pt x="20" y="10"/>
                  </a:cubicBezTo>
                  <a:cubicBezTo>
                    <a:pt x="22" y="8"/>
                    <a:pt x="29" y="6"/>
                    <a:pt x="29" y="2"/>
                  </a:cubicBezTo>
                  <a:cubicBezTo>
                    <a:pt x="29" y="0"/>
                    <a:pt x="29" y="1"/>
                    <a:pt x="28" y="0"/>
                  </a:cubicBezTo>
                  <a:cubicBezTo>
                    <a:pt x="27" y="0"/>
                    <a:pt x="27" y="0"/>
                    <a:pt x="27" y="0"/>
                  </a:cubicBezTo>
                  <a:cubicBezTo>
                    <a:pt x="26" y="0"/>
                    <a:pt x="21" y="8"/>
                    <a:pt x="17" y="8"/>
                  </a:cubicBezTo>
                  <a:close/>
                  <a:moveTo>
                    <a:pt x="7" y="27"/>
                  </a:moveTo>
                  <a:cubicBezTo>
                    <a:pt x="7" y="26"/>
                    <a:pt x="9" y="24"/>
                    <a:pt x="9" y="23"/>
                  </a:cubicBezTo>
                  <a:cubicBezTo>
                    <a:pt x="10" y="21"/>
                    <a:pt x="10" y="19"/>
                    <a:pt x="10" y="17"/>
                  </a:cubicBezTo>
                  <a:cubicBezTo>
                    <a:pt x="11" y="16"/>
                    <a:pt x="12" y="16"/>
                    <a:pt x="14" y="18"/>
                  </a:cubicBezTo>
                  <a:cubicBezTo>
                    <a:pt x="14" y="22"/>
                    <a:pt x="15" y="21"/>
                    <a:pt x="14" y="25"/>
                  </a:cubicBezTo>
                  <a:cubicBezTo>
                    <a:pt x="14" y="27"/>
                    <a:pt x="13" y="30"/>
                    <a:pt x="11" y="30"/>
                  </a:cubicBezTo>
                  <a:cubicBezTo>
                    <a:pt x="9" y="30"/>
                    <a:pt x="8" y="30"/>
                    <a:pt x="7" y="29"/>
                  </a:cubicBezTo>
                  <a:lnTo>
                    <a:pt x="7" y="2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ïS1íḋe">
              <a:extLst>
                <a:ext uri="{FF2B5EF4-FFF2-40B4-BE49-F238E27FC236}">
                  <a16:creationId xmlns:a16="http://schemas.microsoft.com/office/drawing/2014/main" xmlns="" id="{2B188203-5771-4680-A845-98FE0B3EB40B}"/>
                </a:ext>
              </a:extLst>
            </p:cNvPr>
            <p:cNvSpPr/>
            <p:nvPr/>
          </p:nvSpPr>
          <p:spPr bwMode="auto">
            <a:xfrm>
              <a:off x="2806700" y="3025775"/>
              <a:ext cx="142875" cy="146050"/>
            </a:xfrm>
            <a:custGeom>
              <a:avLst/>
              <a:gdLst>
                <a:gd name="T0" fmla="*/ 5 w 43"/>
                <a:gd name="T1" fmla="*/ 14 h 44"/>
                <a:gd name="T2" fmla="*/ 12 w 43"/>
                <a:gd name="T3" fmla="*/ 3 h 44"/>
                <a:gd name="T4" fmla="*/ 33 w 43"/>
                <a:gd name="T5" fmla="*/ 25 h 44"/>
                <a:gd name="T6" fmla="*/ 28 w 43"/>
                <a:gd name="T7" fmla="*/ 28 h 44"/>
                <a:gd name="T8" fmla="*/ 28 w 43"/>
                <a:gd name="T9" fmla="*/ 30 h 44"/>
                <a:gd name="T10" fmla="*/ 25 w 43"/>
                <a:gd name="T11" fmla="*/ 32 h 44"/>
                <a:gd name="T12" fmla="*/ 26 w 43"/>
                <a:gd name="T13" fmla="*/ 33 h 44"/>
                <a:gd name="T14" fmla="*/ 20 w 43"/>
                <a:gd name="T15" fmla="*/ 38 h 44"/>
                <a:gd name="T16" fmla="*/ 19 w 43"/>
                <a:gd name="T17" fmla="*/ 38 h 44"/>
                <a:gd name="T18" fmla="*/ 9 w 43"/>
                <a:gd name="T19" fmla="*/ 26 h 44"/>
                <a:gd name="T20" fmla="*/ 13 w 43"/>
                <a:gd name="T21" fmla="*/ 20 h 44"/>
                <a:gd name="T22" fmla="*/ 13 w 43"/>
                <a:gd name="T23" fmla="*/ 21 h 44"/>
                <a:gd name="T24" fmla="*/ 12 w 43"/>
                <a:gd name="T25" fmla="*/ 27 h 44"/>
                <a:gd name="T26" fmla="*/ 14 w 43"/>
                <a:gd name="T27" fmla="*/ 30 h 44"/>
                <a:gd name="T28" fmla="*/ 18 w 43"/>
                <a:gd name="T29" fmla="*/ 29 h 44"/>
                <a:gd name="T30" fmla="*/ 18 w 43"/>
                <a:gd name="T31" fmla="*/ 31 h 44"/>
                <a:gd name="T32" fmla="*/ 22 w 43"/>
                <a:gd name="T33" fmla="*/ 33 h 44"/>
                <a:gd name="T34" fmla="*/ 27 w 43"/>
                <a:gd name="T35" fmla="*/ 17 h 44"/>
                <a:gd name="T36" fmla="*/ 25 w 43"/>
                <a:gd name="T37" fmla="*/ 15 h 44"/>
                <a:gd name="T38" fmla="*/ 16 w 43"/>
                <a:gd name="T39" fmla="*/ 19 h 44"/>
                <a:gd name="T40" fmla="*/ 12 w 43"/>
                <a:gd name="T41" fmla="*/ 14 h 44"/>
                <a:gd name="T42" fmla="*/ 11 w 43"/>
                <a:gd name="T43" fmla="*/ 14 h 44"/>
                <a:gd name="T44" fmla="*/ 7 w 43"/>
                <a:gd name="T45" fmla="*/ 23 h 44"/>
                <a:gd name="T46" fmla="*/ 5 w 43"/>
                <a:gd name="T47" fmla="*/ 14 h 44"/>
                <a:gd name="T48" fmla="*/ 0 w 43"/>
                <a:gd name="T49" fmla="*/ 20 h 44"/>
                <a:gd name="T50" fmla="*/ 10 w 43"/>
                <a:gd name="T51" fmla="*/ 33 h 44"/>
                <a:gd name="T52" fmla="*/ 21 w 43"/>
                <a:gd name="T53" fmla="*/ 44 h 44"/>
                <a:gd name="T54" fmla="*/ 21 w 43"/>
                <a:gd name="T55" fmla="*/ 41 h 44"/>
                <a:gd name="T56" fmla="*/ 23 w 43"/>
                <a:gd name="T57" fmla="*/ 41 h 44"/>
                <a:gd name="T58" fmla="*/ 28 w 43"/>
                <a:gd name="T59" fmla="*/ 36 h 44"/>
                <a:gd name="T60" fmla="*/ 36 w 43"/>
                <a:gd name="T61" fmla="*/ 32 h 44"/>
                <a:gd name="T62" fmla="*/ 30 w 43"/>
                <a:gd name="T63" fmla="*/ 14 h 44"/>
                <a:gd name="T64" fmla="*/ 13 w 43"/>
                <a:gd name="T65" fmla="*/ 0 h 44"/>
                <a:gd name="T66" fmla="*/ 0 w 43"/>
                <a:gd name="T67" fmla="*/ 20 h 44"/>
                <a:gd name="T68" fmla="*/ 23 w 43"/>
                <a:gd name="T69" fmla="*/ 20 h 44"/>
                <a:gd name="T70" fmla="*/ 24 w 43"/>
                <a:gd name="T71" fmla="*/ 21 h 44"/>
                <a:gd name="T72" fmla="*/ 25 w 43"/>
                <a:gd name="T73" fmla="*/ 20 h 44"/>
                <a:gd name="T74" fmla="*/ 23 w 43"/>
                <a:gd name="T75" fmla="*/ 19 h 44"/>
                <a:gd name="T76" fmla="*/ 23 w 43"/>
                <a:gd name="T77"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4">
                  <a:moveTo>
                    <a:pt x="5" y="14"/>
                  </a:moveTo>
                  <a:cubicBezTo>
                    <a:pt x="5" y="10"/>
                    <a:pt x="9" y="5"/>
                    <a:pt x="12" y="3"/>
                  </a:cubicBezTo>
                  <a:cubicBezTo>
                    <a:pt x="17" y="6"/>
                    <a:pt x="33" y="18"/>
                    <a:pt x="33" y="25"/>
                  </a:cubicBezTo>
                  <a:cubicBezTo>
                    <a:pt x="33" y="27"/>
                    <a:pt x="30" y="27"/>
                    <a:pt x="28" y="28"/>
                  </a:cubicBezTo>
                  <a:cubicBezTo>
                    <a:pt x="28" y="30"/>
                    <a:pt x="28" y="30"/>
                    <a:pt x="28" y="30"/>
                  </a:cubicBezTo>
                  <a:cubicBezTo>
                    <a:pt x="25" y="32"/>
                    <a:pt x="25" y="32"/>
                    <a:pt x="25" y="32"/>
                  </a:cubicBezTo>
                  <a:cubicBezTo>
                    <a:pt x="26" y="33"/>
                    <a:pt x="26" y="33"/>
                    <a:pt x="26" y="33"/>
                  </a:cubicBezTo>
                  <a:cubicBezTo>
                    <a:pt x="24" y="35"/>
                    <a:pt x="23" y="38"/>
                    <a:pt x="20" y="38"/>
                  </a:cubicBezTo>
                  <a:cubicBezTo>
                    <a:pt x="19" y="38"/>
                    <a:pt x="19" y="38"/>
                    <a:pt x="19" y="38"/>
                  </a:cubicBezTo>
                  <a:cubicBezTo>
                    <a:pt x="18" y="36"/>
                    <a:pt x="9" y="29"/>
                    <a:pt x="9" y="26"/>
                  </a:cubicBezTo>
                  <a:cubicBezTo>
                    <a:pt x="9" y="24"/>
                    <a:pt x="11" y="20"/>
                    <a:pt x="13" y="20"/>
                  </a:cubicBezTo>
                  <a:cubicBezTo>
                    <a:pt x="13" y="21"/>
                    <a:pt x="13" y="21"/>
                    <a:pt x="13" y="21"/>
                  </a:cubicBezTo>
                  <a:cubicBezTo>
                    <a:pt x="13" y="24"/>
                    <a:pt x="13" y="26"/>
                    <a:pt x="12" y="27"/>
                  </a:cubicBezTo>
                  <a:cubicBezTo>
                    <a:pt x="12" y="29"/>
                    <a:pt x="13" y="30"/>
                    <a:pt x="14" y="30"/>
                  </a:cubicBezTo>
                  <a:cubicBezTo>
                    <a:pt x="18" y="29"/>
                    <a:pt x="18" y="29"/>
                    <a:pt x="18" y="29"/>
                  </a:cubicBezTo>
                  <a:cubicBezTo>
                    <a:pt x="18" y="31"/>
                    <a:pt x="18" y="31"/>
                    <a:pt x="18" y="31"/>
                  </a:cubicBezTo>
                  <a:cubicBezTo>
                    <a:pt x="19" y="32"/>
                    <a:pt x="20" y="33"/>
                    <a:pt x="22" y="33"/>
                  </a:cubicBezTo>
                  <a:cubicBezTo>
                    <a:pt x="26" y="33"/>
                    <a:pt x="26" y="21"/>
                    <a:pt x="27" y="17"/>
                  </a:cubicBezTo>
                  <a:cubicBezTo>
                    <a:pt x="26" y="17"/>
                    <a:pt x="26" y="15"/>
                    <a:pt x="25" y="15"/>
                  </a:cubicBezTo>
                  <a:cubicBezTo>
                    <a:pt x="19" y="15"/>
                    <a:pt x="21" y="19"/>
                    <a:pt x="16" y="19"/>
                  </a:cubicBezTo>
                  <a:cubicBezTo>
                    <a:pt x="15" y="18"/>
                    <a:pt x="14" y="14"/>
                    <a:pt x="12" y="14"/>
                  </a:cubicBezTo>
                  <a:cubicBezTo>
                    <a:pt x="11" y="14"/>
                    <a:pt x="11" y="14"/>
                    <a:pt x="11" y="14"/>
                  </a:cubicBezTo>
                  <a:cubicBezTo>
                    <a:pt x="8" y="14"/>
                    <a:pt x="8" y="21"/>
                    <a:pt x="7" y="23"/>
                  </a:cubicBezTo>
                  <a:cubicBezTo>
                    <a:pt x="5" y="22"/>
                    <a:pt x="5" y="18"/>
                    <a:pt x="5" y="14"/>
                  </a:cubicBezTo>
                  <a:close/>
                  <a:moveTo>
                    <a:pt x="0" y="20"/>
                  </a:moveTo>
                  <a:cubicBezTo>
                    <a:pt x="0" y="28"/>
                    <a:pt x="6" y="29"/>
                    <a:pt x="10" y="33"/>
                  </a:cubicBezTo>
                  <a:cubicBezTo>
                    <a:pt x="14" y="37"/>
                    <a:pt x="14" y="44"/>
                    <a:pt x="21" y="44"/>
                  </a:cubicBezTo>
                  <a:cubicBezTo>
                    <a:pt x="21" y="41"/>
                    <a:pt x="21" y="41"/>
                    <a:pt x="21" y="41"/>
                  </a:cubicBezTo>
                  <a:cubicBezTo>
                    <a:pt x="23" y="41"/>
                    <a:pt x="23" y="41"/>
                    <a:pt x="23" y="41"/>
                  </a:cubicBezTo>
                  <a:cubicBezTo>
                    <a:pt x="25" y="41"/>
                    <a:pt x="28" y="37"/>
                    <a:pt x="28" y="36"/>
                  </a:cubicBezTo>
                  <a:cubicBezTo>
                    <a:pt x="30" y="32"/>
                    <a:pt x="29" y="32"/>
                    <a:pt x="36" y="32"/>
                  </a:cubicBezTo>
                  <a:cubicBezTo>
                    <a:pt x="43" y="21"/>
                    <a:pt x="36" y="20"/>
                    <a:pt x="30" y="14"/>
                  </a:cubicBezTo>
                  <a:cubicBezTo>
                    <a:pt x="27" y="10"/>
                    <a:pt x="18" y="0"/>
                    <a:pt x="13" y="0"/>
                  </a:cubicBezTo>
                  <a:cubicBezTo>
                    <a:pt x="7" y="0"/>
                    <a:pt x="0" y="13"/>
                    <a:pt x="0" y="20"/>
                  </a:cubicBezTo>
                  <a:close/>
                  <a:moveTo>
                    <a:pt x="23" y="20"/>
                  </a:moveTo>
                  <a:cubicBezTo>
                    <a:pt x="23" y="20"/>
                    <a:pt x="23" y="21"/>
                    <a:pt x="24" y="21"/>
                  </a:cubicBezTo>
                  <a:cubicBezTo>
                    <a:pt x="24" y="21"/>
                    <a:pt x="25" y="21"/>
                    <a:pt x="25" y="20"/>
                  </a:cubicBezTo>
                  <a:cubicBezTo>
                    <a:pt x="25" y="20"/>
                    <a:pt x="24" y="19"/>
                    <a:pt x="23" y="19"/>
                  </a:cubicBezTo>
                  <a:cubicBezTo>
                    <a:pt x="23" y="19"/>
                    <a:pt x="23" y="20"/>
                    <a:pt x="23" y="2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íSḷíďé">
              <a:extLst>
                <a:ext uri="{FF2B5EF4-FFF2-40B4-BE49-F238E27FC236}">
                  <a16:creationId xmlns:a16="http://schemas.microsoft.com/office/drawing/2014/main" xmlns="" id="{81CF7DAE-C599-472F-9D03-45A06BD0F6AE}"/>
                </a:ext>
              </a:extLst>
            </p:cNvPr>
            <p:cNvSpPr/>
            <p:nvPr/>
          </p:nvSpPr>
          <p:spPr bwMode="auto">
            <a:xfrm>
              <a:off x="3189288" y="3128963"/>
              <a:ext cx="131763" cy="55563"/>
            </a:xfrm>
            <a:custGeom>
              <a:avLst/>
              <a:gdLst>
                <a:gd name="T0" fmla="*/ 23 w 40"/>
                <a:gd name="T1" fmla="*/ 17 h 17"/>
                <a:gd name="T2" fmla="*/ 20 w 40"/>
                <a:gd name="T3" fmla="*/ 10 h 17"/>
                <a:gd name="T4" fmla="*/ 30 w 40"/>
                <a:gd name="T5" fmla="*/ 6 h 17"/>
                <a:gd name="T6" fmla="*/ 33 w 40"/>
                <a:gd name="T7" fmla="*/ 6 h 17"/>
                <a:gd name="T8" fmla="*/ 40 w 40"/>
                <a:gd name="T9" fmla="*/ 6 h 17"/>
                <a:gd name="T10" fmla="*/ 0 w 40"/>
                <a:gd name="T11" fmla="*/ 0 h 17"/>
                <a:gd name="T12" fmla="*/ 12 w 40"/>
                <a:gd name="T13" fmla="*/ 8 h 17"/>
                <a:gd name="T14" fmla="*/ 23 w 40"/>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7">
                  <a:moveTo>
                    <a:pt x="23" y="17"/>
                  </a:moveTo>
                  <a:cubicBezTo>
                    <a:pt x="22" y="14"/>
                    <a:pt x="20" y="13"/>
                    <a:pt x="20" y="10"/>
                  </a:cubicBezTo>
                  <a:cubicBezTo>
                    <a:pt x="20" y="7"/>
                    <a:pt x="27" y="6"/>
                    <a:pt x="30" y="6"/>
                  </a:cubicBezTo>
                  <a:cubicBezTo>
                    <a:pt x="33" y="6"/>
                    <a:pt x="33" y="6"/>
                    <a:pt x="33" y="6"/>
                  </a:cubicBezTo>
                  <a:cubicBezTo>
                    <a:pt x="40" y="6"/>
                    <a:pt x="40" y="6"/>
                    <a:pt x="40" y="6"/>
                  </a:cubicBezTo>
                  <a:cubicBezTo>
                    <a:pt x="35" y="4"/>
                    <a:pt x="9" y="0"/>
                    <a:pt x="0" y="0"/>
                  </a:cubicBezTo>
                  <a:cubicBezTo>
                    <a:pt x="1" y="1"/>
                    <a:pt x="10" y="6"/>
                    <a:pt x="12" y="8"/>
                  </a:cubicBezTo>
                  <a:cubicBezTo>
                    <a:pt x="16" y="10"/>
                    <a:pt x="20" y="15"/>
                    <a:pt x="23" y="1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iṡļiďe">
              <a:extLst>
                <a:ext uri="{FF2B5EF4-FFF2-40B4-BE49-F238E27FC236}">
                  <a16:creationId xmlns:a16="http://schemas.microsoft.com/office/drawing/2014/main" xmlns="" id="{8C28C53D-0874-4593-8864-CA8653728928}"/>
                </a:ext>
              </a:extLst>
            </p:cNvPr>
            <p:cNvSpPr/>
            <p:nvPr/>
          </p:nvSpPr>
          <p:spPr bwMode="auto">
            <a:xfrm>
              <a:off x="3657600" y="3175000"/>
              <a:ext cx="139700" cy="127000"/>
            </a:xfrm>
            <a:custGeom>
              <a:avLst/>
              <a:gdLst>
                <a:gd name="T0" fmla="*/ 32 w 42"/>
                <a:gd name="T1" fmla="*/ 3 h 38"/>
                <a:gd name="T2" fmla="*/ 29 w 42"/>
                <a:gd name="T3" fmla="*/ 7 h 38"/>
                <a:gd name="T4" fmla="*/ 30 w 42"/>
                <a:gd name="T5" fmla="*/ 9 h 38"/>
                <a:gd name="T6" fmla="*/ 37 w 42"/>
                <a:gd name="T7" fmla="*/ 5 h 38"/>
                <a:gd name="T8" fmla="*/ 32 w 42"/>
                <a:gd name="T9" fmla="*/ 3 h 38"/>
                <a:gd name="T10" fmla="*/ 10 w 42"/>
                <a:gd name="T11" fmla="*/ 15 h 38"/>
                <a:gd name="T12" fmla="*/ 15 w 42"/>
                <a:gd name="T13" fmla="*/ 9 h 38"/>
                <a:gd name="T14" fmla="*/ 34 w 42"/>
                <a:gd name="T15" fmla="*/ 17 h 38"/>
                <a:gd name="T16" fmla="*/ 32 w 42"/>
                <a:gd name="T17" fmla="*/ 14 h 38"/>
                <a:gd name="T18" fmla="*/ 36 w 42"/>
                <a:gd name="T19" fmla="*/ 9 h 38"/>
                <a:gd name="T20" fmla="*/ 36 w 42"/>
                <a:gd name="T21" fmla="*/ 14 h 38"/>
                <a:gd name="T22" fmla="*/ 42 w 42"/>
                <a:gd name="T23" fmla="*/ 22 h 38"/>
                <a:gd name="T24" fmla="*/ 39 w 42"/>
                <a:gd name="T25" fmla="*/ 25 h 38"/>
                <a:gd name="T26" fmla="*/ 38 w 42"/>
                <a:gd name="T27" fmla="*/ 25 h 38"/>
                <a:gd name="T28" fmla="*/ 34 w 42"/>
                <a:gd name="T29" fmla="*/ 21 h 38"/>
                <a:gd name="T30" fmla="*/ 29 w 42"/>
                <a:gd name="T31" fmla="*/ 18 h 38"/>
                <a:gd name="T32" fmla="*/ 31 w 42"/>
                <a:gd name="T33" fmla="*/ 24 h 38"/>
                <a:gd name="T34" fmla="*/ 28 w 42"/>
                <a:gd name="T35" fmla="*/ 30 h 38"/>
                <a:gd name="T36" fmla="*/ 27 w 42"/>
                <a:gd name="T37" fmla="*/ 30 h 38"/>
                <a:gd name="T38" fmla="*/ 23 w 42"/>
                <a:gd name="T39" fmla="*/ 27 h 38"/>
                <a:gd name="T40" fmla="*/ 20 w 42"/>
                <a:gd name="T41" fmla="*/ 28 h 38"/>
                <a:gd name="T42" fmla="*/ 19 w 42"/>
                <a:gd name="T43" fmla="*/ 28 h 38"/>
                <a:gd name="T44" fmla="*/ 14 w 42"/>
                <a:gd name="T45" fmla="*/ 29 h 38"/>
                <a:gd name="T46" fmla="*/ 19 w 42"/>
                <a:gd name="T47" fmla="*/ 36 h 38"/>
                <a:gd name="T48" fmla="*/ 19 w 42"/>
                <a:gd name="T49" fmla="*/ 36 h 38"/>
                <a:gd name="T50" fmla="*/ 17 w 42"/>
                <a:gd name="T51" fmla="*/ 38 h 38"/>
                <a:gd name="T52" fmla="*/ 11 w 42"/>
                <a:gd name="T53" fmla="*/ 32 h 38"/>
                <a:gd name="T54" fmla="*/ 7 w 42"/>
                <a:gd name="T55" fmla="*/ 34 h 38"/>
                <a:gd name="T56" fmla="*/ 0 w 42"/>
                <a:gd name="T57" fmla="*/ 26 h 38"/>
                <a:gd name="T58" fmla="*/ 3 w 42"/>
                <a:gd name="T59" fmla="*/ 20 h 38"/>
                <a:gd name="T60" fmla="*/ 10 w 42"/>
                <a:gd name="T61" fmla="*/ 30 h 38"/>
                <a:gd name="T62" fmla="*/ 3 w 42"/>
                <a:gd name="T63" fmla="*/ 17 h 38"/>
                <a:gd name="T64" fmla="*/ 8 w 42"/>
                <a:gd name="T65" fmla="*/ 21 h 38"/>
                <a:gd name="T66" fmla="*/ 13 w 42"/>
                <a:gd name="T67" fmla="*/ 27 h 38"/>
                <a:gd name="T68" fmla="*/ 19 w 42"/>
                <a:gd name="T69" fmla="*/ 25 h 38"/>
                <a:gd name="T70" fmla="*/ 16 w 42"/>
                <a:gd name="T71" fmla="*/ 21 h 38"/>
                <a:gd name="T72" fmla="*/ 18 w 42"/>
                <a:gd name="T73" fmla="*/ 20 h 38"/>
                <a:gd name="T74" fmla="*/ 18 w 42"/>
                <a:gd name="T75" fmla="*/ 20 h 38"/>
                <a:gd name="T76" fmla="*/ 22 w 42"/>
                <a:gd name="T77" fmla="*/ 24 h 38"/>
                <a:gd name="T78" fmla="*/ 27 w 42"/>
                <a:gd name="T79" fmla="*/ 26 h 38"/>
                <a:gd name="T80" fmla="*/ 28 w 42"/>
                <a:gd name="T81" fmla="*/ 25 h 38"/>
                <a:gd name="T82" fmla="*/ 28 w 42"/>
                <a:gd name="T83" fmla="*/ 22 h 38"/>
                <a:gd name="T84" fmla="*/ 23 w 42"/>
                <a:gd name="T85" fmla="*/ 18 h 38"/>
                <a:gd name="T86" fmla="*/ 18 w 42"/>
                <a:gd name="T87" fmla="*/ 15 h 38"/>
                <a:gd name="T88" fmla="*/ 12 w 42"/>
                <a:gd name="T89" fmla="*/ 19 h 38"/>
                <a:gd name="T90" fmla="*/ 11 w 42"/>
                <a:gd name="T91" fmla="*/ 18 h 38"/>
                <a:gd name="T92" fmla="*/ 11 w 42"/>
                <a:gd name="T93" fmla="*/ 17 h 38"/>
                <a:gd name="T94" fmla="*/ 10 w 42"/>
                <a:gd name="T95"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38">
                  <a:moveTo>
                    <a:pt x="32" y="3"/>
                  </a:moveTo>
                  <a:cubicBezTo>
                    <a:pt x="31" y="4"/>
                    <a:pt x="29" y="6"/>
                    <a:pt x="29" y="7"/>
                  </a:cubicBezTo>
                  <a:cubicBezTo>
                    <a:pt x="29" y="9"/>
                    <a:pt x="29" y="9"/>
                    <a:pt x="30" y="9"/>
                  </a:cubicBezTo>
                  <a:cubicBezTo>
                    <a:pt x="33" y="8"/>
                    <a:pt x="35" y="7"/>
                    <a:pt x="37" y="5"/>
                  </a:cubicBezTo>
                  <a:cubicBezTo>
                    <a:pt x="42" y="0"/>
                    <a:pt x="35" y="3"/>
                    <a:pt x="32" y="3"/>
                  </a:cubicBezTo>
                  <a:close/>
                  <a:moveTo>
                    <a:pt x="10" y="15"/>
                  </a:moveTo>
                  <a:cubicBezTo>
                    <a:pt x="15" y="9"/>
                    <a:pt x="15" y="9"/>
                    <a:pt x="15" y="9"/>
                  </a:cubicBezTo>
                  <a:cubicBezTo>
                    <a:pt x="20" y="12"/>
                    <a:pt x="28" y="16"/>
                    <a:pt x="34" y="17"/>
                  </a:cubicBezTo>
                  <a:cubicBezTo>
                    <a:pt x="32" y="14"/>
                    <a:pt x="32" y="14"/>
                    <a:pt x="32" y="14"/>
                  </a:cubicBezTo>
                  <a:cubicBezTo>
                    <a:pt x="33" y="12"/>
                    <a:pt x="34" y="9"/>
                    <a:pt x="36" y="9"/>
                  </a:cubicBezTo>
                  <a:cubicBezTo>
                    <a:pt x="36" y="14"/>
                    <a:pt x="36" y="14"/>
                    <a:pt x="36" y="14"/>
                  </a:cubicBezTo>
                  <a:cubicBezTo>
                    <a:pt x="36" y="18"/>
                    <a:pt x="42" y="17"/>
                    <a:pt x="42" y="22"/>
                  </a:cubicBezTo>
                  <a:cubicBezTo>
                    <a:pt x="42" y="23"/>
                    <a:pt x="40" y="25"/>
                    <a:pt x="39" y="25"/>
                  </a:cubicBezTo>
                  <a:cubicBezTo>
                    <a:pt x="38" y="25"/>
                    <a:pt x="38" y="25"/>
                    <a:pt x="38" y="25"/>
                  </a:cubicBezTo>
                  <a:cubicBezTo>
                    <a:pt x="36" y="25"/>
                    <a:pt x="35" y="22"/>
                    <a:pt x="34" y="21"/>
                  </a:cubicBezTo>
                  <a:cubicBezTo>
                    <a:pt x="33" y="20"/>
                    <a:pt x="31" y="19"/>
                    <a:pt x="29" y="18"/>
                  </a:cubicBezTo>
                  <a:cubicBezTo>
                    <a:pt x="30" y="20"/>
                    <a:pt x="31" y="21"/>
                    <a:pt x="31" y="24"/>
                  </a:cubicBezTo>
                  <a:cubicBezTo>
                    <a:pt x="31" y="26"/>
                    <a:pt x="30" y="30"/>
                    <a:pt x="28" y="30"/>
                  </a:cubicBezTo>
                  <a:cubicBezTo>
                    <a:pt x="27" y="30"/>
                    <a:pt x="27" y="30"/>
                    <a:pt x="27" y="30"/>
                  </a:cubicBezTo>
                  <a:cubicBezTo>
                    <a:pt x="25" y="30"/>
                    <a:pt x="25" y="27"/>
                    <a:pt x="23" y="27"/>
                  </a:cubicBezTo>
                  <a:cubicBezTo>
                    <a:pt x="22" y="28"/>
                    <a:pt x="22" y="28"/>
                    <a:pt x="20" y="28"/>
                  </a:cubicBezTo>
                  <a:cubicBezTo>
                    <a:pt x="19" y="28"/>
                    <a:pt x="19" y="28"/>
                    <a:pt x="19" y="28"/>
                  </a:cubicBezTo>
                  <a:cubicBezTo>
                    <a:pt x="17" y="28"/>
                    <a:pt x="14" y="27"/>
                    <a:pt x="14" y="29"/>
                  </a:cubicBezTo>
                  <a:cubicBezTo>
                    <a:pt x="14" y="31"/>
                    <a:pt x="19" y="32"/>
                    <a:pt x="19" y="36"/>
                  </a:cubicBezTo>
                  <a:cubicBezTo>
                    <a:pt x="19" y="36"/>
                    <a:pt x="19" y="36"/>
                    <a:pt x="19" y="36"/>
                  </a:cubicBezTo>
                  <a:cubicBezTo>
                    <a:pt x="19" y="38"/>
                    <a:pt x="18" y="38"/>
                    <a:pt x="17" y="38"/>
                  </a:cubicBezTo>
                  <a:cubicBezTo>
                    <a:pt x="16" y="38"/>
                    <a:pt x="13" y="33"/>
                    <a:pt x="11" y="32"/>
                  </a:cubicBezTo>
                  <a:cubicBezTo>
                    <a:pt x="10" y="32"/>
                    <a:pt x="8" y="34"/>
                    <a:pt x="7" y="34"/>
                  </a:cubicBezTo>
                  <a:cubicBezTo>
                    <a:pt x="5" y="34"/>
                    <a:pt x="0" y="29"/>
                    <a:pt x="0" y="26"/>
                  </a:cubicBezTo>
                  <a:cubicBezTo>
                    <a:pt x="0" y="23"/>
                    <a:pt x="1" y="21"/>
                    <a:pt x="3" y="20"/>
                  </a:cubicBezTo>
                  <a:cubicBezTo>
                    <a:pt x="4" y="25"/>
                    <a:pt x="3" y="30"/>
                    <a:pt x="10" y="30"/>
                  </a:cubicBezTo>
                  <a:cubicBezTo>
                    <a:pt x="9" y="26"/>
                    <a:pt x="3" y="26"/>
                    <a:pt x="3" y="17"/>
                  </a:cubicBezTo>
                  <a:cubicBezTo>
                    <a:pt x="7" y="17"/>
                    <a:pt x="7" y="19"/>
                    <a:pt x="8" y="21"/>
                  </a:cubicBezTo>
                  <a:cubicBezTo>
                    <a:pt x="10" y="24"/>
                    <a:pt x="11" y="24"/>
                    <a:pt x="13" y="27"/>
                  </a:cubicBezTo>
                  <a:cubicBezTo>
                    <a:pt x="16" y="25"/>
                    <a:pt x="15" y="25"/>
                    <a:pt x="19" y="25"/>
                  </a:cubicBezTo>
                  <a:cubicBezTo>
                    <a:pt x="18" y="22"/>
                    <a:pt x="16" y="23"/>
                    <a:pt x="16" y="21"/>
                  </a:cubicBezTo>
                  <a:cubicBezTo>
                    <a:pt x="16" y="20"/>
                    <a:pt x="17" y="20"/>
                    <a:pt x="18" y="20"/>
                  </a:cubicBezTo>
                  <a:cubicBezTo>
                    <a:pt x="18" y="20"/>
                    <a:pt x="18" y="20"/>
                    <a:pt x="18" y="20"/>
                  </a:cubicBezTo>
                  <a:cubicBezTo>
                    <a:pt x="19" y="20"/>
                    <a:pt x="21" y="23"/>
                    <a:pt x="22" y="24"/>
                  </a:cubicBezTo>
                  <a:cubicBezTo>
                    <a:pt x="23" y="25"/>
                    <a:pt x="25" y="25"/>
                    <a:pt x="27" y="26"/>
                  </a:cubicBezTo>
                  <a:cubicBezTo>
                    <a:pt x="28" y="25"/>
                    <a:pt x="28" y="25"/>
                    <a:pt x="28" y="25"/>
                  </a:cubicBezTo>
                  <a:cubicBezTo>
                    <a:pt x="28" y="22"/>
                    <a:pt x="28" y="22"/>
                    <a:pt x="28" y="22"/>
                  </a:cubicBezTo>
                  <a:cubicBezTo>
                    <a:pt x="26" y="21"/>
                    <a:pt x="25" y="19"/>
                    <a:pt x="23" y="18"/>
                  </a:cubicBezTo>
                  <a:cubicBezTo>
                    <a:pt x="22" y="17"/>
                    <a:pt x="19" y="16"/>
                    <a:pt x="18" y="15"/>
                  </a:cubicBezTo>
                  <a:cubicBezTo>
                    <a:pt x="14" y="17"/>
                    <a:pt x="17" y="19"/>
                    <a:pt x="12" y="19"/>
                  </a:cubicBezTo>
                  <a:cubicBezTo>
                    <a:pt x="12" y="19"/>
                    <a:pt x="11" y="19"/>
                    <a:pt x="11" y="18"/>
                  </a:cubicBezTo>
                  <a:cubicBezTo>
                    <a:pt x="11" y="17"/>
                    <a:pt x="11" y="17"/>
                    <a:pt x="11" y="17"/>
                  </a:cubicBezTo>
                  <a:lnTo>
                    <a:pt x="10" y="15"/>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îş1îḍè">
              <a:extLst>
                <a:ext uri="{FF2B5EF4-FFF2-40B4-BE49-F238E27FC236}">
                  <a16:creationId xmlns:a16="http://schemas.microsoft.com/office/drawing/2014/main" xmlns="" id="{E0E33A9E-0B4F-4949-BE9F-0B9049EE5C72}"/>
                </a:ext>
              </a:extLst>
            </p:cNvPr>
            <p:cNvSpPr/>
            <p:nvPr/>
          </p:nvSpPr>
          <p:spPr bwMode="auto">
            <a:xfrm>
              <a:off x="2708275" y="3181350"/>
              <a:ext cx="134938" cy="120650"/>
            </a:xfrm>
            <a:custGeom>
              <a:avLst/>
              <a:gdLst>
                <a:gd name="T0" fmla="*/ 13 w 41"/>
                <a:gd name="T1" fmla="*/ 12 h 36"/>
                <a:gd name="T2" fmla="*/ 8 w 41"/>
                <a:gd name="T3" fmla="*/ 10 h 36"/>
                <a:gd name="T4" fmla="*/ 0 w 41"/>
                <a:gd name="T5" fmla="*/ 16 h 36"/>
                <a:gd name="T6" fmla="*/ 11 w 41"/>
                <a:gd name="T7" fmla="*/ 21 h 36"/>
                <a:gd name="T8" fmla="*/ 13 w 41"/>
                <a:gd name="T9" fmla="*/ 30 h 36"/>
                <a:gd name="T10" fmla="*/ 10 w 41"/>
                <a:gd name="T11" fmla="*/ 33 h 36"/>
                <a:gd name="T12" fmla="*/ 16 w 41"/>
                <a:gd name="T13" fmla="*/ 35 h 36"/>
                <a:gd name="T14" fmla="*/ 19 w 41"/>
                <a:gd name="T15" fmla="*/ 36 h 36"/>
                <a:gd name="T16" fmla="*/ 20 w 41"/>
                <a:gd name="T17" fmla="*/ 36 h 36"/>
                <a:gd name="T18" fmla="*/ 25 w 41"/>
                <a:gd name="T19" fmla="*/ 34 h 36"/>
                <a:gd name="T20" fmla="*/ 25 w 41"/>
                <a:gd name="T21" fmla="*/ 32 h 36"/>
                <a:gd name="T22" fmla="*/ 29 w 41"/>
                <a:gd name="T23" fmla="*/ 30 h 36"/>
                <a:gd name="T24" fmla="*/ 30 w 41"/>
                <a:gd name="T25" fmla="*/ 28 h 36"/>
                <a:gd name="T26" fmla="*/ 30 w 41"/>
                <a:gd name="T27" fmla="*/ 28 h 36"/>
                <a:gd name="T28" fmla="*/ 41 w 41"/>
                <a:gd name="T29" fmla="*/ 28 h 36"/>
                <a:gd name="T30" fmla="*/ 36 w 41"/>
                <a:gd name="T31" fmla="*/ 23 h 36"/>
                <a:gd name="T32" fmla="*/ 29 w 41"/>
                <a:gd name="T33" fmla="*/ 20 h 36"/>
                <a:gd name="T34" fmla="*/ 27 w 41"/>
                <a:gd name="T35" fmla="*/ 12 h 36"/>
                <a:gd name="T36" fmla="*/ 28 w 41"/>
                <a:gd name="T37" fmla="*/ 7 h 36"/>
                <a:gd name="T38" fmla="*/ 26 w 41"/>
                <a:gd name="T39" fmla="*/ 6 h 36"/>
                <a:gd name="T40" fmla="*/ 21 w 41"/>
                <a:gd name="T41" fmla="*/ 11 h 36"/>
                <a:gd name="T42" fmla="*/ 20 w 41"/>
                <a:gd name="T43" fmla="*/ 6 h 36"/>
                <a:gd name="T44" fmla="*/ 17 w 41"/>
                <a:gd name="T45" fmla="*/ 0 h 36"/>
                <a:gd name="T46" fmla="*/ 13 w 41"/>
                <a:gd name="T47" fmla="*/ 12 h 36"/>
                <a:gd name="T48" fmla="*/ 16 w 41"/>
                <a:gd name="T49" fmla="*/ 14 h 36"/>
                <a:gd name="T50" fmla="*/ 17 w 41"/>
                <a:gd name="T51" fmla="*/ 9 h 36"/>
                <a:gd name="T52" fmla="*/ 18 w 41"/>
                <a:gd name="T53" fmla="*/ 9 h 36"/>
                <a:gd name="T54" fmla="*/ 21 w 41"/>
                <a:gd name="T55" fmla="*/ 16 h 36"/>
                <a:gd name="T56" fmla="*/ 16 w 41"/>
                <a:gd name="T57" fmla="*/ 14 h 36"/>
                <a:gd name="T58" fmla="*/ 19 w 41"/>
                <a:gd name="T59" fmla="*/ 29 h 36"/>
                <a:gd name="T60" fmla="*/ 18 w 41"/>
                <a:gd name="T61" fmla="*/ 25 h 36"/>
                <a:gd name="T62" fmla="*/ 21 w 41"/>
                <a:gd name="T63" fmla="*/ 25 h 36"/>
                <a:gd name="T64" fmla="*/ 25 w 41"/>
                <a:gd name="T65" fmla="*/ 27 h 36"/>
                <a:gd name="T66" fmla="*/ 19 w 41"/>
                <a:gd name="T6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36">
                  <a:moveTo>
                    <a:pt x="13" y="12"/>
                  </a:moveTo>
                  <a:cubicBezTo>
                    <a:pt x="8" y="10"/>
                    <a:pt x="8" y="10"/>
                    <a:pt x="8" y="10"/>
                  </a:cubicBezTo>
                  <a:cubicBezTo>
                    <a:pt x="6" y="11"/>
                    <a:pt x="0" y="15"/>
                    <a:pt x="0" y="16"/>
                  </a:cubicBezTo>
                  <a:cubicBezTo>
                    <a:pt x="0" y="18"/>
                    <a:pt x="9" y="21"/>
                    <a:pt x="11" y="21"/>
                  </a:cubicBezTo>
                  <a:cubicBezTo>
                    <a:pt x="12" y="23"/>
                    <a:pt x="13" y="30"/>
                    <a:pt x="13" y="30"/>
                  </a:cubicBezTo>
                  <a:cubicBezTo>
                    <a:pt x="13" y="32"/>
                    <a:pt x="12" y="32"/>
                    <a:pt x="10" y="33"/>
                  </a:cubicBezTo>
                  <a:cubicBezTo>
                    <a:pt x="16" y="35"/>
                    <a:pt x="16" y="35"/>
                    <a:pt x="16" y="35"/>
                  </a:cubicBezTo>
                  <a:cubicBezTo>
                    <a:pt x="19" y="36"/>
                    <a:pt x="19" y="36"/>
                    <a:pt x="19" y="36"/>
                  </a:cubicBezTo>
                  <a:cubicBezTo>
                    <a:pt x="20" y="36"/>
                    <a:pt x="20" y="36"/>
                    <a:pt x="20" y="36"/>
                  </a:cubicBezTo>
                  <a:cubicBezTo>
                    <a:pt x="21" y="36"/>
                    <a:pt x="20" y="34"/>
                    <a:pt x="25" y="34"/>
                  </a:cubicBezTo>
                  <a:cubicBezTo>
                    <a:pt x="25" y="32"/>
                    <a:pt x="25" y="32"/>
                    <a:pt x="25" y="32"/>
                  </a:cubicBezTo>
                  <a:cubicBezTo>
                    <a:pt x="25" y="30"/>
                    <a:pt x="27" y="30"/>
                    <a:pt x="29" y="30"/>
                  </a:cubicBezTo>
                  <a:cubicBezTo>
                    <a:pt x="30" y="28"/>
                    <a:pt x="30" y="28"/>
                    <a:pt x="30" y="28"/>
                  </a:cubicBezTo>
                  <a:cubicBezTo>
                    <a:pt x="30" y="28"/>
                    <a:pt x="30" y="28"/>
                    <a:pt x="30" y="28"/>
                  </a:cubicBezTo>
                  <a:cubicBezTo>
                    <a:pt x="41" y="28"/>
                    <a:pt x="41" y="28"/>
                    <a:pt x="41" y="28"/>
                  </a:cubicBezTo>
                  <a:cubicBezTo>
                    <a:pt x="39" y="25"/>
                    <a:pt x="37" y="26"/>
                    <a:pt x="36" y="23"/>
                  </a:cubicBezTo>
                  <a:cubicBezTo>
                    <a:pt x="34" y="21"/>
                    <a:pt x="32" y="22"/>
                    <a:pt x="29" y="20"/>
                  </a:cubicBezTo>
                  <a:cubicBezTo>
                    <a:pt x="29" y="15"/>
                    <a:pt x="27" y="14"/>
                    <a:pt x="27" y="12"/>
                  </a:cubicBezTo>
                  <a:cubicBezTo>
                    <a:pt x="28" y="7"/>
                    <a:pt x="28" y="7"/>
                    <a:pt x="28" y="7"/>
                  </a:cubicBezTo>
                  <a:cubicBezTo>
                    <a:pt x="27" y="7"/>
                    <a:pt x="27" y="6"/>
                    <a:pt x="26" y="6"/>
                  </a:cubicBezTo>
                  <a:cubicBezTo>
                    <a:pt x="23" y="6"/>
                    <a:pt x="25" y="11"/>
                    <a:pt x="21" y="11"/>
                  </a:cubicBezTo>
                  <a:cubicBezTo>
                    <a:pt x="21" y="10"/>
                    <a:pt x="20" y="7"/>
                    <a:pt x="20" y="6"/>
                  </a:cubicBezTo>
                  <a:cubicBezTo>
                    <a:pt x="19" y="4"/>
                    <a:pt x="18" y="1"/>
                    <a:pt x="17" y="0"/>
                  </a:cubicBezTo>
                  <a:cubicBezTo>
                    <a:pt x="13" y="1"/>
                    <a:pt x="14" y="8"/>
                    <a:pt x="13" y="12"/>
                  </a:cubicBezTo>
                  <a:close/>
                  <a:moveTo>
                    <a:pt x="16" y="14"/>
                  </a:moveTo>
                  <a:cubicBezTo>
                    <a:pt x="17" y="9"/>
                    <a:pt x="17" y="9"/>
                    <a:pt x="17" y="9"/>
                  </a:cubicBezTo>
                  <a:cubicBezTo>
                    <a:pt x="17" y="9"/>
                    <a:pt x="18" y="9"/>
                    <a:pt x="18" y="9"/>
                  </a:cubicBezTo>
                  <a:cubicBezTo>
                    <a:pt x="21" y="16"/>
                    <a:pt x="21" y="16"/>
                    <a:pt x="21" y="16"/>
                  </a:cubicBezTo>
                  <a:cubicBezTo>
                    <a:pt x="20" y="17"/>
                    <a:pt x="18" y="16"/>
                    <a:pt x="16" y="14"/>
                  </a:cubicBezTo>
                  <a:close/>
                  <a:moveTo>
                    <a:pt x="19" y="29"/>
                  </a:moveTo>
                  <a:cubicBezTo>
                    <a:pt x="18" y="28"/>
                    <a:pt x="18" y="27"/>
                    <a:pt x="18" y="25"/>
                  </a:cubicBezTo>
                  <a:cubicBezTo>
                    <a:pt x="19" y="24"/>
                    <a:pt x="20" y="24"/>
                    <a:pt x="21" y="25"/>
                  </a:cubicBezTo>
                  <a:cubicBezTo>
                    <a:pt x="25" y="27"/>
                    <a:pt x="25" y="27"/>
                    <a:pt x="25" y="27"/>
                  </a:cubicBezTo>
                  <a:cubicBezTo>
                    <a:pt x="25" y="29"/>
                    <a:pt x="23" y="29"/>
                    <a:pt x="19" y="29"/>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işḷiḍé">
              <a:extLst>
                <a:ext uri="{FF2B5EF4-FFF2-40B4-BE49-F238E27FC236}">
                  <a16:creationId xmlns:a16="http://schemas.microsoft.com/office/drawing/2014/main" xmlns="" id="{B60F7D07-43C4-4F9F-8A4E-3811FF5047E8}"/>
                </a:ext>
              </a:extLst>
            </p:cNvPr>
            <p:cNvSpPr/>
            <p:nvPr/>
          </p:nvSpPr>
          <p:spPr bwMode="auto">
            <a:xfrm>
              <a:off x="3124200" y="3178175"/>
              <a:ext cx="361950" cy="382588"/>
            </a:xfrm>
            <a:custGeom>
              <a:avLst/>
              <a:gdLst>
                <a:gd name="T0" fmla="*/ 73 w 110"/>
                <a:gd name="T1" fmla="*/ 32 h 115"/>
                <a:gd name="T2" fmla="*/ 73 w 110"/>
                <a:gd name="T3" fmla="*/ 34 h 115"/>
                <a:gd name="T4" fmla="*/ 48 w 110"/>
                <a:gd name="T5" fmla="*/ 86 h 115"/>
                <a:gd name="T6" fmla="*/ 25 w 110"/>
                <a:gd name="T7" fmla="*/ 102 h 115"/>
                <a:gd name="T8" fmla="*/ 0 w 110"/>
                <a:gd name="T9" fmla="*/ 115 h 115"/>
                <a:gd name="T10" fmla="*/ 29 w 110"/>
                <a:gd name="T11" fmla="*/ 102 h 115"/>
                <a:gd name="T12" fmla="*/ 53 w 110"/>
                <a:gd name="T13" fmla="*/ 83 h 115"/>
                <a:gd name="T14" fmla="*/ 70 w 110"/>
                <a:gd name="T15" fmla="*/ 58 h 115"/>
                <a:gd name="T16" fmla="*/ 75 w 110"/>
                <a:gd name="T17" fmla="*/ 42 h 115"/>
                <a:gd name="T18" fmla="*/ 75 w 110"/>
                <a:gd name="T19" fmla="*/ 22 h 115"/>
                <a:gd name="T20" fmla="*/ 81 w 110"/>
                <a:gd name="T21" fmla="*/ 48 h 115"/>
                <a:gd name="T22" fmla="*/ 81 w 110"/>
                <a:gd name="T23" fmla="*/ 49 h 115"/>
                <a:gd name="T24" fmla="*/ 70 w 110"/>
                <a:gd name="T25" fmla="*/ 82 h 115"/>
                <a:gd name="T26" fmla="*/ 62 w 110"/>
                <a:gd name="T27" fmla="*/ 95 h 115"/>
                <a:gd name="T28" fmla="*/ 51 w 110"/>
                <a:gd name="T29" fmla="*/ 107 h 115"/>
                <a:gd name="T30" fmla="*/ 72 w 110"/>
                <a:gd name="T31" fmla="*/ 83 h 115"/>
                <a:gd name="T32" fmla="*/ 83 w 110"/>
                <a:gd name="T33" fmla="*/ 49 h 115"/>
                <a:gd name="T34" fmla="*/ 83 w 110"/>
                <a:gd name="T35" fmla="*/ 47 h 115"/>
                <a:gd name="T36" fmla="*/ 80 w 110"/>
                <a:gd name="T37" fmla="*/ 31 h 115"/>
                <a:gd name="T38" fmla="*/ 75 w 110"/>
                <a:gd name="T39" fmla="*/ 18 h 115"/>
                <a:gd name="T40" fmla="*/ 87 w 110"/>
                <a:gd name="T41" fmla="*/ 36 h 115"/>
                <a:gd name="T42" fmla="*/ 92 w 110"/>
                <a:gd name="T43" fmla="*/ 62 h 115"/>
                <a:gd name="T44" fmla="*/ 87 w 110"/>
                <a:gd name="T45" fmla="*/ 88 h 115"/>
                <a:gd name="T46" fmla="*/ 83 w 110"/>
                <a:gd name="T47" fmla="*/ 99 h 115"/>
                <a:gd name="T48" fmla="*/ 77 w 110"/>
                <a:gd name="T49" fmla="*/ 110 h 115"/>
                <a:gd name="T50" fmla="*/ 88 w 110"/>
                <a:gd name="T51" fmla="*/ 89 h 115"/>
                <a:gd name="T52" fmla="*/ 94 w 110"/>
                <a:gd name="T53" fmla="*/ 64 h 115"/>
                <a:gd name="T54" fmla="*/ 94 w 110"/>
                <a:gd name="T55" fmla="*/ 57 h 115"/>
                <a:gd name="T56" fmla="*/ 87 w 110"/>
                <a:gd name="T57" fmla="*/ 32 h 115"/>
                <a:gd name="T58" fmla="*/ 81 w 110"/>
                <a:gd name="T59" fmla="*/ 21 h 115"/>
                <a:gd name="T60" fmla="*/ 74 w 110"/>
                <a:gd name="T61" fmla="*/ 12 h 115"/>
                <a:gd name="T62" fmla="*/ 93 w 110"/>
                <a:gd name="T63" fmla="*/ 29 h 115"/>
                <a:gd name="T64" fmla="*/ 106 w 110"/>
                <a:gd name="T65" fmla="*/ 52 h 115"/>
                <a:gd name="T66" fmla="*/ 107 w 110"/>
                <a:gd name="T67" fmla="*/ 84 h 115"/>
                <a:gd name="T68" fmla="*/ 104 w 110"/>
                <a:gd name="T69" fmla="*/ 99 h 115"/>
                <a:gd name="T70" fmla="*/ 100 w 110"/>
                <a:gd name="T71" fmla="*/ 113 h 115"/>
                <a:gd name="T72" fmla="*/ 110 w 110"/>
                <a:gd name="T73" fmla="*/ 70 h 115"/>
                <a:gd name="T74" fmla="*/ 110 w 110"/>
                <a:gd name="T75" fmla="*/ 69 h 115"/>
                <a:gd name="T76" fmla="*/ 105 w 110"/>
                <a:gd name="T77" fmla="*/ 43 h 115"/>
                <a:gd name="T78" fmla="*/ 99 w 110"/>
                <a:gd name="T79" fmla="*/ 33 h 115"/>
                <a:gd name="T80" fmla="*/ 92 w 110"/>
                <a:gd name="T81" fmla="*/ 24 h 115"/>
                <a:gd name="T82" fmla="*/ 54 w 110"/>
                <a:gd name="T83" fmla="*/ 0 h 115"/>
                <a:gd name="T84" fmla="*/ 62 w 110"/>
                <a:gd name="T85" fmla="*/ 5 h 115"/>
                <a:gd name="T86" fmla="*/ 67 w 110"/>
                <a:gd name="T87" fmla="*/ 11 h 115"/>
                <a:gd name="T88" fmla="*/ 73 w 110"/>
                <a:gd name="T89" fmla="*/ 3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15">
                  <a:moveTo>
                    <a:pt x="73" y="32"/>
                  </a:moveTo>
                  <a:cubicBezTo>
                    <a:pt x="73" y="34"/>
                    <a:pt x="73" y="34"/>
                    <a:pt x="73" y="34"/>
                  </a:cubicBezTo>
                  <a:cubicBezTo>
                    <a:pt x="73" y="57"/>
                    <a:pt x="59" y="74"/>
                    <a:pt x="48" y="86"/>
                  </a:cubicBezTo>
                  <a:cubicBezTo>
                    <a:pt x="42" y="91"/>
                    <a:pt x="32" y="98"/>
                    <a:pt x="25" y="102"/>
                  </a:cubicBezTo>
                  <a:cubicBezTo>
                    <a:pt x="21" y="104"/>
                    <a:pt x="1" y="114"/>
                    <a:pt x="0" y="115"/>
                  </a:cubicBezTo>
                  <a:cubicBezTo>
                    <a:pt x="4" y="115"/>
                    <a:pt x="24" y="104"/>
                    <a:pt x="29" y="102"/>
                  </a:cubicBezTo>
                  <a:cubicBezTo>
                    <a:pt x="37" y="97"/>
                    <a:pt x="46" y="90"/>
                    <a:pt x="53" y="83"/>
                  </a:cubicBezTo>
                  <a:cubicBezTo>
                    <a:pt x="61" y="75"/>
                    <a:pt x="64" y="70"/>
                    <a:pt x="70" y="58"/>
                  </a:cubicBezTo>
                  <a:cubicBezTo>
                    <a:pt x="72" y="54"/>
                    <a:pt x="74" y="48"/>
                    <a:pt x="75" y="42"/>
                  </a:cubicBezTo>
                  <a:cubicBezTo>
                    <a:pt x="76" y="34"/>
                    <a:pt x="75" y="30"/>
                    <a:pt x="75" y="22"/>
                  </a:cubicBezTo>
                  <a:cubicBezTo>
                    <a:pt x="78" y="27"/>
                    <a:pt x="81" y="40"/>
                    <a:pt x="81" y="48"/>
                  </a:cubicBezTo>
                  <a:cubicBezTo>
                    <a:pt x="81" y="49"/>
                    <a:pt x="81" y="49"/>
                    <a:pt x="81" y="49"/>
                  </a:cubicBezTo>
                  <a:cubicBezTo>
                    <a:pt x="81" y="63"/>
                    <a:pt x="75" y="73"/>
                    <a:pt x="70" y="82"/>
                  </a:cubicBezTo>
                  <a:cubicBezTo>
                    <a:pt x="68" y="87"/>
                    <a:pt x="64" y="92"/>
                    <a:pt x="62" y="95"/>
                  </a:cubicBezTo>
                  <a:cubicBezTo>
                    <a:pt x="60" y="98"/>
                    <a:pt x="52" y="106"/>
                    <a:pt x="51" y="107"/>
                  </a:cubicBezTo>
                  <a:cubicBezTo>
                    <a:pt x="57" y="104"/>
                    <a:pt x="68" y="89"/>
                    <a:pt x="72" y="83"/>
                  </a:cubicBezTo>
                  <a:cubicBezTo>
                    <a:pt x="77" y="76"/>
                    <a:pt x="83" y="62"/>
                    <a:pt x="83" y="49"/>
                  </a:cubicBezTo>
                  <a:cubicBezTo>
                    <a:pt x="83" y="47"/>
                    <a:pt x="83" y="47"/>
                    <a:pt x="83" y="47"/>
                  </a:cubicBezTo>
                  <a:cubicBezTo>
                    <a:pt x="83" y="42"/>
                    <a:pt x="82" y="35"/>
                    <a:pt x="80" y="31"/>
                  </a:cubicBezTo>
                  <a:cubicBezTo>
                    <a:pt x="79" y="27"/>
                    <a:pt x="76" y="21"/>
                    <a:pt x="75" y="18"/>
                  </a:cubicBezTo>
                  <a:cubicBezTo>
                    <a:pt x="78" y="20"/>
                    <a:pt x="85" y="32"/>
                    <a:pt x="87" y="36"/>
                  </a:cubicBezTo>
                  <a:cubicBezTo>
                    <a:pt x="90" y="44"/>
                    <a:pt x="92" y="52"/>
                    <a:pt x="92" y="62"/>
                  </a:cubicBezTo>
                  <a:cubicBezTo>
                    <a:pt x="92" y="71"/>
                    <a:pt x="90" y="82"/>
                    <a:pt x="87" y="88"/>
                  </a:cubicBezTo>
                  <a:cubicBezTo>
                    <a:pt x="86" y="92"/>
                    <a:pt x="84" y="95"/>
                    <a:pt x="83" y="99"/>
                  </a:cubicBezTo>
                  <a:cubicBezTo>
                    <a:pt x="81" y="102"/>
                    <a:pt x="77" y="107"/>
                    <a:pt x="77" y="110"/>
                  </a:cubicBezTo>
                  <a:cubicBezTo>
                    <a:pt x="80" y="108"/>
                    <a:pt x="87" y="94"/>
                    <a:pt x="88" y="89"/>
                  </a:cubicBezTo>
                  <a:cubicBezTo>
                    <a:pt x="91" y="83"/>
                    <a:pt x="94" y="73"/>
                    <a:pt x="94" y="64"/>
                  </a:cubicBezTo>
                  <a:cubicBezTo>
                    <a:pt x="94" y="57"/>
                    <a:pt x="94" y="57"/>
                    <a:pt x="94" y="57"/>
                  </a:cubicBezTo>
                  <a:cubicBezTo>
                    <a:pt x="94" y="49"/>
                    <a:pt x="90" y="37"/>
                    <a:pt x="87" y="32"/>
                  </a:cubicBezTo>
                  <a:cubicBezTo>
                    <a:pt x="85" y="28"/>
                    <a:pt x="84" y="25"/>
                    <a:pt x="81" y="21"/>
                  </a:cubicBezTo>
                  <a:cubicBezTo>
                    <a:pt x="80" y="20"/>
                    <a:pt x="74" y="14"/>
                    <a:pt x="74" y="12"/>
                  </a:cubicBezTo>
                  <a:cubicBezTo>
                    <a:pt x="78" y="13"/>
                    <a:pt x="90" y="25"/>
                    <a:pt x="93" y="29"/>
                  </a:cubicBezTo>
                  <a:cubicBezTo>
                    <a:pt x="99" y="37"/>
                    <a:pt x="102" y="41"/>
                    <a:pt x="106" y="52"/>
                  </a:cubicBezTo>
                  <a:cubicBezTo>
                    <a:pt x="108" y="61"/>
                    <a:pt x="109" y="74"/>
                    <a:pt x="107" y="84"/>
                  </a:cubicBezTo>
                  <a:cubicBezTo>
                    <a:pt x="106" y="90"/>
                    <a:pt x="106" y="94"/>
                    <a:pt x="104" y="99"/>
                  </a:cubicBezTo>
                  <a:cubicBezTo>
                    <a:pt x="103" y="103"/>
                    <a:pt x="100" y="110"/>
                    <a:pt x="100" y="113"/>
                  </a:cubicBezTo>
                  <a:cubicBezTo>
                    <a:pt x="105" y="108"/>
                    <a:pt x="110" y="82"/>
                    <a:pt x="110" y="70"/>
                  </a:cubicBezTo>
                  <a:cubicBezTo>
                    <a:pt x="110" y="69"/>
                    <a:pt x="110" y="69"/>
                    <a:pt x="110" y="69"/>
                  </a:cubicBezTo>
                  <a:cubicBezTo>
                    <a:pt x="110" y="60"/>
                    <a:pt x="108" y="49"/>
                    <a:pt x="105" y="43"/>
                  </a:cubicBezTo>
                  <a:cubicBezTo>
                    <a:pt x="103" y="39"/>
                    <a:pt x="102" y="37"/>
                    <a:pt x="99" y="33"/>
                  </a:cubicBezTo>
                  <a:cubicBezTo>
                    <a:pt x="97" y="30"/>
                    <a:pt x="95" y="28"/>
                    <a:pt x="92" y="24"/>
                  </a:cubicBezTo>
                  <a:cubicBezTo>
                    <a:pt x="88" y="18"/>
                    <a:pt x="62" y="0"/>
                    <a:pt x="54" y="0"/>
                  </a:cubicBezTo>
                  <a:cubicBezTo>
                    <a:pt x="55" y="1"/>
                    <a:pt x="59" y="3"/>
                    <a:pt x="62" y="5"/>
                  </a:cubicBezTo>
                  <a:cubicBezTo>
                    <a:pt x="63" y="6"/>
                    <a:pt x="66" y="9"/>
                    <a:pt x="67" y="11"/>
                  </a:cubicBezTo>
                  <a:cubicBezTo>
                    <a:pt x="71" y="16"/>
                    <a:pt x="73" y="23"/>
                    <a:pt x="73" y="32"/>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îş1iḋê">
              <a:extLst>
                <a:ext uri="{FF2B5EF4-FFF2-40B4-BE49-F238E27FC236}">
                  <a16:creationId xmlns:a16="http://schemas.microsoft.com/office/drawing/2014/main" xmlns="" id="{AE1CDD18-72B4-4E83-A807-B5743C9706F4}"/>
                </a:ext>
              </a:extLst>
            </p:cNvPr>
            <p:cNvSpPr/>
            <p:nvPr/>
          </p:nvSpPr>
          <p:spPr bwMode="auto">
            <a:xfrm>
              <a:off x="2998788" y="3549650"/>
              <a:ext cx="504825" cy="79375"/>
            </a:xfrm>
            <a:custGeom>
              <a:avLst/>
              <a:gdLst>
                <a:gd name="T0" fmla="*/ 14 w 153"/>
                <a:gd name="T1" fmla="*/ 17 h 24"/>
                <a:gd name="T2" fmla="*/ 47 w 153"/>
                <a:gd name="T3" fmla="*/ 13 h 24"/>
                <a:gd name="T4" fmla="*/ 71 w 153"/>
                <a:gd name="T5" fmla="*/ 24 h 24"/>
                <a:gd name="T6" fmla="*/ 82 w 153"/>
                <a:gd name="T7" fmla="*/ 24 h 24"/>
                <a:gd name="T8" fmla="*/ 107 w 153"/>
                <a:gd name="T9" fmla="*/ 13 h 24"/>
                <a:gd name="T10" fmla="*/ 139 w 153"/>
                <a:gd name="T11" fmla="*/ 17 h 24"/>
                <a:gd name="T12" fmla="*/ 147 w 153"/>
                <a:gd name="T13" fmla="*/ 17 h 24"/>
                <a:gd name="T14" fmla="*/ 153 w 153"/>
                <a:gd name="T15" fmla="*/ 17 h 24"/>
                <a:gd name="T16" fmla="*/ 146 w 153"/>
                <a:gd name="T17" fmla="*/ 9 h 24"/>
                <a:gd name="T18" fmla="*/ 146 w 153"/>
                <a:gd name="T19" fmla="*/ 9 h 24"/>
                <a:gd name="T20" fmla="*/ 120 w 153"/>
                <a:gd name="T21" fmla="*/ 6 h 24"/>
                <a:gd name="T22" fmla="*/ 97 w 153"/>
                <a:gd name="T23" fmla="*/ 1 h 24"/>
                <a:gd name="T24" fmla="*/ 91 w 153"/>
                <a:gd name="T25" fmla="*/ 1 h 24"/>
                <a:gd name="T26" fmla="*/ 77 w 153"/>
                <a:gd name="T27" fmla="*/ 13 h 24"/>
                <a:gd name="T28" fmla="*/ 66 w 153"/>
                <a:gd name="T29" fmla="*/ 1 h 24"/>
                <a:gd name="T30" fmla="*/ 46 w 153"/>
                <a:gd name="T31" fmla="*/ 2 h 24"/>
                <a:gd name="T32" fmla="*/ 7 w 153"/>
                <a:gd name="T33" fmla="*/ 9 h 24"/>
                <a:gd name="T34" fmla="*/ 8 w 153"/>
                <a:gd name="T35" fmla="*/ 9 h 24"/>
                <a:gd name="T36" fmla="*/ 0 w 153"/>
                <a:gd name="T37" fmla="*/ 17 h 24"/>
                <a:gd name="T38" fmla="*/ 6 w 153"/>
                <a:gd name="T39" fmla="*/ 17 h 24"/>
                <a:gd name="T40" fmla="*/ 14 w 153"/>
                <a:gd name="T4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24">
                  <a:moveTo>
                    <a:pt x="14" y="17"/>
                  </a:moveTo>
                  <a:cubicBezTo>
                    <a:pt x="26" y="17"/>
                    <a:pt x="37" y="14"/>
                    <a:pt x="47" y="13"/>
                  </a:cubicBezTo>
                  <a:cubicBezTo>
                    <a:pt x="57" y="13"/>
                    <a:pt x="71" y="11"/>
                    <a:pt x="71" y="24"/>
                  </a:cubicBezTo>
                  <a:cubicBezTo>
                    <a:pt x="82" y="24"/>
                    <a:pt x="82" y="24"/>
                    <a:pt x="82" y="24"/>
                  </a:cubicBezTo>
                  <a:cubicBezTo>
                    <a:pt x="82" y="12"/>
                    <a:pt x="95" y="13"/>
                    <a:pt x="107" y="13"/>
                  </a:cubicBezTo>
                  <a:cubicBezTo>
                    <a:pt x="117" y="14"/>
                    <a:pt x="127" y="17"/>
                    <a:pt x="139" y="17"/>
                  </a:cubicBezTo>
                  <a:cubicBezTo>
                    <a:pt x="147" y="17"/>
                    <a:pt x="147" y="17"/>
                    <a:pt x="147" y="17"/>
                  </a:cubicBezTo>
                  <a:cubicBezTo>
                    <a:pt x="153" y="17"/>
                    <a:pt x="153" y="17"/>
                    <a:pt x="153" y="17"/>
                  </a:cubicBezTo>
                  <a:cubicBezTo>
                    <a:pt x="146" y="9"/>
                    <a:pt x="146" y="9"/>
                    <a:pt x="146" y="9"/>
                  </a:cubicBezTo>
                  <a:cubicBezTo>
                    <a:pt x="146" y="9"/>
                    <a:pt x="146" y="9"/>
                    <a:pt x="146" y="9"/>
                  </a:cubicBezTo>
                  <a:cubicBezTo>
                    <a:pt x="135" y="9"/>
                    <a:pt x="128" y="9"/>
                    <a:pt x="120" y="6"/>
                  </a:cubicBezTo>
                  <a:cubicBezTo>
                    <a:pt x="115" y="5"/>
                    <a:pt x="103" y="1"/>
                    <a:pt x="97" y="1"/>
                  </a:cubicBezTo>
                  <a:cubicBezTo>
                    <a:pt x="91" y="1"/>
                    <a:pt x="91" y="1"/>
                    <a:pt x="91" y="1"/>
                  </a:cubicBezTo>
                  <a:cubicBezTo>
                    <a:pt x="84" y="1"/>
                    <a:pt x="78" y="7"/>
                    <a:pt x="77" y="13"/>
                  </a:cubicBezTo>
                  <a:cubicBezTo>
                    <a:pt x="74" y="11"/>
                    <a:pt x="75" y="4"/>
                    <a:pt x="66" y="1"/>
                  </a:cubicBezTo>
                  <a:cubicBezTo>
                    <a:pt x="60" y="0"/>
                    <a:pt x="52" y="1"/>
                    <a:pt x="46" y="2"/>
                  </a:cubicBezTo>
                  <a:cubicBezTo>
                    <a:pt x="31" y="6"/>
                    <a:pt x="27" y="9"/>
                    <a:pt x="7" y="9"/>
                  </a:cubicBezTo>
                  <a:cubicBezTo>
                    <a:pt x="8" y="9"/>
                    <a:pt x="8" y="9"/>
                    <a:pt x="8" y="9"/>
                  </a:cubicBezTo>
                  <a:cubicBezTo>
                    <a:pt x="0" y="17"/>
                    <a:pt x="0" y="17"/>
                    <a:pt x="0" y="17"/>
                  </a:cubicBezTo>
                  <a:cubicBezTo>
                    <a:pt x="6" y="17"/>
                    <a:pt x="6" y="17"/>
                    <a:pt x="6" y="17"/>
                  </a:cubicBezTo>
                  <a:lnTo>
                    <a:pt x="14"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íṧ1îḋè">
              <a:extLst>
                <a:ext uri="{FF2B5EF4-FFF2-40B4-BE49-F238E27FC236}">
                  <a16:creationId xmlns:a16="http://schemas.microsoft.com/office/drawing/2014/main" xmlns="" id="{45E8119F-7E1F-4243-BC14-75E084E40C86}"/>
                </a:ext>
              </a:extLst>
            </p:cNvPr>
            <p:cNvSpPr/>
            <p:nvPr/>
          </p:nvSpPr>
          <p:spPr bwMode="auto">
            <a:xfrm>
              <a:off x="2830513" y="2998788"/>
              <a:ext cx="841375" cy="830263"/>
            </a:xfrm>
            <a:custGeom>
              <a:avLst/>
              <a:gdLst>
                <a:gd name="T0" fmla="*/ 21 w 255"/>
                <a:gd name="T1" fmla="*/ 127 h 250"/>
                <a:gd name="T2" fmla="*/ 32 w 255"/>
                <a:gd name="T3" fmla="*/ 84 h 250"/>
                <a:gd name="T4" fmla="*/ 41 w 255"/>
                <a:gd name="T5" fmla="*/ 68 h 250"/>
                <a:gd name="T6" fmla="*/ 53 w 255"/>
                <a:gd name="T7" fmla="*/ 54 h 250"/>
                <a:gd name="T8" fmla="*/ 85 w 255"/>
                <a:gd name="T9" fmla="*/ 33 h 250"/>
                <a:gd name="T10" fmla="*/ 128 w 255"/>
                <a:gd name="T11" fmla="*/ 23 h 250"/>
                <a:gd name="T12" fmla="*/ 202 w 255"/>
                <a:gd name="T13" fmla="*/ 54 h 250"/>
                <a:gd name="T14" fmla="*/ 234 w 255"/>
                <a:gd name="T15" fmla="*/ 126 h 250"/>
                <a:gd name="T16" fmla="*/ 234 w 255"/>
                <a:gd name="T17" fmla="*/ 135 h 250"/>
                <a:gd name="T18" fmla="*/ 202 w 255"/>
                <a:gd name="T19" fmla="*/ 206 h 250"/>
                <a:gd name="T20" fmla="*/ 128 w 255"/>
                <a:gd name="T21" fmla="*/ 237 h 250"/>
                <a:gd name="T22" fmla="*/ 21 w 255"/>
                <a:gd name="T23" fmla="*/ 133 h 250"/>
                <a:gd name="T24" fmla="*/ 21 w 255"/>
                <a:gd name="T25" fmla="*/ 127 h 250"/>
                <a:gd name="T26" fmla="*/ 0 w 255"/>
                <a:gd name="T27" fmla="*/ 110 h 250"/>
                <a:gd name="T28" fmla="*/ 0 w 255"/>
                <a:gd name="T29" fmla="*/ 119 h 250"/>
                <a:gd name="T30" fmla="*/ 7 w 255"/>
                <a:gd name="T31" fmla="*/ 145 h 250"/>
                <a:gd name="T32" fmla="*/ 19 w 255"/>
                <a:gd name="T33" fmla="*/ 165 h 250"/>
                <a:gd name="T34" fmla="*/ 24 w 255"/>
                <a:gd name="T35" fmla="*/ 200 h 250"/>
                <a:gd name="T36" fmla="*/ 40 w 255"/>
                <a:gd name="T37" fmla="*/ 225 h 250"/>
                <a:gd name="T38" fmla="*/ 96 w 255"/>
                <a:gd name="T39" fmla="*/ 250 h 250"/>
                <a:gd name="T40" fmla="*/ 99 w 255"/>
                <a:gd name="T41" fmla="*/ 250 h 250"/>
                <a:gd name="T42" fmla="*/ 114 w 255"/>
                <a:gd name="T43" fmla="*/ 248 h 250"/>
                <a:gd name="T44" fmla="*/ 127 w 255"/>
                <a:gd name="T45" fmla="*/ 244 h 250"/>
                <a:gd name="T46" fmla="*/ 141 w 255"/>
                <a:gd name="T47" fmla="*/ 248 h 250"/>
                <a:gd name="T48" fmla="*/ 156 w 255"/>
                <a:gd name="T49" fmla="*/ 250 h 250"/>
                <a:gd name="T50" fmla="*/ 160 w 255"/>
                <a:gd name="T51" fmla="*/ 250 h 250"/>
                <a:gd name="T52" fmla="*/ 215 w 255"/>
                <a:gd name="T53" fmla="*/ 225 h 250"/>
                <a:gd name="T54" fmla="*/ 236 w 255"/>
                <a:gd name="T55" fmla="*/ 165 h 250"/>
                <a:gd name="T56" fmla="*/ 244 w 255"/>
                <a:gd name="T57" fmla="*/ 154 h 250"/>
                <a:gd name="T58" fmla="*/ 250 w 255"/>
                <a:gd name="T59" fmla="*/ 141 h 250"/>
                <a:gd name="T60" fmla="*/ 255 w 255"/>
                <a:gd name="T61" fmla="*/ 109 h 250"/>
                <a:gd name="T62" fmla="*/ 230 w 255"/>
                <a:gd name="T63" fmla="*/ 57 h 250"/>
                <a:gd name="T64" fmla="*/ 206 w 255"/>
                <a:gd name="T65" fmla="*/ 41 h 250"/>
                <a:gd name="T66" fmla="*/ 193 w 255"/>
                <a:gd name="T67" fmla="*/ 35 h 250"/>
                <a:gd name="T68" fmla="*/ 185 w 255"/>
                <a:gd name="T69" fmla="*/ 25 h 250"/>
                <a:gd name="T70" fmla="*/ 131 w 255"/>
                <a:gd name="T71" fmla="*/ 0 h 250"/>
                <a:gd name="T72" fmla="*/ 123 w 255"/>
                <a:gd name="T73" fmla="*/ 0 h 250"/>
                <a:gd name="T74" fmla="*/ 81 w 255"/>
                <a:gd name="T75" fmla="*/ 16 h 250"/>
                <a:gd name="T76" fmla="*/ 66 w 255"/>
                <a:gd name="T77" fmla="*/ 30 h 250"/>
                <a:gd name="T78" fmla="*/ 48 w 255"/>
                <a:gd name="T79" fmla="*/ 42 h 250"/>
                <a:gd name="T80" fmla="*/ 16 w 255"/>
                <a:gd name="T81" fmla="*/ 67 h 250"/>
                <a:gd name="T82" fmla="*/ 0 w 255"/>
                <a:gd name="T83"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5" h="250">
                  <a:moveTo>
                    <a:pt x="21" y="127"/>
                  </a:moveTo>
                  <a:cubicBezTo>
                    <a:pt x="21" y="112"/>
                    <a:pt x="27" y="94"/>
                    <a:pt x="32" y="84"/>
                  </a:cubicBezTo>
                  <a:cubicBezTo>
                    <a:pt x="35" y="78"/>
                    <a:pt x="38" y="73"/>
                    <a:pt x="41" y="68"/>
                  </a:cubicBezTo>
                  <a:cubicBezTo>
                    <a:pt x="45" y="62"/>
                    <a:pt x="49" y="59"/>
                    <a:pt x="53" y="54"/>
                  </a:cubicBezTo>
                  <a:cubicBezTo>
                    <a:pt x="59" y="47"/>
                    <a:pt x="76" y="37"/>
                    <a:pt x="85" y="33"/>
                  </a:cubicBezTo>
                  <a:cubicBezTo>
                    <a:pt x="96" y="28"/>
                    <a:pt x="112" y="23"/>
                    <a:pt x="128" y="23"/>
                  </a:cubicBezTo>
                  <a:cubicBezTo>
                    <a:pt x="159" y="23"/>
                    <a:pt x="187" y="38"/>
                    <a:pt x="202" y="54"/>
                  </a:cubicBezTo>
                  <a:cubicBezTo>
                    <a:pt x="217" y="69"/>
                    <a:pt x="234" y="96"/>
                    <a:pt x="234" y="126"/>
                  </a:cubicBezTo>
                  <a:cubicBezTo>
                    <a:pt x="234" y="135"/>
                    <a:pt x="234" y="135"/>
                    <a:pt x="234" y="135"/>
                  </a:cubicBezTo>
                  <a:cubicBezTo>
                    <a:pt x="234" y="163"/>
                    <a:pt x="217" y="193"/>
                    <a:pt x="202" y="206"/>
                  </a:cubicBezTo>
                  <a:cubicBezTo>
                    <a:pt x="183" y="222"/>
                    <a:pt x="162" y="237"/>
                    <a:pt x="128" y="237"/>
                  </a:cubicBezTo>
                  <a:cubicBezTo>
                    <a:pt x="71" y="237"/>
                    <a:pt x="21" y="189"/>
                    <a:pt x="21" y="133"/>
                  </a:cubicBezTo>
                  <a:cubicBezTo>
                    <a:pt x="21" y="127"/>
                    <a:pt x="21" y="127"/>
                    <a:pt x="21" y="127"/>
                  </a:cubicBezTo>
                  <a:close/>
                  <a:moveTo>
                    <a:pt x="0" y="110"/>
                  </a:moveTo>
                  <a:cubicBezTo>
                    <a:pt x="0" y="119"/>
                    <a:pt x="0" y="119"/>
                    <a:pt x="0" y="119"/>
                  </a:cubicBezTo>
                  <a:cubicBezTo>
                    <a:pt x="0" y="127"/>
                    <a:pt x="4" y="139"/>
                    <a:pt x="7" y="145"/>
                  </a:cubicBezTo>
                  <a:cubicBezTo>
                    <a:pt x="11" y="154"/>
                    <a:pt x="14" y="158"/>
                    <a:pt x="19" y="165"/>
                  </a:cubicBezTo>
                  <a:cubicBezTo>
                    <a:pt x="19" y="181"/>
                    <a:pt x="20" y="189"/>
                    <a:pt x="24" y="200"/>
                  </a:cubicBezTo>
                  <a:cubicBezTo>
                    <a:pt x="28" y="209"/>
                    <a:pt x="34" y="219"/>
                    <a:pt x="40" y="225"/>
                  </a:cubicBezTo>
                  <a:cubicBezTo>
                    <a:pt x="53" y="238"/>
                    <a:pt x="70" y="250"/>
                    <a:pt x="96" y="250"/>
                  </a:cubicBezTo>
                  <a:cubicBezTo>
                    <a:pt x="99" y="250"/>
                    <a:pt x="99" y="250"/>
                    <a:pt x="99" y="250"/>
                  </a:cubicBezTo>
                  <a:cubicBezTo>
                    <a:pt x="104" y="250"/>
                    <a:pt x="109" y="249"/>
                    <a:pt x="114" y="248"/>
                  </a:cubicBezTo>
                  <a:cubicBezTo>
                    <a:pt x="117" y="248"/>
                    <a:pt x="127" y="244"/>
                    <a:pt x="127" y="244"/>
                  </a:cubicBezTo>
                  <a:cubicBezTo>
                    <a:pt x="129" y="244"/>
                    <a:pt x="137" y="248"/>
                    <a:pt x="141" y="248"/>
                  </a:cubicBezTo>
                  <a:cubicBezTo>
                    <a:pt x="145" y="249"/>
                    <a:pt x="151" y="250"/>
                    <a:pt x="156" y="250"/>
                  </a:cubicBezTo>
                  <a:cubicBezTo>
                    <a:pt x="160" y="250"/>
                    <a:pt x="160" y="250"/>
                    <a:pt x="160" y="250"/>
                  </a:cubicBezTo>
                  <a:cubicBezTo>
                    <a:pt x="182" y="250"/>
                    <a:pt x="205" y="238"/>
                    <a:pt x="215" y="225"/>
                  </a:cubicBezTo>
                  <a:cubicBezTo>
                    <a:pt x="230" y="208"/>
                    <a:pt x="236" y="196"/>
                    <a:pt x="236" y="165"/>
                  </a:cubicBezTo>
                  <a:cubicBezTo>
                    <a:pt x="239" y="162"/>
                    <a:pt x="242" y="158"/>
                    <a:pt x="244" y="154"/>
                  </a:cubicBezTo>
                  <a:cubicBezTo>
                    <a:pt x="247" y="150"/>
                    <a:pt x="249" y="146"/>
                    <a:pt x="250" y="141"/>
                  </a:cubicBezTo>
                  <a:cubicBezTo>
                    <a:pt x="255" y="129"/>
                    <a:pt x="255" y="122"/>
                    <a:pt x="255" y="109"/>
                  </a:cubicBezTo>
                  <a:cubicBezTo>
                    <a:pt x="255" y="90"/>
                    <a:pt x="241" y="65"/>
                    <a:pt x="230" y="57"/>
                  </a:cubicBezTo>
                  <a:cubicBezTo>
                    <a:pt x="221" y="50"/>
                    <a:pt x="218" y="46"/>
                    <a:pt x="206" y="41"/>
                  </a:cubicBezTo>
                  <a:cubicBezTo>
                    <a:pt x="202" y="40"/>
                    <a:pt x="196" y="39"/>
                    <a:pt x="193" y="35"/>
                  </a:cubicBezTo>
                  <a:cubicBezTo>
                    <a:pt x="191" y="31"/>
                    <a:pt x="188" y="28"/>
                    <a:pt x="185" y="25"/>
                  </a:cubicBezTo>
                  <a:cubicBezTo>
                    <a:pt x="173" y="13"/>
                    <a:pt x="154" y="0"/>
                    <a:pt x="131" y="0"/>
                  </a:cubicBezTo>
                  <a:cubicBezTo>
                    <a:pt x="123" y="0"/>
                    <a:pt x="123" y="0"/>
                    <a:pt x="123" y="0"/>
                  </a:cubicBezTo>
                  <a:cubicBezTo>
                    <a:pt x="108" y="0"/>
                    <a:pt x="89" y="9"/>
                    <a:pt x="81" y="16"/>
                  </a:cubicBezTo>
                  <a:cubicBezTo>
                    <a:pt x="75" y="20"/>
                    <a:pt x="70" y="25"/>
                    <a:pt x="66" y="30"/>
                  </a:cubicBezTo>
                  <a:cubicBezTo>
                    <a:pt x="57" y="42"/>
                    <a:pt x="61" y="36"/>
                    <a:pt x="48" y="42"/>
                  </a:cubicBezTo>
                  <a:cubicBezTo>
                    <a:pt x="33" y="49"/>
                    <a:pt x="26" y="55"/>
                    <a:pt x="16" y="67"/>
                  </a:cubicBezTo>
                  <a:cubicBezTo>
                    <a:pt x="9" y="76"/>
                    <a:pt x="0" y="95"/>
                    <a:pt x="0" y="11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ïṧḻïḑe">
              <a:extLst>
                <a:ext uri="{FF2B5EF4-FFF2-40B4-BE49-F238E27FC236}">
                  <a16:creationId xmlns:a16="http://schemas.microsoft.com/office/drawing/2014/main" xmlns="" id="{75260209-3592-4839-9AD1-82DA8AB86182}"/>
                </a:ext>
              </a:extLst>
            </p:cNvPr>
            <p:cNvSpPr/>
            <p:nvPr/>
          </p:nvSpPr>
          <p:spPr bwMode="auto">
            <a:xfrm>
              <a:off x="2919413" y="3098800"/>
              <a:ext cx="663575" cy="666750"/>
            </a:xfrm>
            <a:custGeom>
              <a:avLst/>
              <a:gdLst>
                <a:gd name="T0" fmla="*/ 101 w 201"/>
                <a:gd name="T1" fmla="*/ 0 h 201"/>
                <a:gd name="T2" fmla="*/ 201 w 201"/>
                <a:gd name="T3" fmla="*/ 100 h 201"/>
                <a:gd name="T4" fmla="*/ 101 w 201"/>
                <a:gd name="T5" fmla="*/ 201 h 201"/>
                <a:gd name="T6" fmla="*/ 0 w 201"/>
                <a:gd name="T7" fmla="*/ 100 h 201"/>
                <a:gd name="T8" fmla="*/ 101 w 201"/>
                <a:gd name="T9" fmla="*/ 0 h 201"/>
                <a:gd name="T10" fmla="*/ 101 w 201"/>
                <a:gd name="T11" fmla="*/ 4 h 201"/>
                <a:gd name="T12" fmla="*/ 4 w 201"/>
                <a:gd name="T13" fmla="*/ 100 h 201"/>
                <a:gd name="T14" fmla="*/ 101 w 201"/>
                <a:gd name="T15" fmla="*/ 196 h 201"/>
                <a:gd name="T16" fmla="*/ 197 w 201"/>
                <a:gd name="T17" fmla="*/ 100 h 201"/>
                <a:gd name="T18" fmla="*/ 101 w 201"/>
                <a:gd name="T19"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201">
                  <a:moveTo>
                    <a:pt x="101" y="0"/>
                  </a:moveTo>
                  <a:cubicBezTo>
                    <a:pt x="156" y="0"/>
                    <a:pt x="201" y="45"/>
                    <a:pt x="201" y="100"/>
                  </a:cubicBezTo>
                  <a:cubicBezTo>
                    <a:pt x="201" y="156"/>
                    <a:pt x="156" y="201"/>
                    <a:pt x="101" y="201"/>
                  </a:cubicBezTo>
                  <a:cubicBezTo>
                    <a:pt x="45" y="201"/>
                    <a:pt x="0" y="156"/>
                    <a:pt x="0" y="100"/>
                  </a:cubicBezTo>
                  <a:cubicBezTo>
                    <a:pt x="0" y="45"/>
                    <a:pt x="45" y="0"/>
                    <a:pt x="101" y="0"/>
                  </a:cubicBezTo>
                  <a:close/>
                  <a:moveTo>
                    <a:pt x="101" y="4"/>
                  </a:moveTo>
                  <a:cubicBezTo>
                    <a:pt x="48" y="4"/>
                    <a:pt x="4" y="47"/>
                    <a:pt x="4" y="100"/>
                  </a:cubicBezTo>
                  <a:cubicBezTo>
                    <a:pt x="4" y="153"/>
                    <a:pt x="48" y="196"/>
                    <a:pt x="101" y="196"/>
                  </a:cubicBezTo>
                  <a:cubicBezTo>
                    <a:pt x="154" y="196"/>
                    <a:pt x="197" y="153"/>
                    <a:pt x="197" y="100"/>
                  </a:cubicBezTo>
                  <a:cubicBezTo>
                    <a:pt x="197" y="47"/>
                    <a:pt x="154" y="4"/>
                    <a:pt x="101"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î$1íḍé">
              <a:extLst>
                <a:ext uri="{FF2B5EF4-FFF2-40B4-BE49-F238E27FC236}">
                  <a16:creationId xmlns:a16="http://schemas.microsoft.com/office/drawing/2014/main" xmlns="" id="{B57CEAEE-59EE-418A-B5CA-D68977033305}"/>
                </a:ext>
              </a:extLst>
            </p:cNvPr>
            <p:cNvSpPr/>
            <p:nvPr/>
          </p:nvSpPr>
          <p:spPr bwMode="auto">
            <a:xfrm>
              <a:off x="3005138" y="3330575"/>
              <a:ext cx="30163" cy="73025"/>
            </a:xfrm>
            <a:custGeom>
              <a:avLst/>
              <a:gdLst>
                <a:gd name="T0" fmla="*/ 9 w 9"/>
                <a:gd name="T1" fmla="*/ 22 h 22"/>
                <a:gd name="T2" fmla="*/ 5 w 9"/>
                <a:gd name="T3" fmla="*/ 22 h 22"/>
                <a:gd name="T4" fmla="*/ 5 w 9"/>
                <a:gd name="T5" fmla="*/ 6 h 22"/>
                <a:gd name="T6" fmla="*/ 0 w 9"/>
                <a:gd name="T7" fmla="*/ 9 h 22"/>
                <a:gd name="T8" fmla="*/ 0 w 9"/>
                <a:gd name="T9" fmla="*/ 6 h 22"/>
                <a:gd name="T10" fmla="*/ 3 w 9"/>
                <a:gd name="T11" fmla="*/ 4 h 22"/>
                <a:gd name="T12" fmla="*/ 6 w 9"/>
                <a:gd name="T13" fmla="*/ 0 h 22"/>
                <a:gd name="T14" fmla="*/ 9 w 9"/>
                <a:gd name="T15" fmla="*/ 0 h 22"/>
                <a:gd name="T16" fmla="*/ 9 w 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22"/>
                  </a:moveTo>
                  <a:cubicBezTo>
                    <a:pt x="5" y="22"/>
                    <a:pt x="5" y="22"/>
                    <a:pt x="5" y="22"/>
                  </a:cubicBezTo>
                  <a:cubicBezTo>
                    <a:pt x="5" y="6"/>
                    <a:pt x="5" y="6"/>
                    <a:pt x="5" y="6"/>
                  </a:cubicBezTo>
                  <a:cubicBezTo>
                    <a:pt x="4" y="8"/>
                    <a:pt x="2" y="9"/>
                    <a:pt x="0" y="9"/>
                  </a:cubicBezTo>
                  <a:cubicBezTo>
                    <a:pt x="0" y="6"/>
                    <a:pt x="0" y="6"/>
                    <a:pt x="0" y="6"/>
                  </a:cubicBezTo>
                  <a:cubicBezTo>
                    <a:pt x="1" y="5"/>
                    <a:pt x="2" y="5"/>
                    <a:pt x="3" y="4"/>
                  </a:cubicBezTo>
                  <a:cubicBezTo>
                    <a:pt x="5" y="3"/>
                    <a:pt x="6" y="2"/>
                    <a:pt x="6" y="0"/>
                  </a:cubicBezTo>
                  <a:cubicBezTo>
                    <a:pt x="9" y="0"/>
                    <a:pt x="9" y="0"/>
                    <a:pt x="9" y="0"/>
                  </a:cubicBezTo>
                  <a:lnTo>
                    <a:pt x="9" y="2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ï$ḷîdè">
              <a:extLst>
                <a:ext uri="{FF2B5EF4-FFF2-40B4-BE49-F238E27FC236}">
                  <a16:creationId xmlns:a16="http://schemas.microsoft.com/office/drawing/2014/main" xmlns="" id="{7A8A67C9-B354-4092-B707-3D4BF1271343}"/>
                </a:ext>
              </a:extLst>
            </p:cNvPr>
            <p:cNvSpPr/>
            <p:nvPr/>
          </p:nvSpPr>
          <p:spPr bwMode="auto">
            <a:xfrm>
              <a:off x="3060700" y="3330575"/>
              <a:ext cx="46038" cy="73025"/>
            </a:xfrm>
            <a:custGeom>
              <a:avLst/>
              <a:gdLst>
                <a:gd name="T0" fmla="*/ 0 w 14"/>
                <a:gd name="T1" fmla="*/ 17 h 22"/>
                <a:gd name="T2" fmla="*/ 4 w 14"/>
                <a:gd name="T3" fmla="*/ 16 h 22"/>
                <a:gd name="T4" fmla="*/ 5 w 14"/>
                <a:gd name="T5" fmla="*/ 18 h 22"/>
                <a:gd name="T6" fmla="*/ 6 w 14"/>
                <a:gd name="T7" fmla="*/ 19 h 22"/>
                <a:gd name="T8" fmla="*/ 8 w 14"/>
                <a:gd name="T9" fmla="*/ 17 h 22"/>
                <a:gd name="T10" fmla="*/ 9 w 14"/>
                <a:gd name="T11" fmla="*/ 13 h 22"/>
                <a:gd name="T12" fmla="*/ 6 w 14"/>
                <a:gd name="T13" fmla="*/ 14 h 22"/>
                <a:gd name="T14" fmla="*/ 1 w 14"/>
                <a:gd name="T15" fmla="*/ 13 h 22"/>
                <a:gd name="T16" fmla="*/ 0 w 14"/>
                <a:gd name="T17" fmla="*/ 8 h 22"/>
                <a:gd name="T18" fmla="*/ 1 w 14"/>
                <a:gd name="T19" fmla="*/ 2 h 22"/>
                <a:gd name="T20" fmla="*/ 6 w 14"/>
                <a:gd name="T21" fmla="*/ 0 h 22"/>
                <a:gd name="T22" fmla="*/ 12 w 14"/>
                <a:gd name="T23" fmla="*/ 3 h 22"/>
                <a:gd name="T24" fmla="*/ 14 w 14"/>
                <a:gd name="T25" fmla="*/ 11 h 22"/>
                <a:gd name="T26" fmla="*/ 11 w 14"/>
                <a:gd name="T27" fmla="*/ 19 h 22"/>
                <a:gd name="T28" fmla="*/ 6 w 14"/>
                <a:gd name="T29" fmla="*/ 22 h 22"/>
                <a:gd name="T30" fmla="*/ 2 w 14"/>
                <a:gd name="T31" fmla="*/ 21 h 22"/>
                <a:gd name="T32" fmla="*/ 0 w 14"/>
                <a:gd name="T33" fmla="*/ 17 h 22"/>
                <a:gd name="T34" fmla="*/ 9 w 14"/>
                <a:gd name="T35" fmla="*/ 8 h 22"/>
                <a:gd name="T36" fmla="*/ 8 w 14"/>
                <a:gd name="T37" fmla="*/ 5 h 22"/>
                <a:gd name="T38" fmla="*/ 6 w 14"/>
                <a:gd name="T39" fmla="*/ 4 h 22"/>
                <a:gd name="T40" fmla="*/ 4 w 14"/>
                <a:gd name="T41" fmla="*/ 5 h 22"/>
                <a:gd name="T42" fmla="*/ 4 w 14"/>
                <a:gd name="T43" fmla="*/ 8 h 22"/>
                <a:gd name="T44" fmla="*/ 4 w 14"/>
                <a:gd name="T45" fmla="*/ 11 h 22"/>
                <a:gd name="T46" fmla="*/ 6 w 14"/>
                <a:gd name="T47" fmla="*/ 12 h 22"/>
                <a:gd name="T48" fmla="*/ 8 w 14"/>
                <a:gd name="T49" fmla="*/ 11 h 22"/>
                <a:gd name="T50" fmla="*/ 9 w 14"/>
                <a:gd name="T5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0" y="17"/>
                  </a:moveTo>
                  <a:cubicBezTo>
                    <a:pt x="4" y="16"/>
                    <a:pt x="4" y="16"/>
                    <a:pt x="4" y="16"/>
                  </a:cubicBezTo>
                  <a:cubicBezTo>
                    <a:pt x="4" y="17"/>
                    <a:pt x="4" y="18"/>
                    <a:pt x="5" y="18"/>
                  </a:cubicBezTo>
                  <a:cubicBezTo>
                    <a:pt x="5" y="18"/>
                    <a:pt x="6" y="19"/>
                    <a:pt x="6" y="19"/>
                  </a:cubicBezTo>
                  <a:cubicBezTo>
                    <a:pt x="7" y="19"/>
                    <a:pt x="8" y="18"/>
                    <a:pt x="8" y="17"/>
                  </a:cubicBezTo>
                  <a:cubicBezTo>
                    <a:pt x="9" y="17"/>
                    <a:pt x="9" y="15"/>
                    <a:pt x="9" y="13"/>
                  </a:cubicBezTo>
                  <a:cubicBezTo>
                    <a:pt x="8" y="14"/>
                    <a:pt x="7" y="14"/>
                    <a:pt x="6" y="14"/>
                  </a:cubicBezTo>
                  <a:cubicBezTo>
                    <a:pt x="4" y="14"/>
                    <a:pt x="3" y="14"/>
                    <a:pt x="1" y="13"/>
                  </a:cubicBezTo>
                  <a:cubicBezTo>
                    <a:pt x="0" y="11"/>
                    <a:pt x="0" y="10"/>
                    <a:pt x="0" y="8"/>
                  </a:cubicBezTo>
                  <a:cubicBezTo>
                    <a:pt x="0" y="5"/>
                    <a:pt x="0" y="4"/>
                    <a:pt x="1" y="2"/>
                  </a:cubicBezTo>
                  <a:cubicBezTo>
                    <a:pt x="3" y="1"/>
                    <a:pt x="4" y="0"/>
                    <a:pt x="6" y="0"/>
                  </a:cubicBezTo>
                  <a:cubicBezTo>
                    <a:pt x="8" y="0"/>
                    <a:pt x="10" y="1"/>
                    <a:pt x="12" y="3"/>
                  </a:cubicBezTo>
                  <a:cubicBezTo>
                    <a:pt x="13" y="5"/>
                    <a:pt x="14" y="7"/>
                    <a:pt x="14" y="11"/>
                  </a:cubicBezTo>
                  <a:cubicBezTo>
                    <a:pt x="14" y="15"/>
                    <a:pt x="13" y="18"/>
                    <a:pt x="11" y="19"/>
                  </a:cubicBezTo>
                  <a:cubicBezTo>
                    <a:pt x="10" y="21"/>
                    <a:pt x="8" y="22"/>
                    <a:pt x="6" y="22"/>
                  </a:cubicBezTo>
                  <a:cubicBezTo>
                    <a:pt x="4" y="22"/>
                    <a:pt x="3" y="22"/>
                    <a:pt x="2" y="21"/>
                  </a:cubicBezTo>
                  <a:cubicBezTo>
                    <a:pt x="1" y="20"/>
                    <a:pt x="0" y="18"/>
                    <a:pt x="0" y="17"/>
                  </a:cubicBezTo>
                  <a:close/>
                  <a:moveTo>
                    <a:pt x="9" y="8"/>
                  </a:moveTo>
                  <a:cubicBezTo>
                    <a:pt x="9" y="7"/>
                    <a:pt x="9" y="6"/>
                    <a:pt x="8" y="5"/>
                  </a:cubicBezTo>
                  <a:cubicBezTo>
                    <a:pt x="8" y="4"/>
                    <a:pt x="7" y="4"/>
                    <a:pt x="6" y="4"/>
                  </a:cubicBezTo>
                  <a:cubicBezTo>
                    <a:pt x="5" y="4"/>
                    <a:pt x="5" y="4"/>
                    <a:pt x="4" y="5"/>
                  </a:cubicBezTo>
                  <a:cubicBezTo>
                    <a:pt x="4" y="5"/>
                    <a:pt x="4" y="6"/>
                    <a:pt x="4" y="8"/>
                  </a:cubicBezTo>
                  <a:cubicBezTo>
                    <a:pt x="4" y="9"/>
                    <a:pt x="4" y="10"/>
                    <a:pt x="4" y="11"/>
                  </a:cubicBezTo>
                  <a:cubicBezTo>
                    <a:pt x="5" y="11"/>
                    <a:pt x="6" y="12"/>
                    <a:pt x="6" y="12"/>
                  </a:cubicBezTo>
                  <a:cubicBezTo>
                    <a:pt x="7" y="12"/>
                    <a:pt x="8" y="11"/>
                    <a:pt x="8" y="11"/>
                  </a:cubicBezTo>
                  <a:cubicBezTo>
                    <a:pt x="9" y="10"/>
                    <a:pt x="9" y="9"/>
                    <a:pt x="9" y="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ísḷiďê">
              <a:extLst>
                <a:ext uri="{FF2B5EF4-FFF2-40B4-BE49-F238E27FC236}">
                  <a16:creationId xmlns:a16="http://schemas.microsoft.com/office/drawing/2014/main" xmlns="" id="{0CC94BFB-B27E-4F24-8D06-E543DB150FF3}"/>
                </a:ext>
              </a:extLst>
            </p:cNvPr>
            <p:cNvSpPr/>
            <p:nvPr/>
          </p:nvSpPr>
          <p:spPr bwMode="auto">
            <a:xfrm>
              <a:off x="3121025" y="3335338"/>
              <a:ext cx="46038" cy="68263"/>
            </a:xfrm>
            <a:custGeom>
              <a:avLst/>
              <a:gdLst>
                <a:gd name="T0" fmla="*/ 0 w 14"/>
                <a:gd name="T1" fmla="*/ 15 h 21"/>
                <a:gd name="T2" fmla="*/ 4 w 14"/>
                <a:gd name="T3" fmla="*/ 15 h 21"/>
                <a:gd name="T4" fmla="*/ 5 w 14"/>
                <a:gd name="T5" fmla="*/ 17 h 21"/>
                <a:gd name="T6" fmla="*/ 7 w 14"/>
                <a:gd name="T7" fmla="*/ 18 h 21"/>
                <a:gd name="T8" fmla="*/ 9 w 14"/>
                <a:gd name="T9" fmla="*/ 17 h 21"/>
                <a:gd name="T10" fmla="*/ 10 w 14"/>
                <a:gd name="T11" fmla="*/ 14 h 21"/>
                <a:gd name="T12" fmla="*/ 9 w 14"/>
                <a:gd name="T13" fmla="*/ 11 h 21"/>
                <a:gd name="T14" fmla="*/ 7 w 14"/>
                <a:gd name="T15" fmla="*/ 10 h 21"/>
                <a:gd name="T16" fmla="*/ 4 w 14"/>
                <a:gd name="T17" fmla="*/ 11 h 21"/>
                <a:gd name="T18" fmla="*/ 0 w 14"/>
                <a:gd name="T19" fmla="*/ 11 h 21"/>
                <a:gd name="T20" fmla="*/ 2 w 14"/>
                <a:gd name="T21" fmla="*/ 0 h 21"/>
                <a:gd name="T22" fmla="*/ 13 w 14"/>
                <a:gd name="T23" fmla="*/ 0 h 21"/>
                <a:gd name="T24" fmla="*/ 13 w 14"/>
                <a:gd name="T25" fmla="*/ 4 h 21"/>
                <a:gd name="T26" fmla="*/ 6 w 14"/>
                <a:gd name="T27" fmla="*/ 4 h 21"/>
                <a:gd name="T28" fmla="*/ 5 w 14"/>
                <a:gd name="T29" fmla="*/ 7 h 21"/>
                <a:gd name="T30" fmla="*/ 8 w 14"/>
                <a:gd name="T31" fmla="*/ 7 h 21"/>
                <a:gd name="T32" fmla="*/ 12 w 14"/>
                <a:gd name="T33" fmla="*/ 8 h 21"/>
                <a:gd name="T34" fmla="*/ 14 w 14"/>
                <a:gd name="T35" fmla="*/ 14 h 21"/>
                <a:gd name="T36" fmla="*/ 13 w 14"/>
                <a:gd name="T37" fmla="*/ 18 h 21"/>
                <a:gd name="T38" fmla="*/ 7 w 14"/>
                <a:gd name="T39" fmla="*/ 21 h 21"/>
                <a:gd name="T40" fmla="*/ 2 w 14"/>
                <a:gd name="T41" fmla="*/ 19 h 21"/>
                <a:gd name="T42" fmla="*/ 0 w 14"/>
                <a:gd name="T4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0" y="15"/>
                  </a:moveTo>
                  <a:cubicBezTo>
                    <a:pt x="4" y="15"/>
                    <a:pt x="4" y="15"/>
                    <a:pt x="4" y="15"/>
                  </a:cubicBezTo>
                  <a:cubicBezTo>
                    <a:pt x="4" y="16"/>
                    <a:pt x="4" y="16"/>
                    <a:pt x="5" y="17"/>
                  </a:cubicBezTo>
                  <a:cubicBezTo>
                    <a:pt x="6" y="17"/>
                    <a:pt x="6" y="18"/>
                    <a:pt x="7" y="18"/>
                  </a:cubicBezTo>
                  <a:cubicBezTo>
                    <a:pt x="8" y="18"/>
                    <a:pt x="8" y="17"/>
                    <a:pt x="9" y="17"/>
                  </a:cubicBezTo>
                  <a:cubicBezTo>
                    <a:pt x="10" y="16"/>
                    <a:pt x="10" y="15"/>
                    <a:pt x="10" y="14"/>
                  </a:cubicBezTo>
                  <a:cubicBezTo>
                    <a:pt x="10" y="12"/>
                    <a:pt x="10" y="11"/>
                    <a:pt x="9" y="11"/>
                  </a:cubicBezTo>
                  <a:cubicBezTo>
                    <a:pt x="8" y="10"/>
                    <a:pt x="8" y="10"/>
                    <a:pt x="7" y="10"/>
                  </a:cubicBezTo>
                  <a:cubicBezTo>
                    <a:pt x="6" y="10"/>
                    <a:pt x="5" y="10"/>
                    <a:pt x="4" y="11"/>
                  </a:cubicBezTo>
                  <a:cubicBezTo>
                    <a:pt x="0" y="11"/>
                    <a:pt x="0" y="11"/>
                    <a:pt x="0" y="11"/>
                  </a:cubicBezTo>
                  <a:cubicBezTo>
                    <a:pt x="2" y="0"/>
                    <a:pt x="2" y="0"/>
                    <a:pt x="2" y="0"/>
                  </a:cubicBezTo>
                  <a:cubicBezTo>
                    <a:pt x="13" y="0"/>
                    <a:pt x="13" y="0"/>
                    <a:pt x="13" y="0"/>
                  </a:cubicBezTo>
                  <a:cubicBezTo>
                    <a:pt x="13" y="4"/>
                    <a:pt x="13" y="4"/>
                    <a:pt x="13" y="4"/>
                  </a:cubicBezTo>
                  <a:cubicBezTo>
                    <a:pt x="6" y="4"/>
                    <a:pt x="6" y="4"/>
                    <a:pt x="6" y="4"/>
                  </a:cubicBezTo>
                  <a:cubicBezTo>
                    <a:pt x="5" y="7"/>
                    <a:pt x="5" y="7"/>
                    <a:pt x="5" y="7"/>
                  </a:cubicBezTo>
                  <a:cubicBezTo>
                    <a:pt x="6" y="7"/>
                    <a:pt x="7" y="7"/>
                    <a:pt x="8" y="7"/>
                  </a:cubicBezTo>
                  <a:cubicBezTo>
                    <a:pt x="9" y="7"/>
                    <a:pt x="11" y="7"/>
                    <a:pt x="12" y="8"/>
                  </a:cubicBezTo>
                  <a:cubicBezTo>
                    <a:pt x="13" y="10"/>
                    <a:pt x="14" y="11"/>
                    <a:pt x="14" y="14"/>
                  </a:cubicBezTo>
                  <a:cubicBezTo>
                    <a:pt x="14" y="15"/>
                    <a:pt x="14" y="17"/>
                    <a:pt x="13" y="18"/>
                  </a:cubicBezTo>
                  <a:cubicBezTo>
                    <a:pt x="11" y="20"/>
                    <a:pt x="9" y="21"/>
                    <a:pt x="7" y="21"/>
                  </a:cubicBezTo>
                  <a:cubicBezTo>
                    <a:pt x="5" y="21"/>
                    <a:pt x="3" y="20"/>
                    <a:pt x="2" y="19"/>
                  </a:cubicBezTo>
                  <a:cubicBezTo>
                    <a:pt x="1" y="18"/>
                    <a:pt x="0" y="17"/>
                    <a:pt x="0" y="1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îs1îďe">
              <a:extLst>
                <a:ext uri="{FF2B5EF4-FFF2-40B4-BE49-F238E27FC236}">
                  <a16:creationId xmlns:a16="http://schemas.microsoft.com/office/drawing/2014/main" xmlns="" id="{3B09C0FC-F993-42D8-9B70-CBFDAB9C89DE}"/>
                </a:ext>
              </a:extLst>
            </p:cNvPr>
            <p:cNvSpPr/>
            <p:nvPr/>
          </p:nvSpPr>
          <p:spPr bwMode="auto">
            <a:xfrm>
              <a:off x="3179763" y="3330575"/>
              <a:ext cx="46038" cy="73025"/>
            </a:xfrm>
            <a:custGeom>
              <a:avLst/>
              <a:gdLst>
                <a:gd name="T0" fmla="*/ 3 w 14"/>
                <a:gd name="T1" fmla="*/ 10 h 22"/>
                <a:gd name="T2" fmla="*/ 1 w 14"/>
                <a:gd name="T3" fmla="*/ 8 h 22"/>
                <a:gd name="T4" fmla="*/ 0 w 14"/>
                <a:gd name="T5" fmla="*/ 6 h 22"/>
                <a:gd name="T6" fmla="*/ 2 w 14"/>
                <a:gd name="T7" fmla="*/ 2 h 22"/>
                <a:gd name="T8" fmla="*/ 7 w 14"/>
                <a:gd name="T9" fmla="*/ 0 h 22"/>
                <a:gd name="T10" fmla="*/ 11 w 14"/>
                <a:gd name="T11" fmla="*/ 2 h 22"/>
                <a:gd name="T12" fmla="*/ 13 w 14"/>
                <a:gd name="T13" fmla="*/ 6 h 22"/>
                <a:gd name="T14" fmla="*/ 12 w 14"/>
                <a:gd name="T15" fmla="*/ 8 h 22"/>
                <a:gd name="T16" fmla="*/ 10 w 14"/>
                <a:gd name="T17" fmla="*/ 10 h 22"/>
                <a:gd name="T18" fmla="*/ 13 w 14"/>
                <a:gd name="T19" fmla="*/ 12 h 22"/>
                <a:gd name="T20" fmla="*/ 14 w 14"/>
                <a:gd name="T21" fmla="*/ 15 h 22"/>
                <a:gd name="T22" fmla="*/ 12 w 14"/>
                <a:gd name="T23" fmla="*/ 20 h 22"/>
                <a:gd name="T24" fmla="*/ 7 w 14"/>
                <a:gd name="T25" fmla="*/ 22 h 22"/>
                <a:gd name="T26" fmla="*/ 2 w 14"/>
                <a:gd name="T27" fmla="*/ 20 h 22"/>
                <a:gd name="T28" fmla="*/ 0 w 14"/>
                <a:gd name="T29" fmla="*/ 16 h 22"/>
                <a:gd name="T30" fmla="*/ 1 w 14"/>
                <a:gd name="T31" fmla="*/ 12 h 22"/>
                <a:gd name="T32" fmla="*/ 3 w 14"/>
                <a:gd name="T33" fmla="*/ 10 h 22"/>
                <a:gd name="T34" fmla="*/ 4 w 14"/>
                <a:gd name="T35" fmla="*/ 6 h 22"/>
                <a:gd name="T36" fmla="*/ 5 w 14"/>
                <a:gd name="T37" fmla="*/ 8 h 22"/>
                <a:gd name="T38" fmla="*/ 7 w 14"/>
                <a:gd name="T39" fmla="*/ 9 h 22"/>
                <a:gd name="T40" fmla="*/ 8 w 14"/>
                <a:gd name="T41" fmla="*/ 8 h 22"/>
                <a:gd name="T42" fmla="*/ 9 w 14"/>
                <a:gd name="T43" fmla="*/ 6 h 22"/>
                <a:gd name="T44" fmla="*/ 8 w 14"/>
                <a:gd name="T45" fmla="*/ 4 h 22"/>
                <a:gd name="T46" fmla="*/ 7 w 14"/>
                <a:gd name="T47" fmla="*/ 4 h 22"/>
                <a:gd name="T48" fmla="*/ 5 w 14"/>
                <a:gd name="T49" fmla="*/ 4 h 22"/>
                <a:gd name="T50" fmla="*/ 4 w 14"/>
                <a:gd name="T51" fmla="*/ 6 h 22"/>
                <a:gd name="T52" fmla="*/ 4 w 14"/>
                <a:gd name="T53" fmla="*/ 15 h 22"/>
                <a:gd name="T54" fmla="*/ 5 w 14"/>
                <a:gd name="T55" fmla="*/ 18 h 22"/>
                <a:gd name="T56" fmla="*/ 7 w 14"/>
                <a:gd name="T57" fmla="*/ 19 h 22"/>
                <a:gd name="T58" fmla="*/ 9 w 14"/>
                <a:gd name="T59" fmla="*/ 18 h 22"/>
                <a:gd name="T60" fmla="*/ 10 w 14"/>
                <a:gd name="T61" fmla="*/ 15 h 22"/>
                <a:gd name="T62" fmla="*/ 9 w 14"/>
                <a:gd name="T63" fmla="*/ 13 h 22"/>
                <a:gd name="T64" fmla="*/ 7 w 14"/>
                <a:gd name="T65" fmla="*/ 12 h 22"/>
                <a:gd name="T66" fmla="*/ 4 w 14"/>
                <a:gd name="T67" fmla="*/ 13 h 22"/>
                <a:gd name="T68" fmla="*/ 4 w 14"/>
                <a:gd name="T6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22">
                  <a:moveTo>
                    <a:pt x="3" y="10"/>
                  </a:moveTo>
                  <a:cubicBezTo>
                    <a:pt x="2" y="10"/>
                    <a:pt x="1" y="9"/>
                    <a:pt x="1" y="8"/>
                  </a:cubicBezTo>
                  <a:cubicBezTo>
                    <a:pt x="1" y="8"/>
                    <a:pt x="0" y="7"/>
                    <a:pt x="0" y="6"/>
                  </a:cubicBezTo>
                  <a:cubicBezTo>
                    <a:pt x="0" y="4"/>
                    <a:pt x="1" y="3"/>
                    <a:pt x="2" y="2"/>
                  </a:cubicBezTo>
                  <a:cubicBezTo>
                    <a:pt x="3" y="1"/>
                    <a:pt x="5" y="0"/>
                    <a:pt x="7" y="0"/>
                  </a:cubicBezTo>
                  <a:cubicBezTo>
                    <a:pt x="9" y="0"/>
                    <a:pt x="10" y="1"/>
                    <a:pt x="11" y="2"/>
                  </a:cubicBezTo>
                  <a:cubicBezTo>
                    <a:pt x="12" y="3"/>
                    <a:pt x="13" y="4"/>
                    <a:pt x="13" y="6"/>
                  </a:cubicBezTo>
                  <a:cubicBezTo>
                    <a:pt x="13" y="7"/>
                    <a:pt x="13" y="8"/>
                    <a:pt x="12" y="8"/>
                  </a:cubicBezTo>
                  <a:cubicBezTo>
                    <a:pt x="12" y="9"/>
                    <a:pt x="11" y="10"/>
                    <a:pt x="10" y="10"/>
                  </a:cubicBezTo>
                  <a:cubicBezTo>
                    <a:pt x="11" y="11"/>
                    <a:pt x="12" y="11"/>
                    <a:pt x="13" y="12"/>
                  </a:cubicBezTo>
                  <a:cubicBezTo>
                    <a:pt x="13" y="13"/>
                    <a:pt x="14" y="14"/>
                    <a:pt x="14" y="15"/>
                  </a:cubicBezTo>
                  <a:cubicBezTo>
                    <a:pt x="14" y="17"/>
                    <a:pt x="13" y="19"/>
                    <a:pt x="12" y="20"/>
                  </a:cubicBezTo>
                  <a:cubicBezTo>
                    <a:pt x="10" y="21"/>
                    <a:pt x="9" y="22"/>
                    <a:pt x="7" y="22"/>
                  </a:cubicBezTo>
                  <a:cubicBezTo>
                    <a:pt x="5" y="22"/>
                    <a:pt x="3" y="21"/>
                    <a:pt x="2" y="20"/>
                  </a:cubicBezTo>
                  <a:cubicBezTo>
                    <a:pt x="1" y="19"/>
                    <a:pt x="0" y="18"/>
                    <a:pt x="0" y="16"/>
                  </a:cubicBezTo>
                  <a:cubicBezTo>
                    <a:pt x="0" y="14"/>
                    <a:pt x="0" y="13"/>
                    <a:pt x="1" y="12"/>
                  </a:cubicBezTo>
                  <a:cubicBezTo>
                    <a:pt x="1" y="11"/>
                    <a:pt x="2" y="11"/>
                    <a:pt x="3" y="10"/>
                  </a:cubicBezTo>
                  <a:close/>
                  <a:moveTo>
                    <a:pt x="4" y="6"/>
                  </a:moveTo>
                  <a:cubicBezTo>
                    <a:pt x="4" y="7"/>
                    <a:pt x="4" y="8"/>
                    <a:pt x="5" y="8"/>
                  </a:cubicBezTo>
                  <a:cubicBezTo>
                    <a:pt x="5" y="8"/>
                    <a:pt x="6" y="9"/>
                    <a:pt x="7" y="9"/>
                  </a:cubicBezTo>
                  <a:cubicBezTo>
                    <a:pt x="7" y="9"/>
                    <a:pt x="8" y="8"/>
                    <a:pt x="8" y="8"/>
                  </a:cubicBezTo>
                  <a:cubicBezTo>
                    <a:pt x="9" y="8"/>
                    <a:pt x="9" y="7"/>
                    <a:pt x="9" y="6"/>
                  </a:cubicBezTo>
                  <a:cubicBezTo>
                    <a:pt x="9" y="5"/>
                    <a:pt x="9" y="5"/>
                    <a:pt x="8" y="4"/>
                  </a:cubicBezTo>
                  <a:cubicBezTo>
                    <a:pt x="8" y="4"/>
                    <a:pt x="7" y="4"/>
                    <a:pt x="7" y="4"/>
                  </a:cubicBezTo>
                  <a:cubicBezTo>
                    <a:pt x="6" y="4"/>
                    <a:pt x="5" y="4"/>
                    <a:pt x="5" y="4"/>
                  </a:cubicBezTo>
                  <a:cubicBezTo>
                    <a:pt x="4" y="5"/>
                    <a:pt x="4" y="5"/>
                    <a:pt x="4" y="6"/>
                  </a:cubicBezTo>
                  <a:close/>
                  <a:moveTo>
                    <a:pt x="4" y="15"/>
                  </a:moveTo>
                  <a:cubicBezTo>
                    <a:pt x="4" y="16"/>
                    <a:pt x="4" y="17"/>
                    <a:pt x="5" y="18"/>
                  </a:cubicBezTo>
                  <a:cubicBezTo>
                    <a:pt x="5" y="18"/>
                    <a:pt x="6" y="19"/>
                    <a:pt x="7" y="19"/>
                  </a:cubicBezTo>
                  <a:cubicBezTo>
                    <a:pt x="8" y="19"/>
                    <a:pt x="8" y="18"/>
                    <a:pt x="9" y="18"/>
                  </a:cubicBezTo>
                  <a:cubicBezTo>
                    <a:pt x="9" y="17"/>
                    <a:pt x="10" y="16"/>
                    <a:pt x="10" y="15"/>
                  </a:cubicBezTo>
                  <a:cubicBezTo>
                    <a:pt x="10" y="14"/>
                    <a:pt x="9" y="13"/>
                    <a:pt x="9" y="13"/>
                  </a:cubicBezTo>
                  <a:cubicBezTo>
                    <a:pt x="8" y="12"/>
                    <a:pt x="7" y="12"/>
                    <a:pt x="7" y="12"/>
                  </a:cubicBezTo>
                  <a:cubicBezTo>
                    <a:pt x="6" y="12"/>
                    <a:pt x="5" y="12"/>
                    <a:pt x="4" y="13"/>
                  </a:cubicBezTo>
                  <a:cubicBezTo>
                    <a:pt x="4" y="14"/>
                    <a:pt x="4" y="14"/>
                    <a:pt x="4" y="1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ïšḷîḓé">
              <a:extLst>
                <a:ext uri="{FF2B5EF4-FFF2-40B4-BE49-F238E27FC236}">
                  <a16:creationId xmlns:a16="http://schemas.microsoft.com/office/drawing/2014/main" xmlns="" id="{BC8D3FAD-B393-4FE7-BDD6-A05C4E43BFD8}"/>
                </a:ext>
              </a:extLst>
            </p:cNvPr>
            <p:cNvSpPr/>
            <p:nvPr/>
          </p:nvSpPr>
          <p:spPr bwMode="auto">
            <a:xfrm>
              <a:off x="3271838" y="2860675"/>
              <a:ext cx="125413" cy="128588"/>
            </a:xfrm>
            <a:custGeom>
              <a:avLst/>
              <a:gdLst>
                <a:gd name="T0" fmla="*/ 15 w 38"/>
                <a:gd name="T1" fmla="*/ 26 h 39"/>
                <a:gd name="T2" fmla="*/ 24 w 38"/>
                <a:gd name="T3" fmla="*/ 16 h 39"/>
                <a:gd name="T4" fmla="*/ 24 w 38"/>
                <a:gd name="T5" fmla="*/ 20 h 39"/>
                <a:gd name="T6" fmla="*/ 25 w 38"/>
                <a:gd name="T7" fmla="*/ 23 h 39"/>
                <a:gd name="T8" fmla="*/ 28 w 38"/>
                <a:gd name="T9" fmla="*/ 21 h 39"/>
                <a:gd name="T10" fmla="*/ 28 w 38"/>
                <a:gd name="T11" fmla="*/ 22 h 39"/>
                <a:gd name="T12" fmla="*/ 27 w 38"/>
                <a:gd name="T13" fmla="*/ 27 h 39"/>
                <a:gd name="T14" fmla="*/ 20 w 38"/>
                <a:gd name="T15" fmla="*/ 24 h 39"/>
                <a:gd name="T16" fmla="*/ 23 w 38"/>
                <a:gd name="T17" fmla="*/ 31 h 39"/>
                <a:gd name="T18" fmla="*/ 20 w 38"/>
                <a:gd name="T19" fmla="*/ 31 h 39"/>
                <a:gd name="T20" fmla="*/ 15 w 38"/>
                <a:gd name="T21" fmla="*/ 26 h 39"/>
                <a:gd name="T22" fmla="*/ 29 w 38"/>
                <a:gd name="T23" fmla="*/ 3 h 39"/>
                <a:gd name="T24" fmla="*/ 25 w 38"/>
                <a:gd name="T25" fmla="*/ 13 h 39"/>
                <a:gd name="T26" fmla="*/ 22 w 38"/>
                <a:gd name="T27" fmla="*/ 13 h 39"/>
                <a:gd name="T28" fmla="*/ 19 w 38"/>
                <a:gd name="T29" fmla="*/ 15 h 39"/>
                <a:gd name="T30" fmla="*/ 22 w 38"/>
                <a:gd name="T31" fmla="*/ 7 h 39"/>
                <a:gd name="T32" fmla="*/ 26 w 38"/>
                <a:gd name="T33" fmla="*/ 1 h 39"/>
                <a:gd name="T34" fmla="*/ 23 w 38"/>
                <a:gd name="T35" fmla="*/ 0 h 39"/>
                <a:gd name="T36" fmla="*/ 14 w 38"/>
                <a:gd name="T37" fmla="*/ 7 h 39"/>
                <a:gd name="T38" fmla="*/ 11 w 38"/>
                <a:gd name="T39" fmla="*/ 7 h 39"/>
                <a:gd name="T40" fmla="*/ 12 w 38"/>
                <a:gd name="T41" fmla="*/ 9 h 39"/>
                <a:gd name="T42" fmla="*/ 17 w 38"/>
                <a:gd name="T43" fmla="*/ 10 h 39"/>
                <a:gd name="T44" fmla="*/ 14 w 38"/>
                <a:gd name="T45" fmla="*/ 17 h 39"/>
                <a:gd name="T46" fmla="*/ 7 w 38"/>
                <a:gd name="T47" fmla="*/ 20 h 39"/>
                <a:gd name="T48" fmla="*/ 7 w 38"/>
                <a:gd name="T49" fmla="*/ 20 h 39"/>
                <a:gd name="T50" fmla="*/ 3 w 38"/>
                <a:gd name="T51" fmla="*/ 19 h 39"/>
                <a:gd name="T52" fmla="*/ 0 w 38"/>
                <a:gd name="T53" fmla="*/ 24 h 39"/>
                <a:gd name="T54" fmla="*/ 4 w 38"/>
                <a:gd name="T55" fmla="*/ 27 h 39"/>
                <a:gd name="T56" fmla="*/ 4 w 38"/>
                <a:gd name="T57" fmla="*/ 27 h 39"/>
                <a:gd name="T58" fmla="*/ 9 w 38"/>
                <a:gd name="T59" fmla="*/ 27 h 39"/>
                <a:gd name="T60" fmla="*/ 11 w 38"/>
                <a:gd name="T61" fmla="*/ 32 h 39"/>
                <a:gd name="T62" fmla="*/ 14 w 38"/>
                <a:gd name="T63" fmla="*/ 36 h 39"/>
                <a:gd name="T64" fmla="*/ 14 w 38"/>
                <a:gd name="T65" fmla="*/ 31 h 39"/>
                <a:gd name="T66" fmla="*/ 15 w 38"/>
                <a:gd name="T67" fmla="*/ 31 h 39"/>
                <a:gd name="T68" fmla="*/ 19 w 38"/>
                <a:gd name="T69" fmla="*/ 35 h 39"/>
                <a:gd name="T70" fmla="*/ 22 w 38"/>
                <a:gd name="T71" fmla="*/ 35 h 39"/>
                <a:gd name="T72" fmla="*/ 28 w 38"/>
                <a:gd name="T73" fmla="*/ 35 h 39"/>
                <a:gd name="T74" fmla="*/ 32 w 38"/>
                <a:gd name="T75" fmla="*/ 39 h 39"/>
                <a:gd name="T76" fmla="*/ 36 w 38"/>
                <a:gd name="T77" fmla="*/ 36 h 39"/>
                <a:gd name="T78" fmla="*/ 36 w 38"/>
                <a:gd name="T79" fmla="*/ 35 h 39"/>
                <a:gd name="T80" fmla="*/ 30 w 38"/>
                <a:gd name="T81" fmla="*/ 29 h 39"/>
                <a:gd name="T82" fmla="*/ 32 w 38"/>
                <a:gd name="T83" fmla="*/ 21 h 39"/>
                <a:gd name="T84" fmla="*/ 27 w 38"/>
                <a:gd name="T85" fmla="*/ 17 h 39"/>
                <a:gd name="T86" fmla="*/ 28 w 38"/>
                <a:gd name="T87" fmla="*/ 15 h 39"/>
                <a:gd name="T88" fmla="*/ 34 w 38"/>
                <a:gd name="T89" fmla="*/ 13 h 39"/>
                <a:gd name="T90" fmla="*/ 38 w 38"/>
                <a:gd name="T91" fmla="*/ 9 h 39"/>
                <a:gd name="T92" fmla="*/ 32 w 38"/>
                <a:gd name="T93" fmla="*/ 5 h 39"/>
                <a:gd name="T94" fmla="*/ 33 w 38"/>
                <a:gd name="T95" fmla="*/ 3 h 39"/>
                <a:gd name="T96" fmla="*/ 30 w 38"/>
                <a:gd name="T97" fmla="*/ 0 h 39"/>
                <a:gd name="T98" fmla="*/ 29 w 38"/>
                <a:gd name="T99" fmla="*/ 3 h 39"/>
                <a:gd name="T100" fmla="*/ 31 w 38"/>
                <a:gd name="T101" fmla="*/ 8 h 39"/>
                <a:gd name="T102" fmla="*/ 32 w 38"/>
                <a:gd name="T103" fmla="*/ 9 h 39"/>
                <a:gd name="T104" fmla="*/ 33 w 38"/>
                <a:gd name="T105" fmla="*/ 12 h 39"/>
                <a:gd name="T106" fmla="*/ 29 w 38"/>
                <a:gd name="T107" fmla="*/ 12 h 39"/>
                <a:gd name="T108" fmla="*/ 31 w 38"/>
                <a:gd name="T10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9">
                  <a:moveTo>
                    <a:pt x="15" y="26"/>
                  </a:moveTo>
                  <a:cubicBezTo>
                    <a:pt x="15" y="22"/>
                    <a:pt x="21" y="15"/>
                    <a:pt x="24" y="16"/>
                  </a:cubicBezTo>
                  <a:cubicBezTo>
                    <a:pt x="24" y="20"/>
                    <a:pt x="24" y="20"/>
                    <a:pt x="24" y="20"/>
                  </a:cubicBezTo>
                  <a:cubicBezTo>
                    <a:pt x="24" y="21"/>
                    <a:pt x="24" y="23"/>
                    <a:pt x="25" y="23"/>
                  </a:cubicBezTo>
                  <a:cubicBezTo>
                    <a:pt x="28" y="21"/>
                    <a:pt x="28" y="21"/>
                    <a:pt x="28" y="21"/>
                  </a:cubicBezTo>
                  <a:cubicBezTo>
                    <a:pt x="28" y="22"/>
                    <a:pt x="28" y="22"/>
                    <a:pt x="28" y="22"/>
                  </a:cubicBezTo>
                  <a:cubicBezTo>
                    <a:pt x="28" y="25"/>
                    <a:pt x="27" y="25"/>
                    <a:pt x="27" y="27"/>
                  </a:cubicBezTo>
                  <a:cubicBezTo>
                    <a:pt x="20" y="24"/>
                    <a:pt x="20" y="24"/>
                    <a:pt x="20" y="24"/>
                  </a:cubicBezTo>
                  <a:cubicBezTo>
                    <a:pt x="23" y="31"/>
                    <a:pt x="23" y="31"/>
                    <a:pt x="23" y="31"/>
                  </a:cubicBezTo>
                  <a:cubicBezTo>
                    <a:pt x="20" y="31"/>
                    <a:pt x="20" y="31"/>
                    <a:pt x="20" y="31"/>
                  </a:cubicBezTo>
                  <a:cubicBezTo>
                    <a:pt x="18" y="31"/>
                    <a:pt x="15" y="29"/>
                    <a:pt x="15" y="26"/>
                  </a:cubicBezTo>
                  <a:close/>
                  <a:moveTo>
                    <a:pt x="29" y="3"/>
                  </a:moveTo>
                  <a:cubicBezTo>
                    <a:pt x="29" y="4"/>
                    <a:pt x="26" y="10"/>
                    <a:pt x="25" y="13"/>
                  </a:cubicBezTo>
                  <a:cubicBezTo>
                    <a:pt x="22" y="13"/>
                    <a:pt x="22" y="13"/>
                    <a:pt x="22" y="13"/>
                  </a:cubicBezTo>
                  <a:cubicBezTo>
                    <a:pt x="20" y="13"/>
                    <a:pt x="21" y="15"/>
                    <a:pt x="19" y="15"/>
                  </a:cubicBezTo>
                  <a:cubicBezTo>
                    <a:pt x="20" y="13"/>
                    <a:pt x="20" y="10"/>
                    <a:pt x="22" y="7"/>
                  </a:cubicBezTo>
                  <a:cubicBezTo>
                    <a:pt x="23" y="4"/>
                    <a:pt x="26" y="5"/>
                    <a:pt x="26" y="1"/>
                  </a:cubicBezTo>
                  <a:cubicBezTo>
                    <a:pt x="26" y="1"/>
                    <a:pt x="24" y="0"/>
                    <a:pt x="23" y="0"/>
                  </a:cubicBezTo>
                  <a:cubicBezTo>
                    <a:pt x="21" y="0"/>
                    <a:pt x="21" y="7"/>
                    <a:pt x="14" y="7"/>
                  </a:cubicBezTo>
                  <a:cubicBezTo>
                    <a:pt x="12" y="7"/>
                    <a:pt x="13" y="7"/>
                    <a:pt x="11" y="7"/>
                  </a:cubicBezTo>
                  <a:cubicBezTo>
                    <a:pt x="12" y="9"/>
                    <a:pt x="12" y="9"/>
                    <a:pt x="12" y="9"/>
                  </a:cubicBezTo>
                  <a:cubicBezTo>
                    <a:pt x="17" y="10"/>
                    <a:pt x="17" y="10"/>
                    <a:pt x="17" y="10"/>
                  </a:cubicBezTo>
                  <a:cubicBezTo>
                    <a:pt x="17" y="10"/>
                    <a:pt x="15" y="16"/>
                    <a:pt x="14" y="17"/>
                  </a:cubicBezTo>
                  <a:cubicBezTo>
                    <a:pt x="13" y="19"/>
                    <a:pt x="10" y="20"/>
                    <a:pt x="7" y="20"/>
                  </a:cubicBezTo>
                  <a:cubicBezTo>
                    <a:pt x="7" y="20"/>
                    <a:pt x="7" y="20"/>
                    <a:pt x="7" y="20"/>
                  </a:cubicBezTo>
                  <a:cubicBezTo>
                    <a:pt x="3" y="19"/>
                    <a:pt x="3" y="19"/>
                    <a:pt x="3" y="19"/>
                  </a:cubicBezTo>
                  <a:cubicBezTo>
                    <a:pt x="1" y="22"/>
                    <a:pt x="0" y="22"/>
                    <a:pt x="0" y="24"/>
                  </a:cubicBezTo>
                  <a:cubicBezTo>
                    <a:pt x="1" y="26"/>
                    <a:pt x="1" y="27"/>
                    <a:pt x="4" y="27"/>
                  </a:cubicBezTo>
                  <a:cubicBezTo>
                    <a:pt x="4" y="27"/>
                    <a:pt x="4" y="27"/>
                    <a:pt x="4" y="27"/>
                  </a:cubicBezTo>
                  <a:cubicBezTo>
                    <a:pt x="9" y="27"/>
                    <a:pt x="9" y="27"/>
                    <a:pt x="9" y="27"/>
                  </a:cubicBezTo>
                  <a:cubicBezTo>
                    <a:pt x="9" y="30"/>
                    <a:pt x="10" y="30"/>
                    <a:pt x="11" y="32"/>
                  </a:cubicBezTo>
                  <a:cubicBezTo>
                    <a:pt x="12" y="36"/>
                    <a:pt x="10" y="34"/>
                    <a:pt x="14" y="36"/>
                  </a:cubicBezTo>
                  <a:cubicBezTo>
                    <a:pt x="14" y="31"/>
                    <a:pt x="14" y="31"/>
                    <a:pt x="14" y="31"/>
                  </a:cubicBezTo>
                  <a:cubicBezTo>
                    <a:pt x="15" y="31"/>
                    <a:pt x="15" y="31"/>
                    <a:pt x="15" y="31"/>
                  </a:cubicBezTo>
                  <a:cubicBezTo>
                    <a:pt x="15" y="33"/>
                    <a:pt x="16" y="35"/>
                    <a:pt x="19" y="35"/>
                  </a:cubicBezTo>
                  <a:cubicBezTo>
                    <a:pt x="22" y="35"/>
                    <a:pt x="22" y="35"/>
                    <a:pt x="22" y="35"/>
                  </a:cubicBezTo>
                  <a:cubicBezTo>
                    <a:pt x="24" y="35"/>
                    <a:pt x="26" y="34"/>
                    <a:pt x="28" y="35"/>
                  </a:cubicBezTo>
                  <a:cubicBezTo>
                    <a:pt x="30" y="37"/>
                    <a:pt x="30" y="39"/>
                    <a:pt x="32" y="39"/>
                  </a:cubicBezTo>
                  <a:cubicBezTo>
                    <a:pt x="34" y="39"/>
                    <a:pt x="36" y="37"/>
                    <a:pt x="36" y="36"/>
                  </a:cubicBezTo>
                  <a:cubicBezTo>
                    <a:pt x="36" y="35"/>
                    <a:pt x="36" y="35"/>
                    <a:pt x="36" y="35"/>
                  </a:cubicBezTo>
                  <a:cubicBezTo>
                    <a:pt x="36" y="31"/>
                    <a:pt x="30" y="30"/>
                    <a:pt x="30" y="29"/>
                  </a:cubicBezTo>
                  <a:cubicBezTo>
                    <a:pt x="30" y="27"/>
                    <a:pt x="32" y="24"/>
                    <a:pt x="32" y="21"/>
                  </a:cubicBezTo>
                  <a:cubicBezTo>
                    <a:pt x="32" y="19"/>
                    <a:pt x="29" y="18"/>
                    <a:pt x="27" y="17"/>
                  </a:cubicBezTo>
                  <a:cubicBezTo>
                    <a:pt x="28" y="15"/>
                    <a:pt x="28" y="15"/>
                    <a:pt x="28" y="15"/>
                  </a:cubicBezTo>
                  <a:cubicBezTo>
                    <a:pt x="32" y="15"/>
                    <a:pt x="31" y="14"/>
                    <a:pt x="34" y="13"/>
                  </a:cubicBezTo>
                  <a:cubicBezTo>
                    <a:pt x="36" y="12"/>
                    <a:pt x="38" y="12"/>
                    <a:pt x="38" y="9"/>
                  </a:cubicBezTo>
                  <a:cubicBezTo>
                    <a:pt x="35" y="8"/>
                    <a:pt x="33" y="8"/>
                    <a:pt x="32" y="5"/>
                  </a:cubicBezTo>
                  <a:cubicBezTo>
                    <a:pt x="33" y="3"/>
                    <a:pt x="33" y="3"/>
                    <a:pt x="33" y="3"/>
                  </a:cubicBezTo>
                  <a:cubicBezTo>
                    <a:pt x="32" y="2"/>
                    <a:pt x="32" y="0"/>
                    <a:pt x="30" y="0"/>
                  </a:cubicBezTo>
                  <a:cubicBezTo>
                    <a:pt x="27" y="0"/>
                    <a:pt x="29" y="2"/>
                    <a:pt x="29" y="3"/>
                  </a:cubicBezTo>
                  <a:close/>
                  <a:moveTo>
                    <a:pt x="31" y="8"/>
                  </a:moveTo>
                  <a:cubicBezTo>
                    <a:pt x="32" y="8"/>
                    <a:pt x="32" y="9"/>
                    <a:pt x="32" y="9"/>
                  </a:cubicBezTo>
                  <a:cubicBezTo>
                    <a:pt x="34" y="11"/>
                    <a:pt x="33" y="12"/>
                    <a:pt x="33" y="12"/>
                  </a:cubicBezTo>
                  <a:cubicBezTo>
                    <a:pt x="33" y="12"/>
                    <a:pt x="29" y="13"/>
                    <a:pt x="29" y="12"/>
                  </a:cubicBezTo>
                  <a:cubicBezTo>
                    <a:pt x="29" y="11"/>
                    <a:pt x="30" y="8"/>
                    <a:pt x="31" y="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íṩlîḑe">
              <a:extLst>
                <a:ext uri="{FF2B5EF4-FFF2-40B4-BE49-F238E27FC236}">
                  <a16:creationId xmlns:a16="http://schemas.microsoft.com/office/drawing/2014/main" xmlns="" id="{46AB5CE2-0563-4540-848C-9CAE44E37872}"/>
                </a:ext>
              </a:extLst>
            </p:cNvPr>
            <p:cNvSpPr/>
            <p:nvPr/>
          </p:nvSpPr>
          <p:spPr bwMode="auto">
            <a:xfrm>
              <a:off x="3440113" y="2943225"/>
              <a:ext cx="134938" cy="109538"/>
            </a:xfrm>
            <a:custGeom>
              <a:avLst/>
              <a:gdLst>
                <a:gd name="T0" fmla="*/ 20 w 41"/>
                <a:gd name="T1" fmla="*/ 11 h 33"/>
                <a:gd name="T2" fmla="*/ 14 w 41"/>
                <a:gd name="T3" fmla="*/ 8 h 33"/>
                <a:gd name="T4" fmla="*/ 13 w 41"/>
                <a:gd name="T5" fmla="*/ 11 h 33"/>
                <a:gd name="T6" fmla="*/ 16 w 41"/>
                <a:gd name="T7" fmla="*/ 14 h 33"/>
                <a:gd name="T8" fmla="*/ 18 w 41"/>
                <a:gd name="T9" fmla="*/ 14 h 33"/>
                <a:gd name="T10" fmla="*/ 17 w 41"/>
                <a:gd name="T11" fmla="*/ 16 h 33"/>
                <a:gd name="T12" fmla="*/ 14 w 41"/>
                <a:gd name="T13" fmla="*/ 14 h 33"/>
                <a:gd name="T14" fmla="*/ 13 w 41"/>
                <a:gd name="T15" fmla="*/ 14 h 33"/>
                <a:gd name="T16" fmla="*/ 5 w 41"/>
                <a:gd name="T17" fmla="*/ 16 h 33"/>
                <a:gd name="T18" fmla="*/ 0 w 41"/>
                <a:gd name="T19" fmla="*/ 21 h 33"/>
                <a:gd name="T20" fmla="*/ 0 w 41"/>
                <a:gd name="T21" fmla="*/ 25 h 33"/>
                <a:gd name="T22" fmla="*/ 1 w 41"/>
                <a:gd name="T23" fmla="*/ 26 h 33"/>
                <a:gd name="T24" fmla="*/ 9 w 41"/>
                <a:gd name="T25" fmla="*/ 22 h 33"/>
                <a:gd name="T26" fmla="*/ 12 w 41"/>
                <a:gd name="T27" fmla="*/ 23 h 33"/>
                <a:gd name="T28" fmla="*/ 9 w 41"/>
                <a:gd name="T29" fmla="*/ 29 h 33"/>
                <a:gd name="T30" fmla="*/ 10 w 41"/>
                <a:gd name="T31" fmla="*/ 32 h 33"/>
                <a:gd name="T32" fmla="*/ 17 w 41"/>
                <a:gd name="T33" fmla="*/ 24 h 33"/>
                <a:gd name="T34" fmla="*/ 16 w 41"/>
                <a:gd name="T35" fmla="*/ 30 h 33"/>
                <a:gd name="T36" fmla="*/ 20 w 41"/>
                <a:gd name="T37" fmla="*/ 33 h 33"/>
                <a:gd name="T38" fmla="*/ 22 w 41"/>
                <a:gd name="T39" fmla="*/ 32 h 33"/>
                <a:gd name="T40" fmla="*/ 24 w 41"/>
                <a:gd name="T41" fmla="*/ 24 h 33"/>
                <a:gd name="T42" fmla="*/ 22 w 41"/>
                <a:gd name="T43" fmla="*/ 20 h 33"/>
                <a:gd name="T44" fmla="*/ 18 w 41"/>
                <a:gd name="T45" fmla="*/ 20 h 33"/>
                <a:gd name="T46" fmla="*/ 22 w 41"/>
                <a:gd name="T47" fmla="*/ 14 h 33"/>
                <a:gd name="T48" fmla="*/ 22 w 41"/>
                <a:gd name="T49" fmla="*/ 15 h 33"/>
                <a:gd name="T50" fmla="*/ 33 w 41"/>
                <a:gd name="T51" fmla="*/ 15 h 33"/>
                <a:gd name="T52" fmla="*/ 33 w 41"/>
                <a:gd name="T53" fmla="*/ 15 h 33"/>
                <a:gd name="T54" fmla="*/ 34 w 41"/>
                <a:gd name="T55" fmla="*/ 14 h 33"/>
                <a:gd name="T56" fmla="*/ 29 w 41"/>
                <a:gd name="T57" fmla="*/ 10 h 33"/>
                <a:gd name="T58" fmla="*/ 27 w 41"/>
                <a:gd name="T59" fmla="*/ 12 h 33"/>
                <a:gd name="T60" fmla="*/ 26 w 41"/>
                <a:gd name="T61" fmla="*/ 12 h 33"/>
                <a:gd name="T62" fmla="*/ 25 w 41"/>
                <a:gd name="T63" fmla="*/ 12 h 33"/>
                <a:gd name="T64" fmla="*/ 28 w 41"/>
                <a:gd name="T65" fmla="*/ 0 h 33"/>
                <a:gd name="T66" fmla="*/ 20 w 41"/>
                <a:gd name="T67" fmla="*/ 11 h 33"/>
                <a:gd name="T68" fmla="*/ 34 w 41"/>
                <a:gd name="T69" fmla="*/ 5 h 33"/>
                <a:gd name="T70" fmla="*/ 34 w 41"/>
                <a:gd name="T71" fmla="*/ 3 h 33"/>
                <a:gd name="T72" fmla="*/ 41 w 41"/>
                <a:gd name="T73" fmla="*/ 9 h 33"/>
                <a:gd name="T74" fmla="*/ 37 w 41"/>
                <a:gd name="T75" fmla="*/ 12 h 33"/>
                <a:gd name="T76" fmla="*/ 34 w 41"/>
                <a:gd name="T77" fmla="*/ 11 h 33"/>
                <a:gd name="T78" fmla="*/ 35 w 41"/>
                <a:gd name="T79" fmla="*/ 9 h 33"/>
                <a:gd name="T80" fmla="*/ 34 w 41"/>
                <a:gd name="T81" fmla="*/ 8 h 33"/>
                <a:gd name="T82" fmla="*/ 34 w 41"/>
                <a:gd name="T83" fmla="*/ 5 h 33"/>
                <a:gd name="T84" fmla="*/ 11 w 41"/>
                <a:gd name="T85" fmla="*/ 18 h 33"/>
                <a:gd name="T86" fmla="*/ 14 w 41"/>
                <a:gd name="T87" fmla="*/ 17 h 33"/>
                <a:gd name="T88" fmla="*/ 15 w 41"/>
                <a:gd name="T89" fmla="*/ 18 h 33"/>
                <a:gd name="T90" fmla="*/ 11 w 41"/>
                <a:gd name="T91"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33">
                  <a:moveTo>
                    <a:pt x="20" y="11"/>
                  </a:moveTo>
                  <a:cubicBezTo>
                    <a:pt x="17" y="11"/>
                    <a:pt x="16" y="9"/>
                    <a:pt x="14" y="8"/>
                  </a:cubicBezTo>
                  <a:cubicBezTo>
                    <a:pt x="14" y="9"/>
                    <a:pt x="13" y="9"/>
                    <a:pt x="13" y="11"/>
                  </a:cubicBezTo>
                  <a:cubicBezTo>
                    <a:pt x="13" y="13"/>
                    <a:pt x="14" y="14"/>
                    <a:pt x="16" y="14"/>
                  </a:cubicBezTo>
                  <a:cubicBezTo>
                    <a:pt x="18" y="14"/>
                    <a:pt x="18" y="14"/>
                    <a:pt x="18" y="14"/>
                  </a:cubicBezTo>
                  <a:cubicBezTo>
                    <a:pt x="17" y="16"/>
                    <a:pt x="17" y="16"/>
                    <a:pt x="17" y="16"/>
                  </a:cubicBezTo>
                  <a:cubicBezTo>
                    <a:pt x="16" y="15"/>
                    <a:pt x="15" y="14"/>
                    <a:pt x="14" y="14"/>
                  </a:cubicBezTo>
                  <a:cubicBezTo>
                    <a:pt x="13" y="14"/>
                    <a:pt x="13" y="14"/>
                    <a:pt x="13" y="14"/>
                  </a:cubicBezTo>
                  <a:cubicBezTo>
                    <a:pt x="10" y="14"/>
                    <a:pt x="8" y="15"/>
                    <a:pt x="5" y="16"/>
                  </a:cubicBezTo>
                  <a:cubicBezTo>
                    <a:pt x="1" y="17"/>
                    <a:pt x="3" y="19"/>
                    <a:pt x="0" y="21"/>
                  </a:cubicBezTo>
                  <a:cubicBezTo>
                    <a:pt x="0" y="25"/>
                    <a:pt x="0" y="25"/>
                    <a:pt x="0" y="25"/>
                  </a:cubicBezTo>
                  <a:cubicBezTo>
                    <a:pt x="0" y="25"/>
                    <a:pt x="0" y="26"/>
                    <a:pt x="1" y="26"/>
                  </a:cubicBezTo>
                  <a:cubicBezTo>
                    <a:pt x="5" y="26"/>
                    <a:pt x="8" y="22"/>
                    <a:pt x="9" y="22"/>
                  </a:cubicBezTo>
                  <a:cubicBezTo>
                    <a:pt x="11" y="22"/>
                    <a:pt x="11" y="22"/>
                    <a:pt x="12" y="23"/>
                  </a:cubicBezTo>
                  <a:cubicBezTo>
                    <a:pt x="11" y="25"/>
                    <a:pt x="9" y="26"/>
                    <a:pt x="9" y="29"/>
                  </a:cubicBezTo>
                  <a:cubicBezTo>
                    <a:pt x="9" y="31"/>
                    <a:pt x="10" y="32"/>
                    <a:pt x="10" y="32"/>
                  </a:cubicBezTo>
                  <a:cubicBezTo>
                    <a:pt x="13" y="30"/>
                    <a:pt x="13" y="24"/>
                    <a:pt x="17" y="24"/>
                  </a:cubicBezTo>
                  <a:cubicBezTo>
                    <a:pt x="16" y="30"/>
                    <a:pt x="16" y="30"/>
                    <a:pt x="16" y="30"/>
                  </a:cubicBezTo>
                  <a:cubicBezTo>
                    <a:pt x="16" y="32"/>
                    <a:pt x="19" y="33"/>
                    <a:pt x="20" y="33"/>
                  </a:cubicBezTo>
                  <a:cubicBezTo>
                    <a:pt x="21" y="33"/>
                    <a:pt x="22" y="33"/>
                    <a:pt x="22" y="32"/>
                  </a:cubicBezTo>
                  <a:cubicBezTo>
                    <a:pt x="22" y="29"/>
                    <a:pt x="23" y="26"/>
                    <a:pt x="24" y="24"/>
                  </a:cubicBezTo>
                  <a:cubicBezTo>
                    <a:pt x="24" y="22"/>
                    <a:pt x="22" y="20"/>
                    <a:pt x="22" y="20"/>
                  </a:cubicBezTo>
                  <a:cubicBezTo>
                    <a:pt x="18" y="20"/>
                    <a:pt x="18" y="20"/>
                    <a:pt x="18" y="20"/>
                  </a:cubicBezTo>
                  <a:cubicBezTo>
                    <a:pt x="22" y="14"/>
                    <a:pt x="22" y="14"/>
                    <a:pt x="22" y="14"/>
                  </a:cubicBezTo>
                  <a:cubicBezTo>
                    <a:pt x="22" y="15"/>
                    <a:pt x="22" y="15"/>
                    <a:pt x="22" y="15"/>
                  </a:cubicBezTo>
                  <a:cubicBezTo>
                    <a:pt x="33" y="15"/>
                    <a:pt x="33" y="15"/>
                    <a:pt x="33" y="15"/>
                  </a:cubicBezTo>
                  <a:cubicBezTo>
                    <a:pt x="33" y="15"/>
                    <a:pt x="33" y="15"/>
                    <a:pt x="33" y="15"/>
                  </a:cubicBezTo>
                  <a:cubicBezTo>
                    <a:pt x="34" y="14"/>
                    <a:pt x="34" y="14"/>
                    <a:pt x="34" y="14"/>
                  </a:cubicBezTo>
                  <a:cubicBezTo>
                    <a:pt x="29" y="10"/>
                    <a:pt x="29" y="10"/>
                    <a:pt x="29" y="10"/>
                  </a:cubicBezTo>
                  <a:cubicBezTo>
                    <a:pt x="29" y="11"/>
                    <a:pt x="29" y="12"/>
                    <a:pt x="27" y="12"/>
                  </a:cubicBezTo>
                  <a:cubicBezTo>
                    <a:pt x="26" y="12"/>
                    <a:pt x="26" y="12"/>
                    <a:pt x="26" y="12"/>
                  </a:cubicBezTo>
                  <a:cubicBezTo>
                    <a:pt x="24" y="12"/>
                    <a:pt x="26" y="12"/>
                    <a:pt x="25" y="12"/>
                  </a:cubicBezTo>
                  <a:cubicBezTo>
                    <a:pt x="25" y="11"/>
                    <a:pt x="34" y="0"/>
                    <a:pt x="28" y="0"/>
                  </a:cubicBezTo>
                  <a:cubicBezTo>
                    <a:pt x="28" y="2"/>
                    <a:pt x="21" y="11"/>
                    <a:pt x="20" y="11"/>
                  </a:cubicBezTo>
                  <a:close/>
                  <a:moveTo>
                    <a:pt x="34" y="5"/>
                  </a:moveTo>
                  <a:cubicBezTo>
                    <a:pt x="34" y="4"/>
                    <a:pt x="34" y="4"/>
                    <a:pt x="34" y="3"/>
                  </a:cubicBezTo>
                  <a:cubicBezTo>
                    <a:pt x="39" y="6"/>
                    <a:pt x="38" y="4"/>
                    <a:pt x="41" y="9"/>
                  </a:cubicBezTo>
                  <a:cubicBezTo>
                    <a:pt x="40" y="11"/>
                    <a:pt x="40" y="12"/>
                    <a:pt x="37" y="12"/>
                  </a:cubicBezTo>
                  <a:cubicBezTo>
                    <a:pt x="36" y="12"/>
                    <a:pt x="35" y="11"/>
                    <a:pt x="34" y="11"/>
                  </a:cubicBezTo>
                  <a:cubicBezTo>
                    <a:pt x="35" y="9"/>
                    <a:pt x="35" y="9"/>
                    <a:pt x="35" y="9"/>
                  </a:cubicBezTo>
                  <a:cubicBezTo>
                    <a:pt x="34" y="9"/>
                    <a:pt x="34" y="9"/>
                    <a:pt x="34" y="8"/>
                  </a:cubicBezTo>
                  <a:cubicBezTo>
                    <a:pt x="34" y="5"/>
                    <a:pt x="34" y="5"/>
                    <a:pt x="34" y="5"/>
                  </a:cubicBezTo>
                  <a:close/>
                  <a:moveTo>
                    <a:pt x="11" y="18"/>
                  </a:moveTo>
                  <a:cubicBezTo>
                    <a:pt x="10" y="17"/>
                    <a:pt x="13" y="17"/>
                    <a:pt x="14" y="17"/>
                  </a:cubicBezTo>
                  <a:cubicBezTo>
                    <a:pt x="15" y="17"/>
                    <a:pt x="15" y="17"/>
                    <a:pt x="15" y="18"/>
                  </a:cubicBezTo>
                  <a:cubicBezTo>
                    <a:pt x="14" y="20"/>
                    <a:pt x="12" y="20"/>
                    <a:pt x="11" y="1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íSļîde">
              <a:extLst>
                <a:ext uri="{FF2B5EF4-FFF2-40B4-BE49-F238E27FC236}">
                  <a16:creationId xmlns:a16="http://schemas.microsoft.com/office/drawing/2014/main" xmlns="" id="{FD8AD254-8193-4739-868D-CDF24FEDCA55}"/>
                </a:ext>
              </a:extLst>
            </p:cNvPr>
            <p:cNvSpPr/>
            <p:nvPr/>
          </p:nvSpPr>
          <p:spPr bwMode="auto">
            <a:xfrm>
              <a:off x="2717800" y="3430588"/>
              <a:ext cx="736600" cy="527050"/>
            </a:xfrm>
            <a:custGeom>
              <a:avLst/>
              <a:gdLst>
                <a:gd name="T0" fmla="*/ 2 w 223"/>
                <a:gd name="T1" fmla="*/ 13 h 159"/>
                <a:gd name="T2" fmla="*/ 14 w 223"/>
                <a:gd name="T3" fmla="*/ 15 h 159"/>
                <a:gd name="T4" fmla="*/ 14 w 223"/>
                <a:gd name="T5" fmla="*/ 0 h 159"/>
                <a:gd name="T6" fmla="*/ 3 w 223"/>
                <a:gd name="T7" fmla="*/ 32 h 159"/>
                <a:gd name="T8" fmla="*/ 2 w 223"/>
                <a:gd name="T9" fmla="*/ 26 h 159"/>
                <a:gd name="T10" fmla="*/ 20 w 223"/>
                <a:gd name="T11" fmla="*/ 34 h 159"/>
                <a:gd name="T12" fmla="*/ 13 w 223"/>
                <a:gd name="T13" fmla="*/ 32 h 159"/>
                <a:gd name="T14" fmla="*/ 16 w 223"/>
                <a:gd name="T15" fmla="*/ 38 h 159"/>
                <a:gd name="T16" fmla="*/ 18 w 223"/>
                <a:gd name="T17" fmla="*/ 45 h 159"/>
                <a:gd name="T18" fmla="*/ 15 w 223"/>
                <a:gd name="T19" fmla="*/ 60 h 159"/>
                <a:gd name="T20" fmla="*/ 21 w 223"/>
                <a:gd name="T21" fmla="*/ 56 h 159"/>
                <a:gd name="T22" fmla="*/ 23 w 223"/>
                <a:gd name="T23" fmla="*/ 62 h 159"/>
                <a:gd name="T24" fmla="*/ 23 w 223"/>
                <a:gd name="T25" fmla="*/ 66 h 159"/>
                <a:gd name="T26" fmla="*/ 26 w 223"/>
                <a:gd name="T27" fmla="*/ 64 h 159"/>
                <a:gd name="T28" fmla="*/ 26 w 223"/>
                <a:gd name="T29" fmla="*/ 79 h 159"/>
                <a:gd name="T30" fmla="*/ 25 w 223"/>
                <a:gd name="T31" fmla="*/ 77 h 159"/>
                <a:gd name="T32" fmla="*/ 41 w 223"/>
                <a:gd name="T33" fmla="*/ 76 h 159"/>
                <a:gd name="T34" fmla="*/ 35 w 223"/>
                <a:gd name="T35" fmla="*/ 78 h 159"/>
                <a:gd name="T36" fmla="*/ 42 w 223"/>
                <a:gd name="T37" fmla="*/ 86 h 159"/>
                <a:gd name="T38" fmla="*/ 33 w 223"/>
                <a:gd name="T39" fmla="*/ 89 h 159"/>
                <a:gd name="T40" fmla="*/ 35 w 223"/>
                <a:gd name="T41" fmla="*/ 100 h 159"/>
                <a:gd name="T42" fmla="*/ 51 w 223"/>
                <a:gd name="T43" fmla="*/ 98 h 159"/>
                <a:gd name="T44" fmla="*/ 48 w 223"/>
                <a:gd name="T45" fmla="*/ 93 h 159"/>
                <a:gd name="T46" fmla="*/ 49 w 223"/>
                <a:gd name="T47" fmla="*/ 110 h 159"/>
                <a:gd name="T48" fmla="*/ 53 w 223"/>
                <a:gd name="T49" fmla="*/ 113 h 159"/>
                <a:gd name="T50" fmla="*/ 70 w 223"/>
                <a:gd name="T51" fmla="*/ 110 h 159"/>
                <a:gd name="T52" fmla="*/ 65 w 223"/>
                <a:gd name="T53" fmla="*/ 110 h 159"/>
                <a:gd name="T54" fmla="*/ 62 w 223"/>
                <a:gd name="T55" fmla="*/ 123 h 159"/>
                <a:gd name="T56" fmla="*/ 77 w 223"/>
                <a:gd name="T57" fmla="*/ 121 h 159"/>
                <a:gd name="T58" fmla="*/ 71 w 223"/>
                <a:gd name="T59" fmla="*/ 123 h 159"/>
                <a:gd name="T60" fmla="*/ 77 w 223"/>
                <a:gd name="T61" fmla="*/ 116 h 159"/>
                <a:gd name="T62" fmla="*/ 84 w 223"/>
                <a:gd name="T63" fmla="*/ 134 h 159"/>
                <a:gd name="T64" fmla="*/ 84 w 223"/>
                <a:gd name="T65" fmla="*/ 128 h 159"/>
                <a:gd name="T66" fmla="*/ 96 w 223"/>
                <a:gd name="T67" fmla="*/ 130 h 159"/>
                <a:gd name="T68" fmla="*/ 90 w 223"/>
                <a:gd name="T69" fmla="*/ 140 h 159"/>
                <a:gd name="T70" fmla="*/ 100 w 223"/>
                <a:gd name="T71" fmla="*/ 147 h 159"/>
                <a:gd name="T72" fmla="*/ 102 w 223"/>
                <a:gd name="T73" fmla="*/ 137 h 159"/>
                <a:gd name="T74" fmla="*/ 116 w 223"/>
                <a:gd name="T75" fmla="*/ 151 h 159"/>
                <a:gd name="T76" fmla="*/ 113 w 223"/>
                <a:gd name="T77" fmla="*/ 143 h 159"/>
                <a:gd name="T78" fmla="*/ 109 w 223"/>
                <a:gd name="T79" fmla="*/ 139 h 159"/>
                <a:gd name="T80" fmla="*/ 129 w 223"/>
                <a:gd name="T81" fmla="*/ 148 h 159"/>
                <a:gd name="T82" fmla="*/ 128 w 223"/>
                <a:gd name="T83" fmla="*/ 153 h 159"/>
                <a:gd name="T84" fmla="*/ 134 w 223"/>
                <a:gd name="T85" fmla="*/ 147 h 159"/>
                <a:gd name="T86" fmla="*/ 152 w 223"/>
                <a:gd name="T87" fmla="*/ 157 h 159"/>
                <a:gd name="T88" fmla="*/ 150 w 223"/>
                <a:gd name="T89" fmla="*/ 150 h 159"/>
                <a:gd name="T90" fmla="*/ 155 w 223"/>
                <a:gd name="T91" fmla="*/ 156 h 159"/>
                <a:gd name="T92" fmla="*/ 150 w 223"/>
                <a:gd name="T93" fmla="*/ 154 h 159"/>
                <a:gd name="T94" fmla="*/ 169 w 223"/>
                <a:gd name="T95" fmla="*/ 157 h 159"/>
                <a:gd name="T96" fmla="*/ 163 w 223"/>
                <a:gd name="T97" fmla="*/ 151 h 159"/>
                <a:gd name="T98" fmla="*/ 159 w 223"/>
                <a:gd name="T99" fmla="*/ 148 h 159"/>
                <a:gd name="T100" fmla="*/ 174 w 223"/>
                <a:gd name="T101" fmla="*/ 157 h 159"/>
                <a:gd name="T102" fmla="*/ 181 w 223"/>
                <a:gd name="T103" fmla="*/ 142 h 159"/>
                <a:gd name="T104" fmla="*/ 202 w 223"/>
                <a:gd name="T105" fmla="*/ 142 h 159"/>
                <a:gd name="T106" fmla="*/ 194 w 223"/>
                <a:gd name="T107" fmla="*/ 156 h 159"/>
                <a:gd name="T108" fmla="*/ 201 w 223"/>
                <a:gd name="T109" fmla="*/ 138 h 159"/>
                <a:gd name="T110" fmla="*/ 204 w 223"/>
                <a:gd name="T111" fmla="*/ 143 h 159"/>
                <a:gd name="T112" fmla="*/ 223 w 223"/>
                <a:gd name="T113" fmla="*/ 144 h 159"/>
                <a:gd name="T114" fmla="*/ 219 w 223"/>
                <a:gd name="T115" fmla="*/ 14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3" h="159">
                  <a:moveTo>
                    <a:pt x="15" y="0"/>
                  </a:moveTo>
                  <a:cubicBezTo>
                    <a:pt x="15" y="8"/>
                    <a:pt x="15" y="8"/>
                    <a:pt x="15" y="8"/>
                  </a:cubicBezTo>
                  <a:cubicBezTo>
                    <a:pt x="15" y="8"/>
                    <a:pt x="15" y="8"/>
                    <a:pt x="15" y="8"/>
                  </a:cubicBezTo>
                  <a:cubicBezTo>
                    <a:pt x="15" y="8"/>
                    <a:pt x="15" y="8"/>
                    <a:pt x="15" y="8"/>
                  </a:cubicBezTo>
                  <a:cubicBezTo>
                    <a:pt x="15" y="7"/>
                    <a:pt x="15" y="7"/>
                    <a:pt x="15" y="7"/>
                  </a:cubicBezTo>
                  <a:cubicBezTo>
                    <a:pt x="14" y="6"/>
                    <a:pt x="14" y="6"/>
                    <a:pt x="14" y="6"/>
                  </a:cubicBezTo>
                  <a:cubicBezTo>
                    <a:pt x="14" y="6"/>
                    <a:pt x="13" y="6"/>
                    <a:pt x="12" y="6"/>
                  </a:cubicBezTo>
                  <a:cubicBezTo>
                    <a:pt x="5" y="7"/>
                    <a:pt x="5" y="7"/>
                    <a:pt x="5" y="7"/>
                  </a:cubicBezTo>
                  <a:cubicBezTo>
                    <a:pt x="4" y="7"/>
                    <a:pt x="3" y="7"/>
                    <a:pt x="2" y="7"/>
                  </a:cubicBezTo>
                  <a:cubicBezTo>
                    <a:pt x="2" y="8"/>
                    <a:pt x="2" y="8"/>
                    <a:pt x="1" y="9"/>
                  </a:cubicBezTo>
                  <a:cubicBezTo>
                    <a:pt x="1" y="9"/>
                    <a:pt x="1" y="10"/>
                    <a:pt x="1" y="11"/>
                  </a:cubicBezTo>
                  <a:cubicBezTo>
                    <a:pt x="1" y="11"/>
                    <a:pt x="1" y="12"/>
                    <a:pt x="2" y="13"/>
                  </a:cubicBezTo>
                  <a:cubicBezTo>
                    <a:pt x="2" y="13"/>
                    <a:pt x="3" y="14"/>
                    <a:pt x="3" y="14"/>
                  </a:cubicBezTo>
                  <a:cubicBezTo>
                    <a:pt x="4" y="14"/>
                    <a:pt x="5" y="14"/>
                    <a:pt x="7" y="14"/>
                  </a:cubicBezTo>
                  <a:cubicBezTo>
                    <a:pt x="13" y="14"/>
                    <a:pt x="13" y="14"/>
                    <a:pt x="13" y="14"/>
                  </a:cubicBezTo>
                  <a:cubicBezTo>
                    <a:pt x="14" y="13"/>
                    <a:pt x="14" y="13"/>
                    <a:pt x="14" y="13"/>
                  </a:cubicBezTo>
                  <a:cubicBezTo>
                    <a:pt x="15" y="13"/>
                    <a:pt x="15" y="13"/>
                    <a:pt x="15" y="13"/>
                  </a:cubicBezTo>
                  <a:cubicBezTo>
                    <a:pt x="15" y="12"/>
                    <a:pt x="15" y="12"/>
                    <a:pt x="15" y="11"/>
                  </a:cubicBezTo>
                  <a:cubicBezTo>
                    <a:pt x="16" y="11"/>
                    <a:pt x="16" y="11"/>
                    <a:pt x="16" y="11"/>
                  </a:cubicBezTo>
                  <a:cubicBezTo>
                    <a:pt x="16" y="17"/>
                    <a:pt x="16" y="17"/>
                    <a:pt x="16" y="17"/>
                  </a:cubicBezTo>
                  <a:cubicBezTo>
                    <a:pt x="16" y="17"/>
                    <a:pt x="16" y="17"/>
                    <a:pt x="16" y="17"/>
                  </a:cubicBezTo>
                  <a:cubicBezTo>
                    <a:pt x="16" y="16"/>
                    <a:pt x="16" y="16"/>
                    <a:pt x="16" y="16"/>
                  </a:cubicBezTo>
                  <a:cubicBezTo>
                    <a:pt x="16" y="16"/>
                    <a:pt x="15" y="15"/>
                    <a:pt x="15" y="15"/>
                  </a:cubicBezTo>
                  <a:cubicBezTo>
                    <a:pt x="15" y="15"/>
                    <a:pt x="15" y="15"/>
                    <a:pt x="14" y="15"/>
                  </a:cubicBezTo>
                  <a:cubicBezTo>
                    <a:pt x="14" y="14"/>
                    <a:pt x="14" y="14"/>
                    <a:pt x="13" y="15"/>
                  </a:cubicBezTo>
                  <a:cubicBezTo>
                    <a:pt x="7" y="15"/>
                    <a:pt x="7" y="15"/>
                    <a:pt x="7" y="15"/>
                  </a:cubicBezTo>
                  <a:cubicBezTo>
                    <a:pt x="6" y="15"/>
                    <a:pt x="4" y="15"/>
                    <a:pt x="3" y="15"/>
                  </a:cubicBezTo>
                  <a:cubicBezTo>
                    <a:pt x="3" y="15"/>
                    <a:pt x="2" y="14"/>
                    <a:pt x="1" y="13"/>
                  </a:cubicBezTo>
                  <a:cubicBezTo>
                    <a:pt x="0" y="13"/>
                    <a:pt x="0" y="11"/>
                    <a:pt x="0" y="10"/>
                  </a:cubicBezTo>
                  <a:cubicBezTo>
                    <a:pt x="0" y="8"/>
                    <a:pt x="0" y="7"/>
                    <a:pt x="0" y="6"/>
                  </a:cubicBezTo>
                  <a:cubicBezTo>
                    <a:pt x="0" y="5"/>
                    <a:pt x="1" y="4"/>
                    <a:pt x="2" y="4"/>
                  </a:cubicBezTo>
                  <a:cubicBezTo>
                    <a:pt x="2" y="3"/>
                    <a:pt x="3" y="3"/>
                    <a:pt x="5" y="3"/>
                  </a:cubicBezTo>
                  <a:cubicBezTo>
                    <a:pt x="12" y="2"/>
                    <a:pt x="12" y="2"/>
                    <a:pt x="12" y="2"/>
                  </a:cubicBezTo>
                  <a:cubicBezTo>
                    <a:pt x="13" y="2"/>
                    <a:pt x="13" y="2"/>
                    <a:pt x="14" y="2"/>
                  </a:cubicBezTo>
                  <a:cubicBezTo>
                    <a:pt x="14" y="2"/>
                    <a:pt x="14" y="2"/>
                    <a:pt x="14" y="1"/>
                  </a:cubicBezTo>
                  <a:cubicBezTo>
                    <a:pt x="14" y="1"/>
                    <a:pt x="14" y="1"/>
                    <a:pt x="14" y="0"/>
                  </a:cubicBezTo>
                  <a:cubicBezTo>
                    <a:pt x="15" y="0"/>
                    <a:pt x="15" y="0"/>
                    <a:pt x="15" y="0"/>
                  </a:cubicBezTo>
                  <a:close/>
                  <a:moveTo>
                    <a:pt x="12" y="23"/>
                  </a:moveTo>
                  <a:cubicBezTo>
                    <a:pt x="11" y="23"/>
                    <a:pt x="11" y="23"/>
                    <a:pt x="11" y="23"/>
                  </a:cubicBezTo>
                  <a:cubicBezTo>
                    <a:pt x="11" y="23"/>
                    <a:pt x="12" y="24"/>
                    <a:pt x="12" y="24"/>
                  </a:cubicBezTo>
                  <a:cubicBezTo>
                    <a:pt x="13" y="25"/>
                    <a:pt x="13" y="25"/>
                    <a:pt x="13" y="26"/>
                  </a:cubicBezTo>
                  <a:cubicBezTo>
                    <a:pt x="13" y="27"/>
                    <a:pt x="13" y="27"/>
                    <a:pt x="13" y="28"/>
                  </a:cubicBezTo>
                  <a:cubicBezTo>
                    <a:pt x="13" y="28"/>
                    <a:pt x="12" y="29"/>
                    <a:pt x="12" y="29"/>
                  </a:cubicBezTo>
                  <a:cubicBezTo>
                    <a:pt x="11" y="29"/>
                    <a:pt x="10" y="29"/>
                    <a:pt x="9" y="30"/>
                  </a:cubicBezTo>
                  <a:cubicBezTo>
                    <a:pt x="5" y="31"/>
                    <a:pt x="5" y="31"/>
                    <a:pt x="5" y="31"/>
                  </a:cubicBezTo>
                  <a:cubicBezTo>
                    <a:pt x="4" y="31"/>
                    <a:pt x="4" y="31"/>
                    <a:pt x="4" y="31"/>
                  </a:cubicBezTo>
                  <a:cubicBezTo>
                    <a:pt x="4" y="31"/>
                    <a:pt x="4" y="32"/>
                    <a:pt x="4" y="32"/>
                  </a:cubicBezTo>
                  <a:cubicBezTo>
                    <a:pt x="3" y="32"/>
                    <a:pt x="3" y="32"/>
                    <a:pt x="3" y="32"/>
                  </a:cubicBezTo>
                  <a:cubicBezTo>
                    <a:pt x="2" y="27"/>
                    <a:pt x="2" y="27"/>
                    <a:pt x="2" y="27"/>
                  </a:cubicBezTo>
                  <a:cubicBezTo>
                    <a:pt x="3" y="27"/>
                    <a:pt x="3" y="27"/>
                    <a:pt x="3" y="27"/>
                  </a:cubicBezTo>
                  <a:cubicBezTo>
                    <a:pt x="3" y="27"/>
                    <a:pt x="3" y="27"/>
                    <a:pt x="3" y="27"/>
                  </a:cubicBezTo>
                  <a:cubicBezTo>
                    <a:pt x="3" y="27"/>
                    <a:pt x="4" y="27"/>
                    <a:pt x="5" y="27"/>
                  </a:cubicBezTo>
                  <a:cubicBezTo>
                    <a:pt x="9" y="26"/>
                    <a:pt x="9" y="26"/>
                    <a:pt x="9" y="26"/>
                  </a:cubicBezTo>
                  <a:cubicBezTo>
                    <a:pt x="10" y="26"/>
                    <a:pt x="11" y="26"/>
                    <a:pt x="11" y="26"/>
                  </a:cubicBezTo>
                  <a:cubicBezTo>
                    <a:pt x="11" y="26"/>
                    <a:pt x="11" y="26"/>
                    <a:pt x="11" y="25"/>
                  </a:cubicBezTo>
                  <a:cubicBezTo>
                    <a:pt x="11" y="25"/>
                    <a:pt x="11" y="25"/>
                    <a:pt x="11" y="25"/>
                  </a:cubicBezTo>
                  <a:cubicBezTo>
                    <a:pt x="11" y="24"/>
                    <a:pt x="11" y="24"/>
                    <a:pt x="10" y="23"/>
                  </a:cubicBezTo>
                  <a:cubicBezTo>
                    <a:pt x="4" y="24"/>
                    <a:pt x="4" y="24"/>
                    <a:pt x="4" y="24"/>
                  </a:cubicBezTo>
                  <a:cubicBezTo>
                    <a:pt x="3" y="25"/>
                    <a:pt x="3" y="25"/>
                    <a:pt x="3" y="25"/>
                  </a:cubicBezTo>
                  <a:cubicBezTo>
                    <a:pt x="2" y="25"/>
                    <a:pt x="2" y="25"/>
                    <a:pt x="2" y="26"/>
                  </a:cubicBezTo>
                  <a:cubicBezTo>
                    <a:pt x="2" y="26"/>
                    <a:pt x="2" y="26"/>
                    <a:pt x="2" y="26"/>
                  </a:cubicBezTo>
                  <a:cubicBezTo>
                    <a:pt x="1" y="20"/>
                    <a:pt x="1" y="20"/>
                    <a:pt x="1" y="20"/>
                  </a:cubicBezTo>
                  <a:cubicBezTo>
                    <a:pt x="1" y="20"/>
                    <a:pt x="1" y="20"/>
                    <a:pt x="1" y="20"/>
                  </a:cubicBezTo>
                  <a:cubicBezTo>
                    <a:pt x="2" y="21"/>
                    <a:pt x="2" y="21"/>
                    <a:pt x="2" y="21"/>
                  </a:cubicBezTo>
                  <a:cubicBezTo>
                    <a:pt x="2" y="21"/>
                    <a:pt x="3" y="21"/>
                    <a:pt x="3" y="21"/>
                  </a:cubicBezTo>
                  <a:cubicBezTo>
                    <a:pt x="9" y="20"/>
                    <a:pt x="9" y="20"/>
                    <a:pt x="9" y="20"/>
                  </a:cubicBezTo>
                  <a:cubicBezTo>
                    <a:pt x="10" y="20"/>
                    <a:pt x="11" y="20"/>
                    <a:pt x="11" y="19"/>
                  </a:cubicBezTo>
                  <a:cubicBezTo>
                    <a:pt x="11" y="19"/>
                    <a:pt x="11" y="19"/>
                    <a:pt x="11" y="18"/>
                  </a:cubicBezTo>
                  <a:cubicBezTo>
                    <a:pt x="11" y="18"/>
                    <a:pt x="11" y="18"/>
                    <a:pt x="11" y="18"/>
                  </a:cubicBezTo>
                  <a:cubicBezTo>
                    <a:pt x="12" y="23"/>
                    <a:pt x="12" y="23"/>
                    <a:pt x="12" y="23"/>
                  </a:cubicBezTo>
                  <a:close/>
                  <a:moveTo>
                    <a:pt x="20" y="32"/>
                  </a:moveTo>
                  <a:cubicBezTo>
                    <a:pt x="20" y="33"/>
                    <a:pt x="20" y="33"/>
                    <a:pt x="20" y="34"/>
                  </a:cubicBezTo>
                  <a:cubicBezTo>
                    <a:pt x="20" y="34"/>
                    <a:pt x="20" y="34"/>
                    <a:pt x="19" y="34"/>
                  </a:cubicBezTo>
                  <a:cubicBezTo>
                    <a:pt x="19" y="34"/>
                    <a:pt x="18" y="34"/>
                    <a:pt x="18" y="34"/>
                  </a:cubicBezTo>
                  <a:cubicBezTo>
                    <a:pt x="17" y="34"/>
                    <a:pt x="17" y="33"/>
                    <a:pt x="17" y="33"/>
                  </a:cubicBezTo>
                  <a:cubicBezTo>
                    <a:pt x="17" y="33"/>
                    <a:pt x="17" y="32"/>
                    <a:pt x="17" y="32"/>
                  </a:cubicBezTo>
                  <a:cubicBezTo>
                    <a:pt x="17" y="31"/>
                    <a:pt x="18" y="31"/>
                    <a:pt x="18" y="31"/>
                  </a:cubicBezTo>
                  <a:cubicBezTo>
                    <a:pt x="19" y="31"/>
                    <a:pt x="19" y="31"/>
                    <a:pt x="20" y="31"/>
                  </a:cubicBezTo>
                  <a:cubicBezTo>
                    <a:pt x="20" y="31"/>
                    <a:pt x="20" y="32"/>
                    <a:pt x="20" y="32"/>
                  </a:cubicBezTo>
                  <a:close/>
                  <a:moveTo>
                    <a:pt x="16" y="35"/>
                  </a:moveTo>
                  <a:cubicBezTo>
                    <a:pt x="15" y="31"/>
                    <a:pt x="15" y="31"/>
                    <a:pt x="15" y="31"/>
                  </a:cubicBezTo>
                  <a:cubicBezTo>
                    <a:pt x="14" y="31"/>
                    <a:pt x="14" y="31"/>
                    <a:pt x="14" y="31"/>
                  </a:cubicBezTo>
                  <a:cubicBezTo>
                    <a:pt x="14" y="31"/>
                    <a:pt x="14" y="32"/>
                    <a:pt x="14" y="32"/>
                  </a:cubicBezTo>
                  <a:cubicBezTo>
                    <a:pt x="14" y="32"/>
                    <a:pt x="14" y="32"/>
                    <a:pt x="13" y="32"/>
                  </a:cubicBezTo>
                  <a:cubicBezTo>
                    <a:pt x="7" y="34"/>
                    <a:pt x="7" y="34"/>
                    <a:pt x="7" y="34"/>
                  </a:cubicBezTo>
                  <a:cubicBezTo>
                    <a:pt x="6" y="34"/>
                    <a:pt x="6" y="34"/>
                    <a:pt x="6" y="34"/>
                  </a:cubicBezTo>
                  <a:cubicBezTo>
                    <a:pt x="5" y="34"/>
                    <a:pt x="5" y="34"/>
                    <a:pt x="5" y="33"/>
                  </a:cubicBezTo>
                  <a:cubicBezTo>
                    <a:pt x="5" y="33"/>
                    <a:pt x="5" y="33"/>
                    <a:pt x="5" y="33"/>
                  </a:cubicBezTo>
                  <a:cubicBezTo>
                    <a:pt x="6" y="39"/>
                    <a:pt x="6" y="39"/>
                    <a:pt x="6" y="39"/>
                  </a:cubicBezTo>
                  <a:cubicBezTo>
                    <a:pt x="6" y="39"/>
                    <a:pt x="6" y="39"/>
                    <a:pt x="6" y="39"/>
                  </a:cubicBezTo>
                  <a:cubicBezTo>
                    <a:pt x="6" y="38"/>
                    <a:pt x="6" y="38"/>
                    <a:pt x="6" y="38"/>
                  </a:cubicBezTo>
                  <a:cubicBezTo>
                    <a:pt x="7" y="38"/>
                    <a:pt x="7" y="37"/>
                    <a:pt x="8" y="37"/>
                  </a:cubicBezTo>
                  <a:cubicBezTo>
                    <a:pt x="16" y="35"/>
                    <a:pt x="16" y="35"/>
                    <a:pt x="16" y="35"/>
                  </a:cubicBezTo>
                  <a:close/>
                  <a:moveTo>
                    <a:pt x="8" y="46"/>
                  </a:moveTo>
                  <a:cubicBezTo>
                    <a:pt x="14" y="40"/>
                    <a:pt x="14" y="40"/>
                    <a:pt x="14" y="40"/>
                  </a:cubicBezTo>
                  <a:cubicBezTo>
                    <a:pt x="15" y="39"/>
                    <a:pt x="16" y="38"/>
                    <a:pt x="16" y="38"/>
                  </a:cubicBezTo>
                  <a:cubicBezTo>
                    <a:pt x="16" y="38"/>
                    <a:pt x="16" y="38"/>
                    <a:pt x="16" y="37"/>
                  </a:cubicBezTo>
                  <a:cubicBezTo>
                    <a:pt x="16" y="37"/>
                    <a:pt x="16" y="37"/>
                    <a:pt x="16" y="37"/>
                  </a:cubicBezTo>
                  <a:cubicBezTo>
                    <a:pt x="18" y="43"/>
                    <a:pt x="18" y="43"/>
                    <a:pt x="18" y="43"/>
                  </a:cubicBezTo>
                  <a:cubicBezTo>
                    <a:pt x="18" y="43"/>
                    <a:pt x="18" y="43"/>
                    <a:pt x="18" y="43"/>
                  </a:cubicBezTo>
                  <a:cubicBezTo>
                    <a:pt x="18" y="42"/>
                    <a:pt x="17" y="42"/>
                    <a:pt x="17" y="42"/>
                  </a:cubicBezTo>
                  <a:cubicBezTo>
                    <a:pt x="17" y="42"/>
                    <a:pt x="17" y="42"/>
                    <a:pt x="17" y="42"/>
                  </a:cubicBezTo>
                  <a:cubicBezTo>
                    <a:pt x="16" y="42"/>
                    <a:pt x="16" y="43"/>
                    <a:pt x="15" y="43"/>
                  </a:cubicBezTo>
                  <a:cubicBezTo>
                    <a:pt x="12" y="46"/>
                    <a:pt x="12" y="46"/>
                    <a:pt x="12" y="46"/>
                  </a:cubicBezTo>
                  <a:cubicBezTo>
                    <a:pt x="16" y="46"/>
                    <a:pt x="16" y="46"/>
                    <a:pt x="16" y="46"/>
                  </a:cubicBezTo>
                  <a:cubicBezTo>
                    <a:pt x="17" y="46"/>
                    <a:pt x="18" y="46"/>
                    <a:pt x="18" y="46"/>
                  </a:cubicBezTo>
                  <a:cubicBezTo>
                    <a:pt x="18" y="46"/>
                    <a:pt x="18" y="46"/>
                    <a:pt x="18" y="46"/>
                  </a:cubicBezTo>
                  <a:cubicBezTo>
                    <a:pt x="18" y="46"/>
                    <a:pt x="18" y="45"/>
                    <a:pt x="18" y="45"/>
                  </a:cubicBezTo>
                  <a:cubicBezTo>
                    <a:pt x="19" y="45"/>
                    <a:pt x="19" y="45"/>
                    <a:pt x="19" y="45"/>
                  </a:cubicBezTo>
                  <a:cubicBezTo>
                    <a:pt x="20" y="48"/>
                    <a:pt x="20" y="48"/>
                    <a:pt x="20" y="48"/>
                  </a:cubicBezTo>
                  <a:cubicBezTo>
                    <a:pt x="19" y="48"/>
                    <a:pt x="19" y="48"/>
                    <a:pt x="19" y="48"/>
                  </a:cubicBezTo>
                  <a:cubicBezTo>
                    <a:pt x="19" y="48"/>
                    <a:pt x="19" y="48"/>
                    <a:pt x="19" y="48"/>
                  </a:cubicBezTo>
                  <a:cubicBezTo>
                    <a:pt x="19" y="48"/>
                    <a:pt x="18" y="47"/>
                    <a:pt x="17" y="47"/>
                  </a:cubicBezTo>
                  <a:cubicBezTo>
                    <a:pt x="8" y="47"/>
                    <a:pt x="8" y="47"/>
                    <a:pt x="8" y="47"/>
                  </a:cubicBezTo>
                  <a:cubicBezTo>
                    <a:pt x="8" y="46"/>
                    <a:pt x="8" y="46"/>
                    <a:pt x="8" y="46"/>
                  </a:cubicBezTo>
                  <a:close/>
                  <a:moveTo>
                    <a:pt x="19" y="60"/>
                  </a:moveTo>
                  <a:cubicBezTo>
                    <a:pt x="17" y="55"/>
                    <a:pt x="17" y="55"/>
                    <a:pt x="17" y="55"/>
                  </a:cubicBezTo>
                  <a:cubicBezTo>
                    <a:pt x="16" y="55"/>
                    <a:pt x="15" y="56"/>
                    <a:pt x="14" y="57"/>
                  </a:cubicBezTo>
                  <a:cubicBezTo>
                    <a:pt x="14" y="58"/>
                    <a:pt x="14" y="59"/>
                    <a:pt x="14" y="59"/>
                  </a:cubicBezTo>
                  <a:cubicBezTo>
                    <a:pt x="14" y="60"/>
                    <a:pt x="14" y="60"/>
                    <a:pt x="15" y="60"/>
                  </a:cubicBezTo>
                  <a:cubicBezTo>
                    <a:pt x="15" y="61"/>
                    <a:pt x="16" y="61"/>
                    <a:pt x="17" y="61"/>
                  </a:cubicBezTo>
                  <a:cubicBezTo>
                    <a:pt x="16" y="61"/>
                    <a:pt x="16" y="61"/>
                    <a:pt x="16" y="61"/>
                  </a:cubicBezTo>
                  <a:cubicBezTo>
                    <a:pt x="15" y="61"/>
                    <a:pt x="14" y="61"/>
                    <a:pt x="13" y="61"/>
                  </a:cubicBezTo>
                  <a:cubicBezTo>
                    <a:pt x="13" y="60"/>
                    <a:pt x="12" y="59"/>
                    <a:pt x="12" y="59"/>
                  </a:cubicBezTo>
                  <a:cubicBezTo>
                    <a:pt x="11" y="57"/>
                    <a:pt x="11" y="56"/>
                    <a:pt x="12" y="54"/>
                  </a:cubicBezTo>
                  <a:cubicBezTo>
                    <a:pt x="13" y="53"/>
                    <a:pt x="14" y="53"/>
                    <a:pt x="15" y="52"/>
                  </a:cubicBezTo>
                  <a:cubicBezTo>
                    <a:pt x="17" y="51"/>
                    <a:pt x="18" y="51"/>
                    <a:pt x="20" y="52"/>
                  </a:cubicBezTo>
                  <a:cubicBezTo>
                    <a:pt x="21" y="52"/>
                    <a:pt x="22" y="53"/>
                    <a:pt x="22" y="54"/>
                  </a:cubicBezTo>
                  <a:cubicBezTo>
                    <a:pt x="23" y="55"/>
                    <a:pt x="23" y="57"/>
                    <a:pt x="22" y="58"/>
                  </a:cubicBezTo>
                  <a:cubicBezTo>
                    <a:pt x="22" y="59"/>
                    <a:pt x="21" y="60"/>
                    <a:pt x="19" y="60"/>
                  </a:cubicBezTo>
                  <a:close/>
                  <a:moveTo>
                    <a:pt x="19" y="57"/>
                  </a:moveTo>
                  <a:cubicBezTo>
                    <a:pt x="20" y="57"/>
                    <a:pt x="21" y="57"/>
                    <a:pt x="21" y="56"/>
                  </a:cubicBezTo>
                  <a:cubicBezTo>
                    <a:pt x="21" y="56"/>
                    <a:pt x="21" y="56"/>
                    <a:pt x="22" y="55"/>
                  </a:cubicBezTo>
                  <a:cubicBezTo>
                    <a:pt x="22" y="55"/>
                    <a:pt x="22" y="55"/>
                    <a:pt x="22" y="55"/>
                  </a:cubicBezTo>
                  <a:cubicBezTo>
                    <a:pt x="21" y="54"/>
                    <a:pt x="21" y="54"/>
                    <a:pt x="21" y="54"/>
                  </a:cubicBezTo>
                  <a:cubicBezTo>
                    <a:pt x="20" y="54"/>
                    <a:pt x="19" y="54"/>
                    <a:pt x="18" y="54"/>
                  </a:cubicBezTo>
                  <a:cubicBezTo>
                    <a:pt x="17" y="54"/>
                    <a:pt x="17" y="54"/>
                    <a:pt x="17" y="54"/>
                  </a:cubicBezTo>
                  <a:cubicBezTo>
                    <a:pt x="19" y="57"/>
                    <a:pt x="19" y="57"/>
                    <a:pt x="19" y="57"/>
                  </a:cubicBezTo>
                  <a:close/>
                  <a:moveTo>
                    <a:pt x="26" y="64"/>
                  </a:moveTo>
                  <a:cubicBezTo>
                    <a:pt x="24" y="60"/>
                    <a:pt x="24" y="60"/>
                    <a:pt x="24" y="60"/>
                  </a:cubicBezTo>
                  <a:cubicBezTo>
                    <a:pt x="24" y="60"/>
                    <a:pt x="24" y="60"/>
                    <a:pt x="24" y="60"/>
                  </a:cubicBezTo>
                  <a:cubicBezTo>
                    <a:pt x="24" y="60"/>
                    <a:pt x="24" y="61"/>
                    <a:pt x="24" y="61"/>
                  </a:cubicBezTo>
                  <a:cubicBezTo>
                    <a:pt x="24" y="61"/>
                    <a:pt x="24" y="61"/>
                    <a:pt x="24" y="61"/>
                  </a:cubicBezTo>
                  <a:cubicBezTo>
                    <a:pt x="23" y="62"/>
                    <a:pt x="23" y="62"/>
                    <a:pt x="23" y="62"/>
                  </a:cubicBezTo>
                  <a:cubicBezTo>
                    <a:pt x="17" y="65"/>
                    <a:pt x="17" y="65"/>
                    <a:pt x="17" y="65"/>
                  </a:cubicBezTo>
                  <a:cubicBezTo>
                    <a:pt x="17" y="65"/>
                    <a:pt x="16" y="66"/>
                    <a:pt x="16" y="66"/>
                  </a:cubicBezTo>
                  <a:cubicBezTo>
                    <a:pt x="16" y="66"/>
                    <a:pt x="15" y="65"/>
                    <a:pt x="15" y="65"/>
                  </a:cubicBezTo>
                  <a:cubicBezTo>
                    <a:pt x="15" y="65"/>
                    <a:pt x="15" y="65"/>
                    <a:pt x="15" y="65"/>
                  </a:cubicBezTo>
                  <a:cubicBezTo>
                    <a:pt x="17" y="70"/>
                    <a:pt x="17" y="70"/>
                    <a:pt x="17" y="70"/>
                  </a:cubicBezTo>
                  <a:cubicBezTo>
                    <a:pt x="18" y="70"/>
                    <a:pt x="18" y="70"/>
                    <a:pt x="18" y="70"/>
                  </a:cubicBezTo>
                  <a:cubicBezTo>
                    <a:pt x="18" y="70"/>
                    <a:pt x="18" y="70"/>
                    <a:pt x="18" y="69"/>
                  </a:cubicBezTo>
                  <a:cubicBezTo>
                    <a:pt x="18" y="69"/>
                    <a:pt x="18" y="69"/>
                    <a:pt x="18" y="69"/>
                  </a:cubicBezTo>
                  <a:cubicBezTo>
                    <a:pt x="18" y="69"/>
                    <a:pt x="18" y="68"/>
                    <a:pt x="18" y="68"/>
                  </a:cubicBezTo>
                  <a:cubicBezTo>
                    <a:pt x="19" y="68"/>
                    <a:pt x="19" y="68"/>
                    <a:pt x="19" y="68"/>
                  </a:cubicBezTo>
                  <a:cubicBezTo>
                    <a:pt x="21" y="67"/>
                    <a:pt x="21" y="67"/>
                    <a:pt x="21" y="67"/>
                  </a:cubicBezTo>
                  <a:cubicBezTo>
                    <a:pt x="22" y="66"/>
                    <a:pt x="23" y="66"/>
                    <a:pt x="23" y="66"/>
                  </a:cubicBezTo>
                  <a:cubicBezTo>
                    <a:pt x="24" y="66"/>
                    <a:pt x="24" y="66"/>
                    <a:pt x="25" y="66"/>
                  </a:cubicBezTo>
                  <a:cubicBezTo>
                    <a:pt x="25" y="66"/>
                    <a:pt x="25" y="66"/>
                    <a:pt x="25" y="66"/>
                  </a:cubicBezTo>
                  <a:cubicBezTo>
                    <a:pt x="25" y="67"/>
                    <a:pt x="25" y="67"/>
                    <a:pt x="25" y="67"/>
                  </a:cubicBezTo>
                  <a:cubicBezTo>
                    <a:pt x="25" y="67"/>
                    <a:pt x="25" y="67"/>
                    <a:pt x="25" y="67"/>
                  </a:cubicBezTo>
                  <a:cubicBezTo>
                    <a:pt x="25" y="68"/>
                    <a:pt x="25" y="68"/>
                    <a:pt x="25" y="69"/>
                  </a:cubicBezTo>
                  <a:cubicBezTo>
                    <a:pt x="25" y="69"/>
                    <a:pt x="26" y="69"/>
                    <a:pt x="26" y="69"/>
                  </a:cubicBezTo>
                  <a:cubicBezTo>
                    <a:pt x="26" y="69"/>
                    <a:pt x="27" y="69"/>
                    <a:pt x="27" y="69"/>
                  </a:cubicBezTo>
                  <a:cubicBezTo>
                    <a:pt x="28" y="69"/>
                    <a:pt x="28" y="68"/>
                    <a:pt x="28" y="68"/>
                  </a:cubicBezTo>
                  <a:cubicBezTo>
                    <a:pt x="28" y="68"/>
                    <a:pt x="28" y="67"/>
                    <a:pt x="28" y="67"/>
                  </a:cubicBezTo>
                  <a:cubicBezTo>
                    <a:pt x="28" y="66"/>
                    <a:pt x="27" y="66"/>
                    <a:pt x="27" y="66"/>
                  </a:cubicBezTo>
                  <a:cubicBezTo>
                    <a:pt x="26" y="65"/>
                    <a:pt x="25" y="65"/>
                    <a:pt x="24" y="65"/>
                  </a:cubicBezTo>
                  <a:cubicBezTo>
                    <a:pt x="26" y="64"/>
                    <a:pt x="26" y="64"/>
                    <a:pt x="26" y="64"/>
                  </a:cubicBezTo>
                  <a:close/>
                  <a:moveTo>
                    <a:pt x="34" y="74"/>
                  </a:moveTo>
                  <a:cubicBezTo>
                    <a:pt x="31" y="76"/>
                    <a:pt x="31" y="76"/>
                    <a:pt x="31" y="76"/>
                  </a:cubicBezTo>
                  <a:cubicBezTo>
                    <a:pt x="31" y="75"/>
                    <a:pt x="31" y="75"/>
                    <a:pt x="31" y="75"/>
                  </a:cubicBezTo>
                  <a:cubicBezTo>
                    <a:pt x="31" y="74"/>
                    <a:pt x="32" y="74"/>
                    <a:pt x="32" y="73"/>
                  </a:cubicBezTo>
                  <a:cubicBezTo>
                    <a:pt x="32" y="72"/>
                    <a:pt x="32" y="72"/>
                    <a:pt x="32" y="71"/>
                  </a:cubicBezTo>
                  <a:cubicBezTo>
                    <a:pt x="32" y="71"/>
                    <a:pt x="31" y="71"/>
                    <a:pt x="31" y="71"/>
                  </a:cubicBezTo>
                  <a:cubicBezTo>
                    <a:pt x="31" y="71"/>
                    <a:pt x="30" y="71"/>
                    <a:pt x="30" y="71"/>
                  </a:cubicBezTo>
                  <a:cubicBezTo>
                    <a:pt x="30" y="71"/>
                    <a:pt x="30" y="71"/>
                    <a:pt x="30" y="71"/>
                  </a:cubicBezTo>
                  <a:cubicBezTo>
                    <a:pt x="30" y="72"/>
                    <a:pt x="30" y="73"/>
                    <a:pt x="30" y="74"/>
                  </a:cubicBezTo>
                  <a:cubicBezTo>
                    <a:pt x="29" y="75"/>
                    <a:pt x="29" y="76"/>
                    <a:pt x="29" y="77"/>
                  </a:cubicBezTo>
                  <a:cubicBezTo>
                    <a:pt x="29" y="78"/>
                    <a:pt x="28" y="78"/>
                    <a:pt x="28" y="78"/>
                  </a:cubicBezTo>
                  <a:cubicBezTo>
                    <a:pt x="27" y="79"/>
                    <a:pt x="27" y="79"/>
                    <a:pt x="26" y="79"/>
                  </a:cubicBezTo>
                  <a:cubicBezTo>
                    <a:pt x="25" y="79"/>
                    <a:pt x="25" y="79"/>
                    <a:pt x="24" y="78"/>
                  </a:cubicBezTo>
                  <a:cubicBezTo>
                    <a:pt x="24" y="78"/>
                    <a:pt x="23" y="78"/>
                    <a:pt x="23" y="77"/>
                  </a:cubicBezTo>
                  <a:cubicBezTo>
                    <a:pt x="23" y="77"/>
                    <a:pt x="23" y="76"/>
                    <a:pt x="22" y="75"/>
                  </a:cubicBezTo>
                  <a:cubicBezTo>
                    <a:pt x="22" y="75"/>
                    <a:pt x="22" y="75"/>
                    <a:pt x="22" y="74"/>
                  </a:cubicBezTo>
                  <a:cubicBezTo>
                    <a:pt x="22" y="74"/>
                    <a:pt x="22" y="74"/>
                    <a:pt x="21" y="74"/>
                  </a:cubicBezTo>
                  <a:cubicBezTo>
                    <a:pt x="21" y="74"/>
                    <a:pt x="21" y="74"/>
                    <a:pt x="21" y="74"/>
                  </a:cubicBezTo>
                  <a:cubicBezTo>
                    <a:pt x="24" y="72"/>
                    <a:pt x="24" y="72"/>
                    <a:pt x="24" y="72"/>
                  </a:cubicBezTo>
                  <a:cubicBezTo>
                    <a:pt x="25" y="72"/>
                    <a:pt x="25" y="72"/>
                    <a:pt x="25" y="72"/>
                  </a:cubicBezTo>
                  <a:cubicBezTo>
                    <a:pt x="24" y="73"/>
                    <a:pt x="24" y="74"/>
                    <a:pt x="23" y="75"/>
                  </a:cubicBezTo>
                  <a:cubicBezTo>
                    <a:pt x="23" y="75"/>
                    <a:pt x="23" y="76"/>
                    <a:pt x="24" y="76"/>
                  </a:cubicBezTo>
                  <a:cubicBezTo>
                    <a:pt x="24" y="77"/>
                    <a:pt x="24" y="77"/>
                    <a:pt x="24" y="77"/>
                  </a:cubicBezTo>
                  <a:cubicBezTo>
                    <a:pt x="25" y="77"/>
                    <a:pt x="25" y="77"/>
                    <a:pt x="25" y="77"/>
                  </a:cubicBezTo>
                  <a:cubicBezTo>
                    <a:pt x="26" y="77"/>
                    <a:pt x="26" y="77"/>
                    <a:pt x="26" y="76"/>
                  </a:cubicBezTo>
                  <a:cubicBezTo>
                    <a:pt x="26" y="76"/>
                    <a:pt x="26" y="75"/>
                    <a:pt x="26" y="74"/>
                  </a:cubicBezTo>
                  <a:cubicBezTo>
                    <a:pt x="26" y="73"/>
                    <a:pt x="26" y="72"/>
                    <a:pt x="27" y="71"/>
                  </a:cubicBezTo>
                  <a:cubicBezTo>
                    <a:pt x="27" y="70"/>
                    <a:pt x="27" y="70"/>
                    <a:pt x="28" y="69"/>
                  </a:cubicBezTo>
                  <a:cubicBezTo>
                    <a:pt x="29" y="69"/>
                    <a:pt x="29" y="69"/>
                    <a:pt x="30" y="69"/>
                  </a:cubicBezTo>
                  <a:cubicBezTo>
                    <a:pt x="31" y="69"/>
                    <a:pt x="32" y="70"/>
                    <a:pt x="32" y="71"/>
                  </a:cubicBezTo>
                  <a:cubicBezTo>
                    <a:pt x="33" y="71"/>
                    <a:pt x="33" y="72"/>
                    <a:pt x="33" y="72"/>
                  </a:cubicBezTo>
                  <a:cubicBezTo>
                    <a:pt x="33" y="73"/>
                    <a:pt x="33" y="73"/>
                    <a:pt x="33" y="73"/>
                  </a:cubicBezTo>
                  <a:cubicBezTo>
                    <a:pt x="33" y="73"/>
                    <a:pt x="33" y="73"/>
                    <a:pt x="33" y="73"/>
                  </a:cubicBezTo>
                  <a:cubicBezTo>
                    <a:pt x="33" y="73"/>
                    <a:pt x="33" y="73"/>
                    <a:pt x="34" y="73"/>
                  </a:cubicBezTo>
                  <a:cubicBezTo>
                    <a:pt x="34" y="74"/>
                    <a:pt x="34" y="74"/>
                    <a:pt x="34" y="74"/>
                  </a:cubicBezTo>
                  <a:close/>
                  <a:moveTo>
                    <a:pt x="41" y="76"/>
                  </a:moveTo>
                  <a:cubicBezTo>
                    <a:pt x="41" y="76"/>
                    <a:pt x="41" y="77"/>
                    <a:pt x="41" y="77"/>
                  </a:cubicBezTo>
                  <a:cubicBezTo>
                    <a:pt x="41" y="78"/>
                    <a:pt x="41" y="78"/>
                    <a:pt x="41" y="78"/>
                  </a:cubicBezTo>
                  <a:cubicBezTo>
                    <a:pt x="40" y="79"/>
                    <a:pt x="40" y="79"/>
                    <a:pt x="39" y="79"/>
                  </a:cubicBezTo>
                  <a:cubicBezTo>
                    <a:pt x="39" y="78"/>
                    <a:pt x="38" y="78"/>
                    <a:pt x="38" y="78"/>
                  </a:cubicBezTo>
                  <a:cubicBezTo>
                    <a:pt x="38" y="77"/>
                    <a:pt x="38" y="77"/>
                    <a:pt x="38" y="76"/>
                  </a:cubicBezTo>
                  <a:cubicBezTo>
                    <a:pt x="38" y="76"/>
                    <a:pt x="38" y="76"/>
                    <a:pt x="39" y="75"/>
                  </a:cubicBezTo>
                  <a:cubicBezTo>
                    <a:pt x="39" y="75"/>
                    <a:pt x="39" y="75"/>
                    <a:pt x="40" y="75"/>
                  </a:cubicBezTo>
                  <a:cubicBezTo>
                    <a:pt x="40" y="75"/>
                    <a:pt x="41" y="75"/>
                    <a:pt x="41" y="76"/>
                  </a:cubicBezTo>
                  <a:close/>
                  <a:moveTo>
                    <a:pt x="38" y="80"/>
                  </a:moveTo>
                  <a:cubicBezTo>
                    <a:pt x="35" y="76"/>
                    <a:pt x="35" y="76"/>
                    <a:pt x="35" y="76"/>
                  </a:cubicBezTo>
                  <a:cubicBezTo>
                    <a:pt x="35" y="76"/>
                    <a:pt x="35" y="76"/>
                    <a:pt x="35" y="76"/>
                  </a:cubicBezTo>
                  <a:cubicBezTo>
                    <a:pt x="35" y="77"/>
                    <a:pt x="35" y="77"/>
                    <a:pt x="35" y="78"/>
                  </a:cubicBezTo>
                  <a:cubicBezTo>
                    <a:pt x="35" y="78"/>
                    <a:pt x="35" y="78"/>
                    <a:pt x="34" y="79"/>
                  </a:cubicBezTo>
                  <a:cubicBezTo>
                    <a:pt x="29" y="82"/>
                    <a:pt x="29" y="82"/>
                    <a:pt x="29" y="82"/>
                  </a:cubicBezTo>
                  <a:cubicBezTo>
                    <a:pt x="28" y="83"/>
                    <a:pt x="28" y="83"/>
                    <a:pt x="28" y="83"/>
                  </a:cubicBezTo>
                  <a:cubicBezTo>
                    <a:pt x="27" y="83"/>
                    <a:pt x="27" y="82"/>
                    <a:pt x="27" y="82"/>
                  </a:cubicBezTo>
                  <a:cubicBezTo>
                    <a:pt x="26" y="82"/>
                    <a:pt x="26" y="82"/>
                    <a:pt x="26" y="82"/>
                  </a:cubicBezTo>
                  <a:cubicBezTo>
                    <a:pt x="30" y="87"/>
                    <a:pt x="30" y="87"/>
                    <a:pt x="30" y="87"/>
                  </a:cubicBezTo>
                  <a:cubicBezTo>
                    <a:pt x="30" y="87"/>
                    <a:pt x="30" y="87"/>
                    <a:pt x="30" y="87"/>
                  </a:cubicBezTo>
                  <a:cubicBezTo>
                    <a:pt x="30" y="87"/>
                    <a:pt x="30" y="86"/>
                    <a:pt x="30" y="86"/>
                  </a:cubicBezTo>
                  <a:cubicBezTo>
                    <a:pt x="30" y="86"/>
                    <a:pt x="30" y="85"/>
                    <a:pt x="31" y="85"/>
                  </a:cubicBezTo>
                  <a:cubicBezTo>
                    <a:pt x="38" y="80"/>
                    <a:pt x="38" y="80"/>
                    <a:pt x="38" y="80"/>
                  </a:cubicBezTo>
                  <a:close/>
                  <a:moveTo>
                    <a:pt x="45" y="84"/>
                  </a:moveTo>
                  <a:cubicBezTo>
                    <a:pt x="42" y="86"/>
                    <a:pt x="42" y="86"/>
                    <a:pt x="42" y="86"/>
                  </a:cubicBezTo>
                  <a:cubicBezTo>
                    <a:pt x="43" y="88"/>
                    <a:pt x="43" y="88"/>
                    <a:pt x="43" y="88"/>
                  </a:cubicBezTo>
                  <a:cubicBezTo>
                    <a:pt x="42" y="89"/>
                    <a:pt x="42" y="89"/>
                    <a:pt x="42" y="89"/>
                  </a:cubicBezTo>
                  <a:cubicBezTo>
                    <a:pt x="41" y="87"/>
                    <a:pt x="41" y="87"/>
                    <a:pt x="41" y="87"/>
                  </a:cubicBezTo>
                  <a:cubicBezTo>
                    <a:pt x="36" y="91"/>
                    <a:pt x="36" y="91"/>
                    <a:pt x="36" y="91"/>
                  </a:cubicBezTo>
                  <a:cubicBezTo>
                    <a:pt x="35" y="91"/>
                    <a:pt x="35" y="92"/>
                    <a:pt x="35" y="92"/>
                  </a:cubicBezTo>
                  <a:cubicBezTo>
                    <a:pt x="35" y="92"/>
                    <a:pt x="34" y="92"/>
                    <a:pt x="34" y="92"/>
                  </a:cubicBezTo>
                  <a:cubicBezTo>
                    <a:pt x="34" y="93"/>
                    <a:pt x="34" y="93"/>
                    <a:pt x="35" y="93"/>
                  </a:cubicBezTo>
                  <a:cubicBezTo>
                    <a:pt x="35" y="93"/>
                    <a:pt x="35" y="93"/>
                    <a:pt x="36" y="93"/>
                  </a:cubicBezTo>
                  <a:cubicBezTo>
                    <a:pt x="36" y="94"/>
                    <a:pt x="36" y="94"/>
                    <a:pt x="36" y="94"/>
                  </a:cubicBezTo>
                  <a:cubicBezTo>
                    <a:pt x="35" y="94"/>
                    <a:pt x="34" y="94"/>
                    <a:pt x="33" y="93"/>
                  </a:cubicBezTo>
                  <a:cubicBezTo>
                    <a:pt x="32" y="92"/>
                    <a:pt x="32" y="91"/>
                    <a:pt x="32" y="91"/>
                  </a:cubicBezTo>
                  <a:cubicBezTo>
                    <a:pt x="32" y="90"/>
                    <a:pt x="32" y="90"/>
                    <a:pt x="33" y="89"/>
                  </a:cubicBezTo>
                  <a:cubicBezTo>
                    <a:pt x="33" y="89"/>
                    <a:pt x="33" y="89"/>
                    <a:pt x="34" y="88"/>
                  </a:cubicBezTo>
                  <a:cubicBezTo>
                    <a:pt x="39" y="84"/>
                    <a:pt x="39" y="84"/>
                    <a:pt x="39" y="84"/>
                  </a:cubicBezTo>
                  <a:cubicBezTo>
                    <a:pt x="38" y="83"/>
                    <a:pt x="38" y="83"/>
                    <a:pt x="38" y="83"/>
                  </a:cubicBezTo>
                  <a:cubicBezTo>
                    <a:pt x="38" y="83"/>
                    <a:pt x="38" y="83"/>
                    <a:pt x="38" y="83"/>
                  </a:cubicBezTo>
                  <a:cubicBezTo>
                    <a:pt x="40" y="83"/>
                    <a:pt x="41" y="84"/>
                    <a:pt x="42" y="84"/>
                  </a:cubicBezTo>
                  <a:cubicBezTo>
                    <a:pt x="43" y="84"/>
                    <a:pt x="44" y="84"/>
                    <a:pt x="45" y="84"/>
                  </a:cubicBezTo>
                  <a:cubicBezTo>
                    <a:pt x="45" y="84"/>
                    <a:pt x="45" y="84"/>
                    <a:pt x="45" y="84"/>
                  </a:cubicBezTo>
                  <a:close/>
                  <a:moveTo>
                    <a:pt x="39" y="100"/>
                  </a:moveTo>
                  <a:cubicBezTo>
                    <a:pt x="38" y="100"/>
                    <a:pt x="38" y="100"/>
                    <a:pt x="38" y="100"/>
                  </a:cubicBezTo>
                  <a:cubicBezTo>
                    <a:pt x="37" y="101"/>
                    <a:pt x="36" y="101"/>
                    <a:pt x="36" y="101"/>
                  </a:cubicBezTo>
                  <a:cubicBezTo>
                    <a:pt x="36" y="101"/>
                    <a:pt x="35" y="101"/>
                    <a:pt x="35" y="100"/>
                  </a:cubicBezTo>
                  <a:cubicBezTo>
                    <a:pt x="35" y="100"/>
                    <a:pt x="35" y="100"/>
                    <a:pt x="35" y="100"/>
                  </a:cubicBezTo>
                  <a:cubicBezTo>
                    <a:pt x="35" y="100"/>
                    <a:pt x="35" y="100"/>
                    <a:pt x="36" y="100"/>
                  </a:cubicBezTo>
                  <a:cubicBezTo>
                    <a:pt x="36" y="99"/>
                    <a:pt x="36" y="99"/>
                    <a:pt x="36" y="99"/>
                  </a:cubicBezTo>
                  <a:cubicBezTo>
                    <a:pt x="36" y="98"/>
                    <a:pt x="36" y="98"/>
                    <a:pt x="36" y="98"/>
                  </a:cubicBezTo>
                  <a:cubicBezTo>
                    <a:pt x="36" y="97"/>
                    <a:pt x="35" y="97"/>
                    <a:pt x="35" y="97"/>
                  </a:cubicBezTo>
                  <a:cubicBezTo>
                    <a:pt x="35" y="97"/>
                    <a:pt x="34" y="97"/>
                    <a:pt x="34" y="98"/>
                  </a:cubicBezTo>
                  <a:cubicBezTo>
                    <a:pt x="33" y="98"/>
                    <a:pt x="33" y="98"/>
                    <a:pt x="33" y="99"/>
                  </a:cubicBezTo>
                  <a:cubicBezTo>
                    <a:pt x="33" y="99"/>
                    <a:pt x="33" y="100"/>
                    <a:pt x="34" y="101"/>
                  </a:cubicBezTo>
                  <a:cubicBezTo>
                    <a:pt x="34" y="101"/>
                    <a:pt x="35" y="102"/>
                    <a:pt x="36" y="102"/>
                  </a:cubicBezTo>
                  <a:cubicBezTo>
                    <a:pt x="36" y="102"/>
                    <a:pt x="38" y="101"/>
                    <a:pt x="40" y="100"/>
                  </a:cubicBezTo>
                  <a:cubicBezTo>
                    <a:pt x="47" y="98"/>
                    <a:pt x="47" y="98"/>
                    <a:pt x="47" y="98"/>
                  </a:cubicBezTo>
                  <a:cubicBezTo>
                    <a:pt x="49" y="97"/>
                    <a:pt x="50" y="97"/>
                    <a:pt x="50" y="97"/>
                  </a:cubicBezTo>
                  <a:cubicBezTo>
                    <a:pt x="50" y="97"/>
                    <a:pt x="51" y="97"/>
                    <a:pt x="51" y="98"/>
                  </a:cubicBezTo>
                  <a:cubicBezTo>
                    <a:pt x="51" y="97"/>
                    <a:pt x="51" y="97"/>
                    <a:pt x="51" y="97"/>
                  </a:cubicBezTo>
                  <a:cubicBezTo>
                    <a:pt x="49" y="94"/>
                    <a:pt x="49" y="94"/>
                    <a:pt x="49" y="94"/>
                  </a:cubicBezTo>
                  <a:cubicBezTo>
                    <a:pt x="49" y="95"/>
                    <a:pt x="49" y="95"/>
                    <a:pt x="49" y="95"/>
                  </a:cubicBezTo>
                  <a:cubicBezTo>
                    <a:pt x="49" y="95"/>
                    <a:pt x="49" y="95"/>
                    <a:pt x="49" y="96"/>
                  </a:cubicBezTo>
                  <a:cubicBezTo>
                    <a:pt x="49" y="96"/>
                    <a:pt x="49" y="96"/>
                    <a:pt x="49" y="96"/>
                  </a:cubicBezTo>
                  <a:cubicBezTo>
                    <a:pt x="48" y="97"/>
                    <a:pt x="48" y="97"/>
                    <a:pt x="46" y="97"/>
                  </a:cubicBezTo>
                  <a:cubicBezTo>
                    <a:pt x="43" y="98"/>
                    <a:pt x="43" y="98"/>
                    <a:pt x="43" y="98"/>
                  </a:cubicBezTo>
                  <a:cubicBezTo>
                    <a:pt x="45" y="94"/>
                    <a:pt x="45" y="94"/>
                    <a:pt x="45" y="94"/>
                  </a:cubicBezTo>
                  <a:cubicBezTo>
                    <a:pt x="46" y="93"/>
                    <a:pt x="46" y="93"/>
                    <a:pt x="46" y="93"/>
                  </a:cubicBezTo>
                  <a:cubicBezTo>
                    <a:pt x="46" y="93"/>
                    <a:pt x="46" y="92"/>
                    <a:pt x="47" y="93"/>
                  </a:cubicBezTo>
                  <a:cubicBezTo>
                    <a:pt x="47" y="93"/>
                    <a:pt x="47" y="93"/>
                    <a:pt x="47" y="93"/>
                  </a:cubicBezTo>
                  <a:cubicBezTo>
                    <a:pt x="48" y="93"/>
                    <a:pt x="48" y="93"/>
                    <a:pt x="48" y="93"/>
                  </a:cubicBezTo>
                  <a:cubicBezTo>
                    <a:pt x="44" y="88"/>
                    <a:pt x="44" y="88"/>
                    <a:pt x="44" y="88"/>
                  </a:cubicBezTo>
                  <a:cubicBezTo>
                    <a:pt x="44" y="88"/>
                    <a:pt x="44" y="88"/>
                    <a:pt x="44" y="88"/>
                  </a:cubicBezTo>
                  <a:cubicBezTo>
                    <a:pt x="44" y="89"/>
                    <a:pt x="44" y="89"/>
                    <a:pt x="44" y="90"/>
                  </a:cubicBezTo>
                  <a:cubicBezTo>
                    <a:pt x="44" y="90"/>
                    <a:pt x="44" y="91"/>
                    <a:pt x="43" y="92"/>
                  </a:cubicBezTo>
                  <a:cubicBezTo>
                    <a:pt x="39" y="100"/>
                    <a:pt x="39" y="100"/>
                    <a:pt x="39" y="100"/>
                  </a:cubicBezTo>
                  <a:close/>
                  <a:moveTo>
                    <a:pt x="58" y="105"/>
                  </a:moveTo>
                  <a:cubicBezTo>
                    <a:pt x="59" y="106"/>
                    <a:pt x="60" y="106"/>
                    <a:pt x="60" y="107"/>
                  </a:cubicBezTo>
                  <a:cubicBezTo>
                    <a:pt x="60" y="108"/>
                    <a:pt x="60" y="109"/>
                    <a:pt x="60" y="110"/>
                  </a:cubicBezTo>
                  <a:cubicBezTo>
                    <a:pt x="60" y="111"/>
                    <a:pt x="59" y="112"/>
                    <a:pt x="58" y="113"/>
                  </a:cubicBezTo>
                  <a:cubicBezTo>
                    <a:pt x="57" y="114"/>
                    <a:pt x="56" y="115"/>
                    <a:pt x="55" y="115"/>
                  </a:cubicBezTo>
                  <a:cubicBezTo>
                    <a:pt x="53" y="115"/>
                    <a:pt x="52" y="115"/>
                    <a:pt x="51" y="114"/>
                  </a:cubicBezTo>
                  <a:cubicBezTo>
                    <a:pt x="50" y="112"/>
                    <a:pt x="49" y="111"/>
                    <a:pt x="49" y="110"/>
                  </a:cubicBezTo>
                  <a:cubicBezTo>
                    <a:pt x="50" y="108"/>
                    <a:pt x="50" y="107"/>
                    <a:pt x="51" y="106"/>
                  </a:cubicBezTo>
                  <a:cubicBezTo>
                    <a:pt x="52" y="105"/>
                    <a:pt x="53" y="104"/>
                    <a:pt x="55" y="104"/>
                  </a:cubicBezTo>
                  <a:cubicBezTo>
                    <a:pt x="56" y="103"/>
                    <a:pt x="57" y="104"/>
                    <a:pt x="58" y="105"/>
                  </a:cubicBezTo>
                  <a:close/>
                  <a:moveTo>
                    <a:pt x="58" y="106"/>
                  </a:moveTo>
                  <a:cubicBezTo>
                    <a:pt x="58" y="105"/>
                    <a:pt x="57" y="105"/>
                    <a:pt x="57" y="105"/>
                  </a:cubicBezTo>
                  <a:cubicBezTo>
                    <a:pt x="57" y="105"/>
                    <a:pt x="56" y="105"/>
                    <a:pt x="55" y="106"/>
                  </a:cubicBezTo>
                  <a:cubicBezTo>
                    <a:pt x="55" y="107"/>
                    <a:pt x="54" y="108"/>
                    <a:pt x="53" y="109"/>
                  </a:cubicBezTo>
                  <a:cubicBezTo>
                    <a:pt x="52" y="109"/>
                    <a:pt x="52" y="110"/>
                    <a:pt x="51" y="111"/>
                  </a:cubicBezTo>
                  <a:cubicBezTo>
                    <a:pt x="51" y="111"/>
                    <a:pt x="51" y="111"/>
                    <a:pt x="51" y="112"/>
                  </a:cubicBezTo>
                  <a:cubicBezTo>
                    <a:pt x="51" y="112"/>
                    <a:pt x="51" y="113"/>
                    <a:pt x="51" y="113"/>
                  </a:cubicBezTo>
                  <a:cubicBezTo>
                    <a:pt x="52" y="113"/>
                    <a:pt x="52" y="113"/>
                    <a:pt x="52" y="113"/>
                  </a:cubicBezTo>
                  <a:cubicBezTo>
                    <a:pt x="53" y="113"/>
                    <a:pt x="53" y="113"/>
                    <a:pt x="53" y="113"/>
                  </a:cubicBezTo>
                  <a:cubicBezTo>
                    <a:pt x="54" y="112"/>
                    <a:pt x="55" y="111"/>
                    <a:pt x="56" y="110"/>
                  </a:cubicBezTo>
                  <a:cubicBezTo>
                    <a:pt x="57" y="109"/>
                    <a:pt x="58" y="108"/>
                    <a:pt x="58" y="108"/>
                  </a:cubicBezTo>
                  <a:cubicBezTo>
                    <a:pt x="58" y="107"/>
                    <a:pt x="58" y="107"/>
                    <a:pt x="58" y="106"/>
                  </a:cubicBezTo>
                  <a:cubicBezTo>
                    <a:pt x="58" y="106"/>
                    <a:pt x="58" y="106"/>
                    <a:pt x="58" y="106"/>
                  </a:cubicBezTo>
                  <a:close/>
                  <a:moveTo>
                    <a:pt x="66" y="114"/>
                  </a:moveTo>
                  <a:cubicBezTo>
                    <a:pt x="67" y="115"/>
                    <a:pt x="67" y="115"/>
                    <a:pt x="67" y="115"/>
                  </a:cubicBezTo>
                  <a:cubicBezTo>
                    <a:pt x="68" y="115"/>
                    <a:pt x="68" y="115"/>
                    <a:pt x="68" y="115"/>
                  </a:cubicBezTo>
                  <a:cubicBezTo>
                    <a:pt x="67" y="113"/>
                    <a:pt x="67" y="113"/>
                    <a:pt x="67" y="113"/>
                  </a:cubicBezTo>
                  <a:cubicBezTo>
                    <a:pt x="68" y="112"/>
                    <a:pt x="68" y="112"/>
                    <a:pt x="68" y="112"/>
                  </a:cubicBezTo>
                  <a:cubicBezTo>
                    <a:pt x="69" y="111"/>
                    <a:pt x="69" y="111"/>
                    <a:pt x="69" y="111"/>
                  </a:cubicBezTo>
                  <a:cubicBezTo>
                    <a:pt x="69" y="110"/>
                    <a:pt x="70" y="110"/>
                    <a:pt x="70" y="110"/>
                  </a:cubicBezTo>
                  <a:cubicBezTo>
                    <a:pt x="70" y="110"/>
                    <a:pt x="70" y="110"/>
                    <a:pt x="70" y="110"/>
                  </a:cubicBezTo>
                  <a:cubicBezTo>
                    <a:pt x="71" y="111"/>
                    <a:pt x="71" y="111"/>
                    <a:pt x="71" y="111"/>
                  </a:cubicBezTo>
                  <a:cubicBezTo>
                    <a:pt x="71" y="111"/>
                    <a:pt x="71" y="111"/>
                    <a:pt x="71" y="111"/>
                  </a:cubicBezTo>
                  <a:cubicBezTo>
                    <a:pt x="70" y="111"/>
                    <a:pt x="70" y="111"/>
                    <a:pt x="70" y="111"/>
                  </a:cubicBezTo>
                  <a:cubicBezTo>
                    <a:pt x="70" y="112"/>
                    <a:pt x="70" y="112"/>
                    <a:pt x="70" y="112"/>
                  </a:cubicBezTo>
                  <a:cubicBezTo>
                    <a:pt x="70" y="112"/>
                    <a:pt x="70" y="112"/>
                    <a:pt x="70" y="113"/>
                  </a:cubicBezTo>
                  <a:cubicBezTo>
                    <a:pt x="70" y="113"/>
                    <a:pt x="70" y="113"/>
                    <a:pt x="70" y="113"/>
                  </a:cubicBezTo>
                  <a:cubicBezTo>
                    <a:pt x="71" y="114"/>
                    <a:pt x="71" y="114"/>
                    <a:pt x="71" y="114"/>
                  </a:cubicBezTo>
                  <a:cubicBezTo>
                    <a:pt x="72" y="114"/>
                    <a:pt x="72" y="114"/>
                    <a:pt x="72" y="113"/>
                  </a:cubicBezTo>
                  <a:cubicBezTo>
                    <a:pt x="73" y="113"/>
                    <a:pt x="73" y="113"/>
                    <a:pt x="72" y="112"/>
                  </a:cubicBezTo>
                  <a:cubicBezTo>
                    <a:pt x="72" y="111"/>
                    <a:pt x="72" y="111"/>
                    <a:pt x="71" y="110"/>
                  </a:cubicBezTo>
                  <a:cubicBezTo>
                    <a:pt x="70" y="109"/>
                    <a:pt x="69" y="109"/>
                    <a:pt x="68" y="109"/>
                  </a:cubicBezTo>
                  <a:cubicBezTo>
                    <a:pt x="67" y="109"/>
                    <a:pt x="66" y="109"/>
                    <a:pt x="65" y="110"/>
                  </a:cubicBezTo>
                  <a:cubicBezTo>
                    <a:pt x="65" y="111"/>
                    <a:pt x="65" y="111"/>
                    <a:pt x="65" y="111"/>
                  </a:cubicBezTo>
                  <a:cubicBezTo>
                    <a:pt x="65" y="111"/>
                    <a:pt x="65" y="111"/>
                    <a:pt x="65" y="111"/>
                  </a:cubicBezTo>
                  <a:cubicBezTo>
                    <a:pt x="63" y="110"/>
                    <a:pt x="63" y="110"/>
                    <a:pt x="63" y="110"/>
                  </a:cubicBezTo>
                  <a:cubicBezTo>
                    <a:pt x="63" y="111"/>
                    <a:pt x="63" y="111"/>
                    <a:pt x="63" y="111"/>
                  </a:cubicBezTo>
                  <a:cubicBezTo>
                    <a:pt x="64" y="112"/>
                    <a:pt x="64" y="112"/>
                    <a:pt x="64" y="112"/>
                  </a:cubicBezTo>
                  <a:cubicBezTo>
                    <a:pt x="59" y="118"/>
                    <a:pt x="59" y="118"/>
                    <a:pt x="59" y="118"/>
                  </a:cubicBezTo>
                  <a:cubicBezTo>
                    <a:pt x="59" y="119"/>
                    <a:pt x="59" y="119"/>
                    <a:pt x="58" y="119"/>
                  </a:cubicBezTo>
                  <a:cubicBezTo>
                    <a:pt x="58" y="119"/>
                    <a:pt x="58" y="119"/>
                    <a:pt x="58" y="119"/>
                  </a:cubicBezTo>
                  <a:cubicBezTo>
                    <a:pt x="58" y="119"/>
                    <a:pt x="57" y="119"/>
                    <a:pt x="57" y="119"/>
                  </a:cubicBezTo>
                  <a:cubicBezTo>
                    <a:pt x="57" y="119"/>
                    <a:pt x="57" y="119"/>
                    <a:pt x="57" y="119"/>
                  </a:cubicBezTo>
                  <a:cubicBezTo>
                    <a:pt x="61" y="123"/>
                    <a:pt x="61" y="123"/>
                    <a:pt x="61" y="123"/>
                  </a:cubicBezTo>
                  <a:cubicBezTo>
                    <a:pt x="62" y="123"/>
                    <a:pt x="62" y="123"/>
                    <a:pt x="62" y="123"/>
                  </a:cubicBezTo>
                  <a:cubicBezTo>
                    <a:pt x="61" y="122"/>
                    <a:pt x="61" y="122"/>
                    <a:pt x="61" y="122"/>
                  </a:cubicBezTo>
                  <a:cubicBezTo>
                    <a:pt x="61" y="121"/>
                    <a:pt x="61" y="121"/>
                    <a:pt x="62" y="120"/>
                  </a:cubicBezTo>
                  <a:cubicBezTo>
                    <a:pt x="66" y="114"/>
                    <a:pt x="66" y="114"/>
                    <a:pt x="66" y="114"/>
                  </a:cubicBezTo>
                  <a:close/>
                  <a:moveTo>
                    <a:pt x="84" y="120"/>
                  </a:moveTo>
                  <a:cubicBezTo>
                    <a:pt x="82" y="125"/>
                    <a:pt x="82" y="125"/>
                    <a:pt x="82" y="125"/>
                  </a:cubicBezTo>
                  <a:cubicBezTo>
                    <a:pt x="81" y="124"/>
                    <a:pt x="81" y="124"/>
                    <a:pt x="81" y="124"/>
                  </a:cubicBezTo>
                  <a:cubicBezTo>
                    <a:pt x="82" y="123"/>
                    <a:pt x="82" y="122"/>
                    <a:pt x="82" y="121"/>
                  </a:cubicBezTo>
                  <a:cubicBezTo>
                    <a:pt x="81" y="120"/>
                    <a:pt x="81" y="119"/>
                    <a:pt x="80" y="118"/>
                  </a:cubicBezTo>
                  <a:cubicBezTo>
                    <a:pt x="79" y="118"/>
                    <a:pt x="79" y="117"/>
                    <a:pt x="78" y="117"/>
                  </a:cubicBezTo>
                  <a:cubicBezTo>
                    <a:pt x="78" y="118"/>
                    <a:pt x="77" y="118"/>
                    <a:pt x="77" y="118"/>
                  </a:cubicBezTo>
                  <a:cubicBezTo>
                    <a:pt x="77" y="119"/>
                    <a:pt x="77" y="119"/>
                    <a:pt x="76" y="119"/>
                  </a:cubicBezTo>
                  <a:cubicBezTo>
                    <a:pt x="76" y="120"/>
                    <a:pt x="77" y="120"/>
                    <a:pt x="77" y="121"/>
                  </a:cubicBezTo>
                  <a:cubicBezTo>
                    <a:pt x="77" y="121"/>
                    <a:pt x="77" y="122"/>
                    <a:pt x="78" y="123"/>
                  </a:cubicBezTo>
                  <a:cubicBezTo>
                    <a:pt x="79" y="125"/>
                    <a:pt x="79" y="127"/>
                    <a:pt x="80" y="128"/>
                  </a:cubicBezTo>
                  <a:cubicBezTo>
                    <a:pt x="80" y="129"/>
                    <a:pt x="79" y="130"/>
                    <a:pt x="79" y="131"/>
                  </a:cubicBezTo>
                  <a:cubicBezTo>
                    <a:pt x="78" y="132"/>
                    <a:pt x="77" y="132"/>
                    <a:pt x="76" y="133"/>
                  </a:cubicBezTo>
                  <a:cubicBezTo>
                    <a:pt x="74" y="133"/>
                    <a:pt x="73" y="132"/>
                    <a:pt x="72" y="131"/>
                  </a:cubicBezTo>
                  <a:cubicBezTo>
                    <a:pt x="71" y="131"/>
                    <a:pt x="71" y="131"/>
                    <a:pt x="71" y="130"/>
                  </a:cubicBezTo>
                  <a:cubicBezTo>
                    <a:pt x="70" y="130"/>
                    <a:pt x="70" y="130"/>
                    <a:pt x="70" y="129"/>
                  </a:cubicBezTo>
                  <a:cubicBezTo>
                    <a:pt x="70" y="129"/>
                    <a:pt x="69" y="128"/>
                    <a:pt x="69" y="128"/>
                  </a:cubicBezTo>
                  <a:cubicBezTo>
                    <a:pt x="69" y="128"/>
                    <a:pt x="69" y="128"/>
                    <a:pt x="68" y="128"/>
                  </a:cubicBezTo>
                  <a:cubicBezTo>
                    <a:pt x="68" y="128"/>
                    <a:pt x="68" y="128"/>
                    <a:pt x="68" y="128"/>
                  </a:cubicBezTo>
                  <a:cubicBezTo>
                    <a:pt x="67" y="128"/>
                    <a:pt x="67" y="128"/>
                    <a:pt x="67" y="128"/>
                  </a:cubicBezTo>
                  <a:cubicBezTo>
                    <a:pt x="71" y="123"/>
                    <a:pt x="71" y="123"/>
                    <a:pt x="71" y="123"/>
                  </a:cubicBezTo>
                  <a:cubicBezTo>
                    <a:pt x="71" y="123"/>
                    <a:pt x="71" y="123"/>
                    <a:pt x="71" y="123"/>
                  </a:cubicBezTo>
                  <a:cubicBezTo>
                    <a:pt x="70" y="125"/>
                    <a:pt x="70" y="126"/>
                    <a:pt x="70" y="128"/>
                  </a:cubicBezTo>
                  <a:cubicBezTo>
                    <a:pt x="71" y="129"/>
                    <a:pt x="71" y="130"/>
                    <a:pt x="72" y="131"/>
                  </a:cubicBezTo>
                  <a:cubicBezTo>
                    <a:pt x="73" y="131"/>
                    <a:pt x="74" y="131"/>
                    <a:pt x="74" y="131"/>
                  </a:cubicBezTo>
                  <a:cubicBezTo>
                    <a:pt x="75" y="131"/>
                    <a:pt x="75" y="131"/>
                    <a:pt x="76" y="130"/>
                  </a:cubicBezTo>
                  <a:cubicBezTo>
                    <a:pt x="76" y="130"/>
                    <a:pt x="76" y="130"/>
                    <a:pt x="76" y="129"/>
                  </a:cubicBezTo>
                  <a:cubicBezTo>
                    <a:pt x="76" y="129"/>
                    <a:pt x="76" y="128"/>
                    <a:pt x="76" y="128"/>
                  </a:cubicBezTo>
                  <a:cubicBezTo>
                    <a:pt x="76" y="127"/>
                    <a:pt x="75" y="127"/>
                    <a:pt x="75" y="126"/>
                  </a:cubicBezTo>
                  <a:cubicBezTo>
                    <a:pt x="74" y="124"/>
                    <a:pt x="74" y="123"/>
                    <a:pt x="73" y="122"/>
                  </a:cubicBezTo>
                  <a:cubicBezTo>
                    <a:pt x="73" y="122"/>
                    <a:pt x="73" y="121"/>
                    <a:pt x="73" y="120"/>
                  </a:cubicBezTo>
                  <a:cubicBezTo>
                    <a:pt x="73" y="119"/>
                    <a:pt x="74" y="119"/>
                    <a:pt x="74" y="118"/>
                  </a:cubicBezTo>
                  <a:cubicBezTo>
                    <a:pt x="75" y="117"/>
                    <a:pt x="76" y="116"/>
                    <a:pt x="77" y="116"/>
                  </a:cubicBezTo>
                  <a:cubicBezTo>
                    <a:pt x="78" y="116"/>
                    <a:pt x="79" y="116"/>
                    <a:pt x="80" y="117"/>
                  </a:cubicBezTo>
                  <a:cubicBezTo>
                    <a:pt x="81" y="117"/>
                    <a:pt x="81" y="118"/>
                    <a:pt x="81" y="118"/>
                  </a:cubicBezTo>
                  <a:cubicBezTo>
                    <a:pt x="82" y="119"/>
                    <a:pt x="82" y="119"/>
                    <a:pt x="82" y="119"/>
                  </a:cubicBezTo>
                  <a:cubicBezTo>
                    <a:pt x="82" y="120"/>
                    <a:pt x="83" y="120"/>
                    <a:pt x="83" y="120"/>
                  </a:cubicBezTo>
                  <a:cubicBezTo>
                    <a:pt x="83" y="121"/>
                    <a:pt x="83" y="121"/>
                    <a:pt x="83" y="121"/>
                  </a:cubicBezTo>
                  <a:cubicBezTo>
                    <a:pt x="83" y="120"/>
                    <a:pt x="84" y="120"/>
                    <a:pt x="84" y="120"/>
                  </a:cubicBezTo>
                  <a:cubicBezTo>
                    <a:pt x="84" y="120"/>
                    <a:pt x="84" y="120"/>
                    <a:pt x="84" y="120"/>
                  </a:cubicBezTo>
                  <a:close/>
                  <a:moveTo>
                    <a:pt x="87" y="138"/>
                  </a:moveTo>
                  <a:cubicBezTo>
                    <a:pt x="87" y="138"/>
                    <a:pt x="86" y="138"/>
                    <a:pt x="86" y="138"/>
                  </a:cubicBezTo>
                  <a:cubicBezTo>
                    <a:pt x="86" y="138"/>
                    <a:pt x="85" y="138"/>
                    <a:pt x="85" y="138"/>
                  </a:cubicBezTo>
                  <a:cubicBezTo>
                    <a:pt x="84" y="138"/>
                    <a:pt x="84" y="137"/>
                    <a:pt x="84" y="137"/>
                  </a:cubicBezTo>
                  <a:cubicBezTo>
                    <a:pt x="84" y="136"/>
                    <a:pt x="84" y="135"/>
                    <a:pt x="84" y="134"/>
                  </a:cubicBezTo>
                  <a:cubicBezTo>
                    <a:pt x="84" y="133"/>
                    <a:pt x="84" y="132"/>
                    <a:pt x="85" y="131"/>
                  </a:cubicBezTo>
                  <a:cubicBezTo>
                    <a:pt x="85" y="130"/>
                    <a:pt x="86" y="130"/>
                    <a:pt x="86" y="129"/>
                  </a:cubicBezTo>
                  <a:cubicBezTo>
                    <a:pt x="87" y="129"/>
                    <a:pt x="87" y="129"/>
                    <a:pt x="88" y="129"/>
                  </a:cubicBezTo>
                  <a:cubicBezTo>
                    <a:pt x="88" y="129"/>
                    <a:pt x="88" y="129"/>
                    <a:pt x="88" y="130"/>
                  </a:cubicBezTo>
                  <a:cubicBezTo>
                    <a:pt x="88" y="130"/>
                    <a:pt x="88" y="130"/>
                    <a:pt x="88" y="131"/>
                  </a:cubicBezTo>
                  <a:cubicBezTo>
                    <a:pt x="87" y="131"/>
                    <a:pt x="87" y="132"/>
                    <a:pt x="87" y="132"/>
                  </a:cubicBezTo>
                  <a:cubicBezTo>
                    <a:pt x="88" y="133"/>
                    <a:pt x="88" y="133"/>
                    <a:pt x="88" y="133"/>
                  </a:cubicBezTo>
                  <a:cubicBezTo>
                    <a:pt x="89" y="134"/>
                    <a:pt x="89" y="134"/>
                    <a:pt x="89" y="134"/>
                  </a:cubicBezTo>
                  <a:cubicBezTo>
                    <a:pt x="90" y="134"/>
                    <a:pt x="90" y="133"/>
                    <a:pt x="90" y="133"/>
                  </a:cubicBezTo>
                  <a:cubicBezTo>
                    <a:pt x="90" y="132"/>
                    <a:pt x="90" y="132"/>
                    <a:pt x="90" y="131"/>
                  </a:cubicBezTo>
                  <a:cubicBezTo>
                    <a:pt x="90" y="130"/>
                    <a:pt x="89" y="129"/>
                    <a:pt x="88" y="129"/>
                  </a:cubicBezTo>
                  <a:cubicBezTo>
                    <a:pt x="87" y="128"/>
                    <a:pt x="85" y="128"/>
                    <a:pt x="84" y="128"/>
                  </a:cubicBezTo>
                  <a:cubicBezTo>
                    <a:pt x="83" y="129"/>
                    <a:pt x="82" y="130"/>
                    <a:pt x="81" y="131"/>
                  </a:cubicBezTo>
                  <a:cubicBezTo>
                    <a:pt x="80" y="133"/>
                    <a:pt x="80" y="134"/>
                    <a:pt x="80" y="136"/>
                  </a:cubicBezTo>
                  <a:cubicBezTo>
                    <a:pt x="81" y="137"/>
                    <a:pt x="81" y="138"/>
                    <a:pt x="83" y="139"/>
                  </a:cubicBezTo>
                  <a:cubicBezTo>
                    <a:pt x="83" y="139"/>
                    <a:pt x="84" y="139"/>
                    <a:pt x="85" y="139"/>
                  </a:cubicBezTo>
                  <a:cubicBezTo>
                    <a:pt x="86" y="139"/>
                    <a:pt x="87" y="139"/>
                    <a:pt x="88" y="138"/>
                  </a:cubicBezTo>
                  <a:cubicBezTo>
                    <a:pt x="87" y="138"/>
                    <a:pt x="87" y="138"/>
                    <a:pt x="87" y="138"/>
                  </a:cubicBezTo>
                  <a:close/>
                  <a:moveTo>
                    <a:pt x="98" y="128"/>
                  </a:moveTo>
                  <a:cubicBezTo>
                    <a:pt x="98" y="128"/>
                    <a:pt x="99" y="129"/>
                    <a:pt x="99" y="129"/>
                  </a:cubicBezTo>
                  <a:cubicBezTo>
                    <a:pt x="99" y="130"/>
                    <a:pt x="99" y="130"/>
                    <a:pt x="99" y="131"/>
                  </a:cubicBezTo>
                  <a:cubicBezTo>
                    <a:pt x="99" y="131"/>
                    <a:pt x="98" y="131"/>
                    <a:pt x="98" y="131"/>
                  </a:cubicBezTo>
                  <a:cubicBezTo>
                    <a:pt x="97" y="132"/>
                    <a:pt x="97" y="132"/>
                    <a:pt x="96" y="131"/>
                  </a:cubicBezTo>
                  <a:cubicBezTo>
                    <a:pt x="96" y="131"/>
                    <a:pt x="96" y="131"/>
                    <a:pt x="96" y="130"/>
                  </a:cubicBezTo>
                  <a:cubicBezTo>
                    <a:pt x="95" y="130"/>
                    <a:pt x="95" y="129"/>
                    <a:pt x="96" y="129"/>
                  </a:cubicBezTo>
                  <a:cubicBezTo>
                    <a:pt x="96" y="128"/>
                    <a:pt x="96" y="128"/>
                    <a:pt x="97" y="128"/>
                  </a:cubicBezTo>
                  <a:cubicBezTo>
                    <a:pt x="97" y="128"/>
                    <a:pt x="98" y="128"/>
                    <a:pt x="98" y="128"/>
                  </a:cubicBezTo>
                  <a:close/>
                  <a:moveTo>
                    <a:pt x="97" y="134"/>
                  </a:moveTo>
                  <a:cubicBezTo>
                    <a:pt x="93" y="142"/>
                    <a:pt x="93" y="142"/>
                    <a:pt x="93" y="142"/>
                  </a:cubicBezTo>
                  <a:cubicBezTo>
                    <a:pt x="93" y="142"/>
                    <a:pt x="93" y="143"/>
                    <a:pt x="93" y="143"/>
                  </a:cubicBezTo>
                  <a:cubicBezTo>
                    <a:pt x="93" y="143"/>
                    <a:pt x="93" y="144"/>
                    <a:pt x="94" y="144"/>
                  </a:cubicBezTo>
                  <a:cubicBezTo>
                    <a:pt x="93" y="144"/>
                    <a:pt x="93" y="144"/>
                    <a:pt x="93" y="144"/>
                  </a:cubicBezTo>
                  <a:cubicBezTo>
                    <a:pt x="88" y="141"/>
                    <a:pt x="88" y="141"/>
                    <a:pt x="88" y="141"/>
                  </a:cubicBezTo>
                  <a:cubicBezTo>
                    <a:pt x="89" y="141"/>
                    <a:pt x="89" y="141"/>
                    <a:pt x="89" y="141"/>
                  </a:cubicBezTo>
                  <a:cubicBezTo>
                    <a:pt x="89" y="141"/>
                    <a:pt x="89" y="141"/>
                    <a:pt x="90" y="141"/>
                  </a:cubicBezTo>
                  <a:cubicBezTo>
                    <a:pt x="90" y="141"/>
                    <a:pt x="90" y="141"/>
                    <a:pt x="90" y="140"/>
                  </a:cubicBezTo>
                  <a:cubicBezTo>
                    <a:pt x="93" y="134"/>
                    <a:pt x="93" y="134"/>
                    <a:pt x="93" y="134"/>
                  </a:cubicBezTo>
                  <a:cubicBezTo>
                    <a:pt x="94" y="134"/>
                    <a:pt x="94" y="133"/>
                    <a:pt x="94" y="133"/>
                  </a:cubicBezTo>
                  <a:cubicBezTo>
                    <a:pt x="94" y="132"/>
                    <a:pt x="93" y="132"/>
                    <a:pt x="93" y="132"/>
                  </a:cubicBezTo>
                  <a:cubicBezTo>
                    <a:pt x="93" y="132"/>
                    <a:pt x="93" y="132"/>
                    <a:pt x="93" y="132"/>
                  </a:cubicBezTo>
                  <a:cubicBezTo>
                    <a:pt x="97" y="134"/>
                    <a:pt x="97" y="134"/>
                    <a:pt x="97" y="134"/>
                  </a:cubicBezTo>
                  <a:close/>
                  <a:moveTo>
                    <a:pt x="106" y="143"/>
                  </a:moveTo>
                  <a:cubicBezTo>
                    <a:pt x="106" y="142"/>
                    <a:pt x="106" y="140"/>
                    <a:pt x="106" y="139"/>
                  </a:cubicBezTo>
                  <a:cubicBezTo>
                    <a:pt x="106" y="138"/>
                    <a:pt x="105" y="137"/>
                    <a:pt x="104" y="137"/>
                  </a:cubicBezTo>
                  <a:cubicBezTo>
                    <a:pt x="103" y="136"/>
                    <a:pt x="102" y="136"/>
                    <a:pt x="100" y="137"/>
                  </a:cubicBezTo>
                  <a:cubicBezTo>
                    <a:pt x="99" y="138"/>
                    <a:pt x="98" y="139"/>
                    <a:pt x="97" y="140"/>
                  </a:cubicBezTo>
                  <a:cubicBezTo>
                    <a:pt x="97" y="142"/>
                    <a:pt x="97" y="143"/>
                    <a:pt x="97" y="144"/>
                  </a:cubicBezTo>
                  <a:cubicBezTo>
                    <a:pt x="97" y="146"/>
                    <a:pt x="98" y="147"/>
                    <a:pt x="100" y="147"/>
                  </a:cubicBezTo>
                  <a:cubicBezTo>
                    <a:pt x="101" y="148"/>
                    <a:pt x="101" y="148"/>
                    <a:pt x="102" y="148"/>
                  </a:cubicBezTo>
                  <a:cubicBezTo>
                    <a:pt x="103" y="147"/>
                    <a:pt x="104" y="147"/>
                    <a:pt x="105" y="146"/>
                  </a:cubicBezTo>
                  <a:cubicBezTo>
                    <a:pt x="105" y="146"/>
                    <a:pt x="105" y="146"/>
                    <a:pt x="105" y="146"/>
                  </a:cubicBezTo>
                  <a:cubicBezTo>
                    <a:pt x="104" y="146"/>
                    <a:pt x="103" y="146"/>
                    <a:pt x="103" y="146"/>
                  </a:cubicBezTo>
                  <a:cubicBezTo>
                    <a:pt x="103" y="147"/>
                    <a:pt x="102" y="147"/>
                    <a:pt x="102" y="146"/>
                  </a:cubicBezTo>
                  <a:cubicBezTo>
                    <a:pt x="101" y="146"/>
                    <a:pt x="101" y="146"/>
                    <a:pt x="100" y="145"/>
                  </a:cubicBezTo>
                  <a:cubicBezTo>
                    <a:pt x="100" y="144"/>
                    <a:pt x="100" y="142"/>
                    <a:pt x="100" y="141"/>
                  </a:cubicBezTo>
                  <a:cubicBezTo>
                    <a:pt x="106" y="143"/>
                    <a:pt x="106" y="143"/>
                    <a:pt x="106" y="143"/>
                  </a:cubicBezTo>
                  <a:close/>
                  <a:moveTo>
                    <a:pt x="104" y="141"/>
                  </a:moveTo>
                  <a:cubicBezTo>
                    <a:pt x="101" y="140"/>
                    <a:pt x="101" y="140"/>
                    <a:pt x="101" y="140"/>
                  </a:cubicBezTo>
                  <a:cubicBezTo>
                    <a:pt x="101" y="140"/>
                    <a:pt x="101" y="140"/>
                    <a:pt x="101" y="140"/>
                  </a:cubicBezTo>
                  <a:cubicBezTo>
                    <a:pt x="101" y="139"/>
                    <a:pt x="102" y="138"/>
                    <a:pt x="102" y="137"/>
                  </a:cubicBezTo>
                  <a:cubicBezTo>
                    <a:pt x="103" y="137"/>
                    <a:pt x="103" y="137"/>
                    <a:pt x="104" y="137"/>
                  </a:cubicBezTo>
                  <a:cubicBezTo>
                    <a:pt x="104" y="137"/>
                    <a:pt x="104" y="137"/>
                    <a:pt x="104" y="138"/>
                  </a:cubicBezTo>
                  <a:cubicBezTo>
                    <a:pt x="104" y="138"/>
                    <a:pt x="104" y="138"/>
                    <a:pt x="104" y="139"/>
                  </a:cubicBezTo>
                  <a:cubicBezTo>
                    <a:pt x="104" y="139"/>
                    <a:pt x="104" y="140"/>
                    <a:pt x="104" y="141"/>
                  </a:cubicBezTo>
                  <a:close/>
                  <a:moveTo>
                    <a:pt x="113" y="141"/>
                  </a:moveTo>
                  <a:cubicBezTo>
                    <a:pt x="113" y="142"/>
                    <a:pt x="113" y="142"/>
                    <a:pt x="113" y="142"/>
                  </a:cubicBezTo>
                  <a:cubicBezTo>
                    <a:pt x="114" y="142"/>
                    <a:pt x="114" y="141"/>
                    <a:pt x="115" y="141"/>
                  </a:cubicBezTo>
                  <a:cubicBezTo>
                    <a:pt x="115" y="141"/>
                    <a:pt x="116" y="141"/>
                    <a:pt x="116" y="141"/>
                  </a:cubicBezTo>
                  <a:cubicBezTo>
                    <a:pt x="117" y="142"/>
                    <a:pt x="118" y="142"/>
                    <a:pt x="118" y="142"/>
                  </a:cubicBezTo>
                  <a:cubicBezTo>
                    <a:pt x="118" y="143"/>
                    <a:pt x="118" y="144"/>
                    <a:pt x="118" y="144"/>
                  </a:cubicBezTo>
                  <a:cubicBezTo>
                    <a:pt x="118" y="145"/>
                    <a:pt x="118" y="145"/>
                    <a:pt x="118" y="147"/>
                  </a:cubicBezTo>
                  <a:cubicBezTo>
                    <a:pt x="116" y="151"/>
                    <a:pt x="116" y="151"/>
                    <a:pt x="116" y="151"/>
                  </a:cubicBezTo>
                  <a:cubicBezTo>
                    <a:pt x="116" y="152"/>
                    <a:pt x="116" y="152"/>
                    <a:pt x="116" y="152"/>
                  </a:cubicBezTo>
                  <a:cubicBezTo>
                    <a:pt x="116" y="153"/>
                    <a:pt x="116" y="153"/>
                    <a:pt x="117" y="153"/>
                  </a:cubicBezTo>
                  <a:cubicBezTo>
                    <a:pt x="117" y="153"/>
                    <a:pt x="117" y="153"/>
                    <a:pt x="117" y="153"/>
                  </a:cubicBezTo>
                  <a:cubicBezTo>
                    <a:pt x="112" y="152"/>
                    <a:pt x="112" y="152"/>
                    <a:pt x="112" y="152"/>
                  </a:cubicBezTo>
                  <a:cubicBezTo>
                    <a:pt x="112" y="151"/>
                    <a:pt x="112" y="151"/>
                    <a:pt x="112" y="151"/>
                  </a:cubicBezTo>
                  <a:cubicBezTo>
                    <a:pt x="112" y="151"/>
                    <a:pt x="113" y="151"/>
                    <a:pt x="113" y="151"/>
                  </a:cubicBezTo>
                  <a:cubicBezTo>
                    <a:pt x="113" y="151"/>
                    <a:pt x="113" y="150"/>
                    <a:pt x="113" y="150"/>
                  </a:cubicBezTo>
                  <a:cubicBezTo>
                    <a:pt x="115" y="145"/>
                    <a:pt x="115" y="145"/>
                    <a:pt x="115" y="145"/>
                  </a:cubicBezTo>
                  <a:cubicBezTo>
                    <a:pt x="115" y="144"/>
                    <a:pt x="115" y="144"/>
                    <a:pt x="115" y="143"/>
                  </a:cubicBezTo>
                  <a:cubicBezTo>
                    <a:pt x="115" y="143"/>
                    <a:pt x="115" y="143"/>
                    <a:pt x="115" y="143"/>
                  </a:cubicBezTo>
                  <a:cubicBezTo>
                    <a:pt x="115" y="143"/>
                    <a:pt x="115" y="142"/>
                    <a:pt x="115" y="142"/>
                  </a:cubicBezTo>
                  <a:cubicBezTo>
                    <a:pt x="114" y="142"/>
                    <a:pt x="113" y="142"/>
                    <a:pt x="113" y="143"/>
                  </a:cubicBezTo>
                  <a:cubicBezTo>
                    <a:pt x="111" y="149"/>
                    <a:pt x="111" y="149"/>
                    <a:pt x="111" y="149"/>
                  </a:cubicBezTo>
                  <a:cubicBezTo>
                    <a:pt x="111" y="150"/>
                    <a:pt x="110" y="150"/>
                    <a:pt x="111" y="150"/>
                  </a:cubicBezTo>
                  <a:cubicBezTo>
                    <a:pt x="111" y="151"/>
                    <a:pt x="111" y="151"/>
                    <a:pt x="111" y="151"/>
                  </a:cubicBezTo>
                  <a:cubicBezTo>
                    <a:pt x="111" y="151"/>
                    <a:pt x="111" y="151"/>
                    <a:pt x="111" y="151"/>
                  </a:cubicBezTo>
                  <a:cubicBezTo>
                    <a:pt x="106" y="150"/>
                    <a:pt x="106" y="150"/>
                    <a:pt x="106" y="150"/>
                  </a:cubicBezTo>
                  <a:cubicBezTo>
                    <a:pt x="106" y="149"/>
                    <a:pt x="106" y="149"/>
                    <a:pt x="106" y="149"/>
                  </a:cubicBezTo>
                  <a:cubicBezTo>
                    <a:pt x="107" y="149"/>
                    <a:pt x="107" y="149"/>
                    <a:pt x="107" y="149"/>
                  </a:cubicBezTo>
                  <a:cubicBezTo>
                    <a:pt x="107" y="149"/>
                    <a:pt x="108" y="149"/>
                    <a:pt x="108" y="148"/>
                  </a:cubicBezTo>
                  <a:cubicBezTo>
                    <a:pt x="110" y="142"/>
                    <a:pt x="110" y="142"/>
                    <a:pt x="110" y="142"/>
                  </a:cubicBezTo>
                  <a:cubicBezTo>
                    <a:pt x="110" y="141"/>
                    <a:pt x="110" y="141"/>
                    <a:pt x="110" y="140"/>
                  </a:cubicBezTo>
                  <a:cubicBezTo>
                    <a:pt x="110" y="140"/>
                    <a:pt x="110" y="140"/>
                    <a:pt x="109" y="140"/>
                  </a:cubicBezTo>
                  <a:cubicBezTo>
                    <a:pt x="109" y="139"/>
                    <a:pt x="109" y="139"/>
                    <a:pt x="109" y="139"/>
                  </a:cubicBezTo>
                  <a:cubicBezTo>
                    <a:pt x="113" y="141"/>
                    <a:pt x="113" y="141"/>
                    <a:pt x="113" y="141"/>
                  </a:cubicBezTo>
                  <a:close/>
                  <a:moveTo>
                    <a:pt x="128" y="153"/>
                  </a:moveTo>
                  <a:cubicBezTo>
                    <a:pt x="129" y="153"/>
                    <a:pt x="129" y="153"/>
                    <a:pt x="129" y="153"/>
                  </a:cubicBezTo>
                  <a:cubicBezTo>
                    <a:pt x="128" y="154"/>
                    <a:pt x="127" y="155"/>
                    <a:pt x="126" y="155"/>
                  </a:cubicBezTo>
                  <a:cubicBezTo>
                    <a:pt x="126" y="155"/>
                    <a:pt x="125" y="155"/>
                    <a:pt x="124" y="155"/>
                  </a:cubicBezTo>
                  <a:cubicBezTo>
                    <a:pt x="123" y="155"/>
                    <a:pt x="122" y="154"/>
                    <a:pt x="121" y="153"/>
                  </a:cubicBezTo>
                  <a:cubicBezTo>
                    <a:pt x="121" y="152"/>
                    <a:pt x="120" y="150"/>
                    <a:pt x="121" y="149"/>
                  </a:cubicBezTo>
                  <a:cubicBezTo>
                    <a:pt x="121" y="147"/>
                    <a:pt x="122" y="146"/>
                    <a:pt x="123" y="145"/>
                  </a:cubicBezTo>
                  <a:cubicBezTo>
                    <a:pt x="124" y="144"/>
                    <a:pt x="125" y="143"/>
                    <a:pt x="127" y="144"/>
                  </a:cubicBezTo>
                  <a:cubicBezTo>
                    <a:pt x="128" y="144"/>
                    <a:pt x="129" y="145"/>
                    <a:pt x="129" y="145"/>
                  </a:cubicBezTo>
                  <a:cubicBezTo>
                    <a:pt x="130" y="146"/>
                    <a:pt x="130" y="147"/>
                    <a:pt x="130" y="147"/>
                  </a:cubicBezTo>
                  <a:cubicBezTo>
                    <a:pt x="130" y="148"/>
                    <a:pt x="129" y="148"/>
                    <a:pt x="129" y="148"/>
                  </a:cubicBezTo>
                  <a:cubicBezTo>
                    <a:pt x="129" y="149"/>
                    <a:pt x="128" y="149"/>
                    <a:pt x="128" y="149"/>
                  </a:cubicBezTo>
                  <a:cubicBezTo>
                    <a:pt x="128" y="148"/>
                    <a:pt x="127" y="148"/>
                    <a:pt x="127" y="148"/>
                  </a:cubicBezTo>
                  <a:cubicBezTo>
                    <a:pt x="127" y="147"/>
                    <a:pt x="127" y="147"/>
                    <a:pt x="127" y="146"/>
                  </a:cubicBezTo>
                  <a:cubicBezTo>
                    <a:pt x="127" y="146"/>
                    <a:pt x="127" y="145"/>
                    <a:pt x="127" y="145"/>
                  </a:cubicBezTo>
                  <a:cubicBezTo>
                    <a:pt x="127" y="145"/>
                    <a:pt x="127" y="145"/>
                    <a:pt x="126" y="145"/>
                  </a:cubicBezTo>
                  <a:cubicBezTo>
                    <a:pt x="126" y="144"/>
                    <a:pt x="126" y="145"/>
                    <a:pt x="125" y="145"/>
                  </a:cubicBezTo>
                  <a:cubicBezTo>
                    <a:pt x="125" y="145"/>
                    <a:pt x="124" y="146"/>
                    <a:pt x="124" y="148"/>
                  </a:cubicBezTo>
                  <a:cubicBezTo>
                    <a:pt x="124" y="149"/>
                    <a:pt x="124" y="150"/>
                    <a:pt x="124" y="151"/>
                  </a:cubicBezTo>
                  <a:cubicBezTo>
                    <a:pt x="124" y="152"/>
                    <a:pt x="124" y="152"/>
                    <a:pt x="125" y="153"/>
                  </a:cubicBezTo>
                  <a:cubicBezTo>
                    <a:pt x="125" y="153"/>
                    <a:pt x="125" y="154"/>
                    <a:pt x="126" y="154"/>
                  </a:cubicBezTo>
                  <a:cubicBezTo>
                    <a:pt x="126" y="154"/>
                    <a:pt x="127" y="154"/>
                    <a:pt x="127" y="154"/>
                  </a:cubicBezTo>
                  <a:cubicBezTo>
                    <a:pt x="127" y="154"/>
                    <a:pt x="128" y="153"/>
                    <a:pt x="128" y="153"/>
                  </a:cubicBezTo>
                  <a:close/>
                  <a:moveTo>
                    <a:pt x="140" y="152"/>
                  </a:moveTo>
                  <a:cubicBezTo>
                    <a:pt x="134" y="151"/>
                    <a:pt x="134" y="151"/>
                    <a:pt x="134" y="151"/>
                  </a:cubicBezTo>
                  <a:cubicBezTo>
                    <a:pt x="134" y="153"/>
                    <a:pt x="134" y="154"/>
                    <a:pt x="135" y="155"/>
                  </a:cubicBezTo>
                  <a:cubicBezTo>
                    <a:pt x="135" y="156"/>
                    <a:pt x="136" y="156"/>
                    <a:pt x="137" y="156"/>
                  </a:cubicBezTo>
                  <a:cubicBezTo>
                    <a:pt x="137" y="156"/>
                    <a:pt x="138" y="156"/>
                    <a:pt x="138" y="156"/>
                  </a:cubicBezTo>
                  <a:cubicBezTo>
                    <a:pt x="138" y="156"/>
                    <a:pt x="139" y="155"/>
                    <a:pt x="139" y="155"/>
                  </a:cubicBezTo>
                  <a:cubicBezTo>
                    <a:pt x="140" y="155"/>
                    <a:pt x="140" y="155"/>
                    <a:pt x="140" y="155"/>
                  </a:cubicBezTo>
                  <a:cubicBezTo>
                    <a:pt x="139" y="156"/>
                    <a:pt x="138" y="157"/>
                    <a:pt x="137" y="157"/>
                  </a:cubicBezTo>
                  <a:cubicBezTo>
                    <a:pt x="137" y="158"/>
                    <a:pt x="136" y="158"/>
                    <a:pt x="135" y="158"/>
                  </a:cubicBezTo>
                  <a:cubicBezTo>
                    <a:pt x="133" y="157"/>
                    <a:pt x="132" y="156"/>
                    <a:pt x="132" y="155"/>
                  </a:cubicBezTo>
                  <a:cubicBezTo>
                    <a:pt x="131" y="154"/>
                    <a:pt x="131" y="153"/>
                    <a:pt x="131" y="151"/>
                  </a:cubicBezTo>
                  <a:cubicBezTo>
                    <a:pt x="132" y="149"/>
                    <a:pt x="132" y="148"/>
                    <a:pt x="134" y="147"/>
                  </a:cubicBezTo>
                  <a:cubicBezTo>
                    <a:pt x="135" y="146"/>
                    <a:pt x="136" y="146"/>
                    <a:pt x="137" y="146"/>
                  </a:cubicBezTo>
                  <a:cubicBezTo>
                    <a:pt x="138" y="146"/>
                    <a:pt x="139" y="147"/>
                    <a:pt x="140" y="148"/>
                  </a:cubicBezTo>
                  <a:cubicBezTo>
                    <a:pt x="140" y="149"/>
                    <a:pt x="140" y="150"/>
                    <a:pt x="140" y="152"/>
                  </a:cubicBezTo>
                  <a:close/>
                  <a:moveTo>
                    <a:pt x="138" y="151"/>
                  </a:moveTo>
                  <a:cubicBezTo>
                    <a:pt x="138" y="150"/>
                    <a:pt x="138" y="149"/>
                    <a:pt x="138" y="148"/>
                  </a:cubicBezTo>
                  <a:cubicBezTo>
                    <a:pt x="138" y="148"/>
                    <a:pt x="138" y="147"/>
                    <a:pt x="137" y="147"/>
                  </a:cubicBezTo>
                  <a:cubicBezTo>
                    <a:pt x="137" y="147"/>
                    <a:pt x="137" y="147"/>
                    <a:pt x="137" y="147"/>
                  </a:cubicBezTo>
                  <a:cubicBezTo>
                    <a:pt x="136" y="147"/>
                    <a:pt x="136" y="147"/>
                    <a:pt x="136" y="147"/>
                  </a:cubicBezTo>
                  <a:cubicBezTo>
                    <a:pt x="135" y="148"/>
                    <a:pt x="135" y="149"/>
                    <a:pt x="135" y="150"/>
                  </a:cubicBezTo>
                  <a:cubicBezTo>
                    <a:pt x="135" y="150"/>
                    <a:pt x="135" y="150"/>
                    <a:pt x="135" y="150"/>
                  </a:cubicBezTo>
                  <a:cubicBezTo>
                    <a:pt x="138" y="151"/>
                    <a:pt x="138" y="151"/>
                    <a:pt x="138" y="151"/>
                  </a:cubicBezTo>
                  <a:close/>
                  <a:moveTo>
                    <a:pt x="152" y="157"/>
                  </a:moveTo>
                  <a:cubicBezTo>
                    <a:pt x="151" y="158"/>
                    <a:pt x="150" y="159"/>
                    <a:pt x="149" y="159"/>
                  </a:cubicBezTo>
                  <a:cubicBezTo>
                    <a:pt x="148" y="159"/>
                    <a:pt x="148" y="159"/>
                    <a:pt x="147" y="158"/>
                  </a:cubicBezTo>
                  <a:cubicBezTo>
                    <a:pt x="147" y="158"/>
                    <a:pt x="147" y="157"/>
                    <a:pt x="147" y="157"/>
                  </a:cubicBezTo>
                  <a:cubicBezTo>
                    <a:pt x="147" y="156"/>
                    <a:pt x="147" y="155"/>
                    <a:pt x="148" y="154"/>
                  </a:cubicBezTo>
                  <a:cubicBezTo>
                    <a:pt x="149" y="154"/>
                    <a:pt x="150" y="153"/>
                    <a:pt x="153" y="152"/>
                  </a:cubicBezTo>
                  <a:cubicBezTo>
                    <a:pt x="153" y="151"/>
                    <a:pt x="153" y="151"/>
                    <a:pt x="153" y="151"/>
                  </a:cubicBezTo>
                  <a:cubicBezTo>
                    <a:pt x="153" y="150"/>
                    <a:pt x="153" y="149"/>
                    <a:pt x="153" y="149"/>
                  </a:cubicBezTo>
                  <a:cubicBezTo>
                    <a:pt x="153" y="149"/>
                    <a:pt x="152" y="149"/>
                    <a:pt x="152" y="149"/>
                  </a:cubicBezTo>
                  <a:cubicBezTo>
                    <a:pt x="152" y="148"/>
                    <a:pt x="152" y="148"/>
                    <a:pt x="151" y="148"/>
                  </a:cubicBezTo>
                  <a:cubicBezTo>
                    <a:pt x="151" y="148"/>
                    <a:pt x="151" y="148"/>
                    <a:pt x="150" y="149"/>
                  </a:cubicBezTo>
                  <a:cubicBezTo>
                    <a:pt x="150" y="149"/>
                    <a:pt x="150" y="149"/>
                    <a:pt x="150" y="149"/>
                  </a:cubicBezTo>
                  <a:cubicBezTo>
                    <a:pt x="150" y="149"/>
                    <a:pt x="150" y="149"/>
                    <a:pt x="150" y="150"/>
                  </a:cubicBezTo>
                  <a:cubicBezTo>
                    <a:pt x="150" y="150"/>
                    <a:pt x="151" y="150"/>
                    <a:pt x="151" y="151"/>
                  </a:cubicBezTo>
                  <a:cubicBezTo>
                    <a:pt x="151" y="151"/>
                    <a:pt x="150" y="151"/>
                    <a:pt x="150" y="152"/>
                  </a:cubicBezTo>
                  <a:cubicBezTo>
                    <a:pt x="150" y="152"/>
                    <a:pt x="149" y="152"/>
                    <a:pt x="149" y="152"/>
                  </a:cubicBezTo>
                  <a:cubicBezTo>
                    <a:pt x="148" y="152"/>
                    <a:pt x="148" y="152"/>
                    <a:pt x="148" y="151"/>
                  </a:cubicBezTo>
                  <a:cubicBezTo>
                    <a:pt x="148" y="151"/>
                    <a:pt x="147" y="151"/>
                    <a:pt x="147" y="150"/>
                  </a:cubicBezTo>
                  <a:cubicBezTo>
                    <a:pt x="147" y="150"/>
                    <a:pt x="148" y="149"/>
                    <a:pt x="148" y="149"/>
                  </a:cubicBezTo>
                  <a:cubicBezTo>
                    <a:pt x="149" y="148"/>
                    <a:pt x="149" y="148"/>
                    <a:pt x="150" y="148"/>
                  </a:cubicBezTo>
                  <a:cubicBezTo>
                    <a:pt x="151" y="148"/>
                    <a:pt x="152" y="147"/>
                    <a:pt x="152" y="148"/>
                  </a:cubicBezTo>
                  <a:cubicBezTo>
                    <a:pt x="153" y="148"/>
                    <a:pt x="154" y="148"/>
                    <a:pt x="155" y="148"/>
                  </a:cubicBezTo>
                  <a:cubicBezTo>
                    <a:pt x="155" y="149"/>
                    <a:pt x="156" y="149"/>
                    <a:pt x="156" y="150"/>
                  </a:cubicBezTo>
                  <a:cubicBezTo>
                    <a:pt x="156" y="150"/>
                    <a:pt x="156" y="151"/>
                    <a:pt x="156" y="152"/>
                  </a:cubicBezTo>
                  <a:cubicBezTo>
                    <a:pt x="155" y="156"/>
                    <a:pt x="155" y="156"/>
                    <a:pt x="155" y="156"/>
                  </a:cubicBezTo>
                  <a:cubicBezTo>
                    <a:pt x="155" y="157"/>
                    <a:pt x="155" y="157"/>
                    <a:pt x="155" y="157"/>
                  </a:cubicBezTo>
                  <a:cubicBezTo>
                    <a:pt x="156" y="158"/>
                    <a:pt x="156" y="158"/>
                    <a:pt x="156" y="158"/>
                  </a:cubicBezTo>
                  <a:cubicBezTo>
                    <a:pt x="156" y="158"/>
                    <a:pt x="156" y="158"/>
                    <a:pt x="156" y="158"/>
                  </a:cubicBezTo>
                  <a:cubicBezTo>
                    <a:pt x="156" y="158"/>
                    <a:pt x="156" y="158"/>
                    <a:pt x="156" y="157"/>
                  </a:cubicBezTo>
                  <a:cubicBezTo>
                    <a:pt x="157" y="158"/>
                    <a:pt x="157" y="158"/>
                    <a:pt x="157" y="158"/>
                  </a:cubicBezTo>
                  <a:cubicBezTo>
                    <a:pt x="156" y="158"/>
                    <a:pt x="156" y="159"/>
                    <a:pt x="156" y="159"/>
                  </a:cubicBezTo>
                  <a:cubicBezTo>
                    <a:pt x="155" y="159"/>
                    <a:pt x="155" y="159"/>
                    <a:pt x="154" y="159"/>
                  </a:cubicBezTo>
                  <a:cubicBezTo>
                    <a:pt x="154" y="159"/>
                    <a:pt x="153" y="159"/>
                    <a:pt x="153" y="159"/>
                  </a:cubicBezTo>
                  <a:cubicBezTo>
                    <a:pt x="152" y="158"/>
                    <a:pt x="152" y="158"/>
                    <a:pt x="152" y="157"/>
                  </a:cubicBezTo>
                  <a:close/>
                  <a:moveTo>
                    <a:pt x="152" y="156"/>
                  </a:moveTo>
                  <a:cubicBezTo>
                    <a:pt x="153" y="153"/>
                    <a:pt x="153" y="153"/>
                    <a:pt x="153" y="153"/>
                  </a:cubicBezTo>
                  <a:cubicBezTo>
                    <a:pt x="152" y="153"/>
                    <a:pt x="151" y="154"/>
                    <a:pt x="150" y="154"/>
                  </a:cubicBezTo>
                  <a:cubicBezTo>
                    <a:pt x="150" y="155"/>
                    <a:pt x="150" y="155"/>
                    <a:pt x="150" y="156"/>
                  </a:cubicBezTo>
                  <a:cubicBezTo>
                    <a:pt x="150" y="156"/>
                    <a:pt x="150" y="156"/>
                    <a:pt x="150" y="157"/>
                  </a:cubicBezTo>
                  <a:cubicBezTo>
                    <a:pt x="150" y="157"/>
                    <a:pt x="151" y="157"/>
                    <a:pt x="151" y="157"/>
                  </a:cubicBezTo>
                  <a:cubicBezTo>
                    <a:pt x="151" y="157"/>
                    <a:pt x="152" y="157"/>
                    <a:pt x="152" y="156"/>
                  </a:cubicBezTo>
                  <a:close/>
                  <a:moveTo>
                    <a:pt x="163" y="148"/>
                  </a:moveTo>
                  <a:cubicBezTo>
                    <a:pt x="163" y="149"/>
                    <a:pt x="163" y="149"/>
                    <a:pt x="163" y="149"/>
                  </a:cubicBezTo>
                  <a:cubicBezTo>
                    <a:pt x="164" y="149"/>
                    <a:pt x="164" y="148"/>
                    <a:pt x="165" y="148"/>
                  </a:cubicBezTo>
                  <a:cubicBezTo>
                    <a:pt x="165" y="148"/>
                    <a:pt x="166" y="148"/>
                    <a:pt x="166" y="148"/>
                  </a:cubicBezTo>
                  <a:cubicBezTo>
                    <a:pt x="167" y="148"/>
                    <a:pt x="168" y="148"/>
                    <a:pt x="168" y="148"/>
                  </a:cubicBezTo>
                  <a:cubicBezTo>
                    <a:pt x="168" y="149"/>
                    <a:pt x="169" y="149"/>
                    <a:pt x="169" y="150"/>
                  </a:cubicBezTo>
                  <a:cubicBezTo>
                    <a:pt x="169" y="150"/>
                    <a:pt x="169" y="151"/>
                    <a:pt x="169" y="152"/>
                  </a:cubicBezTo>
                  <a:cubicBezTo>
                    <a:pt x="169" y="157"/>
                    <a:pt x="169" y="157"/>
                    <a:pt x="169" y="157"/>
                  </a:cubicBezTo>
                  <a:cubicBezTo>
                    <a:pt x="169" y="157"/>
                    <a:pt x="169" y="158"/>
                    <a:pt x="169" y="158"/>
                  </a:cubicBezTo>
                  <a:cubicBezTo>
                    <a:pt x="170" y="158"/>
                    <a:pt x="170" y="159"/>
                    <a:pt x="170" y="159"/>
                  </a:cubicBezTo>
                  <a:cubicBezTo>
                    <a:pt x="170" y="159"/>
                    <a:pt x="170" y="159"/>
                    <a:pt x="170" y="159"/>
                  </a:cubicBezTo>
                  <a:cubicBezTo>
                    <a:pt x="165" y="159"/>
                    <a:pt x="165" y="159"/>
                    <a:pt x="165" y="159"/>
                  </a:cubicBezTo>
                  <a:cubicBezTo>
                    <a:pt x="165" y="159"/>
                    <a:pt x="165" y="159"/>
                    <a:pt x="165" y="159"/>
                  </a:cubicBezTo>
                  <a:cubicBezTo>
                    <a:pt x="165" y="159"/>
                    <a:pt x="166" y="158"/>
                    <a:pt x="166" y="158"/>
                  </a:cubicBezTo>
                  <a:cubicBezTo>
                    <a:pt x="166" y="158"/>
                    <a:pt x="166" y="157"/>
                    <a:pt x="166" y="157"/>
                  </a:cubicBezTo>
                  <a:cubicBezTo>
                    <a:pt x="166" y="152"/>
                    <a:pt x="166" y="152"/>
                    <a:pt x="166" y="152"/>
                  </a:cubicBezTo>
                  <a:cubicBezTo>
                    <a:pt x="166" y="151"/>
                    <a:pt x="166" y="150"/>
                    <a:pt x="166" y="150"/>
                  </a:cubicBezTo>
                  <a:cubicBezTo>
                    <a:pt x="166" y="150"/>
                    <a:pt x="166" y="150"/>
                    <a:pt x="166" y="149"/>
                  </a:cubicBezTo>
                  <a:cubicBezTo>
                    <a:pt x="165" y="149"/>
                    <a:pt x="165" y="149"/>
                    <a:pt x="165" y="149"/>
                  </a:cubicBezTo>
                  <a:cubicBezTo>
                    <a:pt x="164" y="149"/>
                    <a:pt x="164" y="150"/>
                    <a:pt x="163" y="151"/>
                  </a:cubicBezTo>
                  <a:cubicBezTo>
                    <a:pt x="163" y="157"/>
                    <a:pt x="163" y="157"/>
                    <a:pt x="163" y="157"/>
                  </a:cubicBezTo>
                  <a:cubicBezTo>
                    <a:pt x="163" y="158"/>
                    <a:pt x="163" y="158"/>
                    <a:pt x="164" y="158"/>
                  </a:cubicBezTo>
                  <a:cubicBezTo>
                    <a:pt x="164" y="158"/>
                    <a:pt x="164" y="159"/>
                    <a:pt x="164" y="159"/>
                  </a:cubicBezTo>
                  <a:cubicBezTo>
                    <a:pt x="164" y="159"/>
                    <a:pt x="164" y="159"/>
                    <a:pt x="164" y="159"/>
                  </a:cubicBezTo>
                  <a:cubicBezTo>
                    <a:pt x="159" y="159"/>
                    <a:pt x="159" y="159"/>
                    <a:pt x="159" y="159"/>
                  </a:cubicBezTo>
                  <a:cubicBezTo>
                    <a:pt x="159" y="159"/>
                    <a:pt x="159" y="159"/>
                    <a:pt x="159" y="159"/>
                  </a:cubicBezTo>
                  <a:cubicBezTo>
                    <a:pt x="159" y="159"/>
                    <a:pt x="160" y="159"/>
                    <a:pt x="160" y="158"/>
                  </a:cubicBezTo>
                  <a:cubicBezTo>
                    <a:pt x="160" y="158"/>
                    <a:pt x="160" y="158"/>
                    <a:pt x="160" y="157"/>
                  </a:cubicBezTo>
                  <a:cubicBezTo>
                    <a:pt x="160" y="150"/>
                    <a:pt x="160" y="150"/>
                    <a:pt x="160" y="150"/>
                  </a:cubicBezTo>
                  <a:cubicBezTo>
                    <a:pt x="160" y="150"/>
                    <a:pt x="160" y="149"/>
                    <a:pt x="160" y="149"/>
                  </a:cubicBezTo>
                  <a:cubicBezTo>
                    <a:pt x="160" y="149"/>
                    <a:pt x="159" y="149"/>
                    <a:pt x="159" y="149"/>
                  </a:cubicBezTo>
                  <a:cubicBezTo>
                    <a:pt x="159" y="148"/>
                    <a:pt x="159" y="148"/>
                    <a:pt x="159" y="148"/>
                  </a:cubicBezTo>
                  <a:cubicBezTo>
                    <a:pt x="163" y="148"/>
                    <a:pt x="163" y="148"/>
                    <a:pt x="163" y="148"/>
                  </a:cubicBezTo>
                  <a:close/>
                  <a:moveTo>
                    <a:pt x="181" y="142"/>
                  </a:moveTo>
                  <a:cubicBezTo>
                    <a:pt x="183" y="154"/>
                    <a:pt x="183" y="154"/>
                    <a:pt x="183" y="154"/>
                  </a:cubicBezTo>
                  <a:cubicBezTo>
                    <a:pt x="183" y="155"/>
                    <a:pt x="183" y="156"/>
                    <a:pt x="183" y="156"/>
                  </a:cubicBezTo>
                  <a:cubicBezTo>
                    <a:pt x="183" y="156"/>
                    <a:pt x="183" y="156"/>
                    <a:pt x="183" y="156"/>
                  </a:cubicBezTo>
                  <a:cubicBezTo>
                    <a:pt x="184" y="156"/>
                    <a:pt x="184" y="156"/>
                    <a:pt x="184" y="156"/>
                  </a:cubicBezTo>
                  <a:cubicBezTo>
                    <a:pt x="184" y="157"/>
                    <a:pt x="184" y="157"/>
                    <a:pt x="184" y="157"/>
                  </a:cubicBezTo>
                  <a:cubicBezTo>
                    <a:pt x="180" y="158"/>
                    <a:pt x="180" y="158"/>
                    <a:pt x="180" y="158"/>
                  </a:cubicBezTo>
                  <a:cubicBezTo>
                    <a:pt x="180" y="157"/>
                    <a:pt x="180" y="157"/>
                    <a:pt x="180" y="157"/>
                  </a:cubicBezTo>
                  <a:cubicBezTo>
                    <a:pt x="179" y="157"/>
                    <a:pt x="179" y="158"/>
                    <a:pt x="179" y="158"/>
                  </a:cubicBezTo>
                  <a:cubicBezTo>
                    <a:pt x="178" y="158"/>
                    <a:pt x="178" y="159"/>
                    <a:pt x="177" y="159"/>
                  </a:cubicBezTo>
                  <a:cubicBezTo>
                    <a:pt x="176" y="159"/>
                    <a:pt x="175" y="158"/>
                    <a:pt x="174" y="157"/>
                  </a:cubicBezTo>
                  <a:cubicBezTo>
                    <a:pt x="173" y="156"/>
                    <a:pt x="173" y="155"/>
                    <a:pt x="172" y="154"/>
                  </a:cubicBezTo>
                  <a:cubicBezTo>
                    <a:pt x="172" y="152"/>
                    <a:pt x="172" y="151"/>
                    <a:pt x="173" y="150"/>
                  </a:cubicBezTo>
                  <a:cubicBezTo>
                    <a:pt x="173" y="149"/>
                    <a:pt x="173" y="149"/>
                    <a:pt x="174" y="148"/>
                  </a:cubicBezTo>
                  <a:cubicBezTo>
                    <a:pt x="175" y="147"/>
                    <a:pt x="175" y="147"/>
                    <a:pt x="176" y="147"/>
                  </a:cubicBezTo>
                  <a:cubicBezTo>
                    <a:pt x="177" y="147"/>
                    <a:pt x="177" y="147"/>
                    <a:pt x="177" y="147"/>
                  </a:cubicBezTo>
                  <a:cubicBezTo>
                    <a:pt x="178" y="147"/>
                    <a:pt x="178" y="148"/>
                    <a:pt x="179" y="148"/>
                  </a:cubicBezTo>
                  <a:cubicBezTo>
                    <a:pt x="178" y="145"/>
                    <a:pt x="178" y="145"/>
                    <a:pt x="178" y="145"/>
                  </a:cubicBezTo>
                  <a:cubicBezTo>
                    <a:pt x="178" y="144"/>
                    <a:pt x="178" y="143"/>
                    <a:pt x="178" y="143"/>
                  </a:cubicBezTo>
                  <a:cubicBezTo>
                    <a:pt x="178" y="143"/>
                    <a:pt x="178" y="143"/>
                    <a:pt x="178" y="143"/>
                  </a:cubicBezTo>
                  <a:cubicBezTo>
                    <a:pt x="178" y="143"/>
                    <a:pt x="177" y="143"/>
                    <a:pt x="177" y="143"/>
                  </a:cubicBezTo>
                  <a:cubicBezTo>
                    <a:pt x="177" y="142"/>
                    <a:pt x="177" y="142"/>
                    <a:pt x="177" y="142"/>
                  </a:cubicBezTo>
                  <a:cubicBezTo>
                    <a:pt x="181" y="142"/>
                    <a:pt x="181" y="142"/>
                    <a:pt x="181" y="142"/>
                  </a:cubicBezTo>
                  <a:close/>
                  <a:moveTo>
                    <a:pt x="179" y="149"/>
                  </a:moveTo>
                  <a:cubicBezTo>
                    <a:pt x="178" y="148"/>
                    <a:pt x="178" y="148"/>
                    <a:pt x="177" y="148"/>
                  </a:cubicBezTo>
                  <a:cubicBezTo>
                    <a:pt x="177" y="148"/>
                    <a:pt x="176" y="148"/>
                    <a:pt x="176" y="148"/>
                  </a:cubicBezTo>
                  <a:cubicBezTo>
                    <a:pt x="176" y="149"/>
                    <a:pt x="176" y="149"/>
                    <a:pt x="176" y="150"/>
                  </a:cubicBezTo>
                  <a:cubicBezTo>
                    <a:pt x="176" y="150"/>
                    <a:pt x="176" y="151"/>
                    <a:pt x="176" y="153"/>
                  </a:cubicBezTo>
                  <a:cubicBezTo>
                    <a:pt x="176" y="154"/>
                    <a:pt x="176" y="155"/>
                    <a:pt x="176" y="156"/>
                  </a:cubicBezTo>
                  <a:cubicBezTo>
                    <a:pt x="177" y="156"/>
                    <a:pt x="177" y="157"/>
                    <a:pt x="177" y="157"/>
                  </a:cubicBezTo>
                  <a:cubicBezTo>
                    <a:pt x="177" y="157"/>
                    <a:pt x="178" y="157"/>
                    <a:pt x="178" y="157"/>
                  </a:cubicBezTo>
                  <a:cubicBezTo>
                    <a:pt x="179" y="157"/>
                    <a:pt x="179" y="156"/>
                    <a:pt x="180" y="155"/>
                  </a:cubicBezTo>
                  <a:cubicBezTo>
                    <a:pt x="179" y="149"/>
                    <a:pt x="179" y="149"/>
                    <a:pt x="179" y="149"/>
                  </a:cubicBezTo>
                  <a:close/>
                  <a:moveTo>
                    <a:pt x="201" y="138"/>
                  </a:moveTo>
                  <a:cubicBezTo>
                    <a:pt x="202" y="142"/>
                    <a:pt x="202" y="142"/>
                    <a:pt x="202" y="142"/>
                  </a:cubicBezTo>
                  <a:cubicBezTo>
                    <a:pt x="201" y="142"/>
                    <a:pt x="201" y="142"/>
                    <a:pt x="201" y="142"/>
                  </a:cubicBezTo>
                  <a:cubicBezTo>
                    <a:pt x="201" y="141"/>
                    <a:pt x="201" y="140"/>
                    <a:pt x="200" y="140"/>
                  </a:cubicBezTo>
                  <a:cubicBezTo>
                    <a:pt x="200" y="140"/>
                    <a:pt x="199" y="139"/>
                    <a:pt x="199" y="139"/>
                  </a:cubicBezTo>
                  <a:cubicBezTo>
                    <a:pt x="198" y="139"/>
                    <a:pt x="198" y="139"/>
                    <a:pt x="197" y="139"/>
                  </a:cubicBezTo>
                  <a:cubicBezTo>
                    <a:pt x="196" y="140"/>
                    <a:pt x="196" y="140"/>
                    <a:pt x="196" y="140"/>
                  </a:cubicBezTo>
                  <a:cubicBezTo>
                    <a:pt x="199" y="152"/>
                    <a:pt x="199" y="152"/>
                    <a:pt x="199" y="152"/>
                  </a:cubicBezTo>
                  <a:cubicBezTo>
                    <a:pt x="199" y="153"/>
                    <a:pt x="199" y="153"/>
                    <a:pt x="199" y="153"/>
                  </a:cubicBezTo>
                  <a:cubicBezTo>
                    <a:pt x="199" y="153"/>
                    <a:pt x="200" y="154"/>
                    <a:pt x="200" y="154"/>
                  </a:cubicBezTo>
                  <a:cubicBezTo>
                    <a:pt x="200" y="154"/>
                    <a:pt x="200" y="154"/>
                    <a:pt x="201" y="154"/>
                  </a:cubicBezTo>
                  <a:cubicBezTo>
                    <a:pt x="201" y="154"/>
                    <a:pt x="201" y="154"/>
                    <a:pt x="201" y="154"/>
                  </a:cubicBezTo>
                  <a:cubicBezTo>
                    <a:pt x="201" y="154"/>
                    <a:pt x="201" y="154"/>
                    <a:pt x="201" y="154"/>
                  </a:cubicBezTo>
                  <a:cubicBezTo>
                    <a:pt x="194" y="156"/>
                    <a:pt x="194" y="156"/>
                    <a:pt x="194" y="156"/>
                  </a:cubicBezTo>
                  <a:cubicBezTo>
                    <a:pt x="194" y="155"/>
                    <a:pt x="194" y="155"/>
                    <a:pt x="194" y="155"/>
                  </a:cubicBezTo>
                  <a:cubicBezTo>
                    <a:pt x="194" y="155"/>
                    <a:pt x="194" y="155"/>
                    <a:pt x="194" y="155"/>
                  </a:cubicBezTo>
                  <a:cubicBezTo>
                    <a:pt x="195" y="155"/>
                    <a:pt x="195" y="155"/>
                    <a:pt x="195" y="155"/>
                  </a:cubicBezTo>
                  <a:cubicBezTo>
                    <a:pt x="195" y="155"/>
                    <a:pt x="195" y="154"/>
                    <a:pt x="195" y="154"/>
                  </a:cubicBezTo>
                  <a:cubicBezTo>
                    <a:pt x="195" y="154"/>
                    <a:pt x="195" y="153"/>
                    <a:pt x="195" y="153"/>
                  </a:cubicBezTo>
                  <a:cubicBezTo>
                    <a:pt x="193" y="141"/>
                    <a:pt x="193" y="141"/>
                    <a:pt x="193" y="141"/>
                  </a:cubicBezTo>
                  <a:cubicBezTo>
                    <a:pt x="192" y="141"/>
                    <a:pt x="192" y="141"/>
                    <a:pt x="192" y="141"/>
                  </a:cubicBezTo>
                  <a:cubicBezTo>
                    <a:pt x="191" y="141"/>
                    <a:pt x="190" y="142"/>
                    <a:pt x="189" y="142"/>
                  </a:cubicBezTo>
                  <a:cubicBezTo>
                    <a:pt x="189" y="143"/>
                    <a:pt x="189" y="144"/>
                    <a:pt x="189" y="145"/>
                  </a:cubicBezTo>
                  <a:cubicBezTo>
                    <a:pt x="188" y="145"/>
                    <a:pt x="188" y="145"/>
                    <a:pt x="188" y="145"/>
                  </a:cubicBezTo>
                  <a:cubicBezTo>
                    <a:pt x="188" y="141"/>
                    <a:pt x="188" y="141"/>
                    <a:pt x="188" y="141"/>
                  </a:cubicBezTo>
                  <a:cubicBezTo>
                    <a:pt x="201" y="138"/>
                    <a:pt x="201" y="138"/>
                    <a:pt x="201" y="138"/>
                  </a:cubicBezTo>
                  <a:close/>
                  <a:moveTo>
                    <a:pt x="212" y="145"/>
                  </a:moveTo>
                  <a:cubicBezTo>
                    <a:pt x="206" y="147"/>
                    <a:pt x="206" y="147"/>
                    <a:pt x="206" y="147"/>
                  </a:cubicBezTo>
                  <a:cubicBezTo>
                    <a:pt x="207" y="148"/>
                    <a:pt x="207" y="149"/>
                    <a:pt x="208" y="150"/>
                  </a:cubicBezTo>
                  <a:cubicBezTo>
                    <a:pt x="209" y="150"/>
                    <a:pt x="210" y="150"/>
                    <a:pt x="210" y="150"/>
                  </a:cubicBezTo>
                  <a:cubicBezTo>
                    <a:pt x="211" y="150"/>
                    <a:pt x="211" y="150"/>
                    <a:pt x="211" y="149"/>
                  </a:cubicBezTo>
                  <a:cubicBezTo>
                    <a:pt x="212" y="149"/>
                    <a:pt x="212" y="148"/>
                    <a:pt x="212" y="148"/>
                  </a:cubicBezTo>
                  <a:cubicBezTo>
                    <a:pt x="213" y="148"/>
                    <a:pt x="213" y="148"/>
                    <a:pt x="213" y="148"/>
                  </a:cubicBezTo>
                  <a:cubicBezTo>
                    <a:pt x="212" y="149"/>
                    <a:pt x="212" y="150"/>
                    <a:pt x="211" y="151"/>
                  </a:cubicBezTo>
                  <a:cubicBezTo>
                    <a:pt x="211" y="152"/>
                    <a:pt x="210" y="152"/>
                    <a:pt x="209" y="152"/>
                  </a:cubicBezTo>
                  <a:cubicBezTo>
                    <a:pt x="208" y="153"/>
                    <a:pt x="207" y="152"/>
                    <a:pt x="205" y="151"/>
                  </a:cubicBezTo>
                  <a:cubicBezTo>
                    <a:pt x="205" y="151"/>
                    <a:pt x="204" y="149"/>
                    <a:pt x="204" y="148"/>
                  </a:cubicBezTo>
                  <a:cubicBezTo>
                    <a:pt x="203" y="146"/>
                    <a:pt x="203" y="145"/>
                    <a:pt x="204" y="143"/>
                  </a:cubicBezTo>
                  <a:cubicBezTo>
                    <a:pt x="205" y="142"/>
                    <a:pt x="205" y="141"/>
                    <a:pt x="207" y="141"/>
                  </a:cubicBezTo>
                  <a:cubicBezTo>
                    <a:pt x="208" y="140"/>
                    <a:pt x="209" y="141"/>
                    <a:pt x="210" y="141"/>
                  </a:cubicBezTo>
                  <a:cubicBezTo>
                    <a:pt x="211" y="142"/>
                    <a:pt x="211" y="143"/>
                    <a:pt x="212" y="145"/>
                  </a:cubicBezTo>
                  <a:close/>
                  <a:moveTo>
                    <a:pt x="209" y="145"/>
                  </a:moveTo>
                  <a:cubicBezTo>
                    <a:pt x="209" y="144"/>
                    <a:pt x="209" y="143"/>
                    <a:pt x="208" y="142"/>
                  </a:cubicBezTo>
                  <a:cubicBezTo>
                    <a:pt x="208" y="142"/>
                    <a:pt x="208" y="142"/>
                    <a:pt x="207" y="142"/>
                  </a:cubicBezTo>
                  <a:cubicBezTo>
                    <a:pt x="207" y="142"/>
                    <a:pt x="207" y="142"/>
                    <a:pt x="207" y="142"/>
                  </a:cubicBezTo>
                  <a:cubicBezTo>
                    <a:pt x="206" y="142"/>
                    <a:pt x="206" y="142"/>
                    <a:pt x="206" y="142"/>
                  </a:cubicBezTo>
                  <a:cubicBezTo>
                    <a:pt x="206" y="143"/>
                    <a:pt x="206" y="144"/>
                    <a:pt x="206" y="145"/>
                  </a:cubicBezTo>
                  <a:cubicBezTo>
                    <a:pt x="206" y="146"/>
                    <a:pt x="206" y="146"/>
                    <a:pt x="206" y="146"/>
                  </a:cubicBezTo>
                  <a:cubicBezTo>
                    <a:pt x="209" y="145"/>
                    <a:pt x="209" y="145"/>
                    <a:pt x="209" y="145"/>
                  </a:cubicBezTo>
                  <a:close/>
                  <a:moveTo>
                    <a:pt x="223" y="144"/>
                  </a:moveTo>
                  <a:cubicBezTo>
                    <a:pt x="223" y="144"/>
                    <a:pt x="223" y="144"/>
                    <a:pt x="223" y="144"/>
                  </a:cubicBezTo>
                  <a:cubicBezTo>
                    <a:pt x="223" y="145"/>
                    <a:pt x="223" y="146"/>
                    <a:pt x="222" y="147"/>
                  </a:cubicBezTo>
                  <a:cubicBezTo>
                    <a:pt x="222" y="147"/>
                    <a:pt x="221" y="148"/>
                    <a:pt x="220" y="148"/>
                  </a:cubicBezTo>
                  <a:cubicBezTo>
                    <a:pt x="219" y="149"/>
                    <a:pt x="218" y="149"/>
                    <a:pt x="217" y="148"/>
                  </a:cubicBezTo>
                  <a:cubicBezTo>
                    <a:pt x="215" y="147"/>
                    <a:pt x="215" y="146"/>
                    <a:pt x="214" y="145"/>
                  </a:cubicBezTo>
                  <a:cubicBezTo>
                    <a:pt x="213" y="143"/>
                    <a:pt x="213" y="142"/>
                    <a:pt x="214" y="140"/>
                  </a:cubicBezTo>
                  <a:cubicBezTo>
                    <a:pt x="214" y="139"/>
                    <a:pt x="215" y="138"/>
                    <a:pt x="217" y="137"/>
                  </a:cubicBezTo>
                  <a:cubicBezTo>
                    <a:pt x="218" y="137"/>
                    <a:pt x="218" y="137"/>
                    <a:pt x="219" y="137"/>
                  </a:cubicBezTo>
                  <a:cubicBezTo>
                    <a:pt x="220" y="137"/>
                    <a:pt x="221" y="138"/>
                    <a:pt x="221" y="138"/>
                  </a:cubicBezTo>
                  <a:cubicBezTo>
                    <a:pt x="221" y="139"/>
                    <a:pt x="221" y="139"/>
                    <a:pt x="221" y="140"/>
                  </a:cubicBezTo>
                  <a:cubicBezTo>
                    <a:pt x="221" y="140"/>
                    <a:pt x="220" y="140"/>
                    <a:pt x="220" y="140"/>
                  </a:cubicBezTo>
                  <a:cubicBezTo>
                    <a:pt x="220" y="140"/>
                    <a:pt x="219" y="140"/>
                    <a:pt x="219" y="140"/>
                  </a:cubicBezTo>
                  <a:cubicBezTo>
                    <a:pt x="218" y="140"/>
                    <a:pt x="218" y="140"/>
                    <a:pt x="218" y="139"/>
                  </a:cubicBezTo>
                  <a:cubicBezTo>
                    <a:pt x="218" y="138"/>
                    <a:pt x="217" y="138"/>
                    <a:pt x="217" y="138"/>
                  </a:cubicBezTo>
                  <a:cubicBezTo>
                    <a:pt x="217" y="138"/>
                    <a:pt x="217" y="138"/>
                    <a:pt x="216" y="138"/>
                  </a:cubicBezTo>
                  <a:cubicBezTo>
                    <a:pt x="216" y="138"/>
                    <a:pt x="216" y="138"/>
                    <a:pt x="216" y="139"/>
                  </a:cubicBezTo>
                  <a:cubicBezTo>
                    <a:pt x="216" y="140"/>
                    <a:pt x="216" y="141"/>
                    <a:pt x="216" y="142"/>
                  </a:cubicBezTo>
                  <a:cubicBezTo>
                    <a:pt x="217" y="143"/>
                    <a:pt x="217" y="144"/>
                    <a:pt x="218" y="144"/>
                  </a:cubicBezTo>
                  <a:cubicBezTo>
                    <a:pt x="218" y="145"/>
                    <a:pt x="219" y="146"/>
                    <a:pt x="220" y="146"/>
                  </a:cubicBezTo>
                  <a:cubicBezTo>
                    <a:pt x="220" y="146"/>
                    <a:pt x="221" y="146"/>
                    <a:pt x="221" y="146"/>
                  </a:cubicBezTo>
                  <a:cubicBezTo>
                    <a:pt x="221" y="146"/>
                    <a:pt x="222" y="145"/>
                    <a:pt x="222" y="145"/>
                  </a:cubicBezTo>
                  <a:cubicBezTo>
                    <a:pt x="222" y="145"/>
                    <a:pt x="222" y="144"/>
                    <a:pt x="223" y="14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iṣļïḋe">
              <a:extLst>
                <a:ext uri="{FF2B5EF4-FFF2-40B4-BE49-F238E27FC236}">
                  <a16:creationId xmlns:a16="http://schemas.microsoft.com/office/drawing/2014/main" xmlns="" id="{ECDF4ED1-16E4-44CA-AC5D-4BAD835E9F46}"/>
                </a:ext>
              </a:extLst>
            </p:cNvPr>
            <p:cNvSpPr/>
            <p:nvPr/>
          </p:nvSpPr>
          <p:spPr bwMode="auto">
            <a:xfrm>
              <a:off x="3440113" y="3430588"/>
              <a:ext cx="346075" cy="481013"/>
            </a:xfrm>
            <a:custGeom>
              <a:avLst/>
              <a:gdLst>
                <a:gd name="T0" fmla="*/ 14 w 105"/>
                <a:gd name="T1" fmla="*/ 134 h 145"/>
                <a:gd name="T2" fmla="*/ 13 w 105"/>
                <a:gd name="T3" fmla="*/ 141 h 145"/>
                <a:gd name="T4" fmla="*/ 8 w 105"/>
                <a:gd name="T5" fmla="*/ 136 h 145"/>
                <a:gd name="T6" fmla="*/ 8 w 105"/>
                <a:gd name="T7" fmla="*/ 144 h 145"/>
                <a:gd name="T8" fmla="*/ 19 w 105"/>
                <a:gd name="T9" fmla="*/ 127 h 145"/>
                <a:gd name="T10" fmla="*/ 20 w 105"/>
                <a:gd name="T11" fmla="*/ 139 h 145"/>
                <a:gd name="T12" fmla="*/ 21 w 105"/>
                <a:gd name="T13" fmla="*/ 127 h 145"/>
                <a:gd name="T14" fmla="*/ 25 w 105"/>
                <a:gd name="T15" fmla="*/ 136 h 145"/>
                <a:gd name="T16" fmla="*/ 23 w 105"/>
                <a:gd name="T17" fmla="*/ 125 h 145"/>
                <a:gd name="T18" fmla="*/ 35 w 105"/>
                <a:gd name="T19" fmla="*/ 120 h 145"/>
                <a:gd name="T20" fmla="*/ 30 w 105"/>
                <a:gd name="T21" fmla="*/ 120 h 145"/>
                <a:gd name="T22" fmla="*/ 36 w 105"/>
                <a:gd name="T23" fmla="*/ 129 h 145"/>
                <a:gd name="T24" fmla="*/ 36 w 105"/>
                <a:gd name="T25" fmla="*/ 109 h 145"/>
                <a:gd name="T26" fmla="*/ 42 w 105"/>
                <a:gd name="T27" fmla="*/ 124 h 145"/>
                <a:gd name="T28" fmla="*/ 44 w 105"/>
                <a:gd name="T29" fmla="*/ 107 h 145"/>
                <a:gd name="T30" fmla="*/ 45 w 105"/>
                <a:gd name="T31" fmla="*/ 115 h 145"/>
                <a:gd name="T32" fmla="*/ 52 w 105"/>
                <a:gd name="T33" fmla="*/ 113 h 145"/>
                <a:gd name="T34" fmla="*/ 45 w 105"/>
                <a:gd name="T35" fmla="*/ 109 h 145"/>
                <a:gd name="T36" fmla="*/ 57 w 105"/>
                <a:gd name="T37" fmla="*/ 105 h 145"/>
                <a:gd name="T38" fmla="*/ 62 w 105"/>
                <a:gd name="T39" fmla="*/ 112 h 145"/>
                <a:gd name="T40" fmla="*/ 59 w 105"/>
                <a:gd name="T41" fmla="*/ 106 h 145"/>
                <a:gd name="T42" fmla="*/ 60 w 105"/>
                <a:gd name="T43" fmla="*/ 100 h 145"/>
                <a:gd name="T44" fmla="*/ 53 w 105"/>
                <a:gd name="T45" fmla="*/ 99 h 145"/>
                <a:gd name="T46" fmla="*/ 53 w 105"/>
                <a:gd name="T47" fmla="*/ 100 h 145"/>
                <a:gd name="T48" fmla="*/ 64 w 105"/>
                <a:gd name="T49" fmla="*/ 109 h 145"/>
                <a:gd name="T50" fmla="*/ 58 w 105"/>
                <a:gd name="T51" fmla="*/ 93 h 145"/>
                <a:gd name="T52" fmla="*/ 62 w 105"/>
                <a:gd name="T53" fmla="*/ 91 h 145"/>
                <a:gd name="T54" fmla="*/ 64 w 105"/>
                <a:gd name="T55" fmla="*/ 84 h 145"/>
                <a:gd name="T56" fmla="*/ 69 w 105"/>
                <a:gd name="T57" fmla="*/ 103 h 145"/>
                <a:gd name="T58" fmla="*/ 70 w 105"/>
                <a:gd name="T59" fmla="*/ 100 h 145"/>
                <a:gd name="T60" fmla="*/ 77 w 105"/>
                <a:gd name="T61" fmla="*/ 74 h 145"/>
                <a:gd name="T62" fmla="*/ 70 w 105"/>
                <a:gd name="T63" fmla="*/ 76 h 145"/>
                <a:gd name="T64" fmla="*/ 78 w 105"/>
                <a:gd name="T65" fmla="*/ 80 h 145"/>
                <a:gd name="T66" fmla="*/ 77 w 105"/>
                <a:gd name="T67" fmla="*/ 63 h 145"/>
                <a:gd name="T68" fmla="*/ 72 w 105"/>
                <a:gd name="T69" fmla="*/ 61 h 145"/>
                <a:gd name="T70" fmla="*/ 74 w 105"/>
                <a:gd name="T71" fmla="*/ 59 h 145"/>
                <a:gd name="T72" fmla="*/ 73 w 105"/>
                <a:gd name="T73" fmla="*/ 69 h 145"/>
                <a:gd name="T74" fmla="*/ 82 w 105"/>
                <a:gd name="T75" fmla="*/ 74 h 145"/>
                <a:gd name="T76" fmla="*/ 84 w 105"/>
                <a:gd name="T77" fmla="*/ 43 h 145"/>
                <a:gd name="T78" fmla="*/ 86 w 105"/>
                <a:gd name="T79" fmla="*/ 55 h 145"/>
                <a:gd name="T80" fmla="*/ 92 w 105"/>
                <a:gd name="T81" fmla="*/ 53 h 145"/>
                <a:gd name="T82" fmla="*/ 79 w 105"/>
                <a:gd name="T83" fmla="*/ 44 h 145"/>
                <a:gd name="T84" fmla="*/ 81 w 105"/>
                <a:gd name="T85" fmla="*/ 40 h 145"/>
                <a:gd name="T86" fmla="*/ 97 w 105"/>
                <a:gd name="T87" fmla="*/ 39 h 145"/>
                <a:gd name="T88" fmla="*/ 88 w 105"/>
                <a:gd name="T89" fmla="*/ 35 h 145"/>
                <a:gd name="T90" fmla="*/ 98 w 105"/>
                <a:gd name="T91" fmla="*/ 33 h 145"/>
                <a:gd name="T92" fmla="*/ 87 w 105"/>
                <a:gd name="T93" fmla="*/ 34 h 145"/>
                <a:gd name="T94" fmla="*/ 88 w 105"/>
                <a:gd name="T95" fmla="*/ 25 h 145"/>
                <a:gd name="T96" fmla="*/ 98 w 105"/>
                <a:gd name="T97" fmla="*/ 27 h 145"/>
                <a:gd name="T98" fmla="*/ 98 w 105"/>
                <a:gd name="T99" fmla="*/ 30 h 145"/>
                <a:gd name="T100" fmla="*/ 93 w 105"/>
                <a:gd name="T101" fmla="*/ 18 h 145"/>
                <a:gd name="T102" fmla="*/ 102 w 105"/>
                <a:gd name="T103" fmla="*/ 13 h 145"/>
                <a:gd name="T104" fmla="*/ 95 w 105"/>
                <a:gd name="T105" fmla="*/ 16 h 145"/>
                <a:gd name="T106" fmla="*/ 101 w 105"/>
                <a:gd name="T107" fmla="*/ 18 h 145"/>
                <a:gd name="T108" fmla="*/ 92 w 105"/>
                <a:gd name="T109" fmla="*/ 22 h 145"/>
                <a:gd name="T110" fmla="*/ 102 w 105"/>
                <a:gd name="T111" fmla="*/ 10 h 145"/>
                <a:gd name="T112" fmla="*/ 95 w 105"/>
                <a:gd name="T113" fmla="*/ 7 h 145"/>
                <a:gd name="T114" fmla="*/ 96 w 105"/>
                <a:gd name="T115" fmla="*/ 10 h 145"/>
                <a:gd name="T116" fmla="*/ 102 w 105"/>
                <a:gd name="T117" fmla="*/ 1 h 145"/>
                <a:gd name="T118" fmla="*/ 105 w 105"/>
                <a:gd name="T119" fmla="*/ 3 h 145"/>
                <a:gd name="T120" fmla="*/ 102 w 105"/>
                <a:gd name="T1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45">
                  <a:moveTo>
                    <a:pt x="4" y="129"/>
                  </a:moveTo>
                  <a:cubicBezTo>
                    <a:pt x="7" y="135"/>
                    <a:pt x="7" y="135"/>
                    <a:pt x="7" y="135"/>
                  </a:cubicBezTo>
                  <a:cubicBezTo>
                    <a:pt x="7" y="134"/>
                    <a:pt x="8" y="133"/>
                    <a:pt x="8" y="133"/>
                  </a:cubicBezTo>
                  <a:cubicBezTo>
                    <a:pt x="8" y="132"/>
                    <a:pt x="9" y="132"/>
                    <a:pt x="9" y="131"/>
                  </a:cubicBezTo>
                  <a:cubicBezTo>
                    <a:pt x="10" y="131"/>
                    <a:pt x="10" y="131"/>
                    <a:pt x="11" y="131"/>
                  </a:cubicBezTo>
                  <a:cubicBezTo>
                    <a:pt x="11" y="131"/>
                    <a:pt x="12" y="132"/>
                    <a:pt x="12" y="132"/>
                  </a:cubicBezTo>
                  <a:cubicBezTo>
                    <a:pt x="13" y="132"/>
                    <a:pt x="13" y="133"/>
                    <a:pt x="14" y="134"/>
                  </a:cubicBezTo>
                  <a:cubicBezTo>
                    <a:pt x="15" y="138"/>
                    <a:pt x="15" y="138"/>
                    <a:pt x="15" y="138"/>
                  </a:cubicBezTo>
                  <a:cubicBezTo>
                    <a:pt x="16" y="139"/>
                    <a:pt x="16" y="139"/>
                    <a:pt x="16" y="139"/>
                  </a:cubicBezTo>
                  <a:cubicBezTo>
                    <a:pt x="17" y="140"/>
                    <a:pt x="17" y="140"/>
                    <a:pt x="17" y="139"/>
                  </a:cubicBezTo>
                  <a:cubicBezTo>
                    <a:pt x="17" y="140"/>
                    <a:pt x="17" y="140"/>
                    <a:pt x="17" y="140"/>
                  </a:cubicBezTo>
                  <a:cubicBezTo>
                    <a:pt x="13" y="142"/>
                    <a:pt x="13" y="142"/>
                    <a:pt x="13" y="142"/>
                  </a:cubicBezTo>
                  <a:cubicBezTo>
                    <a:pt x="13" y="142"/>
                    <a:pt x="13" y="142"/>
                    <a:pt x="13" y="142"/>
                  </a:cubicBezTo>
                  <a:cubicBezTo>
                    <a:pt x="13" y="142"/>
                    <a:pt x="13" y="141"/>
                    <a:pt x="13" y="141"/>
                  </a:cubicBezTo>
                  <a:cubicBezTo>
                    <a:pt x="13" y="141"/>
                    <a:pt x="13" y="140"/>
                    <a:pt x="13" y="140"/>
                  </a:cubicBezTo>
                  <a:cubicBezTo>
                    <a:pt x="10" y="135"/>
                    <a:pt x="10" y="135"/>
                    <a:pt x="10" y="135"/>
                  </a:cubicBezTo>
                  <a:cubicBezTo>
                    <a:pt x="10" y="134"/>
                    <a:pt x="10" y="134"/>
                    <a:pt x="10" y="134"/>
                  </a:cubicBezTo>
                  <a:cubicBezTo>
                    <a:pt x="9" y="134"/>
                    <a:pt x="9" y="133"/>
                    <a:pt x="9" y="133"/>
                  </a:cubicBezTo>
                  <a:cubicBezTo>
                    <a:pt x="9" y="133"/>
                    <a:pt x="9" y="133"/>
                    <a:pt x="9" y="134"/>
                  </a:cubicBezTo>
                  <a:cubicBezTo>
                    <a:pt x="8" y="134"/>
                    <a:pt x="8" y="134"/>
                    <a:pt x="8" y="134"/>
                  </a:cubicBezTo>
                  <a:cubicBezTo>
                    <a:pt x="8" y="135"/>
                    <a:pt x="8" y="135"/>
                    <a:pt x="8" y="136"/>
                  </a:cubicBezTo>
                  <a:cubicBezTo>
                    <a:pt x="10" y="141"/>
                    <a:pt x="10" y="141"/>
                    <a:pt x="10" y="141"/>
                  </a:cubicBezTo>
                  <a:cubicBezTo>
                    <a:pt x="10" y="142"/>
                    <a:pt x="11" y="142"/>
                    <a:pt x="11" y="142"/>
                  </a:cubicBezTo>
                  <a:cubicBezTo>
                    <a:pt x="11" y="142"/>
                    <a:pt x="11" y="142"/>
                    <a:pt x="12" y="142"/>
                  </a:cubicBezTo>
                  <a:cubicBezTo>
                    <a:pt x="12" y="143"/>
                    <a:pt x="12" y="143"/>
                    <a:pt x="12" y="143"/>
                  </a:cubicBezTo>
                  <a:cubicBezTo>
                    <a:pt x="7" y="145"/>
                    <a:pt x="7" y="145"/>
                    <a:pt x="7" y="145"/>
                  </a:cubicBezTo>
                  <a:cubicBezTo>
                    <a:pt x="7" y="145"/>
                    <a:pt x="7" y="145"/>
                    <a:pt x="7" y="145"/>
                  </a:cubicBezTo>
                  <a:cubicBezTo>
                    <a:pt x="8" y="145"/>
                    <a:pt x="8" y="144"/>
                    <a:pt x="8" y="144"/>
                  </a:cubicBezTo>
                  <a:cubicBezTo>
                    <a:pt x="8" y="144"/>
                    <a:pt x="8" y="143"/>
                    <a:pt x="7" y="143"/>
                  </a:cubicBezTo>
                  <a:cubicBezTo>
                    <a:pt x="2" y="132"/>
                    <a:pt x="2" y="132"/>
                    <a:pt x="2" y="132"/>
                  </a:cubicBezTo>
                  <a:cubicBezTo>
                    <a:pt x="2" y="132"/>
                    <a:pt x="2" y="131"/>
                    <a:pt x="2" y="131"/>
                  </a:cubicBezTo>
                  <a:cubicBezTo>
                    <a:pt x="1" y="131"/>
                    <a:pt x="1" y="131"/>
                    <a:pt x="1" y="131"/>
                  </a:cubicBezTo>
                  <a:cubicBezTo>
                    <a:pt x="0" y="131"/>
                    <a:pt x="0" y="131"/>
                    <a:pt x="0" y="131"/>
                  </a:cubicBezTo>
                  <a:cubicBezTo>
                    <a:pt x="4" y="129"/>
                    <a:pt x="4" y="129"/>
                    <a:pt x="4" y="129"/>
                  </a:cubicBezTo>
                  <a:close/>
                  <a:moveTo>
                    <a:pt x="19" y="127"/>
                  </a:moveTo>
                  <a:cubicBezTo>
                    <a:pt x="15" y="129"/>
                    <a:pt x="15" y="129"/>
                    <a:pt x="15" y="129"/>
                  </a:cubicBezTo>
                  <a:cubicBezTo>
                    <a:pt x="15" y="130"/>
                    <a:pt x="15" y="130"/>
                    <a:pt x="15" y="130"/>
                  </a:cubicBezTo>
                  <a:cubicBezTo>
                    <a:pt x="15" y="130"/>
                    <a:pt x="16" y="130"/>
                    <a:pt x="16" y="130"/>
                  </a:cubicBezTo>
                  <a:cubicBezTo>
                    <a:pt x="16" y="130"/>
                    <a:pt x="17" y="130"/>
                    <a:pt x="17" y="131"/>
                  </a:cubicBezTo>
                  <a:cubicBezTo>
                    <a:pt x="20" y="136"/>
                    <a:pt x="20" y="136"/>
                    <a:pt x="20" y="136"/>
                  </a:cubicBezTo>
                  <a:cubicBezTo>
                    <a:pt x="20" y="137"/>
                    <a:pt x="20" y="138"/>
                    <a:pt x="20" y="138"/>
                  </a:cubicBezTo>
                  <a:cubicBezTo>
                    <a:pt x="20" y="138"/>
                    <a:pt x="20" y="138"/>
                    <a:pt x="20" y="139"/>
                  </a:cubicBezTo>
                  <a:cubicBezTo>
                    <a:pt x="20" y="139"/>
                    <a:pt x="20" y="139"/>
                    <a:pt x="20" y="139"/>
                  </a:cubicBezTo>
                  <a:cubicBezTo>
                    <a:pt x="25" y="136"/>
                    <a:pt x="25" y="136"/>
                    <a:pt x="25" y="136"/>
                  </a:cubicBezTo>
                  <a:cubicBezTo>
                    <a:pt x="24" y="136"/>
                    <a:pt x="24" y="136"/>
                    <a:pt x="24" y="136"/>
                  </a:cubicBezTo>
                  <a:cubicBezTo>
                    <a:pt x="24" y="136"/>
                    <a:pt x="24" y="136"/>
                    <a:pt x="23" y="136"/>
                  </a:cubicBezTo>
                  <a:cubicBezTo>
                    <a:pt x="23" y="136"/>
                    <a:pt x="23" y="136"/>
                    <a:pt x="23" y="135"/>
                  </a:cubicBezTo>
                  <a:cubicBezTo>
                    <a:pt x="20" y="130"/>
                    <a:pt x="20" y="130"/>
                    <a:pt x="20" y="130"/>
                  </a:cubicBezTo>
                  <a:cubicBezTo>
                    <a:pt x="20" y="128"/>
                    <a:pt x="20" y="128"/>
                    <a:pt x="21" y="127"/>
                  </a:cubicBezTo>
                  <a:cubicBezTo>
                    <a:pt x="21" y="127"/>
                    <a:pt x="21" y="127"/>
                    <a:pt x="21" y="127"/>
                  </a:cubicBezTo>
                  <a:cubicBezTo>
                    <a:pt x="21" y="127"/>
                    <a:pt x="22" y="127"/>
                    <a:pt x="22" y="128"/>
                  </a:cubicBezTo>
                  <a:cubicBezTo>
                    <a:pt x="22" y="128"/>
                    <a:pt x="22" y="128"/>
                    <a:pt x="23" y="129"/>
                  </a:cubicBezTo>
                  <a:cubicBezTo>
                    <a:pt x="25" y="133"/>
                    <a:pt x="25" y="133"/>
                    <a:pt x="25" y="133"/>
                  </a:cubicBezTo>
                  <a:cubicBezTo>
                    <a:pt x="25" y="134"/>
                    <a:pt x="26" y="135"/>
                    <a:pt x="25" y="135"/>
                  </a:cubicBezTo>
                  <a:cubicBezTo>
                    <a:pt x="25" y="135"/>
                    <a:pt x="25" y="135"/>
                    <a:pt x="25" y="136"/>
                  </a:cubicBezTo>
                  <a:cubicBezTo>
                    <a:pt x="25" y="136"/>
                    <a:pt x="25" y="136"/>
                    <a:pt x="25" y="136"/>
                  </a:cubicBezTo>
                  <a:cubicBezTo>
                    <a:pt x="30" y="133"/>
                    <a:pt x="30" y="133"/>
                    <a:pt x="30" y="133"/>
                  </a:cubicBezTo>
                  <a:cubicBezTo>
                    <a:pt x="30" y="133"/>
                    <a:pt x="30" y="133"/>
                    <a:pt x="30" y="133"/>
                  </a:cubicBezTo>
                  <a:cubicBezTo>
                    <a:pt x="29" y="133"/>
                    <a:pt x="29" y="133"/>
                    <a:pt x="29" y="133"/>
                  </a:cubicBezTo>
                  <a:cubicBezTo>
                    <a:pt x="28" y="133"/>
                    <a:pt x="28" y="133"/>
                    <a:pt x="28" y="132"/>
                  </a:cubicBezTo>
                  <a:cubicBezTo>
                    <a:pt x="26" y="128"/>
                    <a:pt x="26" y="128"/>
                    <a:pt x="26" y="128"/>
                  </a:cubicBezTo>
                  <a:cubicBezTo>
                    <a:pt x="25" y="127"/>
                    <a:pt x="25" y="126"/>
                    <a:pt x="24" y="126"/>
                  </a:cubicBezTo>
                  <a:cubicBezTo>
                    <a:pt x="24" y="125"/>
                    <a:pt x="23" y="125"/>
                    <a:pt x="23" y="125"/>
                  </a:cubicBezTo>
                  <a:cubicBezTo>
                    <a:pt x="22" y="125"/>
                    <a:pt x="22" y="125"/>
                    <a:pt x="21" y="125"/>
                  </a:cubicBezTo>
                  <a:cubicBezTo>
                    <a:pt x="21" y="126"/>
                    <a:pt x="20" y="126"/>
                    <a:pt x="20" y="126"/>
                  </a:cubicBezTo>
                  <a:cubicBezTo>
                    <a:pt x="20" y="127"/>
                    <a:pt x="19" y="128"/>
                    <a:pt x="19" y="128"/>
                  </a:cubicBezTo>
                  <a:cubicBezTo>
                    <a:pt x="19" y="127"/>
                    <a:pt x="19" y="127"/>
                    <a:pt x="19" y="127"/>
                  </a:cubicBezTo>
                  <a:close/>
                  <a:moveTo>
                    <a:pt x="30" y="120"/>
                  </a:moveTo>
                  <a:cubicBezTo>
                    <a:pt x="31" y="119"/>
                    <a:pt x="31" y="119"/>
                    <a:pt x="32" y="119"/>
                  </a:cubicBezTo>
                  <a:cubicBezTo>
                    <a:pt x="33" y="119"/>
                    <a:pt x="34" y="119"/>
                    <a:pt x="35" y="120"/>
                  </a:cubicBezTo>
                  <a:cubicBezTo>
                    <a:pt x="36" y="120"/>
                    <a:pt x="36" y="121"/>
                    <a:pt x="37" y="122"/>
                  </a:cubicBezTo>
                  <a:cubicBezTo>
                    <a:pt x="38" y="123"/>
                    <a:pt x="38" y="124"/>
                    <a:pt x="38" y="126"/>
                  </a:cubicBezTo>
                  <a:cubicBezTo>
                    <a:pt x="38" y="127"/>
                    <a:pt x="38" y="128"/>
                    <a:pt x="36" y="129"/>
                  </a:cubicBezTo>
                  <a:cubicBezTo>
                    <a:pt x="35" y="130"/>
                    <a:pt x="34" y="131"/>
                    <a:pt x="32" y="130"/>
                  </a:cubicBezTo>
                  <a:cubicBezTo>
                    <a:pt x="31" y="130"/>
                    <a:pt x="30" y="129"/>
                    <a:pt x="29" y="128"/>
                  </a:cubicBezTo>
                  <a:cubicBezTo>
                    <a:pt x="28" y="126"/>
                    <a:pt x="28" y="125"/>
                    <a:pt x="28" y="123"/>
                  </a:cubicBezTo>
                  <a:cubicBezTo>
                    <a:pt x="28" y="122"/>
                    <a:pt x="29" y="121"/>
                    <a:pt x="30" y="120"/>
                  </a:cubicBezTo>
                  <a:close/>
                  <a:moveTo>
                    <a:pt x="30" y="121"/>
                  </a:moveTo>
                  <a:cubicBezTo>
                    <a:pt x="31" y="120"/>
                    <a:pt x="31" y="120"/>
                    <a:pt x="31" y="120"/>
                  </a:cubicBezTo>
                  <a:cubicBezTo>
                    <a:pt x="31" y="120"/>
                    <a:pt x="32" y="120"/>
                    <a:pt x="32" y="121"/>
                  </a:cubicBezTo>
                  <a:cubicBezTo>
                    <a:pt x="33" y="121"/>
                    <a:pt x="33" y="122"/>
                    <a:pt x="34" y="123"/>
                  </a:cubicBezTo>
                  <a:cubicBezTo>
                    <a:pt x="35" y="125"/>
                    <a:pt x="36" y="126"/>
                    <a:pt x="36" y="127"/>
                  </a:cubicBezTo>
                  <a:cubicBezTo>
                    <a:pt x="36" y="127"/>
                    <a:pt x="36" y="128"/>
                    <a:pt x="36" y="128"/>
                  </a:cubicBezTo>
                  <a:cubicBezTo>
                    <a:pt x="36" y="128"/>
                    <a:pt x="36" y="129"/>
                    <a:pt x="36" y="129"/>
                  </a:cubicBezTo>
                  <a:cubicBezTo>
                    <a:pt x="35" y="129"/>
                    <a:pt x="35" y="129"/>
                    <a:pt x="35" y="129"/>
                  </a:cubicBezTo>
                  <a:cubicBezTo>
                    <a:pt x="34" y="129"/>
                    <a:pt x="34" y="129"/>
                    <a:pt x="34" y="128"/>
                  </a:cubicBezTo>
                  <a:cubicBezTo>
                    <a:pt x="33" y="128"/>
                    <a:pt x="33" y="127"/>
                    <a:pt x="32" y="126"/>
                  </a:cubicBezTo>
                  <a:cubicBezTo>
                    <a:pt x="31" y="125"/>
                    <a:pt x="31" y="124"/>
                    <a:pt x="30" y="123"/>
                  </a:cubicBezTo>
                  <a:cubicBezTo>
                    <a:pt x="30" y="123"/>
                    <a:pt x="30" y="122"/>
                    <a:pt x="30" y="121"/>
                  </a:cubicBezTo>
                  <a:cubicBezTo>
                    <a:pt x="30" y="121"/>
                    <a:pt x="30" y="121"/>
                    <a:pt x="30" y="121"/>
                  </a:cubicBezTo>
                  <a:close/>
                  <a:moveTo>
                    <a:pt x="36" y="109"/>
                  </a:moveTo>
                  <a:cubicBezTo>
                    <a:pt x="33" y="112"/>
                    <a:pt x="33" y="112"/>
                    <a:pt x="33" y="112"/>
                  </a:cubicBezTo>
                  <a:cubicBezTo>
                    <a:pt x="33" y="112"/>
                    <a:pt x="33" y="112"/>
                    <a:pt x="33" y="112"/>
                  </a:cubicBezTo>
                  <a:cubicBezTo>
                    <a:pt x="33" y="112"/>
                    <a:pt x="34" y="112"/>
                    <a:pt x="34" y="112"/>
                  </a:cubicBezTo>
                  <a:cubicBezTo>
                    <a:pt x="34" y="112"/>
                    <a:pt x="35" y="112"/>
                    <a:pt x="35" y="113"/>
                  </a:cubicBezTo>
                  <a:cubicBezTo>
                    <a:pt x="42" y="122"/>
                    <a:pt x="42" y="122"/>
                    <a:pt x="42" y="122"/>
                  </a:cubicBezTo>
                  <a:cubicBezTo>
                    <a:pt x="42" y="123"/>
                    <a:pt x="42" y="123"/>
                    <a:pt x="42" y="123"/>
                  </a:cubicBezTo>
                  <a:cubicBezTo>
                    <a:pt x="42" y="124"/>
                    <a:pt x="42" y="124"/>
                    <a:pt x="42" y="124"/>
                  </a:cubicBezTo>
                  <a:cubicBezTo>
                    <a:pt x="42" y="125"/>
                    <a:pt x="42" y="125"/>
                    <a:pt x="42" y="125"/>
                  </a:cubicBezTo>
                  <a:cubicBezTo>
                    <a:pt x="47" y="121"/>
                    <a:pt x="47" y="121"/>
                    <a:pt x="47" y="121"/>
                  </a:cubicBezTo>
                  <a:cubicBezTo>
                    <a:pt x="46" y="121"/>
                    <a:pt x="46" y="121"/>
                    <a:pt x="46" y="121"/>
                  </a:cubicBezTo>
                  <a:cubicBezTo>
                    <a:pt x="46" y="121"/>
                    <a:pt x="46" y="121"/>
                    <a:pt x="45" y="121"/>
                  </a:cubicBezTo>
                  <a:cubicBezTo>
                    <a:pt x="45" y="121"/>
                    <a:pt x="45" y="121"/>
                    <a:pt x="44" y="120"/>
                  </a:cubicBezTo>
                  <a:cubicBezTo>
                    <a:pt x="36" y="109"/>
                    <a:pt x="36" y="109"/>
                    <a:pt x="36" y="109"/>
                  </a:cubicBezTo>
                  <a:close/>
                  <a:moveTo>
                    <a:pt x="44" y="107"/>
                  </a:moveTo>
                  <a:cubicBezTo>
                    <a:pt x="45" y="107"/>
                    <a:pt x="46" y="106"/>
                    <a:pt x="47" y="106"/>
                  </a:cubicBezTo>
                  <a:cubicBezTo>
                    <a:pt x="48" y="106"/>
                    <a:pt x="49" y="106"/>
                    <a:pt x="49" y="106"/>
                  </a:cubicBezTo>
                  <a:cubicBezTo>
                    <a:pt x="50" y="107"/>
                    <a:pt x="51" y="107"/>
                    <a:pt x="52" y="108"/>
                  </a:cubicBezTo>
                  <a:cubicBezTo>
                    <a:pt x="53" y="109"/>
                    <a:pt x="53" y="110"/>
                    <a:pt x="54" y="112"/>
                  </a:cubicBezTo>
                  <a:cubicBezTo>
                    <a:pt x="54" y="113"/>
                    <a:pt x="53" y="115"/>
                    <a:pt x="52" y="116"/>
                  </a:cubicBezTo>
                  <a:cubicBezTo>
                    <a:pt x="51" y="117"/>
                    <a:pt x="50" y="117"/>
                    <a:pt x="48" y="117"/>
                  </a:cubicBezTo>
                  <a:cubicBezTo>
                    <a:pt x="47" y="117"/>
                    <a:pt x="46" y="116"/>
                    <a:pt x="45" y="115"/>
                  </a:cubicBezTo>
                  <a:cubicBezTo>
                    <a:pt x="44" y="114"/>
                    <a:pt x="43" y="113"/>
                    <a:pt x="43" y="111"/>
                  </a:cubicBezTo>
                  <a:cubicBezTo>
                    <a:pt x="43" y="110"/>
                    <a:pt x="43" y="108"/>
                    <a:pt x="44" y="107"/>
                  </a:cubicBezTo>
                  <a:close/>
                  <a:moveTo>
                    <a:pt x="45" y="108"/>
                  </a:moveTo>
                  <a:cubicBezTo>
                    <a:pt x="45" y="108"/>
                    <a:pt x="45" y="108"/>
                    <a:pt x="46" y="108"/>
                  </a:cubicBezTo>
                  <a:cubicBezTo>
                    <a:pt x="46" y="107"/>
                    <a:pt x="46" y="108"/>
                    <a:pt x="47" y="108"/>
                  </a:cubicBezTo>
                  <a:cubicBezTo>
                    <a:pt x="47" y="108"/>
                    <a:pt x="48" y="109"/>
                    <a:pt x="49" y="110"/>
                  </a:cubicBezTo>
                  <a:cubicBezTo>
                    <a:pt x="50" y="111"/>
                    <a:pt x="51" y="113"/>
                    <a:pt x="52" y="113"/>
                  </a:cubicBezTo>
                  <a:cubicBezTo>
                    <a:pt x="52" y="114"/>
                    <a:pt x="52" y="114"/>
                    <a:pt x="52" y="114"/>
                  </a:cubicBezTo>
                  <a:cubicBezTo>
                    <a:pt x="52" y="115"/>
                    <a:pt x="52" y="115"/>
                    <a:pt x="52" y="115"/>
                  </a:cubicBezTo>
                  <a:cubicBezTo>
                    <a:pt x="51" y="116"/>
                    <a:pt x="51" y="116"/>
                    <a:pt x="51" y="116"/>
                  </a:cubicBezTo>
                  <a:cubicBezTo>
                    <a:pt x="50" y="116"/>
                    <a:pt x="50" y="115"/>
                    <a:pt x="49" y="115"/>
                  </a:cubicBezTo>
                  <a:cubicBezTo>
                    <a:pt x="49" y="115"/>
                    <a:pt x="48" y="114"/>
                    <a:pt x="48" y="113"/>
                  </a:cubicBezTo>
                  <a:cubicBezTo>
                    <a:pt x="47" y="112"/>
                    <a:pt x="46" y="111"/>
                    <a:pt x="45" y="111"/>
                  </a:cubicBezTo>
                  <a:cubicBezTo>
                    <a:pt x="45" y="110"/>
                    <a:pt x="45" y="109"/>
                    <a:pt x="45" y="109"/>
                  </a:cubicBezTo>
                  <a:cubicBezTo>
                    <a:pt x="45" y="109"/>
                    <a:pt x="45" y="108"/>
                    <a:pt x="45" y="108"/>
                  </a:cubicBezTo>
                  <a:close/>
                  <a:moveTo>
                    <a:pt x="54" y="97"/>
                  </a:moveTo>
                  <a:cubicBezTo>
                    <a:pt x="54" y="98"/>
                    <a:pt x="53" y="98"/>
                    <a:pt x="53" y="99"/>
                  </a:cubicBezTo>
                  <a:cubicBezTo>
                    <a:pt x="52" y="100"/>
                    <a:pt x="51" y="101"/>
                    <a:pt x="51" y="102"/>
                  </a:cubicBezTo>
                  <a:cubicBezTo>
                    <a:pt x="51" y="103"/>
                    <a:pt x="51" y="104"/>
                    <a:pt x="52" y="105"/>
                  </a:cubicBezTo>
                  <a:cubicBezTo>
                    <a:pt x="53" y="105"/>
                    <a:pt x="53" y="106"/>
                    <a:pt x="54" y="106"/>
                  </a:cubicBezTo>
                  <a:cubicBezTo>
                    <a:pt x="55" y="106"/>
                    <a:pt x="56" y="106"/>
                    <a:pt x="57" y="105"/>
                  </a:cubicBezTo>
                  <a:cubicBezTo>
                    <a:pt x="56" y="106"/>
                    <a:pt x="56" y="107"/>
                    <a:pt x="56" y="108"/>
                  </a:cubicBezTo>
                  <a:cubicBezTo>
                    <a:pt x="56" y="108"/>
                    <a:pt x="57" y="109"/>
                    <a:pt x="57" y="109"/>
                  </a:cubicBezTo>
                  <a:cubicBezTo>
                    <a:pt x="58" y="110"/>
                    <a:pt x="58" y="110"/>
                    <a:pt x="59" y="109"/>
                  </a:cubicBezTo>
                  <a:cubicBezTo>
                    <a:pt x="59" y="110"/>
                    <a:pt x="59" y="111"/>
                    <a:pt x="59" y="111"/>
                  </a:cubicBezTo>
                  <a:cubicBezTo>
                    <a:pt x="59" y="111"/>
                    <a:pt x="59" y="112"/>
                    <a:pt x="59" y="112"/>
                  </a:cubicBezTo>
                  <a:cubicBezTo>
                    <a:pt x="60" y="112"/>
                    <a:pt x="60" y="112"/>
                    <a:pt x="60" y="112"/>
                  </a:cubicBezTo>
                  <a:cubicBezTo>
                    <a:pt x="61" y="112"/>
                    <a:pt x="61" y="112"/>
                    <a:pt x="62" y="112"/>
                  </a:cubicBezTo>
                  <a:cubicBezTo>
                    <a:pt x="63" y="111"/>
                    <a:pt x="63" y="111"/>
                    <a:pt x="64" y="110"/>
                  </a:cubicBezTo>
                  <a:cubicBezTo>
                    <a:pt x="65" y="109"/>
                    <a:pt x="66" y="108"/>
                    <a:pt x="66" y="107"/>
                  </a:cubicBezTo>
                  <a:cubicBezTo>
                    <a:pt x="66" y="106"/>
                    <a:pt x="66" y="106"/>
                    <a:pt x="66" y="105"/>
                  </a:cubicBezTo>
                  <a:cubicBezTo>
                    <a:pt x="66" y="104"/>
                    <a:pt x="66" y="104"/>
                    <a:pt x="65" y="103"/>
                  </a:cubicBezTo>
                  <a:cubicBezTo>
                    <a:pt x="65" y="103"/>
                    <a:pt x="64" y="102"/>
                    <a:pt x="63" y="103"/>
                  </a:cubicBezTo>
                  <a:cubicBezTo>
                    <a:pt x="62" y="103"/>
                    <a:pt x="61" y="103"/>
                    <a:pt x="60" y="105"/>
                  </a:cubicBezTo>
                  <a:cubicBezTo>
                    <a:pt x="59" y="106"/>
                    <a:pt x="59" y="106"/>
                    <a:pt x="59" y="106"/>
                  </a:cubicBezTo>
                  <a:cubicBezTo>
                    <a:pt x="59" y="107"/>
                    <a:pt x="58" y="107"/>
                    <a:pt x="58" y="107"/>
                  </a:cubicBezTo>
                  <a:cubicBezTo>
                    <a:pt x="58" y="107"/>
                    <a:pt x="58" y="107"/>
                    <a:pt x="57" y="106"/>
                  </a:cubicBezTo>
                  <a:cubicBezTo>
                    <a:pt x="57" y="106"/>
                    <a:pt x="57" y="106"/>
                    <a:pt x="57" y="106"/>
                  </a:cubicBezTo>
                  <a:cubicBezTo>
                    <a:pt x="57" y="105"/>
                    <a:pt x="57" y="105"/>
                    <a:pt x="57" y="105"/>
                  </a:cubicBezTo>
                  <a:cubicBezTo>
                    <a:pt x="58" y="104"/>
                    <a:pt x="58" y="104"/>
                    <a:pt x="58" y="104"/>
                  </a:cubicBezTo>
                  <a:cubicBezTo>
                    <a:pt x="59" y="103"/>
                    <a:pt x="59" y="103"/>
                    <a:pt x="59" y="102"/>
                  </a:cubicBezTo>
                  <a:cubicBezTo>
                    <a:pt x="60" y="101"/>
                    <a:pt x="60" y="100"/>
                    <a:pt x="60" y="100"/>
                  </a:cubicBezTo>
                  <a:cubicBezTo>
                    <a:pt x="60" y="99"/>
                    <a:pt x="59" y="98"/>
                    <a:pt x="59" y="98"/>
                  </a:cubicBezTo>
                  <a:cubicBezTo>
                    <a:pt x="58" y="98"/>
                    <a:pt x="58" y="97"/>
                    <a:pt x="58" y="97"/>
                  </a:cubicBezTo>
                  <a:cubicBezTo>
                    <a:pt x="57" y="97"/>
                    <a:pt x="57" y="97"/>
                    <a:pt x="56" y="97"/>
                  </a:cubicBezTo>
                  <a:cubicBezTo>
                    <a:pt x="58" y="95"/>
                    <a:pt x="58" y="95"/>
                    <a:pt x="58" y="95"/>
                  </a:cubicBezTo>
                  <a:cubicBezTo>
                    <a:pt x="57" y="95"/>
                    <a:pt x="57" y="95"/>
                    <a:pt x="57" y="95"/>
                  </a:cubicBezTo>
                  <a:cubicBezTo>
                    <a:pt x="54" y="97"/>
                    <a:pt x="54" y="97"/>
                    <a:pt x="54" y="97"/>
                  </a:cubicBezTo>
                  <a:close/>
                  <a:moveTo>
                    <a:pt x="53" y="99"/>
                  </a:moveTo>
                  <a:cubicBezTo>
                    <a:pt x="53" y="99"/>
                    <a:pt x="54" y="98"/>
                    <a:pt x="54" y="99"/>
                  </a:cubicBezTo>
                  <a:cubicBezTo>
                    <a:pt x="55" y="99"/>
                    <a:pt x="56" y="99"/>
                    <a:pt x="57" y="100"/>
                  </a:cubicBezTo>
                  <a:cubicBezTo>
                    <a:pt x="57" y="101"/>
                    <a:pt x="58" y="102"/>
                    <a:pt x="58" y="102"/>
                  </a:cubicBezTo>
                  <a:cubicBezTo>
                    <a:pt x="58" y="103"/>
                    <a:pt x="58" y="103"/>
                    <a:pt x="58" y="104"/>
                  </a:cubicBezTo>
                  <a:cubicBezTo>
                    <a:pt x="57" y="104"/>
                    <a:pt x="57" y="104"/>
                    <a:pt x="57" y="104"/>
                  </a:cubicBezTo>
                  <a:cubicBezTo>
                    <a:pt x="56" y="104"/>
                    <a:pt x="55" y="103"/>
                    <a:pt x="55" y="103"/>
                  </a:cubicBezTo>
                  <a:cubicBezTo>
                    <a:pt x="54" y="102"/>
                    <a:pt x="53" y="101"/>
                    <a:pt x="53" y="100"/>
                  </a:cubicBezTo>
                  <a:cubicBezTo>
                    <a:pt x="53" y="100"/>
                    <a:pt x="53" y="99"/>
                    <a:pt x="53" y="99"/>
                  </a:cubicBezTo>
                  <a:close/>
                  <a:moveTo>
                    <a:pt x="61" y="108"/>
                  </a:moveTo>
                  <a:cubicBezTo>
                    <a:pt x="62" y="107"/>
                    <a:pt x="63" y="106"/>
                    <a:pt x="63" y="106"/>
                  </a:cubicBezTo>
                  <a:cubicBezTo>
                    <a:pt x="64" y="105"/>
                    <a:pt x="64" y="105"/>
                    <a:pt x="64" y="105"/>
                  </a:cubicBezTo>
                  <a:cubicBezTo>
                    <a:pt x="65" y="105"/>
                    <a:pt x="65" y="105"/>
                    <a:pt x="65" y="105"/>
                  </a:cubicBezTo>
                  <a:cubicBezTo>
                    <a:pt x="65" y="106"/>
                    <a:pt x="65" y="106"/>
                    <a:pt x="65" y="107"/>
                  </a:cubicBezTo>
                  <a:cubicBezTo>
                    <a:pt x="65" y="108"/>
                    <a:pt x="64" y="108"/>
                    <a:pt x="64" y="109"/>
                  </a:cubicBezTo>
                  <a:cubicBezTo>
                    <a:pt x="63" y="110"/>
                    <a:pt x="62" y="111"/>
                    <a:pt x="62" y="111"/>
                  </a:cubicBezTo>
                  <a:cubicBezTo>
                    <a:pt x="61" y="111"/>
                    <a:pt x="61" y="111"/>
                    <a:pt x="60" y="110"/>
                  </a:cubicBezTo>
                  <a:cubicBezTo>
                    <a:pt x="60" y="110"/>
                    <a:pt x="60" y="110"/>
                    <a:pt x="60" y="109"/>
                  </a:cubicBezTo>
                  <a:cubicBezTo>
                    <a:pt x="60" y="109"/>
                    <a:pt x="61" y="109"/>
                    <a:pt x="61" y="108"/>
                  </a:cubicBezTo>
                  <a:close/>
                  <a:moveTo>
                    <a:pt x="69" y="96"/>
                  </a:moveTo>
                  <a:cubicBezTo>
                    <a:pt x="61" y="94"/>
                    <a:pt x="61" y="94"/>
                    <a:pt x="61" y="94"/>
                  </a:cubicBezTo>
                  <a:cubicBezTo>
                    <a:pt x="60" y="94"/>
                    <a:pt x="59" y="93"/>
                    <a:pt x="58" y="93"/>
                  </a:cubicBezTo>
                  <a:cubicBezTo>
                    <a:pt x="58" y="93"/>
                    <a:pt x="58" y="94"/>
                    <a:pt x="57" y="94"/>
                  </a:cubicBezTo>
                  <a:cubicBezTo>
                    <a:pt x="57" y="93"/>
                    <a:pt x="57" y="93"/>
                    <a:pt x="57" y="93"/>
                  </a:cubicBezTo>
                  <a:cubicBezTo>
                    <a:pt x="61" y="89"/>
                    <a:pt x="61" y="89"/>
                    <a:pt x="61" y="89"/>
                  </a:cubicBezTo>
                  <a:cubicBezTo>
                    <a:pt x="61" y="89"/>
                    <a:pt x="61" y="89"/>
                    <a:pt x="61" y="89"/>
                  </a:cubicBezTo>
                  <a:cubicBezTo>
                    <a:pt x="61" y="89"/>
                    <a:pt x="61" y="90"/>
                    <a:pt x="61" y="90"/>
                  </a:cubicBezTo>
                  <a:cubicBezTo>
                    <a:pt x="61" y="90"/>
                    <a:pt x="61" y="90"/>
                    <a:pt x="61" y="90"/>
                  </a:cubicBezTo>
                  <a:cubicBezTo>
                    <a:pt x="61" y="91"/>
                    <a:pt x="62" y="91"/>
                    <a:pt x="62" y="91"/>
                  </a:cubicBezTo>
                  <a:cubicBezTo>
                    <a:pt x="67" y="92"/>
                    <a:pt x="67" y="92"/>
                    <a:pt x="67" y="92"/>
                  </a:cubicBezTo>
                  <a:cubicBezTo>
                    <a:pt x="65" y="89"/>
                    <a:pt x="65" y="89"/>
                    <a:pt x="65" y="89"/>
                  </a:cubicBezTo>
                  <a:cubicBezTo>
                    <a:pt x="64" y="88"/>
                    <a:pt x="64" y="87"/>
                    <a:pt x="64" y="87"/>
                  </a:cubicBezTo>
                  <a:cubicBezTo>
                    <a:pt x="63" y="87"/>
                    <a:pt x="63" y="87"/>
                    <a:pt x="63" y="87"/>
                  </a:cubicBezTo>
                  <a:cubicBezTo>
                    <a:pt x="63" y="87"/>
                    <a:pt x="62" y="87"/>
                    <a:pt x="62" y="87"/>
                  </a:cubicBezTo>
                  <a:cubicBezTo>
                    <a:pt x="62" y="87"/>
                    <a:pt x="62" y="87"/>
                    <a:pt x="62" y="87"/>
                  </a:cubicBezTo>
                  <a:cubicBezTo>
                    <a:pt x="64" y="84"/>
                    <a:pt x="64" y="84"/>
                    <a:pt x="64" y="84"/>
                  </a:cubicBezTo>
                  <a:cubicBezTo>
                    <a:pt x="64" y="85"/>
                    <a:pt x="64" y="85"/>
                    <a:pt x="64" y="85"/>
                  </a:cubicBezTo>
                  <a:cubicBezTo>
                    <a:pt x="64" y="85"/>
                    <a:pt x="64" y="85"/>
                    <a:pt x="64" y="86"/>
                  </a:cubicBezTo>
                  <a:cubicBezTo>
                    <a:pt x="64" y="86"/>
                    <a:pt x="65" y="87"/>
                    <a:pt x="65" y="88"/>
                  </a:cubicBezTo>
                  <a:cubicBezTo>
                    <a:pt x="69" y="96"/>
                    <a:pt x="69" y="96"/>
                    <a:pt x="69" y="96"/>
                  </a:cubicBezTo>
                  <a:cubicBezTo>
                    <a:pt x="70" y="98"/>
                    <a:pt x="71" y="99"/>
                    <a:pt x="71" y="99"/>
                  </a:cubicBezTo>
                  <a:cubicBezTo>
                    <a:pt x="71" y="100"/>
                    <a:pt x="71" y="101"/>
                    <a:pt x="71" y="102"/>
                  </a:cubicBezTo>
                  <a:cubicBezTo>
                    <a:pt x="70" y="102"/>
                    <a:pt x="70" y="102"/>
                    <a:pt x="69" y="103"/>
                  </a:cubicBezTo>
                  <a:cubicBezTo>
                    <a:pt x="69" y="103"/>
                    <a:pt x="68" y="102"/>
                    <a:pt x="68" y="102"/>
                  </a:cubicBezTo>
                  <a:cubicBezTo>
                    <a:pt x="68" y="102"/>
                    <a:pt x="67" y="102"/>
                    <a:pt x="67" y="101"/>
                  </a:cubicBezTo>
                  <a:cubicBezTo>
                    <a:pt x="67" y="101"/>
                    <a:pt x="67" y="100"/>
                    <a:pt x="68" y="100"/>
                  </a:cubicBezTo>
                  <a:cubicBezTo>
                    <a:pt x="68" y="100"/>
                    <a:pt x="68" y="100"/>
                    <a:pt x="69" y="100"/>
                  </a:cubicBezTo>
                  <a:cubicBezTo>
                    <a:pt x="69" y="99"/>
                    <a:pt x="69" y="100"/>
                    <a:pt x="70" y="100"/>
                  </a:cubicBezTo>
                  <a:cubicBezTo>
                    <a:pt x="70" y="100"/>
                    <a:pt x="70" y="100"/>
                    <a:pt x="70" y="100"/>
                  </a:cubicBezTo>
                  <a:cubicBezTo>
                    <a:pt x="70" y="100"/>
                    <a:pt x="70" y="100"/>
                    <a:pt x="70" y="100"/>
                  </a:cubicBezTo>
                  <a:cubicBezTo>
                    <a:pt x="70" y="100"/>
                    <a:pt x="71" y="100"/>
                    <a:pt x="70" y="99"/>
                  </a:cubicBezTo>
                  <a:cubicBezTo>
                    <a:pt x="70" y="99"/>
                    <a:pt x="70" y="98"/>
                    <a:pt x="69" y="97"/>
                  </a:cubicBezTo>
                  <a:cubicBezTo>
                    <a:pt x="69" y="96"/>
                    <a:pt x="69" y="96"/>
                    <a:pt x="69" y="96"/>
                  </a:cubicBezTo>
                  <a:close/>
                  <a:moveTo>
                    <a:pt x="69" y="75"/>
                  </a:moveTo>
                  <a:cubicBezTo>
                    <a:pt x="70" y="74"/>
                    <a:pt x="70" y="74"/>
                    <a:pt x="71" y="73"/>
                  </a:cubicBezTo>
                  <a:cubicBezTo>
                    <a:pt x="72" y="73"/>
                    <a:pt x="73" y="73"/>
                    <a:pt x="74" y="73"/>
                  </a:cubicBezTo>
                  <a:cubicBezTo>
                    <a:pt x="75" y="73"/>
                    <a:pt x="76" y="73"/>
                    <a:pt x="77" y="74"/>
                  </a:cubicBezTo>
                  <a:cubicBezTo>
                    <a:pt x="78" y="74"/>
                    <a:pt x="79" y="75"/>
                    <a:pt x="79" y="77"/>
                  </a:cubicBezTo>
                  <a:cubicBezTo>
                    <a:pt x="80" y="78"/>
                    <a:pt x="80" y="80"/>
                    <a:pt x="79" y="81"/>
                  </a:cubicBezTo>
                  <a:cubicBezTo>
                    <a:pt x="78" y="83"/>
                    <a:pt x="77" y="83"/>
                    <a:pt x="76" y="84"/>
                  </a:cubicBezTo>
                  <a:cubicBezTo>
                    <a:pt x="74" y="84"/>
                    <a:pt x="73" y="83"/>
                    <a:pt x="72" y="83"/>
                  </a:cubicBezTo>
                  <a:cubicBezTo>
                    <a:pt x="70" y="82"/>
                    <a:pt x="69" y="81"/>
                    <a:pt x="69" y="79"/>
                  </a:cubicBezTo>
                  <a:cubicBezTo>
                    <a:pt x="68" y="78"/>
                    <a:pt x="68" y="77"/>
                    <a:pt x="69" y="75"/>
                  </a:cubicBezTo>
                  <a:close/>
                  <a:moveTo>
                    <a:pt x="70" y="76"/>
                  </a:moveTo>
                  <a:cubicBezTo>
                    <a:pt x="70" y="76"/>
                    <a:pt x="70" y="76"/>
                    <a:pt x="70" y="77"/>
                  </a:cubicBezTo>
                  <a:cubicBezTo>
                    <a:pt x="70" y="77"/>
                    <a:pt x="70" y="78"/>
                    <a:pt x="71" y="78"/>
                  </a:cubicBezTo>
                  <a:cubicBezTo>
                    <a:pt x="72" y="79"/>
                    <a:pt x="73" y="79"/>
                    <a:pt x="74" y="80"/>
                  </a:cubicBezTo>
                  <a:cubicBezTo>
                    <a:pt x="75" y="81"/>
                    <a:pt x="75" y="81"/>
                    <a:pt x="76" y="81"/>
                  </a:cubicBezTo>
                  <a:cubicBezTo>
                    <a:pt x="77" y="81"/>
                    <a:pt x="77" y="81"/>
                    <a:pt x="77" y="81"/>
                  </a:cubicBezTo>
                  <a:cubicBezTo>
                    <a:pt x="78" y="81"/>
                    <a:pt x="78" y="81"/>
                    <a:pt x="78" y="81"/>
                  </a:cubicBezTo>
                  <a:cubicBezTo>
                    <a:pt x="78" y="80"/>
                    <a:pt x="78" y="80"/>
                    <a:pt x="78" y="80"/>
                  </a:cubicBezTo>
                  <a:cubicBezTo>
                    <a:pt x="78" y="79"/>
                    <a:pt x="78" y="79"/>
                    <a:pt x="78" y="79"/>
                  </a:cubicBezTo>
                  <a:cubicBezTo>
                    <a:pt x="77" y="78"/>
                    <a:pt x="76" y="77"/>
                    <a:pt x="74" y="76"/>
                  </a:cubicBezTo>
                  <a:cubicBezTo>
                    <a:pt x="73" y="76"/>
                    <a:pt x="72" y="75"/>
                    <a:pt x="72" y="75"/>
                  </a:cubicBezTo>
                  <a:cubicBezTo>
                    <a:pt x="71" y="75"/>
                    <a:pt x="71" y="75"/>
                    <a:pt x="70" y="75"/>
                  </a:cubicBezTo>
                  <a:cubicBezTo>
                    <a:pt x="70" y="75"/>
                    <a:pt x="70" y="75"/>
                    <a:pt x="70" y="76"/>
                  </a:cubicBezTo>
                  <a:close/>
                  <a:moveTo>
                    <a:pt x="76" y="65"/>
                  </a:moveTo>
                  <a:cubicBezTo>
                    <a:pt x="77" y="63"/>
                    <a:pt x="77" y="63"/>
                    <a:pt x="77" y="63"/>
                  </a:cubicBezTo>
                  <a:cubicBezTo>
                    <a:pt x="76" y="63"/>
                    <a:pt x="76" y="63"/>
                    <a:pt x="76" y="63"/>
                  </a:cubicBezTo>
                  <a:cubicBezTo>
                    <a:pt x="75" y="64"/>
                    <a:pt x="75" y="64"/>
                    <a:pt x="75" y="64"/>
                  </a:cubicBezTo>
                  <a:cubicBezTo>
                    <a:pt x="74" y="64"/>
                    <a:pt x="74" y="64"/>
                    <a:pt x="74" y="64"/>
                  </a:cubicBezTo>
                  <a:cubicBezTo>
                    <a:pt x="72" y="63"/>
                    <a:pt x="72" y="63"/>
                    <a:pt x="72" y="63"/>
                  </a:cubicBezTo>
                  <a:cubicBezTo>
                    <a:pt x="72" y="63"/>
                    <a:pt x="72" y="62"/>
                    <a:pt x="72" y="62"/>
                  </a:cubicBezTo>
                  <a:cubicBezTo>
                    <a:pt x="71" y="62"/>
                    <a:pt x="71" y="62"/>
                    <a:pt x="72" y="61"/>
                  </a:cubicBezTo>
                  <a:cubicBezTo>
                    <a:pt x="72" y="61"/>
                    <a:pt x="72" y="61"/>
                    <a:pt x="72" y="61"/>
                  </a:cubicBezTo>
                  <a:cubicBezTo>
                    <a:pt x="72" y="61"/>
                    <a:pt x="72" y="61"/>
                    <a:pt x="72" y="61"/>
                  </a:cubicBezTo>
                  <a:cubicBezTo>
                    <a:pt x="72" y="61"/>
                    <a:pt x="73" y="61"/>
                    <a:pt x="73" y="61"/>
                  </a:cubicBezTo>
                  <a:cubicBezTo>
                    <a:pt x="73" y="62"/>
                    <a:pt x="73" y="62"/>
                    <a:pt x="73" y="62"/>
                  </a:cubicBezTo>
                  <a:cubicBezTo>
                    <a:pt x="73" y="62"/>
                    <a:pt x="73" y="62"/>
                    <a:pt x="74" y="62"/>
                  </a:cubicBezTo>
                  <a:cubicBezTo>
                    <a:pt x="74" y="62"/>
                    <a:pt x="74" y="61"/>
                    <a:pt x="74" y="61"/>
                  </a:cubicBezTo>
                  <a:cubicBezTo>
                    <a:pt x="75" y="61"/>
                    <a:pt x="75" y="60"/>
                    <a:pt x="75" y="60"/>
                  </a:cubicBezTo>
                  <a:cubicBezTo>
                    <a:pt x="75" y="59"/>
                    <a:pt x="74" y="59"/>
                    <a:pt x="74" y="59"/>
                  </a:cubicBezTo>
                  <a:cubicBezTo>
                    <a:pt x="74" y="59"/>
                    <a:pt x="73" y="59"/>
                    <a:pt x="73" y="59"/>
                  </a:cubicBezTo>
                  <a:cubicBezTo>
                    <a:pt x="72" y="59"/>
                    <a:pt x="72" y="60"/>
                    <a:pt x="71" y="61"/>
                  </a:cubicBezTo>
                  <a:cubicBezTo>
                    <a:pt x="71" y="62"/>
                    <a:pt x="70" y="63"/>
                    <a:pt x="71" y="64"/>
                  </a:cubicBezTo>
                  <a:cubicBezTo>
                    <a:pt x="71" y="65"/>
                    <a:pt x="72" y="66"/>
                    <a:pt x="73" y="67"/>
                  </a:cubicBezTo>
                  <a:cubicBezTo>
                    <a:pt x="73" y="67"/>
                    <a:pt x="73" y="67"/>
                    <a:pt x="73" y="67"/>
                  </a:cubicBezTo>
                  <a:cubicBezTo>
                    <a:pt x="74" y="67"/>
                    <a:pt x="74" y="67"/>
                    <a:pt x="74" y="67"/>
                  </a:cubicBezTo>
                  <a:cubicBezTo>
                    <a:pt x="73" y="69"/>
                    <a:pt x="73" y="69"/>
                    <a:pt x="73" y="69"/>
                  </a:cubicBezTo>
                  <a:cubicBezTo>
                    <a:pt x="74" y="69"/>
                    <a:pt x="74" y="69"/>
                    <a:pt x="74" y="69"/>
                  </a:cubicBezTo>
                  <a:cubicBezTo>
                    <a:pt x="75" y="68"/>
                    <a:pt x="75" y="68"/>
                    <a:pt x="75" y="68"/>
                  </a:cubicBezTo>
                  <a:cubicBezTo>
                    <a:pt x="81" y="71"/>
                    <a:pt x="81" y="71"/>
                    <a:pt x="81" y="71"/>
                  </a:cubicBezTo>
                  <a:cubicBezTo>
                    <a:pt x="82" y="72"/>
                    <a:pt x="82" y="72"/>
                    <a:pt x="82" y="72"/>
                  </a:cubicBezTo>
                  <a:cubicBezTo>
                    <a:pt x="82" y="72"/>
                    <a:pt x="82" y="72"/>
                    <a:pt x="82" y="73"/>
                  </a:cubicBezTo>
                  <a:cubicBezTo>
                    <a:pt x="82" y="73"/>
                    <a:pt x="82" y="73"/>
                    <a:pt x="82" y="74"/>
                  </a:cubicBezTo>
                  <a:cubicBezTo>
                    <a:pt x="82" y="74"/>
                    <a:pt x="82" y="74"/>
                    <a:pt x="82" y="74"/>
                  </a:cubicBezTo>
                  <a:cubicBezTo>
                    <a:pt x="85" y="68"/>
                    <a:pt x="85" y="68"/>
                    <a:pt x="85" y="68"/>
                  </a:cubicBezTo>
                  <a:cubicBezTo>
                    <a:pt x="85" y="68"/>
                    <a:pt x="85" y="68"/>
                    <a:pt x="85" y="68"/>
                  </a:cubicBezTo>
                  <a:cubicBezTo>
                    <a:pt x="85" y="68"/>
                    <a:pt x="84" y="69"/>
                    <a:pt x="84" y="69"/>
                  </a:cubicBezTo>
                  <a:cubicBezTo>
                    <a:pt x="84" y="69"/>
                    <a:pt x="83" y="69"/>
                    <a:pt x="83" y="68"/>
                  </a:cubicBezTo>
                  <a:cubicBezTo>
                    <a:pt x="76" y="65"/>
                    <a:pt x="76" y="65"/>
                    <a:pt x="76" y="65"/>
                  </a:cubicBezTo>
                  <a:close/>
                  <a:moveTo>
                    <a:pt x="79" y="41"/>
                  </a:moveTo>
                  <a:cubicBezTo>
                    <a:pt x="84" y="43"/>
                    <a:pt x="84" y="43"/>
                    <a:pt x="84" y="43"/>
                  </a:cubicBezTo>
                  <a:cubicBezTo>
                    <a:pt x="84" y="43"/>
                    <a:pt x="84" y="43"/>
                    <a:pt x="84" y="43"/>
                  </a:cubicBezTo>
                  <a:cubicBezTo>
                    <a:pt x="83" y="43"/>
                    <a:pt x="81" y="43"/>
                    <a:pt x="80" y="44"/>
                  </a:cubicBezTo>
                  <a:cubicBezTo>
                    <a:pt x="79" y="44"/>
                    <a:pt x="79" y="45"/>
                    <a:pt x="78" y="46"/>
                  </a:cubicBezTo>
                  <a:cubicBezTo>
                    <a:pt x="78" y="47"/>
                    <a:pt x="78" y="48"/>
                    <a:pt x="78" y="49"/>
                  </a:cubicBezTo>
                  <a:cubicBezTo>
                    <a:pt x="78" y="50"/>
                    <a:pt x="79" y="51"/>
                    <a:pt x="79" y="52"/>
                  </a:cubicBezTo>
                  <a:cubicBezTo>
                    <a:pt x="80" y="53"/>
                    <a:pt x="81" y="53"/>
                    <a:pt x="83" y="54"/>
                  </a:cubicBezTo>
                  <a:cubicBezTo>
                    <a:pt x="84" y="54"/>
                    <a:pt x="85" y="55"/>
                    <a:pt x="86" y="55"/>
                  </a:cubicBezTo>
                  <a:cubicBezTo>
                    <a:pt x="87" y="55"/>
                    <a:pt x="88" y="55"/>
                    <a:pt x="89" y="54"/>
                  </a:cubicBezTo>
                  <a:cubicBezTo>
                    <a:pt x="90" y="54"/>
                    <a:pt x="91" y="53"/>
                    <a:pt x="91" y="52"/>
                  </a:cubicBezTo>
                  <a:cubicBezTo>
                    <a:pt x="91" y="51"/>
                    <a:pt x="92" y="50"/>
                    <a:pt x="91" y="49"/>
                  </a:cubicBezTo>
                  <a:cubicBezTo>
                    <a:pt x="91" y="48"/>
                    <a:pt x="91" y="47"/>
                    <a:pt x="90" y="46"/>
                  </a:cubicBezTo>
                  <a:cubicBezTo>
                    <a:pt x="92" y="46"/>
                    <a:pt x="92" y="46"/>
                    <a:pt x="92" y="46"/>
                  </a:cubicBezTo>
                  <a:cubicBezTo>
                    <a:pt x="92" y="47"/>
                    <a:pt x="92" y="49"/>
                    <a:pt x="92" y="50"/>
                  </a:cubicBezTo>
                  <a:cubicBezTo>
                    <a:pt x="92" y="51"/>
                    <a:pt x="92" y="52"/>
                    <a:pt x="92" y="53"/>
                  </a:cubicBezTo>
                  <a:cubicBezTo>
                    <a:pt x="91" y="55"/>
                    <a:pt x="90" y="56"/>
                    <a:pt x="89" y="57"/>
                  </a:cubicBezTo>
                  <a:cubicBezTo>
                    <a:pt x="88" y="58"/>
                    <a:pt x="87" y="58"/>
                    <a:pt x="86" y="59"/>
                  </a:cubicBezTo>
                  <a:cubicBezTo>
                    <a:pt x="84" y="59"/>
                    <a:pt x="83" y="59"/>
                    <a:pt x="82" y="58"/>
                  </a:cubicBezTo>
                  <a:cubicBezTo>
                    <a:pt x="80" y="58"/>
                    <a:pt x="79" y="57"/>
                    <a:pt x="78" y="55"/>
                  </a:cubicBezTo>
                  <a:cubicBezTo>
                    <a:pt x="77" y="54"/>
                    <a:pt x="77" y="53"/>
                    <a:pt x="76" y="51"/>
                  </a:cubicBezTo>
                  <a:cubicBezTo>
                    <a:pt x="76" y="50"/>
                    <a:pt x="76" y="48"/>
                    <a:pt x="77" y="47"/>
                  </a:cubicBezTo>
                  <a:cubicBezTo>
                    <a:pt x="77" y="46"/>
                    <a:pt x="78" y="45"/>
                    <a:pt x="79" y="44"/>
                  </a:cubicBezTo>
                  <a:cubicBezTo>
                    <a:pt x="79" y="43"/>
                    <a:pt x="80" y="43"/>
                    <a:pt x="80" y="42"/>
                  </a:cubicBezTo>
                  <a:cubicBezTo>
                    <a:pt x="80" y="42"/>
                    <a:pt x="80" y="42"/>
                    <a:pt x="80" y="42"/>
                  </a:cubicBezTo>
                  <a:cubicBezTo>
                    <a:pt x="80" y="42"/>
                    <a:pt x="79" y="41"/>
                    <a:pt x="79" y="41"/>
                  </a:cubicBezTo>
                  <a:cubicBezTo>
                    <a:pt x="79" y="41"/>
                    <a:pt x="79" y="41"/>
                    <a:pt x="79" y="41"/>
                  </a:cubicBezTo>
                  <a:close/>
                  <a:moveTo>
                    <a:pt x="82" y="36"/>
                  </a:moveTo>
                  <a:cubicBezTo>
                    <a:pt x="80" y="40"/>
                    <a:pt x="80" y="40"/>
                    <a:pt x="80" y="40"/>
                  </a:cubicBezTo>
                  <a:cubicBezTo>
                    <a:pt x="81" y="40"/>
                    <a:pt x="81" y="40"/>
                    <a:pt x="81" y="40"/>
                  </a:cubicBezTo>
                  <a:cubicBezTo>
                    <a:pt x="81" y="40"/>
                    <a:pt x="81" y="40"/>
                    <a:pt x="82" y="40"/>
                  </a:cubicBezTo>
                  <a:cubicBezTo>
                    <a:pt x="82" y="40"/>
                    <a:pt x="82" y="40"/>
                    <a:pt x="83" y="40"/>
                  </a:cubicBezTo>
                  <a:cubicBezTo>
                    <a:pt x="93" y="43"/>
                    <a:pt x="93" y="43"/>
                    <a:pt x="93" y="43"/>
                  </a:cubicBezTo>
                  <a:cubicBezTo>
                    <a:pt x="94" y="43"/>
                    <a:pt x="94" y="43"/>
                    <a:pt x="95" y="44"/>
                  </a:cubicBezTo>
                  <a:cubicBezTo>
                    <a:pt x="95" y="44"/>
                    <a:pt x="95" y="44"/>
                    <a:pt x="95" y="45"/>
                  </a:cubicBezTo>
                  <a:cubicBezTo>
                    <a:pt x="95" y="45"/>
                    <a:pt x="95" y="45"/>
                    <a:pt x="95" y="45"/>
                  </a:cubicBezTo>
                  <a:cubicBezTo>
                    <a:pt x="97" y="39"/>
                    <a:pt x="97" y="39"/>
                    <a:pt x="97" y="39"/>
                  </a:cubicBezTo>
                  <a:cubicBezTo>
                    <a:pt x="96" y="39"/>
                    <a:pt x="96" y="39"/>
                    <a:pt x="96" y="39"/>
                  </a:cubicBezTo>
                  <a:cubicBezTo>
                    <a:pt x="96" y="40"/>
                    <a:pt x="96" y="40"/>
                    <a:pt x="96" y="40"/>
                  </a:cubicBezTo>
                  <a:cubicBezTo>
                    <a:pt x="95" y="40"/>
                    <a:pt x="95" y="40"/>
                    <a:pt x="94" y="40"/>
                  </a:cubicBezTo>
                  <a:cubicBezTo>
                    <a:pt x="89" y="38"/>
                    <a:pt x="89" y="38"/>
                    <a:pt x="89" y="38"/>
                  </a:cubicBezTo>
                  <a:cubicBezTo>
                    <a:pt x="88" y="38"/>
                    <a:pt x="88" y="37"/>
                    <a:pt x="88" y="37"/>
                  </a:cubicBezTo>
                  <a:cubicBezTo>
                    <a:pt x="88" y="37"/>
                    <a:pt x="88" y="36"/>
                    <a:pt x="88" y="36"/>
                  </a:cubicBezTo>
                  <a:cubicBezTo>
                    <a:pt x="88" y="36"/>
                    <a:pt x="88" y="36"/>
                    <a:pt x="88" y="35"/>
                  </a:cubicBezTo>
                  <a:cubicBezTo>
                    <a:pt x="88" y="35"/>
                    <a:pt x="89" y="35"/>
                    <a:pt x="89" y="35"/>
                  </a:cubicBezTo>
                  <a:cubicBezTo>
                    <a:pt x="89" y="35"/>
                    <a:pt x="90" y="35"/>
                    <a:pt x="90" y="36"/>
                  </a:cubicBezTo>
                  <a:cubicBezTo>
                    <a:pt x="95" y="37"/>
                    <a:pt x="95" y="37"/>
                    <a:pt x="95" y="37"/>
                  </a:cubicBezTo>
                  <a:cubicBezTo>
                    <a:pt x="96" y="37"/>
                    <a:pt x="96" y="37"/>
                    <a:pt x="96" y="38"/>
                  </a:cubicBezTo>
                  <a:cubicBezTo>
                    <a:pt x="96" y="38"/>
                    <a:pt x="96" y="38"/>
                    <a:pt x="96" y="39"/>
                  </a:cubicBezTo>
                  <a:cubicBezTo>
                    <a:pt x="97" y="39"/>
                    <a:pt x="97" y="39"/>
                    <a:pt x="97" y="39"/>
                  </a:cubicBezTo>
                  <a:cubicBezTo>
                    <a:pt x="98" y="33"/>
                    <a:pt x="98" y="33"/>
                    <a:pt x="98" y="33"/>
                  </a:cubicBezTo>
                  <a:cubicBezTo>
                    <a:pt x="98" y="33"/>
                    <a:pt x="98" y="33"/>
                    <a:pt x="98" y="33"/>
                  </a:cubicBezTo>
                  <a:cubicBezTo>
                    <a:pt x="98" y="34"/>
                    <a:pt x="98" y="34"/>
                    <a:pt x="97" y="34"/>
                  </a:cubicBezTo>
                  <a:cubicBezTo>
                    <a:pt x="97" y="34"/>
                    <a:pt x="97" y="34"/>
                    <a:pt x="96" y="34"/>
                  </a:cubicBezTo>
                  <a:cubicBezTo>
                    <a:pt x="92" y="33"/>
                    <a:pt x="92" y="33"/>
                    <a:pt x="92" y="33"/>
                  </a:cubicBezTo>
                  <a:cubicBezTo>
                    <a:pt x="91" y="32"/>
                    <a:pt x="90" y="32"/>
                    <a:pt x="89" y="32"/>
                  </a:cubicBezTo>
                  <a:cubicBezTo>
                    <a:pt x="89" y="32"/>
                    <a:pt x="88" y="32"/>
                    <a:pt x="88" y="33"/>
                  </a:cubicBezTo>
                  <a:cubicBezTo>
                    <a:pt x="87" y="33"/>
                    <a:pt x="87" y="34"/>
                    <a:pt x="87" y="34"/>
                  </a:cubicBezTo>
                  <a:cubicBezTo>
                    <a:pt x="87" y="35"/>
                    <a:pt x="87" y="35"/>
                    <a:pt x="87" y="36"/>
                  </a:cubicBezTo>
                  <a:cubicBezTo>
                    <a:pt x="87" y="36"/>
                    <a:pt x="87" y="37"/>
                    <a:pt x="88" y="38"/>
                  </a:cubicBezTo>
                  <a:cubicBezTo>
                    <a:pt x="82" y="36"/>
                    <a:pt x="82" y="36"/>
                    <a:pt x="82" y="36"/>
                  </a:cubicBezTo>
                  <a:close/>
                  <a:moveTo>
                    <a:pt x="85" y="26"/>
                  </a:moveTo>
                  <a:cubicBezTo>
                    <a:pt x="85" y="26"/>
                    <a:pt x="85" y="25"/>
                    <a:pt x="86" y="25"/>
                  </a:cubicBezTo>
                  <a:cubicBezTo>
                    <a:pt x="86" y="25"/>
                    <a:pt x="87" y="25"/>
                    <a:pt x="87" y="25"/>
                  </a:cubicBezTo>
                  <a:cubicBezTo>
                    <a:pt x="88" y="25"/>
                    <a:pt x="88" y="25"/>
                    <a:pt x="88" y="25"/>
                  </a:cubicBezTo>
                  <a:cubicBezTo>
                    <a:pt x="88" y="26"/>
                    <a:pt x="88" y="26"/>
                    <a:pt x="88" y="27"/>
                  </a:cubicBezTo>
                  <a:cubicBezTo>
                    <a:pt x="88" y="27"/>
                    <a:pt x="88" y="28"/>
                    <a:pt x="88" y="28"/>
                  </a:cubicBezTo>
                  <a:cubicBezTo>
                    <a:pt x="87" y="28"/>
                    <a:pt x="87" y="28"/>
                    <a:pt x="86" y="28"/>
                  </a:cubicBezTo>
                  <a:cubicBezTo>
                    <a:pt x="86" y="28"/>
                    <a:pt x="86" y="28"/>
                    <a:pt x="85" y="28"/>
                  </a:cubicBezTo>
                  <a:cubicBezTo>
                    <a:pt x="85" y="27"/>
                    <a:pt x="85" y="27"/>
                    <a:pt x="85" y="26"/>
                  </a:cubicBezTo>
                  <a:close/>
                  <a:moveTo>
                    <a:pt x="90" y="26"/>
                  </a:moveTo>
                  <a:cubicBezTo>
                    <a:pt x="98" y="27"/>
                    <a:pt x="98" y="27"/>
                    <a:pt x="98" y="27"/>
                  </a:cubicBezTo>
                  <a:cubicBezTo>
                    <a:pt x="99" y="27"/>
                    <a:pt x="100" y="27"/>
                    <a:pt x="100" y="27"/>
                  </a:cubicBezTo>
                  <a:cubicBezTo>
                    <a:pt x="100" y="27"/>
                    <a:pt x="100" y="27"/>
                    <a:pt x="100" y="26"/>
                  </a:cubicBezTo>
                  <a:cubicBezTo>
                    <a:pt x="101" y="26"/>
                    <a:pt x="101" y="26"/>
                    <a:pt x="101" y="26"/>
                  </a:cubicBezTo>
                  <a:cubicBezTo>
                    <a:pt x="100" y="32"/>
                    <a:pt x="100" y="32"/>
                    <a:pt x="100" y="32"/>
                  </a:cubicBezTo>
                  <a:cubicBezTo>
                    <a:pt x="99" y="32"/>
                    <a:pt x="99" y="32"/>
                    <a:pt x="99" y="32"/>
                  </a:cubicBezTo>
                  <a:cubicBezTo>
                    <a:pt x="99" y="32"/>
                    <a:pt x="99" y="31"/>
                    <a:pt x="99" y="31"/>
                  </a:cubicBezTo>
                  <a:cubicBezTo>
                    <a:pt x="99" y="31"/>
                    <a:pt x="99" y="31"/>
                    <a:pt x="98" y="30"/>
                  </a:cubicBezTo>
                  <a:cubicBezTo>
                    <a:pt x="92" y="29"/>
                    <a:pt x="92" y="29"/>
                    <a:pt x="92" y="29"/>
                  </a:cubicBezTo>
                  <a:cubicBezTo>
                    <a:pt x="91" y="29"/>
                    <a:pt x="91" y="29"/>
                    <a:pt x="90" y="29"/>
                  </a:cubicBezTo>
                  <a:cubicBezTo>
                    <a:pt x="90" y="29"/>
                    <a:pt x="90" y="30"/>
                    <a:pt x="90" y="30"/>
                  </a:cubicBezTo>
                  <a:cubicBezTo>
                    <a:pt x="89" y="30"/>
                    <a:pt x="89" y="30"/>
                    <a:pt x="89" y="30"/>
                  </a:cubicBezTo>
                  <a:cubicBezTo>
                    <a:pt x="90" y="26"/>
                    <a:pt x="90" y="26"/>
                    <a:pt x="90" y="26"/>
                  </a:cubicBezTo>
                  <a:close/>
                  <a:moveTo>
                    <a:pt x="91" y="18"/>
                  </a:moveTo>
                  <a:cubicBezTo>
                    <a:pt x="93" y="18"/>
                    <a:pt x="93" y="18"/>
                    <a:pt x="93" y="18"/>
                  </a:cubicBezTo>
                  <a:cubicBezTo>
                    <a:pt x="92" y="18"/>
                    <a:pt x="92" y="17"/>
                    <a:pt x="92" y="16"/>
                  </a:cubicBezTo>
                  <a:cubicBezTo>
                    <a:pt x="91" y="16"/>
                    <a:pt x="91" y="15"/>
                    <a:pt x="91" y="15"/>
                  </a:cubicBezTo>
                  <a:cubicBezTo>
                    <a:pt x="92" y="14"/>
                    <a:pt x="92" y="13"/>
                    <a:pt x="92" y="13"/>
                  </a:cubicBezTo>
                  <a:cubicBezTo>
                    <a:pt x="93" y="13"/>
                    <a:pt x="93" y="12"/>
                    <a:pt x="94" y="12"/>
                  </a:cubicBezTo>
                  <a:cubicBezTo>
                    <a:pt x="94" y="12"/>
                    <a:pt x="95" y="12"/>
                    <a:pt x="96" y="12"/>
                  </a:cubicBezTo>
                  <a:cubicBezTo>
                    <a:pt x="100" y="13"/>
                    <a:pt x="100" y="13"/>
                    <a:pt x="100" y="13"/>
                  </a:cubicBezTo>
                  <a:cubicBezTo>
                    <a:pt x="101" y="13"/>
                    <a:pt x="102" y="13"/>
                    <a:pt x="102" y="13"/>
                  </a:cubicBezTo>
                  <a:cubicBezTo>
                    <a:pt x="102" y="13"/>
                    <a:pt x="102" y="13"/>
                    <a:pt x="102" y="12"/>
                  </a:cubicBezTo>
                  <a:cubicBezTo>
                    <a:pt x="103" y="12"/>
                    <a:pt x="103" y="12"/>
                    <a:pt x="103" y="12"/>
                  </a:cubicBezTo>
                  <a:cubicBezTo>
                    <a:pt x="102" y="18"/>
                    <a:pt x="102" y="18"/>
                    <a:pt x="102" y="18"/>
                  </a:cubicBezTo>
                  <a:cubicBezTo>
                    <a:pt x="102" y="18"/>
                    <a:pt x="102" y="18"/>
                    <a:pt x="102" y="18"/>
                  </a:cubicBezTo>
                  <a:cubicBezTo>
                    <a:pt x="102" y="17"/>
                    <a:pt x="101" y="17"/>
                    <a:pt x="101" y="17"/>
                  </a:cubicBezTo>
                  <a:cubicBezTo>
                    <a:pt x="101" y="17"/>
                    <a:pt x="101" y="16"/>
                    <a:pt x="100" y="16"/>
                  </a:cubicBezTo>
                  <a:cubicBezTo>
                    <a:pt x="95" y="16"/>
                    <a:pt x="95" y="16"/>
                    <a:pt x="95" y="16"/>
                  </a:cubicBezTo>
                  <a:cubicBezTo>
                    <a:pt x="94" y="16"/>
                    <a:pt x="94" y="16"/>
                    <a:pt x="94" y="16"/>
                  </a:cubicBezTo>
                  <a:cubicBezTo>
                    <a:pt x="93" y="16"/>
                    <a:pt x="93" y="16"/>
                    <a:pt x="93" y="16"/>
                  </a:cubicBezTo>
                  <a:cubicBezTo>
                    <a:pt x="93" y="16"/>
                    <a:pt x="93" y="16"/>
                    <a:pt x="93" y="16"/>
                  </a:cubicBezTo>
                  <a:cubicBezTo>
                    <a:pt x="93" y="17"/>
                    <a:pt x="93" y="18"/>
                    <a:pt x="94" y="18"/>
                  </a:cubicBezTo>
                  <a:cubicBezTo>
                    <a:pt x="99" y="19"/>
                    <a:pt x="99" y="19"/>
                    <a:pt x="99" y="19"/>
                  </a:cubicBezTo>
                  <a:cubicBezTo>
                    <a:pt x="100" y="19"/>
                    <a:pt x="101" y="19"/>
                    <a:pt x="101" y="19"/>
                  </a:cubicBezTo>
                  <a:cubicBezTo>
                    <a:pt x="101" y="19"/>
                    <a:pt x="101" y="19"/>
                    <a:pt x="101" y="18"/>
                  </a:cubicBezTo>
                  <a:cubicBezTo>
                    <a:pt x="102" y="19"/>
                    <a:pt x="102" y="19"/>
                    <a:pt x="102" y="19"/>
                  </a:cubicBezTo>
                  <a:cubicBezTo>
                    <a:pt x="101" y="24"/>
                    <a:pt x="101" y="24"/>
                    <a:pt x="101" y="24"/>
                  </a:cubicBezTo>
                  <a:cubicBezTo>
                    <a:pt x="101" y="24"/>
                    <a:pt x="101" y="24"/>
                    <a:pt x="101" y="24"/>
                  </a:cubicBezTo>
                  <a:cubicBezTo>
                    <a:pt x="101" y="24"/>
                    <a:pt x="101" y="23"/>
                    <a:pt x="100" y="23"/>
                  </a:cubicBezTo>
                  <a:cubicBezTo>
                    <a:pt x="100" y="23"/>
                    <a:pt x="100" y="23"/>
                    <a:pt x="99" y="23"/>
                  </a:cubicBezTo>
                  <a:cubicBezTo>
                    <a:pt x="93" y="22"/>
                    <a:pt x="93" y="22"/>
                    <a:pt x="93" y="22"/>
                  </a:cubicBezTo>
                  <a:cubicBezTo>
                    <a:pt x="92" y="22"/>
                    <a:pt x="92" y="22"/>
                    <a:pt x="92" y="22"/>
                  </a:cubicBezTo>
                  <a:cubicBezTo>
                    <a:pt x="91" y="22"/>
                    <a:pt x="91" y="22"/>
                    <a:pt x="91" y="23"/>
                  </a:cubicBezTo>
                  <a:cubicBezTo>
                    <a:pt x="91" y="23"/>
                    <a:pt x="91" y="23"/>
                    <a:pt x="91" y="23"/>
                  </a:cubicBezTo>
                  <a:cubicBezTo>
                    <a:pt x="91" y="18"/>
                    <a:pt x="91" y="18"/>
                    <a:pt x="91" y="18"/>
                  </a:cubicBezTo>
                  <a:close/>
                  <a:moveTo>
                    <a:pt x="103" y="4"/>
                  </a:moveTo>
                  <a:cubicBezTo>
                    <a:pt x="104" y="6"/>
                    <a:pt x="104" y="7"/>
                    <a:pt x="104" y="8"/>
                  </a:cubicBezTo>
                  <a:cubicBezTo>
                    <a:pt x="104" y="9"/>
                    <a:pt x="104" y="9"/>
                    <a:pt x="104" y="10"/>
                  </a:cubicBezTo>
                  <a:cubicBezTo>
                    <a:pt x="103" y="10"/>
                    <a:pt x="103" y="10"/>
                    <a:pt x="102" y="10"/>
                  </a:cubicBezTo>
                  <a:cubicBezTo>
                    <a:pt x="101" y="10"/>
                    <a:pt x="101" y="10"/>
                    <a:pt x="100" y="9"/>
                  </a:cubicBezTo>
                  <a:cubicBezTo>
                    <a:pt x="99" y="8"/>
                    <a:pt x="99" y="7"/>
                    <a:pt x="98" y="4"/>
                  </a:cubicBezTo>
                  <a:cubicBezTo>
                    <a:pt x="97" y="4"/>
                    <a:pt x="97" y="4"/>
                    <a:pt x="97" y="4"/>
                  </a:cubicBezTo>
                  <a:cubicBezTo>
                    <a:pt x="96" y="4"/>
                    <a:pt x="96" y="4"/>
                    <a:pt x="95" y="4"/>
                  </a:cubicBezTo>
                  <a:cubicBezTo>
                    <a:pt x="95" y="4"/>
                    <a:pt x="95" y="4"/>
                    <a:pt x="95" y="4"/>
                  </a:cubicBezTo>
                  <a:cubicBezTo>
                    <a:pt x="95" y="5"/>
                    <a:pt x="94" y="5"/>
                    <a:pt x="94" y="5"/>
                  </a:cubicBezTo>
                  <a:cubicBezTo>
                    <a:pt x="94" y="6"/>
                    <a:pt x="94" y="6"/>
                    <a:pt x="95" y="7"/>
                  </a:cubicBezTo>
                  <a:cubicBezTo>
                    <a:pt x="95" y="7"/>
                    <a:pt x="95" y="7"/>
                    <a:pt x="95" y="7"/>
                  </a:cubicBezTo>
                  <a:cubicBezTo>
                    <a:pt x="95" y="7"/>
                    <a:pt x="95" y="7"/>
                    <a:pt x="96" y="7"/>
                  </a:cubicBezTo>
                  <a:cubicBezTo>
                    <a:pt x="96" y="6"/>
                    <a:pt x="96" y="6"/>
                    <a:pt x="97" y="6"/>
                  </a:cubicBezTo>
                  <a:cubicBezTo>
                    <a:pt x="97" y="6"/>
                    <a:pt x="97" y="6"/>
                    <a:pt x="98" y="7"/>
                  </a:cubicBezTo>
                  <a:cubicBezTo>
                    <a:pt x="98" y="7"/>
                    <a:pt x="98" y="7"/>
                    <a:pt x="98" y="8"/>
                  </a:cubicBezTo>
                  <a:cubicBezTo>
                    <a:pt x="98" y="8"/>
                    <a:pt x="98" y="9"/>
                    <a:pt x="97" y="9"/>
                  </a:cubicBezTo>
                  <a:cubicBezTo>
                    <a:pt x="97" y="9"/>
                    <a:pt x="97" y="10"/>
                    <a:pt x="96" y="10"/>
                  </a:cubicBezTo>
                  <a:cubicBezTo>
                    <a:pt x="96" y="9"/>
                    <a:pt x="95" y="9"/>
                    <a:pt x="95" y="9"/>
                  </a:cubicBezTo>
                  <a:cubicBezTo>
                    <a:pt x="94" y="8"/>
                    <a:pt x="94" y="8"/>
                    <a:pt x="94" y="7"/>
                  </a:cubicBezTo>
                  <a:cubicBezTo>
                    <a:pt x="94" y="6"/>
                    <a:pt x="94" y="5"/>
                    <a:pt x="94" y="4"/>
                  </a:cubicBezTo>
                  <a:cubicBezTo>
                    <a:pt x="94" y="3"/>
                    <a:pt x="94" y="2"/>
                    <a:pt x="94" y="2"/>
                  </a:cubicBezTo>
                  <a:cubicBezTo>
                    <a:pt x="95" y="1"/>
                    <a:pt x="95" y="1"/>
                    <a:pt x="96" y="1"/>
                  </a:cubicBezTo>
                  <a:cubicBezTo>
                    <a:pt x="96" y="1"/>
                    <a:pt x="97" y="1"/>
                    <a:pt x="98" y="1"/>
                  </a:cubicBezTo>
                  <a:cubicBezTo>
                    <a:pt x="102" y="1"/>
                    <a:pt x="102" y="1"/>
                    <a:pt x="102" y="1"/>
                  </a:cubicBezTo>
                  <a:cubicBezTo>
                    <a:pt x="103" y="1"/>
                    <a:pt x="103" y="1"/>
                    <a:pt x="103" y="1"/>
                  </a:cubicBezTo>
                  <a:cubicBezTo>
                    <a:pt x="103" y="1"/>
                    <a:pt x="103" y="1"/>
                    <a:pt x="103" y="1"/>
                  </a:cubicBezTo>
                  <a:cubicBezTo>
                    <a:pt x="103" y="1"/>
                    <a:pt x="104" y="1"/>
                    <a:pt x="104" y="1"/>
                  </a:cubicBezTo>
                  <a:cubicBezTo>
                    <a:pt x="104" y="0"/>
                    <a:pt x="103" y="0"/>
                    <a:pt x="103" y="0"/>
                  </a:cubicBezTo>
                  <a:cubicBezTo>
                    <a:pt x="103" y="0"/>
                    <a:pt x="103" y="0"/>
                    <a:pt x="103" y="0"/>
                  </a:cubicBezTo>
                  <a:cubicBezTo>
                    <a:pt x="104" y="0"/>
                    <a:pt x="104" y="1"/>
                    <a:pt x="105" y="1"/>
                  </a:cubicBezTo>
                  <a:cubicBezTo>
                    <a:pt x="105" y="1"/>
                    <a:pt x="105" y="2"/>
                    <a:pt x="105" y="3"/>
                  </a:cubicBezTo>
                  <a:cubicBezTo>
                    <a:pt x="105" y="3"/>
                    <a:pt x="105" y="4"/>
                    <a:pt x="104" y="4"/>
                  </a:cubicBezTo>
                  <a:cubicBezTo>
                    <a:pt x="104" y="4"/>
                    <a:pt x="104" y="4"/>
                    <a:pt x="103" y="4"/>
                  </a:cubicBezTo>
                  <a:close/>
                  <a:moveTo>
                    <a:pt x="102" y="4"/>
                  </a:moveTo>
                  <a:cubicBezTo>
                    <a:pt x="99" y="4"/>
                    <a:pt x="99" y="4"/>
                    <a:pt x="99" y="4"/>
                  </a:cubicBezTo>
                  <a:cubicBezTo>
                    <a:pt x="99" y="5"/>
                    <a:pt x="100" y="6"/>
                    <a:pt x="100" y="6"/>
                  </a:cubicBezTo>
                  <a:cubicBezTo>
                    <a:pt x="101" y="7"/>
                    <a:pt x="101" y="7"/>
                    <a:pt x="101" y="7"/>
                  </a:cubicBezTo>
                  <a:cubicBezTo>
                    <a:pt x="102" y="7"/>
                    <a:pt x="102" y="7"/>
                    <a:pt x="102" y="7"/>
                  </a:cubicBezTo>
                  <a:cubicBezTo>
                    <a:pt x="102" y="6"/>
                    <a:pt x="103" y="6"/>
                    <a:pt x="103" y="6"/>
                  </a:cubicBezTo>
                  <a:cubicBezTo>
                    <a:pt x="103" y="5"/>
                    <a:pt x="102" y="5"/>
                    <a:pt x="102"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îṣḻïḋè">
              <a:extLst>
                <a:ext uri="{FF2B5EF4-FFF2-40B4-BE49-F238E27FC236}">
                  <a16:creationId xmlns:a16="http://schemas.microsoft.com/office/drawing/2014/main" xmlns="" id="{F7D00174-941F-4EFF-9903-F23857CBA3F1}"/>
                </a:ext>
              </a:extLst>
            </p:cNvPr>
            <p:cNvSpPr/>
            <p:nvPr/>
          </p:nvSpPr>
          <p:spPr bwMode="auto">
            <a:xfrm>
              <a:off x="2622550" y="2797175"/>
              <a:ext cx="1260475" cy="1266825"/>
            </a:xfrm>
            <a:custGeom>
              <a:avLst/>
              <a:gdLst>
                <a:gd name="T0" fmla="*/ 191 w 382"/>
                <a:gd name="T1" fmla="*/ 0 h 382"/>
                <a:gd name="T2" fmla="*/ 382 w 382"/>
                <a:gd name="T3" fmla="*/ 191 h 382"/>
                <a:gd name="T4" fmla="*/ 191 w 382"/>
                <a:gd name="T5" fmla="*/ 382 h 382"/>
                <a:gd name="T6" fmla="*/ 0 w 382"/>
                <a:gd name="T7" fmla="*/ 191 h 382"/>
                <a:gd name="T8" fmla="*/ 191 w 382"/>
                <a:gd name="T9" fmla="*/ 0 h 382"/>
                <a:gd name="T10" fmla="*/ 191 w 382"/>
                <a:gd name="T11" fmla="*/ 10 h 382"/>
                <a:gd name="T12" fmla="*/ 10 w 382"/>
                <a:gd name="T13" fmla="*/ 191 h 382"/>
                <a:gd name="T14" fmla="*/ 191 w 382"/>
                <a:gd name="T15" fmla="*/ 372 h 382"/>
                <a:gd name="T16" fmla="*/ 372 w 382"/>
                <a:gd name="T17" fmla="*/ 191 h 382"/>
                <a:gd name="T18" fmla="*/ 191 w 382"/>
                <a:gd name="T19" fmla="*/ 1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382">
                  <a:moveTo>
                    <a:pt x="191" y="0"/>
                  </a:moveTo>
                  <a:cubicBezTo>
                    <a:pt x="296" y="0"/>
                    <a:pt x="382" y="86"/>
                    <a:pt x="382" y="191"/>
                  </a:cubicBezTo>
                  <a:cubicBezTo>
                    <a:pt x="382" y="296"/>
                    <a:pt x="296" y="382"/>
                    <a:pt x="191" y="382"/>
                  </a:cubicBezTo>
                  <a:cubicBezTo>
                    <a:pt x="85" y="382"/>
                    <a:pt x="0" y="296"/>
                    <a:pt x="0" y="191"/>
                  </a:cubicBezTo>
                  <a:cubicBezTo>
                    <a:pt x="0" y="86"/>
                    <a:pt x="85" y="0"/>
                    <a:pt x="191" y="0"/>
                  </a:cubicBezTo>
                  <a:close/>
                  <a:moveTo>
                    <a:pt x="191" y="10"/>
                  </a:moveTo>
                  <a:cubicBezTo>
                    <a:pt x="91" y="10"/>
                    <a:pt x="10" y="92"/>
                    <a:pt x="10" y="191"/>
                  </a:cubicBezTo>
                  <a:cubicBezTo>
                    <a:pt x="10" y="291"/>
                    <a:pt x="91" y="372"/>
                    <a:pt x="191" y="372"/>
                  </a:cubicBezTo>
                  <a:cubicBezTo>
                    <a:pt x="290" y="372"/>
                    <a:pt x="372" y="291"/>
                    <a:pt x="372" y="191"/>
                  </a:cubicBezTo>
                  <a:cubicBezTo>
                    <a:pt x="372" y="92"/>
                    <a:pt x="290" y="10"/>
                    <a:pt x="191" y="1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28" name="işḷiḍê">
            <a:extLst>
              <a:ext uri="{FF2B5EF4-FFF2-40B4-BE49-F238E27FC236}">
                <a16:creationId xmlns:a16="http://schemas.microsoft.com/office/drawing/2014/main" xmlns="" id="{44680D9D-3074-4DBC-A183-4CBAA26A43D9}"/>
              </a:ext>
            </a:extLst>
          </p:cNvPr>
          <p:cNvGrpSpPr/>
          <p:nvPr/>
        </p:nvGrpSpPr>
        <p:grpSpPr>
          <a:xfrm>
            <a:off x="10022336" y="3300364"/>
            <a:ext cx="1237479" cy="202127"/>
            <a:chOff x="4159250" y="2794000"/>
            <a:chExt cx="5403850" cy="882650"/>
          </a:xfrm>
        </p:grpSpPr>
        <p:sp>
          <p:nvSpPr>
            <p:cNvPr id="369" name="iSlïḑè">
              <a:extLst>
                <a:ext uri="{FF2B5EF4-FFF2-40B4-BE49-F238E27FC236}">
                  <a16:creationId xmlns:a16="http://schemas.microsoft.com/office/drawing/2014/main" xmlns="" id="{0E375B21-758A-4C04-82CC-2895E0F03F56}"/>
                </a:ext>
              </a:extLst>
            </p:cNvPr>
            <p:cNvSpPr/>
            <p:nvPr/>
          </p:nvSpPr>
          <p:spPr bwMode="auto">
            <a:xfrm>
              <a:off x="4159250" y="2897188"/>
              <a:ext cx="514350" cy="685800"/>
            </a:xfrm>
            <a:custGeom>
              <a:avLst/>
              <a:gdLst>
                <a:gd name="T0" fmla="*/ 98 w 156"/>
                <a:gd name="T1" fmla="*/ 55 h 207"/>
                <a:gd name="T2" fmla="*/ 100 w 156"/>
                <a:gd name="T3" fmla="*/ 29 h 207"/>
                <a:gd name="T4" fmla="*/ 64 w 156"/>
                <a:gd name="T5" fmla="*/ 2 h 207"/>
                <a:gd name="T6" fmla="*/ 58 w 156"/>
                <a:gd name="T7" fmla="*/ 60 h 207"/>
                <a:gd name="T8" fmla="*/ 20 w 156"/>
                <a:gd name="T9" fmla="*/ 80 h 207"/>
                <a:gd name="T10" fmla="*/ 3 w 156"/>
                <a:gd name="T11" fmla="*/ 72 h 207"/>
                <a:gd name="T12" fmla="*/ 0 w 156"/>
                <a:gd name="T13" fmla="*/ 100 h 207"/>
                <a:gd name="T14" fmla="*/ 3 w 156"/>
                <a:gd name="T15" fmla="*/ 115 h 207"/>
                <a:gd name="T16" fmla="*/ 4 w 156"/>
                <a:gd name="T17" fmla="*/ 117 h 207"/>
                <a:gd name="T18" fmla="*/ 18 w 156"/>
                <a:gd name="T19" fmla="*/ 138 h 207"/>
                <a:gd name="T20" fmla="*/ 24 w 156"/>
                <a:gd name="T21" fmla="*/ 136 h 207"/>
                <a:gd name="T22" fmla="*/ 40 w 156"/>
                <a:gd name="T23" fmla="*/ 155 h 207"/>
                <a:gd name="T24" fmla="*/ 51 w 156"/>
                <a:gd name="T25" fmla="*/ 156 h 207"/>
                <a:gd name="T26" fmla="*/ 49 w 156"/>
                <a:gd name="T27" fmla="*/ 157 h 207"/>
                <a:gd name="T28" fmla="*/ 65 w 156"/>
                <a:gd name="T29" fmla="*/ 207 h 207"/>
                <a:gd name="T30" fmla="*/ 78 w 156"/>
                <a:gd name="T31" fmla="*/ 177 h 207"/>
                <a:gd name="T32" fmla="*/ 84 w 156"/>
                <a:gd name="T33" fmla="*/ 141 h 207"/>
                <a:gd name="T34" fmla="*/ 116 w 156"/>
                <a:gd name="T35" fmla="*/ 122 h 207"/>
                <a:gd name="T36" fmla="*/ 139 w 156"/>
                <a:gd name="T37" fmla="*/ 118 h 207"/>
                <a:gd name="T38" fmla="*/ 142 w 156"/>
                <a:gd name="T39" fmla="*/ 111 h 207"/>
                <a:gd name="T40" fmla="*/ 113 w 156"/>
                <a:gd name="T41" fmla="*/ 94 h 207"/>
                <a:gd name="T42" fmla="*/ 137 w 156"/>
                <a:gd name="T43" fmla="*/ 79 h 207"/>
                <a:gd name="T44" fmla="*/ 156 w 156"/>
                <a:gd name="T45" fmla="*/ 60 h 207"/>
                <a:gd name="T46" fmla="*/ 98 w 156"/>
                <a:gd name="T47" fmla="*/ 55 h 207"/>
                <a:gd name="T48" fmla="*/ 92 w 156"/>
                <a:gd name="T49" fmla="*/ 72 h 207"/>
                <a:gd name="T50" fmla="*/ 116 w 156"/>
                <a:gd name="T51" fmla="*/ 69 h 207"/>
                <a:gd name="T52" fmla="*/ 118 w 156"/>
                <a:gd name="T53" fmla="*/ 76 h 207"/>
                <a:gd name="T54" fmla="*/ 92 w 156"/>
                <a:gd name="T55" fmla="*/ 97 h 207"/>
                <a:gd name="T56" fmla="*/ 92 w 156"/>
                <a:gd name="T57" fmla="*/ 72 h 207"/>
                <a:gd name="T58" fmla="*/ 32 w 156"/>
                <a:gd name="T59" fmla="*/ 107 h 207"/>
                <a:gd name="T60" fmla="*/ 48 w 156"/>
                <a:gd name="T61" fmla="*/ 96 h 207"/>
                <a:gd name="T62" fmla="*/ 54 w 156"/>
                <a:gd name="T63" fmla="*/ 110 h 207"/>
                <a:gd name="T64" fmla="*/ 48 w 156"/>
                <a:gd name="T65" fmla="*/ 130 h 207"/>
                <a:gd name="T66" fmla="*/ 32 w 156"/>
                <a:gd name="T67" fmla="*/ 1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207">
                  <a:moveTo>
                    <a:pt x="98" y="55"/>
                  </a:moveTo>
                  <a:cubicBezTo>
                    <a:pt x="100" y="29"/>
                    <a:pt x="100" y="29"/>
                    <a:pt x="100" y="29"/>
                  </a:cubicBezTo>
                  <a:cubicBezTo>
                    <a:pt x="95" y="23"/>
                    <a:pt x="71" y="0"/>
                    <a:pt x="64" y="2"/>
                  </a:cubicBezTo>
                  <a:cubicBezTo>
                    <a:pt x="58" y="5"/>
                    <a:pt x="56" y="50"/>
                    <a:pt x="58" y="60"/>
                  </a:cubicBezTo>
                  <a:cubicBezTo>
                    <a:pt x="49" y="63"/>
                    <a:pt x="20" y="80"/>
                    <a:pt x="20" y="80"/>
                  </a:cubicBezTo>
                  <a:cubicBezTo>
                    <a:pt x="13" y="82"/>
                    <a:pt x="11" y="74"/>
                    <a:pt x="3" y="72"/>
                  </a:cubicBezTo>
                  <a:cubicBezTo>
                    <a:pt x="0" y="100"/>
                    <a:pt x="0" y="100"/>
                    <a:pt x="0" y="100"/>
                  </a:cubicBezTo>
                  <a:cubicBezTo>
                    <a:pt x="3" y="115"/>
                    <a:pt x="3" y="115"/>
                    <a:pt x="3" y="115"/>
                  </a:cubicBezTo>
                  <a:cubicBezTo>
                    <a:pt x="4" y="117"/>
                    <a:pt x="4" y="117"/>
                    <a:pt x="4" y="117"/>
                  </a:cubicBezTo>
                  <a:cubicBezTo>
                    <a:pt x="6" y="126"/>
                    <a:pt x="13" y="118"/>
                    <a:pt x="18" y="138"/>
                  </a:cubicBezTo>
                  <a:cubicBezTo>
                    <a:pt x="24" y="136"/>
                    <a:pt x="24" y="136"/>
                    <a:pt x="24" y="136"/>
                  </a:cubicBezTo>
                  <a:cubicBezTo>
                    <a:pt x="33" y="134"/>
                    <a:pt x="37" y="144"/>
                    <a:pt x="40" y="155"/>
                  </a:cubicBezTo>
                  <a:cubicBezTo>
                    <a:pt x="51" y="156"/>
                    <a:pt x="51" y="156"/>
                    <a:pt x="51" y="156"/>
                  </a:cubicBezTo>
                  <a:cubicBezTo>
                    <a:pt x="49" y="157"/>
                    <a:pt x="49" y="157"/>
                    <a:pt x="49" y="157"/>
                  </a:cubicBezTo>
                  <a:cubicBezTo>
                    <a:pt x="65" y="207"/>
                    <a:pt x="65" y="207"/>
                    <a:pt x="65" y="207"/>
                  </a:cubicBezTo>
                  <a:cubicBezTo>
                    <a:pt x="76" y="193"/>
                    <a:pt x="68" y="187"/>
                    <a:pt x="78" y="177"/>
                  </a:cubicBezTo>
                  <a:cubicBezTo>
                    <a:pt x="87" y="167"/>
                    <a:pt x="80" y="157"/>
                    <a:pt x="84" y="141"/>
                  </a:cubicBezTo>
                  <a:cubicBezTo>
                    <a:pt x="105" y="135"/>
                    <a:pt x="110" y="124"/>
                    <a:pt x="116" y="122"/>
                  </a:cubicBezTo>
                  <a:cubicBezTo>
                    <a:pt x="139" y="118"/>
                    <a:pt x="139" y="118"/>
                    <a:pt x="139" y="118"/>
                  </a:cubicBezTo>
                  <a:cubicBezTo>
                    <a:pt x="140" y="116"/>
                    <a:pt x="142" y="112"/>
                    <a:pt x="142" y="111"/>
                  </a:cubicBezTo>
                  <a:cubicBezTo>
                    <a:pt x="137" y="94"/>
                    <a:pt x="119" y="111"/>
                    <a:pt x="113" y="94"/>
                  </a:cubicBezTo>
                  <a:cubicBezTo>
                    <a:pt x="119" y="90"/>
                    <a:pt x="131" y="83"/>
                    <a:pt x="137" y="79"/>
                  </a:cubicBezTo>
                  <a:cubicBezTo>
                    <a:pt x="144" y="73"/>
                    <a:pt x="153" y="62"/>
                    <a:pt x="156" y="60"/>
                  </a:cubicBezTo>
                  <a:cubicBezTo>
                    <a:pt x="151" y="41"/>
                    <a:pt x="118" y="54"/>
                    <a:pt x="98" y="55"/>
                  </a:cubicBezTo>
                  <a:close/>
                  <a:moveTo>
                    <a:pt x="92" y="72"/>
                  </a:moveTo>
                  <a:cubicBezTo>
                    <a:pt x="116" y="69"/>
                    <a:pt x="116" y="69"/>
                    <a:pt x="116" y="69"/>
                  </a:cubicBezTo>
                  <a:cubicBezTo>
                    <a:pt x="120" y="70"/>
                    <a:pt x="121" y="72"/>
                    <a:pt x="118" y="76"/>
                  </a:cubicBezTo>
                  <a:cubicBezTo>
                    <a:pt x="92" y="97"/>
                    <a:pt x="92" y="97"/>
                    <a:pt x="92" y="97"/>
                  </a:cubicBezTo>
                  <a:cubicBezTo>
                    <a:pt x="87" y="94"/>
                    <a:pt x="88" y="86"/>
                    <a:pt x="92" y="72"/>
                  </a:cubicBezTo>
                  <a:close/>
                  <a:moveTo>
                    <a:pt x="32" y="107"/>
                  </a:moveTo>
                  <a:cubicBezTo>
                    <a:pt x="36" y="101"/>
                    <a:pt x="41" y="98"/>
                    <a:pt x="48" y="96"/>
                  </a:cubicBezTo>
                  <a:cubicBezTo>
                    <a:pt x="52" y="98"/>
                    <a:pt x="53" y="104"/>
                    <a:pt x="54" y="110"/>
                  </a:cubicBezTo>
                  <a:cubicBezTo>
                    <a:pt x="48" y="130"/>
                    <a:pt x="48" y="130"/>
                    <a:pt x="48" y="130"/>
                  </a:cubicBezTo>
                  <a:cubicBezTo>
                    <a:pt x="40" y="131"/>
                    <a:pt x="35" y="123"/>
                    <a:pt x="32" y="10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îśľiḋé">
              <a:extLst>
                <a:ext uri="{FF2B5EF4-FFF2-40B4-BE49-F238E27FC236}">
                  <a16:creationId xmlns:a16="http://schemas.microsoft.com/office/drawing/2014/main" xmlns="" id="{2552832D-204E-4183-B19F-489BE65A3FD1}"/>
                </a:ext>
              </a:extLst>
            </p:cNvPr>
            <p:cNvSpPr/>
            <p:nvPr/>
          </p:nvSpPr>
          <p:spPr bwMode="auto">
            <a:xfrm>
              <a:off x="4826000" y="2876550"/>
              <a:ext cx="547688" cy="709613"/>
            </a:xfrm>
            <a:custGeom>
              <a:avLst/>
              <a:gdLst>
                <a:gd name="T0" fmla="*/ 66 w 166"/>
                <a:gd name="T1" fmla="*/ 41 h 214"/>
                <a:gd name="T2" fmla="*/ 125 w 166"/>
                <a:gd name="T3" fmla="*/ 28 h 214"/>
                <a:gd name="T4" fmla="*/ 123 w 166"/>
                <a:gd name="T5" fmla="*/ 178 h 214"/>
                <a:gd name="T6" fmla="*/ 95 w 166"/>
                <a:gd name="T7" fmla="*/ 173 h 214"/>
                <a:gd name="T8" fmla="*/ 91 w 166"/>
                <a:gd name="T9" fmla="*/ 182 h 214"/>
                <a:gd name="T10" fmla="*/ 73 w 166"/>
                <a:gd name="T11" fmla="*/ 176 h 214"/>
                <a:gd name="T12" fmla="*/ 72 w 166"/>
                <a:gd name="T13" fmla="*/ 183 h 214"/>
                <a:gd name="T14" fmla="*/ 38 w 166"/>
                <a:gd name="T15" fmla="*/ 181 h 214"/>
                <a:gd name="T16" fmla="*/ 33 w 166"/>
                <a:gd name="T17" fmla="*/ 177 h 214"/>
                <a:gd name="T18" fmla="*/ 44 w 166"/>
                <a:gd name="T19" fmla="*/ 97 h 214"/>
                <a:gd name="T20" fmla="*/ 75 w 166"/>
                <a:gd name="T21" fmla="*/ 93 h 214"/>
                <a:gd name="T22" fmla="*/ 70 w 166"/>
                <a:gd name="T23" fmla="*/ 98 h 214"/>
                <a:gd name="T24" fmla="*/ 47 w 166"/>
                <a:gd name="T25" fmla="*/ 114 h 214"/>
                <a:gd name="T26" fmla="*/ 44 w 166"/>
                <a:gd name="T27" fmla="*/ 131 h 214"/>
                <a:gd name="T28" fmla="*/ 63 w 166"/>
                <a:gd name="T29" fmla="*/ 141 h 214"/>
                <a:gd name="T30" fmla="*/ 53 w 166"/>
                <a:gd name="T31" fmla="*/ 149 h 214"/>
                <a:gd name="T32" fmla="*/ 60 w 166"/>
                <a:gd name="T33" fmla="*/ 170 h 214"/>
                <a:gd name="T34" fmla="*/ 128 w 166"/>
                <a:gd name="T35" fmla="*/ 132 h 214"/>
                <a:gd name="T36" fmla="*/ 126 w 166"/>
                <a:gd name="T37" fmla="*/ 117 h 214"/>
                <a:gd name="T38" fmla="*/ 85 w 166"/>
                <a:gd name="T39" fmla="*/ 98 h 214"/>
                <a:gd name="T40" fmla="*/ 89 w 166"/>
                <a:gd name="T41" fmla="*/ 67 h 214"/>
                <a:gd name="T42" fmla="*/ 87 w 166"/>
                <a:gd name="T43" fmla="*/ 64 h 214"/>
                <a:gd name="T44" fmla="*/ 45 w 166"/>
                <a:gd name="T45" fmla="*/ 83 h 214"/>
                <a:gd name="T46" fmla="*/ 66 w 166"/>
                <a:gd name="T47" fmla="*/ 41 h 214"/>
                <a:gd name="T48" fmla="*/ 31 w 166"/>
                <a:gd name="T49" fmla="*/ 47 h 214"/>
                <a:gd name="T50" fmla="*/ 21 w 166"/>
                <a:gd name="T51" fmla="*/ 125 h 214"/>
                <a:gd name="T52" fmla="*/ 23 w 166"/>
                <a:gd name="T53" fmla="*/ 204 h 214"/>
                <a:gd name="T54" fmla="*/ 33 w 166"/>
                <a:gd name="T55" fmla="*/ 196 h 214"/>
                <a:gd name="T56" fmla="*/ 39 w 166"/>
                <a:gd name="T57" fmla="*/ 202 h 214"/>
                <a:gd name="T58" fmla="*/ 73 w 166"/>
                <a:gd name="T59" fmla="*/ 201 h 214"/>
                <a:gd name="T60" fmla="*/ 108 w 166"/>
                <a:gd name="T61" fmla="*/ 214 h 214"/>
                <a:gd name="T62" fmla="*/ 150 w 166"/>
                <a:gd name="T63" fmla="*/ 130 h 214"/>
                <a:gd name="T64" fmla="*/ 137 w 166"/>
                <a:gd name="T65" fmla="*/ 22 h 214"/>
                <a:gd name="T66" fmla="*/ 31 w 166"/>
                <a:gd name="T67" fmla="*/ 47 h 214"/>
                <a:gd name="T68" fmla="*/ 106 w 166"/>
                <a:gd name="T69" fmla="*/ 127 h 214"/>
                <a:gd name="T70" fmla="*/ 106 w 166"/>
                <a:gd name="T71" fmla="*/ 132 h 214"/>
                <a:gd name="T72" fmla="*/ 111 w 166"/>
                <a:gd name="T73" fmla="*/ 133 h 214"/>
                <a:gd name="T74" fmla="*/ 110 w 166"/>
                <a:gd name="T75" fmla="*/ 125 h 214"/>
                <a:gd name="T76" fmla="*/ 106 w 166"/>
                <a:gd name="T77" fmla="*/ 127 h 214"/>
                <a:gd name="T78" fmla="*/ 60 w 166"/>
                <a:gd name="T79" fmla="*/ 124 h 214"/>
                <a:gd name="T80" fmla="*/ 63 w 166"/>
                <a:gd name="T81" fmla="*/ 126 h 214"/>
                <a:gd name="T82" fmla="*/ 70 w 166"/>
                <a:gd name="T83" fmla="*/ 122 h 214"/>
                <a:gd name="T84" fmla="*/ 68 w 166"/>
                <a:gd name="T85" fmla="*/ 117 h 214"/>
                <a:gd name="T86" fmla="*/ 60 w 166"/>
                <a:gd name="T87" fmla="*/ 124 h 214"/>
                <a:gd name="T88" fmla="*/ 84 w 166"/>
                <a:gd name="T89" fmla="*/ 118 h 214"/>
                <a:gd name="T90" fmla="*/ 88 w 166"/>
                <a:gd name="T91" fmla="*/ 118 h 214"/>
                <a:gd name="T92" fmla="*/ 89 w 166"/>
                <a:gd name="T93" fmla="*/ 114 h 214"/>
                <a:gd name="T94" fmla="*/ 87 w 166"/>
                <a:gd name="T95" fmla="*/ 111 h 214"/>
                <a:gd name="T96" fmla="*/ 84 w 166"/>
                <a:gd name="T97" fmla="*/ 11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214">
                  <a:moveTo>
                    <a:pt x="66" y="41"/>
                  </a:moveTo>
                  <a:cubicBezTo>
                    <a:pt x="80" y="26"/>
                    <a:pt x="111" y="23"/>
                    <a:pt x="125" y="28"/>
                  </a:cubicBezTo>
                  <a:cubicBezTo>
                    <a:pt x="133" y="56"/>
                    <a:pt x="145" y="155"/>
                    <a:pt x="123" y="178"/>
                  </a:cubicBezTo>
                  <a:cubicBezTo>
                    <a:pt x="114" y="188"/>
                    <a:pt x="104" y="177"/>
                    <a:pt x="95" y="173"/>
                  </a:cubicBezTo>
                  <a:cubicBezTo>
                    <a:pt x="91" y="182"/>
                    <a:pt x="91" y="182"/>
                    <a:pt x="91" y="182"/>
                  </a:cubicBezTo>
                  <a:cubicBezTo>
                    <a:pt x="73" y="176"/>
                    <a:pt x="73" y="176"/>
                    <a:pt x="73" y="176"/>
                  </a:cubicBezTo>
                  <a:cubicBezTo>
                    <a:pt x="72" y="183"/>
                    <a:pt x="72" y="183"/>
                    <a:pt x="72" y="183"/>
                  </a:cubicBezTo>
                  <a:cubicBezTo>
                    <a:pt x="62" y="185"/>
                    <a:pt x="47" y="191"/>
                    <a:pt x="38" y="181"/>
                  </a:cubicBezTo>
                  <a:cubicBezTo>
                    <a:pt x="33" y="177"/>
                    <a:pt x="33" y="177"/>
                    <a:pt x="33" y="177"/>
                  </a:cubicBezTo>
                  <a:cubicBezTo>
                    <a:pt x="38" y="168"/>
                    <a:pt x="34" y="108"/>
                    <a:pt x="44" y="97"/>
                  </a:cubicBezTo>
                  <a:cubicBezTo>
                    <a:pt x="47" y="94"/>
                    <a:pt x="68" y="87"/>
                    <a:pt x="75" y="93"/>
                  </a:cubicBezTo>
                  <a:cubicBezTo>
                    <a:pt x="70" y="98"/>
                    <a:pt x="70" y="98"/>
                    <a:pt x="70" y="98"/>
                  </a:cubicBezTo>
                  <a:cubicBezTo>
                    <a:pt x="63" y="105"/>
                    <a:pt x="54" y="111"/>
                    <a:pt x="47" y="114"/>
                  </a:cubicBezTo>
                  <a:cubicBezTo>
                    <a:pt x="44" y="119"/>
                    <a:pt x="43" y="125"/>
                    <a:pt x="44" y="131"/>
                  </a:cubicBezTo>
                  <a:cubicBezTo>
                    <a:pt x="63" y="141"/>
                    <a:pt x="63" y="141"/>
                    <a:pt x="63" y="141"/>
                  </a:cubicBezTo>
                  <a:cubicBezTo>
                    <a:pt x="53" y="149"/>
                    <a:pt x="53" y="149"/>
                    <a:pt x="53" y="149"/>
                  </a:cubicBezTo>
                  <a:cubicBezTo>
                    <a:pt x="55" y="156"/>
                    <a:pt x="54" y="164"/>
                    <a:pt x="60" y="170"/>
                  </a:cubicBezTo>
                  <a:cubicBezTo>
                    <a:pt x="71" y="183"/>
                    <a:pt x="113" y="141"/>
                    <a:pt x="128" y="132"/>
                  </a:cubicBezTo>
                  <a:cubicBezTo>
                    <a:pt x="128" y="127"/>
                    <a:pt x="130" y="122"/>
                    <a:pt x="126" y="117"/>
                  </a:cubicBezTo>
                  <a:cubicBezTo>
                    <a:pt x="109" y="98"/>
                    <a:pt x="104" y="118"/>
                    <a:pt x="85" y="98"/>
                  </a:cubicBezTo>
                  <a:cubicBezTo>
                    <a:pt x="89" y="91"/>
                    <a:pt x="95" y="73"/>
                    <a:pt x="89" y="67"/>
                  </a:cubicBezTo>
                  <a:cubicBezTo>
                    <a:pt x="87" y="64"/>
                    <a:pt x="87" y="64"/>
                    <a:pt x="87" y="64"/>
                  </a:cubicBezTo>
                  <a:cubicBezTo>
                    <a:pt x="78" y="54"/>
                    <a:pt x="56" y="76"/>
                    <a:pt x="45" y="83"/>
                  </a:cubicBezTo>
                  <a:cubicBezTo>
                    <a:pt x="43" y="69"/>
                    <a:pt x="54" y="54"/>
                    <a:pt x="66" y="41"/>
                  </a:cubicBezTo>
                  <a:close/>
                  <a:moveTo>
                    <a:pt x="31" y="47"/>
                  </a:moveTo>
                  <a:cubicBezTo>
                    <a:pt x="6" y="74"/>
                    <a:pt x="21" y="98"/>
                    <a:pt x="21" y="125"/>
                  </a:cubicBezTo>
                  <a:cubicBezTo>
                    <a:pt x="22" y="156"/>
                    <a:pt x="0" y="177"/>
                    <a:pt x="23" y="204"/>
                  </a:cubicBezTo>
                  <a:cubicBezTo>
                    <a:pt x="33" y="196"/>
                    <a:pt x="33" y="196"/>
                    <a:pt x="33" y="196"/>
                  </a:cubicBezTo>
                  <a:cubicBezTo>
                    <a:pt x="39" y="202"/>
                    <a:pt x="39" y="202"/>
                    <a:pt x="39" y="202"/>
                  </a:cubicBezTo>
                  <a:cubicBezTo>
                    <a:pt x="44" y="208"/>
                    <a:pt x="67" y="203"/>
                    <a:pt x="73" y="201"/>
                  </a:cubicBezTo>
                  <a:cubicBezTo>
                    <a:pt x="92" y="194"/>
                    <a:pt x="88" y="191"/>
                    <a:pt x="108" y="214"/>
                  </a:cubicBezTo>
                  <a:cubicBezTo>
                    <a:pt x="166" y="201"/>
                    <a:pt x="146" y="172"/>
                    <a:pt x="150" y="130"/>
                  </a:cubicBezTo>
                  <a:cubicBezTo>
                    <a:pt x="151" y="107"/>
                    <a:pt x="154" y="41"/>
                    <a:pt x="137" y="22"/>
                  </a:cubicBezTo>
                  <a:cubicBezTo>
                    <a:pt x="117" y="0"/>
                    <a:pt x="54" y="22"/>
                    <a:pt x="31" y="47"/>
                  </a:cubicBezTo>
                  <a:close/>
                  <a:moveTo>
                    <a:pt x="106" y="127"/>
                  </a:moveTo>
                  <a:cubicBezTo>
                    <a:pt x="106" y="127"/>
                    <a:pt x="104" y="130"/>
                    <a:pt x="106" y="132"/>
                  </a:cubicBezTo>
                  <a:cubicBezTo>
                    <a:pt x="108" y="135"/>
                    <a:pt x="109" y="135"/>
                    <a:pt x="111" y="133"/>
                  </a:cubicBezTo>
                  <a:cubicBezTo>
                    <a:pt x="113" y="131"/>
                    <a:pt x="113" y="128"/>
                    <a:pt x="110" y="125"/>
                  </a:cubicBezTo>
                  <a:cubicBezTo>
                    <a:pt x="107" y="123"/>
                    <a:pt x="106" y="127"/>
                    <a:pt x="106" y="127"/>
                  </a:cubicBezTo>
                  <a:close/>
                  <a:moveTo>
                    <a:pt x="60" y="124"/>
                  </a:moveTo>
                  <a:cubicBezTo>
                    <a:pt x="59" y="125"/>
                    <a:pt x="60" y="126"/>
                    <a:pt x="63" y="126"/>
                  </a:cubicBezTo>
                  <a:cubicBezTo>
                    <a:pt x="66" y="126"/>
                    <a:pt x="67" y="125"/>
                    <a:pt x="70" y="122"/>
                  </a:cubicBezTo>
                  <a:cubicBezTo>
                    <a:pt x="73" y="119"/>
                    <a:pt x="72" y="116"/>
                    <a:pt x="68" y="117"/>
                  </a:cubicBezTo>
                  <a:cubicBezTo>
                    <a:pt x="65" y="117"/>
                    <a:pt x="60" y="123"/>
                    <a:pt x="60" y="124"/>
                  </a:cubicBezTo>
                  <a:close/>
                  <a:moveTo>
                    <a:pt x="84" y="118"/>
                  </a:moveTo>
                  <a:cubicBezTo>
                    <a:pt x="84" y="120"/>
                    <a:pt x="87" y="120"/>
                    <a:pt x="88" y="118"/>
                  </a:cubicBezTo>
                  <a:cubicBezTo>
                    <a:pt x="89" y="116"/>
                    <a:pt x="88" y="116"/>
                    <a:pt x="89" y="114"/>
                  </a:cubicBezTo>
                  <a:cubicBezTo>
                    <a:pt x="90" y="111"/>
                    <a:pt x="89" y="111"/>
                    <a:pt x="87" y="111"/>
                  </a:cubicBezTo>
                  <a:cubicBezTo>
                    <a:pt x="85" y="111"/>
                    <a:pt x="84" y="116"/>
                    <a:pt x="84" y="11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ïṧļîḓê">
              <a:extLst>
                <a:ext uri="{FF2B5EF4-FFF2-40B4-BE49-F238E27FC236}">
                  <a16:creationId xmlns:a16="http://schemas.microsoft.com/office/drawing/2014/main" xmlns="" id="{27BE2660-2D2F-4983-B3E4-BE9C36B1E3F8}"/>
                </a:ext>
              </a:extLst>
            </p:cNvPr>
            <p:cNvSpPr/>
            <p:nvPr/>
          </p:nvSpPr>
          <p:spPr bwMode="auto">
            <a:xfrm>
              <a:off x="5532438" y="2925763"/>
              <a:ext cx="668338" cy="739775"/>
            </a:xfrm>
            <a:custGeom>
              <a:avLst/>
              <a:gdLst>
                <a:gd name="T0" fmla="*/ 137 w 203"/>
                <a:gd name="T1" fmla="*/ 49 h 223"/>
                <a:gd name="T2" fmla="*/ 112 w 203"/>
                <a:gd name="T3" fmla="*/ 45 h 223"/>
                <a:gd name="T4" fmla="*/ 98 w 203"/>
                <a:gd name="T5" fmla="*/ 52 h 223"/>
                <a:gd name="T6" fmla="*/ 69 w 203"/>
                <a:gd name="T7" fmla="*/ 84 h 223"/>
                <a:gd name="T8" fmla="*/ 92 w 203"/>
                <a:gd name="T9" fmla="*/ 27 h 223"/>
                <a:gd name="T10" fmla="*/ 78 w 203"/>
                <a:gd name="T11" fmla="*/ 13 h 223"/>
                <a:gd name="T12" fmla="*/ 71 w 203"/>
                <a:gd name="T13" fmla="*/ 33 h 223"/>
                <a:gd name="T14" fmla="*/ 48 w 203"/>
                <a:gd name="T15" fmla="*/ 101 h 223"/>
                <a:gd name="T16" fmla="*/ 56 w 203"/>
                <a:gd name="T17" fmla="*/ 156 h 223"/>
                <a:gd name="T18" fmla="*/ 76 w 203"/>
                <a:gd name="T19" fmla="*/ 186 h 223"/>
                <a:gd name="T20" fmla="*/ 90 w 203"/>
                <a:gd name="T21" fmla="*/ 115 h 223"/>
                <a:gd name="T22" fmla="*/ 110 w 203"/>
                <a:gd name="T23" fmla="*/ 78 h 223"/>
                <a:gd name="T24" fmla="*/ 99 w 203"/>
                <a:gd name="T25" fmla="*/ 118 h 223"/>
                <a:gd name="T26" fmla="*/ 86 w 203"/>
                <a:gd name="T27" fmla="*/ 156 h 223"/>
                <a:gd name="T28" fmla="*/ 131 w 203"/>
                <a:gd name="T29" fmla="*/ 186 h 223"/>
                <a:gd name="T30" fmla="*/ 159 w 203"/>
                <a:gd name="T31" fmla="*/ 172 h 223"/>
                <a:gd name="T32" fmla="*/ 202 w 203"/>
                <a:gd name="T33" fmla="*/ 110 h 223"/>
                <a:gd name="T34" fmla="*/ 188 w 203"/>
                <a:gd name="T35" fmla="*/ 91 h 223"/>
                <a:gd name="T36" fmla="*/ 153 w 203"/>
                <a:gd name="T37" fmla="*/ 4 h 223"/>
                <a:gd name="T38" fmla="*/ 144 w 203"/>
                <a:gd name="T39" fmla="*/ 2 h 223"/>
                <a:gd name="T40" fmla="*/ 82 w 203"/>
                <a:gd name="T41" fmla="*/ 96 h 223"/>
                <a:gd name="T42" fmla="*/ 86 w 203"/>
                <a:gd name="T43" fmla="*/ 106 h 223"/>
                <a:gd name="T44" fmla="*/ 75 w 203"/>
                <a:gd name="T45" fmla="*/ 108 h 223"/>
                <a:gd name="T46" fmla="*/ 89 w 203"/>
                <a:gd name="T47" fmla="*/ 73 h 223"/>
                <a:gd name="T48" fmla="*/ 83 w 203"/>
                <a:gd name="T49" fmla="*/ 80 h 223"/>
                <a:gd name="T50" fmla="*/ 57 w 203"/>
                <a:gd name="T51" fmla="*/ 138 h 223"/>
                <a:gd name="T52" fmla="*/ 56 w 203"/>
                <a:gd name="T53" fmla="*/ 125 h 223"/>
                <a:gd name="T54" fmla="*/ 126 w 203"/>
                <a:gd name="T55" fmla="*/ 120 h 223"/>
                <a:gd name="T56" fmla="*/ 117 w 203"/>
                <a:gd name="T57" fmla="*/ 126 h 223"/>
                <a:gd name="T58" fmla="*/ 136 w 203"/>
                <a:gd name="T59" fmla="*/ 73 h 223"/>
                <a:gd name="T60" fmla="*/ 130 w 203"/>
                <a:gd name="T61" fmla="*/ 75 h 223"/>
                <a:gd name="T62" fmla="*/ 171 w 203"/>
                <a:gd name="T63" fmla="*/ 98 h 223"/>
                <a:gd name="T64" fmla="*/ 168 w 203"/>
                <a:gd name="T65"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23">
                  <a:moveTo>
                    <a:pt x="144" y="2"/>
                  </a:moveTo>
                  <a:cubicBezTo>
                    <a:pt x="138" y="13"/>
                    <a:pt x="143" y="36"/>
                    <a:pt x="137" y="49"/>
                  </a:cubicBezTo>
                  <a:cubicBezTo>
                    <a:pt x="126" y="33"/>
                    <a:pt x="126" y="33"/>
                    <a:pt x="126" y="33"/>
                  </a:cubicBezTo>
                  <a:cubicBezTo>
                    <a:pt x="117" y="33"/>
                    <a:pt x="109" y="34"/>
                    <a:pt x="112" y="45"/>
                  </a:cubicBezTo>
                  <a:cubicBezTo>
                    <a:pt x="116" y="57"/>
                    <a:pt x="119" y="59"/>
                    <a:pt x="110" y="69"/>
                  </a:cubicBezTo>
                  <a:cubicBezTo>
                    <a:pt x="106" y="65"/>
                    <a:pt x="100" y="53"/>
                    <a:pt x="98" y="52"/>
                  </a:cubicBezTo>
                  <a:cubicBezTo>
                    <a:pt x="95" y="49"/>
                    <a:pt x="87" y="48"/>
                    <a:pt x="85" y="50"/>
                  </a:cubicBezTo>
                  <a:cubicBezTo>
                    <a:pt x="69" y="84"/>
                    <a:pt x="69" y="84"/>
                    <a:pt x="69" y="84"/>
                  </a:cubicBezTo>
                  <a:cubicBezTo>
                    <a:pt x="32" y="91"/>
                    <a:pt x="32" y="91"/>
                    <a:pt x="32" y="91"/>
                  </a:cubicBezTo>
                  <a:cubicBezTo>
                    <a:pt x="51" y="70"/>
                    <a:pt x="74" y="58"/>
                    <a:pt x="92" y="27"/>
                  </a:cubicBezTo>
                  <a:cubicBezTo>
                    <a:pt x="94" y="23"/>
                    <a:pt x="94" y="23"/>
                    <a:pt x="94" y="23"/>
                  </a:cubicBezTo>
                  <a:cubicBezTo>
                    <a:pt x="101" y="12"/>
                    <a:pt x="79" y="10"/>
                    <a:pt x="78" y="13"/>
                  </a:cubicBezTo>
                  <a:cubicBezTo>
                    <a:pt x="74" y="19"/>
                    <a:pt x="78" y="21"/>
                    <a:pt x="73" y="29"/>
                  </a:cubicBezTo>
                  <a:cubicBezTo>
                    <a:pt x="71" y="33"/>
                    <a:pt x="71" y="33"/>
                    <a:pt x="71" y="33"/>
                  </a:cubicBezTo>
                  <a:cubicBezTo>
                    <a:pt x="59" y="53"/>
                    <a:pt x="6" y="94"/>
                    <a:pt x="21" y="105"/>
                  </a:cubicBezTo>
                  <a:cubicBezTo>
                    <a:pt x="27" y="110"/>
                    <a:pt x="42" y="101"/>
                    <a:pt x="48" y="101"/>
                  </a:cubicBezTo>
                  <a:cubicBezTo>
                    <a:pt x="38" y="113"/>
                    <a:pt x="0" y="157"/>
                    <a:pt x="19" y="172"/>
                  </a:cubicBezTo>
                  <a:cubicBezTo>
                    <a:pt x="30" y="181"/>
                    <a:pt x="48" y="165"/>
                    <a:pt x="56" y="156"/>
                  </a:cubicBezTo>
                  <a:cubicBezTo>
                    <a:pt x="63" y="164"/>
                    <a:pt x="60" y="179"/>
                    <a:pt x="69" y="186"/>
                  </a:cubicBezTo>
                  <a:cubicBezTo>
                    <a:pt x="72" y="188"/>
                    <a:pt x="75" y="188"/>
                    <a:pt x="76" y="186"/>
                  </a:cubicBezTo>
                  <a:cubicBezTo>
                    <a:pt x="82" y="176"/>
                    <a:pt x="66" y="160"/>
                    <a:pt x="75" y="136"/>
                  </a:cubicBezTo>
                  <a:cubicBezTo>
                    <a:pt x="80" y="123"/>
                    <a:pt x="85" y="126"/>
                    <a:pt x="90" y="115"/>
                  </a:cubicBezTo>
                  <a:cubicBezTo>
                    <a:pt x="94" y="106"/>
                    <a:pt x="96" y="97"/>
                    <a:pt x="102" y="86"/>
                  </a:cubicBezTo>
                  <a:cubicBezTo>
                    <a:pt x="105" y="81"/>
                    <a:pt x="106" y="82"/>
                    <a:pt x="110" y="78"/>
                  </a:cubicBezTo>
                  <a:cubicBezTo>
                    <a:pt x="115" y="81"/>
                    <a:pt x="115" y="81"/>
                    <a:pt x="115" y="81"/>
                  </a:cubicBezTo>
                  <a:cubicBezTo>
                    <a:pt x="99" y="118"/>
                    <a:pt x="99" y="118"/>
                    <a:pt x="99" y="118"/>
                  </a:cubicBezTo>
                  <a:cubicBezTo>
                    <a:pt x="98" y="119"/>
                    <a:pt x="87" y="125"/>
                    <a:pt x="87" y="126"/>
                  </a:cubicBezTo>
                  <a:cubicBezTo>
                    <a:pt x="84" y="130"/>
                    <a:pt x="84" y="155"/>
                    <a:pt x="86" y="156"/>
                  </a:cubicBezTo>
                  <a:cubicBezTo>
                    <a:pt x="95" y="163"/>
                    <a:pt x="126" y="148"/>
                    <a:pt x="128" y="149"/>
                  </a:cubicBezTo>
                  <a:cubicBezTo>
                    <a:pt x="135" y="155"/>
                    <a:pt x="130" y="176"/>
                    <a:pt x="131" y="186"/>
                  </a:cubicBezTo>
                  <a:cubicBezTo>
                    <a:pt x="132" y="204"/>
                    <a:pt x="134" y="207"/>
                    <a:pt x="142" y="223"/>
                  </a:cubicBezTo>
                  <a:cubicBezTo>
                    <a:pt x="148" y="211"/>
                    <a:pt x="157" y="185"/>
                    <a:pt x="159" y="172"/>
                  </a:cubicBezTo>
                  <a:cubicBezTo>
                    <a:pt x="162" y="156"/>
                    <a:pt x="163" y="133"/>
                    <a:pt x="166" y="121"/>
                  </a:cubicBezTo>
                  <a:cubicBezTo>
                    <a:pt x="202" y="110"/>
                    <a:pt x="202" y="110"/>
                    <a:pt x="202" y="110"/>
                  </a:cubicBezTo>
                  <a:cubicBezTo>
                    <a:pt x="203" y="99"/>
                    <a:pt x="203" y="99"/>
                    <a:pt x="203" y="99"/>
                  </a:cubicBezTo>
                  <a:cubicBezTo>
                    <a:pt x="188" y="91"/>
                    <a:pt x="188" y="91"/>
                    <a:pt x="188" y="91"/>
                  </a:cubicBezTo>
                  <a:cubicBezTo>
                    <a:pt x="187" y="66"/>
                    <a:pt x="168" y="68"/>
                    <a:pt x="172" y="48"/>
                  </a:cubicBezTo>
                  <a:cubicBezTo>
                    <a:pt x="174" y="34"/>
                    <a:pt x="166" y="14"/>
                    <a:pt x="153" y="4"/>
                  </a:cubicBezTo>
                  <a:cubicBezTo>
                    <a:pt x="152" y="3"/>
                    <a:pt x="152" y="3"/>
                    <a:pt x="152" y="3"/>
                  </a:cubicBezTo>
                  <a:cubicBezTo>
                    <a:pt x="149" y="0"/>
                    <a:pt x="146" y="0"/>
                    <a:pt x="144" y="2"/>
                  </a:cubicBezTo>
                  <a:close/>
                  <a:moveTo>
                    <a:pt x="75" y="108"/>
                  </a:moveTo>
                  <a:cubicBezTo>
                    <a:pt x="78" y="102"/>
                    <a:pt x="78" y="95"/>
                    <a:pt x="82" y="96"/>
                  </a:cubicBezTo>
                  <a:cubicBezTo>
                    <a:pt x="85" y="97"/>
                    <a:pt x="89" y="93"/>
                    <a:pt x="91" y="95"/>
                  </a:cubicBezTo>
                  <a:cubicBezTo>
                    <a:pt x="93" y="98"/>
                    <a:pt x="90" y="104"/>
                    <a:pt x="86" y="106"/>
                  </a:cubicBezTo>
                  <a:cubicBezTo>
                    <a:pt x="82" y="109"/>
                    <a:pt x="77" y="114"/>
                    <a:pt x="77" y="114"/>
                  </a:cubicBezTo>
                  <a:cubicBezTo>
                    <a:pt x="77" y="114"/>
                    <a:pt x="72" y="114"/>
                    <a:pt x="75" y="108"/>
                  </a:cubicBezTo>
                  <a:close/>
                  <a:moveTo>
                    <a:pt x="83" y="80"/>
                  </a:moveTo>
                  <a:cubicBezTo>
                    <a:pt x="84" y="76"/>
                    <a:pt x="85" y="74"/>
                    <a:pt x="89" y="73"/>
                  </a:cubicBezTo>
                  <a:cubicBezTo>
                    <a:pt x="93" y="72"/>
                    <a:pt x="93" y="76"/>
                    <a:pt x="90" y="81"/>
                  </a:cubicBezTo>
                  <a:cubicBezTo>
                    <a:pt x="87" y="86"/>
                    <a:pt x="81" y="84"/>
                    <a:pt x="83" y="80"/>
                  </a:cubicBezTo>
                  <a:close/>
                  <a:moveTo>
                    <a:pt x="56" y="125"/>
                  </a:moveTo>
                  <a:cubicBezTo>
                    <a:pt x="59" y="127"/>
                    <a:pt x="60" y="136"/>
                    <a:pt x="57" y="138"/>
                  </a:cubicBezTo>
                  <a:cubicBezTo>
                    <a:pt x="53" y="140"/>
                    <a:pt x="48" y="148"/>
                    <a:pt x="46" y="145"/>
                  </a:cubicBezTo>
                  <a:cubicBezTo>
                    <a:pt x="43" y="142"/>
                    <a:pt x="53" y="122"/>
                    <a:pt x="56" y="125"/>
                  </a:cubicBezTo>
                  <a:close/>
                  <a:moveTo>
                    <a:pt x="117" y="126"/>
                  </a:moveTo>
                  <a:cubicBezTo>
                    <a:pt x="115" y="121"/>
                    <a:pt x="120" y="120"/>
                    <a:pt x="126" y="120"/>
                  </a:cubicBezTo>
                  <a:cubicBezTo>
                    <a:pt x="132" y="119"/>
                    <a:pt x="133" y="124"/>
                    <a:pt x="128" y="126"/>
                  </a:cubicBezTo>
                  <a:cubicBezTo>
                    <a:pt x="123" y="128"/>
                    <a:pt x="118" y="131"/>
                    <a:pt x="117" y="126"/>
                  </a:cubicBezTo>
                  <a:close/>
                  <a:moveTo>
                    <a:pt x="130" y="75"/>
                  </a:moveTo>
                  <a:cubicBezTo>
                    <a:pt x="130" y="73"/>
                    <a:pt x="133" y="71"/>
                    <a:pt x="136" y="73"/>
                  </a:cubicBezTo>
                  <a:cubicBezTo>
                    <a:pt x="140" y="75"/>
                    <a:pt x="139" y="76"/>
                    <a:pt x="134" y="79"/>
                  </a:cubicBezTo>
                  <a:cubicBezTo>
                    <a:pt x="129" y="81"/>
                    <a:pt x="130" y="76"/>
                    <a:pt x="130" y="75"/>
                  </a:cubicBezTo>
                  <a:close/>
                  <a:moveTo>
                    <a:pt x="166" y="99"/>
                  </a:moveTo>
                  <a:cubicBezTo>
                    <a:pt x="171" y="98"/>
                    <a:pt x="171" y="98"/>
                    <a:pt x="171" y="98"/>
                  </a:cubicBezTo>
                  <a:cubicBezTo>
                    <a:pt x="172" y="104"/>
                    <a:pt x="172" y="104"/>
                    <a:pt x="172" y="104"/>
                  </a:cubicBezTo>
                  <a:cubicBezTo>
                    <a:pt x="172" y="104"/>
                    <a:pt x="171" y="105"/>
                    <a:pt x="168" y="103"/>
                  </a:cubicBezTo>
                  <a:cubicBezTo>
                    <a:pt x="164" y="101"/>
                    <a:pt x="167" y="99"/>
                    <a:pt x="166" y="99"/>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íş1ïḍè">
              <a:extLst>
                <a:ext uri="{FF2B5EF4-FFF2-40B4-BE49-F238E27FC236}">
                  <a16:creationId xmlns:a16="http://schemas.microsoft.com/office/drawing/2014/main" xmlns="" id="{B7B8C9FB-FD76-45B5-A584-3B30B99CFE3C}"/>
                </a:ext>
              </a:extLst>
            </p:cNvPr>
            <p:cNvSpPr/>
            <p:nvPr/>
          </p:nvSpPr>
          <p:spPr bwMode="auto">
            <a:xfrm>
              <a:off x="6399213" y="2949575"/>
              <a:ext cx="122238" cy="166688"/>
            </a:xfrm>
            <a:custGeom>
              <a:avLst/>
              <a:gdLst>
                <a:gd name="T0" fmla="*/ 12 w 37"/>
                <a:gd name="T1" fmla="*/ 4 h 50"/>
                <a:gd name="T2" fmla="*/ 21 w 37"/>
                <a:gd name="T3" fmla="*/ 49 h 50"/>
                <a:gd name="T4" fmla="*/ 25 w 37"/>
                <a:gd name="T5" fmla="*/ 49 h 50"/>
                <a:gd name="T6" fmla="*/ 33 w 37"/>
                <a:gd name="T7" fmla="*/ 46 h 50"/>
                <a:gd name="T8" fmla="*/ 24 w 37"/>
                <a:gd name="T9" fmla="*/ 2 h 50"/>
                <a:gd name="T10" fmla="*/ 19 w 37"/>
                <a:gd name="T11" fmla="*/ 2 h 50"/>
                <a:gd name="T12" fmla="*/ 12 w 37"/>
                <a:gd name="T13" fmla="*/ 4 h 50"/>
              </a:gdLst>
              <a:ahLst/>
              <a:cxnLst>
                <a:cxn ang="0">
                  <a:pos x="T0" y="T1"/>
                </a:cxn>
                <a:cxn ang="0">
                  <a:pos x="T2" y="T3"/>
                </a:cxn>
                <a:cxn ang="0">
                  <a:pos x="T4" y="T5"/>
                </a:cxn>
                <a:cxn ang="0">
                  <a:pos x="T6" y="T7"/>
                </a:cxn>
                <a:cxn ang="0">
                  <a:pos x="T8" y="T9"/>
                </a:cxn>
                <a:cxn ang="0">
                  <a:pos x="T10" y="T11"/>
                </a:cxn>
                <a:cxn ang="0">
                  <a:pos x="T12" y="T13"/>
                </a:cxn>
              </a:cxnLst>
              <a:rect l="0" t="0" r="r" b="b"/>
              <a:pathLst>
                <a:path w="37" h="50">
                  <a:moveTo>
                    <a:pt x="12" y="4"/>
                  </a:moveTo>
                  <a:cubicBezTo>
                    <a:pt x="14" y="20"/>
                    <a:pt x="0" y="45"/>
                    <a:pt x="21" y="49"/>
                  </a:cubicBezTo>
                  <a:cubicBezTo>
                    <a:pt x="25" y="49"/>
                    <a:pt x="25" y="49"/>
                    <a:pt x="25" y="49"/>
                  </a:cubicBezTo>
                  <a:cubicBezTo>
                    <a:pt x="29" y="50"/>
                    <a:pt x="32" y="49"/>
                    <a:pt x="33" y="46"/>
                  </a:cubicBezTo>
                  <a:cubicBezTo>
                    <a:pt x="37" y="31"/>
                    <a:pt x="28" y="13"/>
                    <a:pt x="24" y="2"/>
                  </a:cubicBezTo>
                  <a:cubicBezTo>
                    <a:pt x="23" y="2"/>
                    <a:pt x="20" y="0"/>
                    <a:pt x="19" y="2"/>
                  </a:cubicBezTo>
                  <a:cubicBezTo>
                    <a:pt x="17" y="5"/>
                    <a:pt x="19" y="4"/>
                    <a:pt x="12"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ísļîďe">
              <a:extLst>
                <a:ext uri="{FF2B5EF4-FFF2-40B4-BE49-F238E27FC236}">
                  <a16:creationId xmlns:a16="http://schemas.microsoft.com/office/drawing/2014/main" xmlns="" id="{37EDBDEF-A32C-49E3-84B4-3C521CCFF18B}"/>
                </a:ext>
              </a:extLst>
            </p:cNvPr>
            <p:cNvSpPr/>
            <p:nvPr/>
          </p:nvSpPr>
          <p:spPr bwMode="auto">
            <a:xfrm>
              <a:off x="6337300" y="2970213"/>
              <a:ext cx="465138" cy="666750"/>
            </a:xfrm>
            <a:custGeom>
              <a:avLst/>
              <a:gdLst>
                <a:gd name="T0" fmla="*/ 60 w 141"/>
                <a:gd name="T1" fmla="*/ 16 h 201"/>
                <a:gd name="T2" fmla="*/ 86 w 141"/>
                <a:gd name="T3" fmla="*/ 32 h 201"/>
                <a:gd name="T4" fmla="*/ 41 w 141"/>
                <a:gd name="T5" fmla="*/ 64 h 201"/>
                <a:gd name="T6" fmla="*/ 3 w 141"/>
                <a:gd name="T7" fmla="*/ 105 h 201"/>
                <a:gd name="T8" fmla="*/ 29 w 141"/>
                <a:gd name="T9" fmla="*/ 134 h 201"/>
                <a:gd name="T10" fmla="*/ 68 w 141"/>
                <a:gd name="T11" fmla="*/ 70 h 201"/>
                <a:gd name="T12" fmla="*/ 123 w 141"/>
                <a:gd name="T13" fmla="*/ 71 h 201"/>
                <a:gd name="T14" fmla="*/ 93 w 141"/>
                <a:gd name="T15" fmla="*/ 91 h 201"/>
                <a:gd name="T16" fmla="*/ 84 w 141"/>
                <a:gd name="T17" fmla="*/ 87 h 201"/>
                <a:gd name="T18" fmla="*/ 78 w 141"/>
                <a:gd name="T19" fmla="*/ 86 h 201"/>
                <a:gd name="T20" fmla="*/ 57 w 141"/>
                <a:gd name="T21" fmla="*/ 113 h 201"/>
                <a:gd name="T22" fmla="*/ 81 w 141"/>
                <a:gd name="T23" fmla="*/ 101 h 201"/>
                <a:gd name="T24" fmla="*/ 79 w 141"/>
                <a:gd name="T25" fmla="*/ 126 h 201"/>
                <a:gd name="T26" fmla="*/ 78 w 141"/>
                <a:gd name="T27" fmla="*/ 128 h 201"/>
                <a:gd name="T28" fmla="*/ 84 w 141"/>
                <a:gd name="T29" fmla="*/ 140 h 201"/>
                <a:gd name="T30" fmla="*/ 40 w 141"/>
                <a:gd name="T31" fmla="*/ 150 h 201"/>
                <a:gd name="T32" fmla="*/ 53 w 141"/>
                <a:gd name="T33" fmla="*/ 159 h 201"/>
                <a:gd name="T34" fmla="*/ 60 w 141"/>
                <a:gd name="T35" fmla="*/ 160 h 201"/>
                <a:gd name="T36" fmla="*/ 91 w 141"/>
                <a:gd name="T37" fmla="*/ 155 h 201"/>
                <a:gd name="T38" fmla="*/ 47 w 141"/>
                <a:gd name="T39" fmla="*/ 181 h 201"/>
                <a:gd name="T40" fmla="*/ 108 w 141"/>
                <a:gd name="T41" fmla="*/ 176 h 201"/>
                <a:gd name="T42" fmla="*/ 106 w 141"/>
                <a:gd name="T43" fmla="*/ 148 h 201"/>
                <a:gd name="T44" fmla="*/ 113 w 141"/>
                <a:gd name="T45" fmla="*/ 147 h 201"/>
                <a:gd name="T46" fmla="*/ 130 w 141"/>
                <a:gd name="T47" fmla="*/ 154 h 201"/>
                <a:gd name="T48" fmla="*/ 138 w 141"/>
                <a:gd name="T49" fmla="*/ 146 h 201"/>
                <a:gd name="T50" fmla="*/ 131 w 141"/>
                <a:gd name="T51" fmla="*/ 131 h 201"/>
                <a:gd name="T52" fmla="*/ 102 w 141"/>
                <a:gd name="T53" fmla="*/ 127 h 201"/>
                <a:gd name="T54" fmla="*/ 98 w 141"/>
                <a:gd name="T55" fmla="*/ 135 h 201"/>
                <a:gd name="T56" fmla="*/ 90 w 141"/>
                <a:gd name="T57" fmla="*/ 131 h 201"/>
                <a:gd name="T58" fmla="*/ 104 w 141"/>
                <a:gd name="T59" fmla="*/ 113 h 201"/>
                <a:gd name="T60" fmla="*/ 103 w 141"/>
                <a:gd name="T61" fmla="*/ 99 h 201"/>
                <a:gd name="T62" fmla="*/ 120 w 141"/>
                <a:gd name="T63" fmla="*/ 99 h 201"/>
                <a:gd name="T64" fmla="*/ 138 w 141"/>
                <a:gd name="T65" fmla="*/ 83 h 201"/>
                <a:gd name="T66" fmla="*/ 139 w 141"/>
                <a:gd name="T67" fmla="*/ 79 h 201"/>
                <a:gd name="T68" fmla="*/ 119 w 141"/>
                <a:gd name="T69" fmla="*/ 42 h 201"/>
                <a:gd name="T70" fmla="*/ 101 w 141"/>
                <a:gd name="T71" fmla="*/ 36 h 201"/>
                <a:gd name="T72" fmla="*/ 139 w 141"/>
                <a:gd name="T73" fmla="*/ 14 h 201"/>
                <a:gd name="T74" fmla="*/ 122 w 141"/>
                <a:gd name="T75" fmla="*/ 2 h 201"/>
                <a:gd name="T76" fmla="*/ 113 w 141"/>
                <a:gd name="T77" fmla="*/ 1 h 201"/>
                <a:gd name="T78" fmla="*/ 60 w 141"/>
                <a:gd name="T79"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01">
                  <a:moveTo>
                    <a:pt x="60" y="16"/>
                  </a:moveTo>
                  <a:cubicBezTo>
                    <a:pt x="86" y="32"/>
                    <a:pt x="86" y="32"/>
                    <a:pt x="86" y="32"/>
                  </a:cubicBezTo>
                  <a:cubicBezTo>
                    <a:pt x="78" y="40"/>
                    <a:pt x="54" y="54"/>
                    <a:pt x="41" y="64"/>
                  </a:cubicBezTo>
                  <a:cubicBezTo>
                    <a:pt x="36" y="67"/>
                    <a:pt x="3" y="102"/>
                    <a:pt x="3" y="105"/>
                  </a:cubicBezTo>
                  <a:cubicBezTo>
                    <a:pt x="0" y="127"/>
                    <a:pt x="12" y="132"/>
                    <a:pt x="29" y="134"/>
                  </a:cubicBezTo>
                  <a:cubicBezTo>
                    <a:pt x="35" y="97"/>
                    <a:pt x="49" y="91"/>
                    <a:pt x="68" y="70"/>
                  </a:cubicBezTo>
                  <a:cubicBezTo>
                    <a:pt x="85" y="51"/>
                    <a:pt x="109" y="32"/>
                    <a:pt x="123" y="71"/>
                  </a:cubicBezTo>
                  <a:cubicBezTo>
                    <a:pt x="93" y="91"/>
                    <a:pt x="93" y="91"/>
                    <a:pt x="93" y="91"/>
                  </a:cubicBezTo>
                  <a:cubicBezTo>
                    <a:pt x="90" y="89"/>
                    <a:pt x="90" y="88"/>
                    <a:pt x="84" y="87"/>
                  </a:cubicBezTo>
                  <a:cubicBezTo>
                    <a:pt x="78" y="86"/>
                    <a:pt x="78" y="86"/>
                    <a:pt x="78" y="86"/>
                  </a:cubicBezTo>
                  <a:cubicBezTo>
                    <a:pt x="64" y="84"/>
                    <a:pt x="57" y="102"/>
                    <a:pt x="57" y="113"/>
                  </a:cubicBezTo>
                  <a:cubicBezTo>
                    <a:pt x="69" y="112"/>
                    <a:pt x="73" y="101"/>
                    <a:pt x="81" y="101"/>
                  </a:cubicBezTo>
                  <a:cubicBezTo>
                    <a:pt x="93" y="101"/>
                    <a:pt x="80" y="115"/>
                    <a:pt x="79" y="126"/>
                  </a:cubicBezTo>
                  <a:cubicBezTo>
                    <a:pt x="78" y="128"/>
                    <a:pt x="78" y="128"/>
                    <a:pt x="78" y="128"/>
                  </a:cubicBezTo>
                  <a:cubicBezTo>
                    <a:pt x="78" y="133"/>
                    <a:pt x="81" y="135"/>
                    <a:pt x="84" y="140"/>
                  </a:cubicBezTo>
                  <a:cubicBezTo>
                    <a:pt x="40" y="150"/>
                    <a:pt x="40" y="150"/>
                    <a:pt x="40" y="150"/>
                  </a:cubicBezTo>
                  <a:cubicBezTo>
                    <a:pt x="43" y="155"/>
                    <a:pt x="44" y="158"/>
                    <a:pt x="53" y="159"/>
                  </a:cubicBezTo>
                  <a:cubicBezTo>
                    <a:pt x="60" y="160"/>
                    <a:pt x="60" y="160"/>
                    <a:pt x="60" y="160"/>
                  </a:cubicBezTo>
                  <a:cubicBezTo>
                    <a:pt x="65" y="161"/>
                    <a:pt x="81" y="156"/>
                    <a:pt x="91" y="155"/>
                  </a:cubicBezTo>
                  <a:cubicBezTo>
                    <a:pt x="85" y="177"/>
                    <a:pt x="54" y="165"/>
                    <a:pt x="47" y="181"/>
                  </a:cubicBezTo>
                  <a:cubicBezTo>
                    <a:pt x="73" y="186"/>
                    <a:pt x="90" y="201"/>
                    <a:pt x="108" y="176"/>
                  </a:cubicBezTo>
                  <a:cubicBezTo>
                    <a:pt x="106" y="148"/>
                    <a:pt x="106" y="148"/>
                    <a:pt x="106" y="148"/>
                  </a:cubicBezTo>
                  <a:cubicBezTo>
                    <a:pt x="113" y="147"/>
                    <a:pt x="113" y="147"/>
                    <a:pt x="113" y="147"/>
                  </a:cubicBezTo>
                  <a:cubicBezTo>
                    <a:pt x="119" y="149"/>
                    <a:pt x="123" y="153"/>
                    <a:pt x="130" y="154"/>
                  </a:cubicBezTo>
                  <a:cubicBezTo>
                    <a:pt x="133" y="154"/>
                    <a:pt x="138" y="150"/>
                    <a:pt x="138" y="146"/>
                  </a:cubicBezTo>
                  <a:cubicBezTo>
                    <a:pt x="139" y="139"/>
                    <a:pt x="138" y="132"/>
                    <a:pt x="131" y="131"/>
                  </a:cubicBezTo>
                  <a:cubicBezTo>
                    <a:pt x="102" y="127"/>
                    <a:pt x="102" y="127"/>
                    <a:pt x="102" y="127"/>
                  </a:cubicBezTo>
                  <a:cubicBezTo>
                    <a:pt x="98" y="135"/>
                    <a:pt x="98" y="135"/>
                    <a:pt x="98" y="135"/>
                  </a:cubicBezTo>
                  <a:cubicBezTo>
                    <a:pt x="90" y="131"/>
                    <a:pt x="90" y="131"/>
                    <a:pt x="90" y="131"/>
                  </a:cubicBezTo>
                  <a:cubicBezTo>
                    <a:pt x="104" y="113"/>
                    <a:pt x="104" y="113"/>
                    <a:pt x="104" y="113"/>
                  </a:cubicBezTo>
                  <a:cubicBezTo>
                    <a:pt x="103" y="99"/>
                    <a:pt x="103" y="99"/>
                    <a:pt x="103" y="99"/>
                  </a:cubicBezTo>
                  <a:cubicBezTo>
                    <a:pt x="120" y="99"/>
                    <a:pt x="120" y="99"/>
                    <a:pt x="120" y="99"/>
                  </a:cubicBezTo>
                  <a:cubicBezTo>
                    <a:pt x="126" y="92"/>
                    <a:pt x="137" y="92"/>
                    <a:pt x="138" y="83"/>
                  </a:cubicBezTo>
                  <a:cubicBezTo>
                    <a:pt x="139" y="79"/>
                    <a:pt x="139" y="79"/>
                    <a:pt x="139" y="79"/>
                  </a:cubicBezTo>
                  <a:cubicBezTo>
                    <a:pt x="141" y="64"/>
                    <a:pt x="127" y="49"/>
                    <a:pt x="119" y="42"/>
                  </a:cubicBezTo>
                  <a:cubicBezTo>
                    <a:pt x="101" y="36"/>
                    <a:pt x="101" y="36"/>
                    <a:pt x="101" y="36"/>
                  </a:cubicBezTo>
                  <a:cubicBezTo>
                    <a:pt x="110" y="26"/>
                    <a:pt x="138" y="26"/>
                    <a:pt x="139" y="14"/>
                  </a:cubicBezTo>
                  <a:cubicBezTo>
                    <a:pt x="140" y="6"/>
                    <a:pt x="131" y="3"/>
                    <a:pt x="122" y="2"/>
                  </a:cubicBezTo>
                  <a:cubicBezTo>
                    <a:pt x="113" y="1"/>
                    <a:pt x="113" y="1"/>
                    <a:pt x="113" y="1"/>
                  </a:cubicBezTo>
                  <a:cubicBezTo>
                    <a:pt x="107" y="0"/>
                    <a:pt x="88" y="20"/>
                    <a:pt x="60" y="16"/>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îṩ1ïḑè">
              <a:extLst>
                <a:ext uri="{FF2B5EF4-FFF2-40B4-BE49-F238E27FC236}">
                  <a16:creationId xmlns:a16="http://schemas.microsoft.com/office/drawing/2014/main" xmlns="" id="{0A3F1098-1D06-4056-8DFE-86BDCB1AFDFA}"/>
                </a:ext>
              </a:extLst>
            </p:cNvPr>
            <p:cNvSpPr/>
            <p:nvPr/>
          </p:nvSpPr>
          <p:spPr bwMode="auto">
            <a:xfrm>
              <a:off x="6992938" y="2933700"/>
              <a:ext cx="587375" cy="646113"/>
            </a:xfrm>
            <a:custGeom>
              <a:avLst/>
              <a:gdLst>
                <a:gd name="T0" fmla="*/ 71 w 178"/>
                <a:gd name="T1" fmla="*/ 145 h 195"/>
                <a:gd name="T2" fmla="*/ 109 w 178"/>
                <a:gd name="T3" fmla="*/ 85 h 195"/>
                <a:gd name="T4" fmla="*/ 110 w 178"/>
                <a:gd name="T5" fmla="*/ 108 h 195"/>
                <a:gd name="T6" fmla="*/ 116 w 178"/>
                <a:gd name="T7" fmla="*/ 121 h 195"/>
                <a:gd name="T8" fmla="*/ 130 w 178"/>
                <a:gd name="T9" fmla="*/ 106 h 195"/>
                <a:gd name="T10" fmla="*/ 133 w 178"/>
                <a:gd name="T11" fmla="*/ 114 h 195"/>
                <a:gd name="T12" fmla="*/ 132 w 178"/>
                <a:gd name="T13" fmla="*/ 138 h 195"/>
                <a:gd name="T14" fmla="*/ 94 w 178"/>
                <a:gd name="T15" fmla="*/ 128 h 195"/>
                <a:gd name="T16" fmla="*/ 113 w 178"/>
                <a:gd name="T17" fmla="*/ 163 h 195"/>
                <a:gd name="T18" fmla="*/ 101 w 178"/>
                <a:gd name="T19" fmla="*/ 166 h 195"/>
                <a:gd name="T20" fmla="*/ 71 w 178"/>
                <a:gd name="T21" fmla="*/ 145 h 195"/>
                <a:gd name="T22" fmla="*/ 121 w 178"/>
                <a:gd name="T23" fmla="*/ 18 h 195"/>
                <a:gd name="T24" fmla="*/ 113 w 178"/>
                <a:gd name="T25" fmla="*/ 69 h 195"/>
                <a:gd name="T26" fmla="*/ 98 w 178"/>
                <a:gd name="T27" fmla="*/ 71 h 195"/>
                <a:gd name="T28" fmla="*/ 83 w 178"/>
                <a:gd name="T29" fmla="*/ 87 h 195"/>
                <a:gd name="T30" fmla="*/ 90 w 178"/>
                <a:gd name="T31" fmla="*/ 45 h 195"/>
                <a:gd name="T32" fmla="*/ 109 w 178"/>
                <a:gd name="T33" fmla="*/ 10 h 195"/>
                <a:gd name="T34" fmla="*/ 93 w 178"/>
                <a:gd name="T35" fmla="*/ 8 h 195"/>
                <a:gd name="T36" fmla="*/ 55 w 178"/>
                <a:gd name="T37" fmla="*/ 49 h 195"/>
                <a:gd name="T38" fmla="*/ 41 w 178"/>
                <a:gd name="T39" fmla="*/ 50 h 195"/>
                <a:gd name="T40" fmla="*/ 48 w 178"/>
                <a:gd name="T41" fmla="*/ 62 h 195"/>
                <a:gd name="T42" fmla="*/ 70 w 178"/>
                <a:gd name="T43" fmla="*/ 61 h 195"/>
                <a:gd name="T44" fmla="*/ 63 w 178"/>
                <a:gd name="T45" fmla="*/ 98 h 195"/>
                <a:gd name="T46" fmla="*/ 32 w 178"/>
                <a:gd name="T47" fmla="*/ 116 h 195"/>
                <a:gd name="T48" fmla="*/ 30 w 178"/>
                <a:gd name="T49" fmla="*/ 117 h 195"/>
                <a:gd name="T50" fmla="*/ 10 w 178"/>
                <a:gd name="T51" fmla="*/ 117 h 195"/>
                <a:gd name="T52" fmla="*/ 1 w 178"/>
                <a:gd name="T53" fmla="*/ 142 h 195"/>
                <a:gd name="T54" fmla="*/ 21 w 178"/>
                <a:gd name="T55" fmla="*/ 158 h 195"/>
                <a:gd name="T56" fmla="*/ 23 w 178"/>
                <a:gd name="T57" fmla="*/ 158 h 195"/>
                <a:gd name="T58" fmla="*/ 46 w 178"/>
                <a:gd name="T59" fmla="*/ 151 h 195"/>
                <a:gd name="T60" fmla="*/ 59 w 178"/>
                <a:gd name="T61" fmla="*/ 176 h 195"/>
                <a:gd name="T62" fmla="*/ 78 w 178"/>
                <a:gd name="T63" fmla="*/ 195 h 195"/>
                <a:gd name="T64" fmla="*/ 72 w 178"/>
                <a:gd name="T65" fmla="*/ 166 h 195"/>
                <a:gd name="T66" fmla="*/ 77 w 178"/>
                <a:gd name="T67" fmla="*/ 165 h 195"/>
                <a:gd name="T68" fmla="*/ 97 w 178"/>
                <a:gd name="T69" fmla="*/ 183 h 195"/>
                <a:gd name="T70" fmla="*/ 112 w 178"/>
                <a:gd name="T71" fmla="*/ 181 h 195"/>
                <a:gd name="T72" fmla="*/ 142 w 178"/>
                <a:gd name="T73" fmla="*/ 179 h 195"/>
                <a:gd name="T74" fmla="*/ 164 w 178"/>
                <a:gd name="T75" fmla="*/ 193 h 195"/>
                <a:gd name="T76" fmla="*/ 177 w 178"/>
                <a:gd name="T77" fmla="*/ 177 h 195"/>
                <a:gd name="T78" fmla="*/ 176 w 178"/>
                <a:gd name="T79" fmla="*/ 173 h 195"/>
                <a:gd name="T80" fmla="*/ 146 w 178"/>
                <a:gd name="T81" fmla="*/ 145 h 195"/>
                <a:gd name="T82" fmla="*/ 149 w 178"/>
                <a:gd name="T83" fmla="*/ 107 h 195"/>
                <a:gd name="T84" fmla="*/ 122 w 178"/>
                <a:gd name="T85" fmla="*/ 90 h 195"/>
                <a:gd name="T86" fmla="*/ 126 w 178"/>
                <a:gd name="T87" fmla="*/ 80 h 195"/>
                <a:gd name="T88" fmla="*/ 151 w 178"/>
                <a:gd name="T89" fmla="*/ 64 h 195"/>
                <a:gd name="T90" fmla="*/ 170 w 178"/>
                <a:gd name="T91" fmla="*/ 40 h 195"/>
                <a:gd name="T92" fmla="*/ 137 w 178"/>
                <a:gd name="T93" fmla="*/ 25 h 195"/>
                <a:gd name="T94" fmla="*/ 140 w 178"/>
                <a:gd name="T95" fmla="*/ 15 h 195"/>
                <a:gd name="T96" fmla="*/ 123 w 178"/>
                <a:gd name="T97" fmla="*/ 1 h 195"/>
                <a:gd name="T98" fmla="*/ 121 w 178"/>
                <a:gd name="T99" fmla="*/ 18 h 195"/>
                <a:gd name="T100" fmla="*/ 134 w 178"/>
                <a:gd name="T101" fmla="*/ 40 h 195"/>
                <a:gd name="T102" fmla="*/ 143 w 178"/>
                <a:gd name="T103" fmla="*/ 47 h 195"/>
                <a:gd name="T104" fmla="*/ 146 w 178"/>
                <a:gd name="T105" fmla="*/ 57 h 195"/>
                <a:gd name="T106" fmla="*/ 129 w 178"/>
                <a:gd name="T107" fmla="*/ 60 h 195"/>
                <a:gd name="T108" fmla="*/ 134 w 178"/>
                <a:gd name="T109" fmla="*/ 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95">
                  <a:moveTo>
                    <a:pt x="71" y="145"/>
                  </a:moveTo>
                  <a:cubicBezTo>
                    <a:pt x="68" y="124"/>
                    <a:pt x="93" y="84"/>
                    <a:pt x="109" y="85"/>
                  </a:cubicBezTo>
                  <a:cubicBezTo>
                    <a:pt x="110" y="108"/>
                    <a:pt x="110" y="108"/>
                    <a:pt x="110" y="108"/>
                  </a:cubicBezTo>
                  <a:cubicBezTo>
                    <a:pt x="110" y="111"/>
                    <a:pt x="115" y="120"/>
                    <a:pt x="116" y="121"/>
                  </a:cubicBezTo>
                  <a:cubicBezTo>
                    <a:pt x="130" y="106"/>
                    <a:pt x="130" y="106"/>
                    <a:pt x="130" y="106"/>
                  </a:cubicBezTo>
                  <a:cubicBezTo>
                    <a:pt x="133" y="114"/>
                    <a:pt x="133" y="114"/>
                    <a:pt x="133" y="114"/>
                  </a:cubicBezTo>
                  <a:cubicBezTo>
                    <a:pt x="134" y="126"/>
                    <a:pt x="131" y="127"/>
                    <a:pt x="132" y="138"/>
                  </a:cubicBezTo>
                  <a:cubicBezTo>
                    <a:pt x="94" y="128"/>
                    <a:pt x="94" y="128"/>
                    <a:pt x="94" y="128"/>
                  </a:cubicBezTo>
                  <a:cubicBezTo>
                    <a:pt x="113" y="163"/>
                    <a:pt x="113" y="163"/>
                    <a:pt x="113" y="163"/>
                  </a:cubicBezTo>
                  <a:cubicBezTo>
                    <a:pt x="101" y="166"/>
                    <a:pt x="101" y="166"/>
                    <a:pt x="101" y="166"/>
                  </a:cubicBezTo>
                  <a:cubicBezTo>
                    <a:pt x="89" y="168"/>
                    <a:pt x="73" y="158"/>
                    <a:pt x="71" y="145"/>
                  </a:cubicBezTo>
                  <a:close/>
                  <a:moveTo>
                    <a:pt x="121" y="18"/>
                  </a:moveTo>
                  <a:cubicBezTo>
                    <a:pt x="122" y="24"/>
                    <a:pt x="114" y="53"/>
                    <a:pt x="113" y="69"/>
                  </a:cubicBezTo>
                  <a:cubicBezTo>
                    <a:pt x="98" y="71"/>
                    <a:pt x="98" y="71"/>
                    <a:pt x="98" y="71"/>
                  </a:cubicBezTo>
                  <a:cubicBezTo>
                    <a:pt x="88" y="73"/>
                    <a:pt x="93" y="82"/>
                    <a:pt x="83" y="87"/>
                  </a:cubicBezTo>
                  <a:cubicBezTo>
                    <a:pt x="87" y="74"/>
                    <a:pt x="86" y="56"/>
                    <a:pt x="90" y="45"/>
                  </a:cubicBezTo>
                  <a:cubicBezTo>
                    <a:pt x="97" y="27"/>
                    <a:pt x="108" y="27"/>
                    <a:pt x="109" y="10"/>
                  </a:cubicBezTo>
                  <a:cubicBezTo>
                    <a:pt x="105" y="9"/>
                    <a:pt x="99" y="7"/>
                    <a:pt x="93" y="8"/>
                  </a:cubicBezTo>
                  <a:cubicBezTo>
                    <a:pt x="81" y="10"/>
                    <a:pt x="88" y="44"/>
                    <a:pt x="55" y="49"/>
                  </a:cubicBezTo>
                  <a:cubicBezTo>
                    <a:pt x="47" y="51"/>
                    <a:pt x="51" y="48"/>
                    <a:pt x="41" y="50"/>
                  </a:cubicBezTo>
                  <a:cubicBezTo>
                    <a:pt x="48" y="62"/>
                    <a:pt x="48" y="62"/>
                    <a:pt x="48" y="62"/>
                  </a:cubicBezTo>
                  <a:cubicBezTo>
                    <a:pt x="70" y="61"/>
                    <a:pt x="70" y="61"/>
                    <a:pt x="70" y="61"/>
                  </a:cubicBezTo>
                  <a:cubicBezTo>
                    <a:pt x="70" y="63"/>
                    <a:pt x="64" y="93"/>
                    <a:pt x="63" y="98"/>
                  </a:cubicBezTo>
                  <a:cubicBezTo>
                    <a:pt x="60" y="108"/>
                    <a:pt x="45" y="114"/>
                    <a:pt x="32" y="116"/>
                  </a:cubicBezTo>
                  <a:cubicBezTo>
                    <a:pt x="30" y="117"/>
                    <a:pt x="30" y="117"/>
                    <a:pt x="30" y="117"/>
                  </a:cubicBezTo>
                  <a:cubicBezTo>
                    <a:pt x="10" y="117"/>
                    <a:pt x="10" y="117"/>
                    <a:pt x="10" y="117"/>
                  </a:cubicBezTo>
                  <a:cubicBezTo>
                    <a:pt x="3" y="131"/>
                    <a:pt x="0" y="135"/>
                    <a:pt x="1" y="142"/>
                  </a:cubicBezTo>
                  <a:cubicBezTo>
                    <a:pt x="7" y="151"/>
                    <a:pt x="7" y="160"/>
                    <a:pt x="21" y="158"/>
                  </a:cubicBezTo>
                  <a:cubicBezTo>
                    <a:pt x="23" y="158"/>
                    <a:pt x="23" y="158"/>
                    <a:pt x="23" y="158"/>
                  </a:cubicBezTo>
                  <a:cubicBezTo>
                    <a:pt x="46" y="151"/>
                    <a:pt x="46" y="151"/>
                    <a:pt x="46" y="151"/>
                  </a:cubicBezTo>
                  <a:cubicBezTo>
                    <a:pt x="49" y="169"/>
                    <a:pt x="53" y="165"/>
                    <a:pt x="59" y="176"/>
                  </a:cubicBezTo>
                  <a:cubicBezTo>
                    <a:pt x="69" y="195"/>
                    <a:pt x="57" y="188"/>
                    <a:pt x="78" y="195"/>
                  </a:cubicBezTo>
                  <a:cubicBezTo>
                    <a:pt x="72" y="166"/>
                    <a:pt x="72" y="166"/>
                    <a:pt x="72" y="166"/>
                  </a:cubicBezTo>
                  <a:cubicBezTo>
                    <a:pt x="77" y="165"/>
                    <a:pt x="77" y="165"/>
                    <a:pt x="77" y="165"/>
                  </a:cubicBezTo>
                  <a:cubicBezTo>
                    <a:pt x="80" y="175"/>
                    <a:pt x="85" y="185"/>
                    <a:pt x="97" y="183"/>
                  </a:cubicBezTo>
                  <a:cubicBezTo>
                    <a:pt x="112" y="181"/>
                    <a:pt x="112" y="181"/>
                    <a:pt x="112" y="181"/>
                  </a:cubicBezTo>
                  <a:cubicBezTo>
                    <a:pt x="124" y="179"/>
                    <a:pt x="133" y="171"/>
                    <a:pt x="142" y="179"/>
                  </a:cubicBezTo>
                  <a:cubicBezTo>
                    <a:pt x="149" y="185"/>
                    <a:pt x="151" y="195"/>
                    <a:pt x="164" y="193"/>
                  </a:cubicBezTo>
                  <a:cubicBezTo>
                    <a:pt x="170" y="192"/>
                    <a:pt x="178" y="184"/>
                    <a:pt x="177" y="177"/>
                  </a:cubicBezTo>
                  <a:cubicBezTo>
                    <a:pt x="176" y="173"/>
                    <a:pt x="176" y="173"/>
                    <a:pt x="176" y="173"/>
                  </a:cubicBezTo>
                  <a:cubicBezTo>
                    <a:pt x="174" y="153"/>
                    <a:pt x="147" y="151"/>
                    <a:pt x="146" y="145"/>
                  </a:cubicBezTo>
                  <a:cubicBezTo>
                    <a:pt x="145" y="137"/>
                    <a:pt x="151" y="121"/>
                    <a:pt x="149" y="107"/>
                  </a:cubicBezTo>
                  <a:cubicBezTo>
                    <a:pt x="147" y="95"/>
                    <a:pt x="132" y="93"/>
                    <a:pt x="122" y="90"/>
                  </a:cubicBezTo>
                  <a:cubicBezTo>
                    <a:pt x="126" y="80"/>
                    <a:pt x="126" y="80"/>
                    <a:pt x="126" y="80"/>
                  </a:cubicBezTo>
                  <a:cubicBezTo>
                    <a:pt x="144" y="77"/>
                    <a:pt x="141" y="71"/>
                    <a:pt x="151" y="64"/>
                  </a:cubicBezTo>
                  <a:cubicBezTo>
                    <a:pt x="162" y="56"/>
                    <a:pt x="172" y="56"/>
                    <a:pt x="170" y="40"/>
                  </a:cubicBezTo>
                  <a:cubicBezTo>
                    <a:pt x="155" y="39"/>
                    <a:pt x="145" y="36"/>
                    <a:pt x="137" y="25"/>
                  </a:cubicBezTo>
                  <a:cubicBezTo>
                    <a:pt x="140" y="15"/>
                    <a:pt x="140" y="15"/>
                    <a:pt x="140" y="15"/>
                  </a:cubicBezTo>
                  <a:cubicBezTo>
                    <a:pt x="136" y="8"/>
                    <a:pt x="133" y="0"/>
                    <a:pt x="123" y="1"/>
                  </a:cubicBezTo>
                  <a:cubicBezTo>
                    <a:pt x="111" y="3"/>
                    <a:pt x="120" y="13"/>
                    <a:pt x="121" y="18"/>
                  </a:cubicBezTo>
                  <a:close/>
                  <a:moveTo>
                    <a:pt x="134" y="40"/>
                  </a:moveTo>
                  <a:cubicBezTo>
                    <a:pt x="138" y="38"/>
                    <a:pt x="140" y="42"/>
                    <a:pt x="143" y="47"/>
                  </a:cubicBezTo>
                  <a:cubicBezTo>
                    <a:pt x="150" y="51"/>
                    <a:pt x="146" y="57"/>
                    <a:pt x="146" y="57"/>
                  </a:cubicBezTo>
                  <a:cubicBezTo>
                    <a:pt x="146" y="57"/>
                    <a:pt x="132" y="64"/>
                    <a:pt x="129" y="60"/>
                  </a:cubicBezTo>
                  <a:cubicBezTo>
                    <a:pt x="126" y="56"/>
                    <a:pt x="131" y="41"/>
                    <a:pt x="134" y="4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ïṥļiďê">
              <a:extLst>
                <a:ext uri="{FF2B5EF4-FFF2-40B4-BE49-F238E27FC236}">
                  <a16:creationId xmlns:a16="http://schemas.microsoft.com/office/drawing/2014/main" xmlns="" id="{ED532CE6-C0F1-4F29-BFCA-D0AA52572ADF}"/>
                </a:ext>
              </a:extLst>
            </p:cNvPr>
            <p:cNvSpPr/>
            <p:nvPr/>
          </p:nvSpPr>
          <p:spPr bwMode="auto">
            <a:xfrm>
              <a:off x="7794625" y="2903538"/>
              <a:ext cx="468313" cy="663575"/>
            </a:xfrm>
            <a:custGeom>
              <a:avLst/>
              <a:gdLst>
                <a:gd name="T0" fmla="*/ 59 w 142"/>
                <a:gd name="T1" fmla="*/ 83 h 200"/>
                <a:gd name="T2" fmla="*/ 31 w 142"/>
                <a:gd name="T3" fmla="*/ 82 h 200"/>
                <a:gd name="T4" fmla="*/ 34 w 142"/>
                <a:gd name="T5" fmla="*/ 98 h 200"/>
                <a:gd name="T6" fmla="*/ 54 w 142"/>
                <a:gd name="T7" fmla="*/ 105 h 200"/>
                <a:gd name="T8" fmla="*/ 59 w 142"/>
                <a:gd name="T9" fmla="*/ 101 h 200"/>
                <a:gd name="T10" fmla="*/ 61 w 142"/>
                <a:gd name="T11" fmla="*/ 110 h 200"/>
                <a:gd name="T12" fmla="*/ 43 w 142"/>
                <a:gd name="T13" fmla="*/ 111 h 200"/>
                <a:gd name="T14" fmla="*/ 41 w 142"/>
                <a:gd name="T15" fmla="*/ 113 h 200"/>
                <a:gd name="T16" fmla="*/ 14 w 142"/>
                <a:gd name="T17" fmla="*/ 141 h 200"/>
                <a:gd name="T18" fmla="*/ 3 w 142"/>
                <a:gd name="T19" fmla="*/ 176 h 200"/>
                <a:gd name="T20" fmla="*/ 12 w 142"/>
                <a:gd name="T21" fmla="*/ 195 h 200"/>
                <a:gd name="T22" fmla="*/ 21 w 142"/>
                <a:gd name="T23" fmla="*/ 194 h 200"/>
                <a:gd name="T24" fmla="*/ 42 w 142"/>
                <a:gd name="T25" fmla="*/ 157 h 200"/>
                <a:gd name="T26" fmla="*/ 56 w 142"/>
                <a:gd name="T27" fmla="*/ 156 h 200"/>
                <a:gd name="T28" fmla="*/ 59 w 142"/>
                <a:gd name="T29" fmla="*/ 191 h 200"/>
                <a:gd name="T30" fmla="*/ 71 w 142"/>
                <a:gd name="T31" fmla="*/ 200 h 200"/>
                <a:gd name="T32" fmla="*/ 77 w 142"/>
                <a:gd name="T33" fmla="*/ 146 h 200"/>
                <a:gd name="T34" fmla="*/ 88 w 142"/>
                <a:gd name="T35" fmla="*/ 178 h 200"/>
                <a:gd name="T36" fmla="*/ 110 w 142"/>
                <a:gd name="T37" fmla="*/ 180 h 200"/>
                <a:gd name="T38" fmla="*/ 117 w 142"/>
                <a:gd name="T39" fmla="*/ 170 h 200"/>
                <a:gd name="T40" fmla="*/ 105 w 142"/>
                <a:gd name="T41" fmla="*/ 128 h 200"/>
                <a:gd name="T42" fmla="*/ 88 w 142"/>
                <a:gd name="T43" fmla="*/ 117 h 200"/>
                <a:gd name="T44" fmla="*/ 73 w 142"/>
                <a:gd name="T45" fmla="*/ 128 h 200"/>
                <a:gd name="T46" fmla="*/ 76 w 142"/>
                <a:gd name="T47" fmla="*/ 92 h 200"/>
                <a:gd name="T48" fmla="*/ 78 w 142"/>
                <a:gd name="T49" fmla="*/ 93 h 200"/>
                <a:gd name="T50" fmla="*/ 122 w 142"/>
                <a:gd name="T51" fmla="*/ 67 h 200"/>
                <a:gd name="T52" fmla="*/ 122 w 142"/>
                <a:gd name="T53" fmla="*/ 69 h 200"/>
                <a:gd name="T54" fmla="*/ 122 w 142"/>
                <a:gd name="T55" fmla="*/ 61 h 200"/>
                <a:gd name="T56" fmla="*/ 95 w 142"/>
                <a:gd name="T57" fmla="*/ 55 h 200"/>
                <a:gd name="T58" fmla="*/ 93 w 142"/>
                <a:gd name="T59" fmla="*/ 69 h 200"/>
                <a:gd name="T60" fmla="*/ 87 w 142"/>
                <a:gd name="T61" fmla="*/ 73 h 200"/>
                <a:gd name="T62" fmla="*/ 81 w 142"/>
                <a:gd name="T63" fmla="*/ 74 h 200"/>
                <a:gd name="T64" fmla="*/ 69 w 142"/>
                <a:gd name="T65" fmla="*/ 13 h 200"/>
                <a:gd name="T66" fmla="*/ 59 w 142"/>
                <a:gd name="T67" fmla="*/ 83 h 200"/>
                <a:gd name="T68" fmla="*/ 102 w 142"/>
                <a:gd name="T69" fmla="*/ 21 h 200"/>
                <a:gd name="T70" fmla="*/ 98 w 142"/>
                <a:gd name="T71" fmla="*/ 10 h 200"/>
                <a:gd name="T72" fmla="*/ 138 w 142"/>
                <a:gd name="T73" fmla="*/ 25 h 200"/>
                <a:gd name="T74" fmla="*/ 132 w 142"/>
                <a:gd name="T75" fmla="*/ 45 h 200"/>
                <a:gd name="T76" fmla="*/ 116 w 142"/>
                <a:gd name="T77" fmla="*/ 46 h 200"/>
                <a:gd name="T78" fmla="*/ 115 w 142"/>
                <a:gd name="T79" fmla="*/ 39 h 200"/>
                <a:gd name="T80" fmla="*/ 108 w 142"/>
                <a:gd name="T81" fmla="*/ 33 h 200"/>
                <a:gd name="T82" fmla="*/ 102 w 142"/>
                <a:gd name="T83" fmla="*/ 21 h 200"/>
                <a:gd name="T84" fmla="*/ 42 w 142"/>
                <a:gd name="T85" fmla="*/ 137 h 200"/>
                <a:gd name="T86" fmla="*/ 50 w 142"/>
                <a:gd name="T87" fmla="*/ 122 h 200"/>
                <a:gd name="T88" fmla="*/ 57 w 142"/>
                <a:gd name="T89" fmla="*/ 128 h 200"/>
                <a:gd name="T90" fmla="*/ 42 w 142"/>
                <a:gd name="T91" fmla="*/ 13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 h="200">
                  <a:moveTo>
                    <a:pt x="59" y="83"/>
                  </a:moveTo>
                  <a:cubicBezTo>
                    <a:pt x="48" y="90"/>
                    <a:pt x="38" y="83"/>
                    <a:pt x="31" y="82"/>
                  </a:cubicBezTo>
                  <a:cubicBezTo>
                    <a:pt x="33" y="90"/>
                    <a:pt x="31" y="91"/>
                    <a:pt x="34" y="98"/>
                  </a:cubicBezTo>
                  <a:cubicBezTo>
                    <a:pt x="39" y="108"/>
                    <a:pt x="45" y="110"/>
                    <a:pt x="54" y="105"/>
                  </a:cubicBezTo>
                  <a:cubicBezTo>
                    <a:pt x="59" y="101"/>
                    <a:pt x="59" y="101"/>
                    <a:pt x="59" y="101"/>
                  </a:cubicBezTo>
                  <a:cubicBezTo>
                    <a:pt x="61" y="110"/>
                    <a:pt x="61" y="110"/>
                    <a:pt x="61" y="110"/>
                  </a:cubicBezTo>
                  <a:cubicBezTo>
                    <a:pt x="54" y="113"/>
                    <a:pt x="47" y="109"/>
                    <a:pt x="43" y="111"/>
                  </a:cubicBezTo>
                  <a:cubicBezTo>
                    <a:pt x="41" y="113"/>
                    <a:pt x="41" y="113"/>
                    <a:pt x="41" y="113"/>
                  </a:cubicBezTo>
                  <a:cubicBezTo>
                    <a:pt x="29" y="120"/>
                    <a:pt x="23" y="131"/>
                    <a:pt x="14" y="141"/>
                  </a:cubicBezTo>
                  <a:cubicBezTo>
                    <a:pt x="0" y="156"/>
                    <a:pt x="10" y="160"/>
                    <a:pt x="3" y="176"/>
                  </a:cubicBezTo>
                  <a:cubicBezTo>
                    <a:pt x="12" y="195"/>
                    <a:pt x="12" y="195"/>
                    <a:pt x="12" y="195"/>
                  </a:cubicBezTo>
                  <a:cubicBezTo>
                    <a:pt x="16" y="195"/>
                    <a:pt x="17" y="197"/>
                    <a:pt x="21" y="194"/>
                  </a:cubicBezTo>
                  <a:cubicBezTo>
                    <a:pt x="35" y="185"/>
                    <a:pt x="37" y="160"/>
                    <a:pt x="42" y="157"/>
                  </a:cubicBezTo>
                  <a:cubicBezTo>
                    <a:pt x="49" y="153"/>
                    <a:pt x="51" y="154"/>
                    <a:pt x="56" y="156"/>
                  </a:cubicBezTo>
                  <a:cubicBezTo>
                    <a:pt x="55" y="168"/>
                    <a:pt x="51" y="176"/>
                    <a:pt x="59" y="191"/>
                  </a:cubicBezTo>
                  <a:cubicBezTo>
                    <a:pt x="63" y="199"/>
                    <a:pt x="65" y="199"/>
                    <a:pt x="71" y="200"/>
                  </a:cubicBezTo>
                  <a:cubicBezTo>
                    <a:pt x="76" y="185"/>
                    <a:pt x="62" y="157"/>
                    <a:pt x="77" y="146"/>
                  </a:cubicBezTo>
                  <a:cubicBezTo>
                    <a:pt x="88" y="178"/>
                    <a:pt x="88" y="178"/>
                    <a:pt x="88" y="178"/>
                  </a:cubicBezTo>
                  <a:cubicBezTo>
                    <a:pt x="90" y="186"/>
                    <a:pt x="105" y="184"/>
                    <a:pt x="110" y="180"/>
                  </a:cubicBezTo>
                  <a:cubicBezTo>
                    <a:pt x="116" y="177"/>
                    <a:pt x="116" y="174"/>
                    <a:pt x="117" y="170"/>
                  </a:cubicBezTo>
                  <a:cubicBezTo>
                    <a:pt x="111" y="158"/>
                    <a:pt x="107" y="144"/>
                    <a:pt x="105" y="128"/>
                  </a:cubicBezTo>
                  <a:cubicBezTo>
                    <a:pt x="103" y="121"/>
                    <a:pt x="90" y="115"/>
                    <a:pt x="88" y="117"/>
                  </a:cubicBezTo>
                  <a:cubicBezTo>
                    <a:pt x="73" y="128"/>
                    <a:pt x="73" y="128"/>
                    <a:pt x="73" y="128"/>
                  </a:cubicBezTo>
                  <a:cubicBezTo>
                    <a:pt x="76" y="92"/>
                    <a:pt x="76" y="92"/>
                    <a:pt x="76" y="92"/>
                  </a:cubicBezTo>
                  <a:cubicBezTo>
                    <a:pt x="78" y="93"/>
                    <a:pt x="78" y="93"/>
                    <a:pt x="78" y="93"/>
                  </a:cubicBezTo>
                  <a:cubicBezTo>
                    <a:pt x="122" y="67"/>
                    <a:pt x="122" y="67"/>
                    <a:pt x="122" y="67"/>
                  </a:cubicBezTo>
                  <a:cubicBezTo>
                    <a:pt x="122" y="69"/>
                    <a:pt x="122" y="69"/>
                    <a:pt x="122" y="69"/>
                  </a:cubicBezTo>
                  <a:cubicBezTo>
                    <a:pt x="122" y="61"/>
                    <a:pt x="122" y="61"/>
                    <a:pt x="122" y="61"/>
                  </a:cubicBezTo>
                  <a:cubicBezTo>
                    <a:pt x="95" y="55"/>
                    <a:pt x="95" y="55"/>
                    <a:pt x="95" y="55"/>
                  </a:cubicBezTo>
                  <a:cubicBezTo>
                    <a:pt x="97" y="61"/>
                    <a:pt x="99" y="66"/>
                    <a:pt x="93" y="69"/>
                  </a:cubicBezTo>
                  <a:cubicBezTo>
                    <a:pt x="87" y="73"/>
                    <a:pt x="87" y="73"/>
                    <a:pt x="87" y="73"/>
                  </a:cubicBezTo>
                  <a:cubicBezTo>
                    <a:pt x="80" y="77"/>
                    <a:pt x="87" y="74"/>
                    <a:pt x="81" y="74"/>
                  </a:cubicBezTo>
                  <a:cubicBezTo>
                    <a:pt x="80" y="71"/>
                    <a:pt x="93" y="0"/>
                    <a:pt x="69" y="13"/>
                  </a:cubicBezTo>
                  <a:cubicBezTo>
                    <a:pt x="72" y="23"/>
                    <a:pt x="65" y="79"/>
                    <a:pt x="59" y="83"/>
                  </a:cubicBezTo>
                  <a:close/>
                  <a:moveTo>
                    <a:pt x="102" y="21"/>
                  </a:moveTo>
                  <a:cubicBezTo>
                    <a:pt x="99" y="16"/>
                    <a:pt x="100" y="15"/>
                    <a:pt x="98" y="10"/>
                  </a:cubicBezTo>
                  <a:cubicBezTo>
                    <a:pt x="123" y="12"/>
                    <a:pt x="117" y="9"/>
                    <a:pt x="138" y="25"/>
                  </a:cubicBezTo>
                  <a:cubicBezTo>
                    <a:pt x="139" y="34"/>
                    <a:pt x="142" y="38"/>
                    <a:pt x="132" y="45"/>
                  </a:cubicBezTo>
                  <a:cubicBezTo>
                    <a:pt x="125" y="49"/>
                    <a:pt x="122" y="47"/>
                    <a:pt x="116" y="46"/>
                  </a:cubicBezTo>
                  <a:cubicBezTo>
                    <a:pt x="115" y="39"/>
                    <a:pt x="115" y="39"/>
                    <a:pt x="115" y="39"/>
                  </a:cubicBezTo>
                  <a:cubicBezTo>
                    <a:pt x="111" y="37"/>
                    <a:pt x="110" y="38"/>
                    <a:pt x="108" y="33"/>
                  </a:cubicBezTo>
                  <a:cubicBezTo>
                    <a:pt x="102" y="21"/>
                    <a:pt x="102" y="21"/>
                    <a:pt x="102" y="21"/>
                  </a:cubicBezTo>
                  <a:close/>
                  <a:moveTo>
                    <a:pt x="42" y="137"/>
                  </a:moveTo>
                  <a:cubicBezTo>
                    <a:pt x="34" y="134"/>
                    <a:pt x="44" y="126"/>
                    <a:pt x="50" y="122"/>
                  </a:cubicBezTo>
                  <a:cubicBezTo>
                    <a:pt x="55" y="119"/>
                    <a:pt x="54" y="119"/>
                    <a:pt x="57" y="128"/>
                  </a:cubicBezTo>
                  <a:cubicBezTo>
                    <a:pt x="59" y="136"/>
                    <a:pt x="50" y="141"/>
                    <a:pt x="42" y="13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îsľïḓè">
              <a:extLst>
                <a:ext uri="{FF2B5EF4-FFF2-40B4-BE49-F238E27FC236}">
                  <a16:creationId xmlns:a16="http://schemas.microsoft.com/office/drawing/2014/main" xmlns="" id="{13B6D787-EC46-45AF-BA64-C840EBC2C030}"/>
                </a:ext>
              </a:extLst>
            </p:cNvPr>
            <p:cNvSpPr/>
            <p:nvPr/>
          </p:nvSpPr>
          <p:spPr bwMode="auto">
            <a:xfrm>
              <a:off x="8455025" y="2909888"/>
              <a:ext cx="461963" cy="633413"/>
            </a:xfrm>
            <a:custGeom>
              <a:avLst/>
              <a:gdLst>
                <a:gd name="T0" fmla="*/ 52 w 140"/>
                <a:gd name="T1" fmla="*/ 80 h 191"/>
                <a:gd name="T2" fmla="*/ 0 w 140"/>
                <a:gd name="T3" fmla="*/ 90 h 191"/>
                <a:gd name="T4" fmla="*/ 12 w 140"/>
                <a:gd name="T5" fmla="*/ 108 h 191"/>
                <a:gd name="T6" fmla="*/ 16 w 140"/>
                <a:gd name="T7" fmla="*/ 111 h 191"/>
                <a:gd name="T8" fmla="*/ 36 w 140"/>
                <a:gd name="T9" fmla="*/ 140 h 191"/>
                <a:gd name="T10" fmla="*/ 8 w 140"/>
                <a:gd name="T11" fmla="*/ 154 h 191"/>
                <a:gd name="T12" fmla="*/ 10 w 140"/>
                <a:gd name="T13" fmla="*/ 164 h 191"/>
                <a:gd name="T14" fmla="*/ 12 w 140"/>
                <a:gd name="T15" fmla="*/ 166 h 191"/>
                <a:gd name="T16" fmla="*/ 46 w 140"/>
                <a:gd name="T17" fmla="*/ 161 h 191"/>
                <a:gd name="T18" fmla="*/ 53 w 140"/>
                <a:gd name="T19" fmla="*/ 151 h 191"/>
                <a:gd name="T20" fmla="*/ 67 w 140"/>
                <a:gd name="T21" fmla="*/ 103 h 191"/>
                <a:gd name="T22" fmla="*/ 100 w 140"/>
                <a:gd name="T23" fmla="*/ 84 h 191"/>
                <a:gd name="T24" fmla="*/ 135 w 140"/>
                <a:gd name="T25" fmla="*/ 70 h 191"/>
                <a:gd name="T26" fmla="*/ 137 w 140"/>
                <a:gd name="T27" fmla="*/ 68 h 191"/>
                <a:gd name="T28" fmla="*/ 138 w 140"/>
                <a:gd name="T29" fmla="*/ 57 h 191"/>
                <a:gd name="T30" fmla="*/ 108 w 140"/>
                <a:gd name="T31" fmla="*/ 54 h 191"/>
                <a:gd name="T32" fmla="*/ 92 w 140"/>
                <a:gd name="T33" fmla="*/ 47 h 191"/>
                <a:gd name="T34" fmla="*/ 90 w 140"/>
                <a:gd name="T35" fmla="*/ 44 h 191"/>
                <a:gd name="T36" fmla="*/ 97 w 140"/>
                <a:gd name="T37" fmla="*/ 61 h 191"/>
                <a:gd name="T38" fmla="*/ 100 w 140"/>
                <a:gd name="T39" fmla="*/ 63 h 191"/>
                <a:gd name="T40" fmla="*/ 74 w 140"/>
                <a:gd name="T41" fmla="*/ 71 h 191"/>
                <a:gd name="T42" fmla="*/ 61 w 140"/>
                <a:gd name="T43" fmla="*/ 4 h 191"/>
                <a:gd name="T44" fmla="*/ 48 w 140"/>
                <a:gd name="T45" fmla="*/ 1 h 191"/>
                <a:gd name="T46" fmla="*/ 44 w 140"/>
                <a:gd name="T47" fmla="*/ 8 h 191"/>
                <a:gd name="T48" fmla="*/ 52 w 140"/>
                <a:gd name="T49" fmla="*/ 80 h 191"/>
                <a:gd name="T50" fmla="*/ 106 w 140"/>
                <a:gd name="T51" fmla="*/ 184 h 191"/>
                <a:gd name="T52" fmla="*/ 94 w 140"/>
                <a:gd name="T53" fmla="*/ 161 h 191"/>
                <a:gd name="T54" fmla="*/ 73 w 140"/>
                <a:gd name="T55" fmla="*/ 140 h 191"/>
                <a:gd name="T56" fmla="*/ 88 w 140"/>
                <a:gd name="T57" fmla="*/ 126 h 191"/>
                <a:gd name="T58" fmla="*/ 120 w 140"/>
                <a:gd name="T59" fmla="*/ 145 h 191"/>
                <a:gd name="T60" fmla="*/ 134 w 140"/>
                <a:gd name="T61" fmla="*/ 175 h 191"/>
                <a:gd name="T62" fmla="*/ 117 w 140"/>
                <a:gd name="T63" fmla="*/ 191 h 191"/>
                <a:gd name="T64" fmla="*/ 106 w 140"/>
                <a:gd name="T65" fmla="*/ 18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91">
                  <a:moveTo>
                    <a:pt x="52" y="80"/>
                  </a:moveTo>
                  <a:cubicBezTo>
                    <a:pt x="42" y="95"/>
                    <a:pt x="9" y="87"/>
                    <a:pt x="0" y="90"/>
                  </a:cubicBezTo>
                  <a:cubicBezTo>
                    <a:pt x="0" y="98"/>
                    <a:pt x="3" y="102"/>
                    <a:pt x="12" y="108"/>
                  </a:cubicBezTo>
                  <a:cubicBezTo>
                    <a:pt x="16" y="111"/>
                    <a:pt x="16" y="111"/>
                    <a:pt x="16" y="111"/>
                  </a:cubicBezTo>
                  <a:cubicBezTo>
                    <a:pt x="27" y="118"/>
                    <a:pt x="69" y="92"/>
                    <a:pt x="36" y="140"/>
                  </a:cubicBezTo>
                  <a:cubicBezTo>
                    <a:pt x="32" y="146"/>
                    <a:pt x="15" y="143"/>
                    <a:pt x="8" y="154"/>
                  </a:cubicBezTo>
                  <a:cubicBezTo>
                    <a:pt x="5" y="159"/>
                    <a:pt x="5" y="161"/>
                    <a:pt x="10" y="164"/>
                  </a:cubicBezTo>
                  <a:cubicBezTo>
                    <a:pt x="12" y="166"/>
                    <a:pt x="12" y="166"/>
                    <a:pt x="12" y="166"/>
                  </a:cubicBezTo>
                  <a:cubicBezTo>
                    <a:pt x="23" y="173"/>
                    <a:pt x="38" y="173"/>
                    <a:pt x="46" y="161"/>
                  </a:cubicBezTo>
                  <a:cubicBezTo>
                    <a:pt x="53" y="151"/>
                    <a:pt x="53" y="151"/>
                    <a:pt x="53" y="151"/>
                  </a:cubicBezTo>
                  <a:cubicBezTo>
                    <a:pt x="63" y="136"/>
                    <a:pt x="66" y="116"/>
                    <a:pt x="67" y="103"/>
                  </a:cubicBezTo>
                  <a:cubicBezTo>
                    <a:pt x="80" y="96"/>
                    <a:pt x="86" y="90"/>
                    <a:pt x="100" y="84"/>
                  </a:cubicBezTo>
                  <a:cubicBezTo>
                    <a:pt x="105" y="82"/>
                    <a:pt x="134" y="71"/>
                    <a:pt x="135" y="70"/>
                  </a:cubicBezTo>
                  <a:cubicBezTo>
                    <a:pt x="137" y="68"/>
                    <a:pt x="137" y="68"/>
                    <a:pt x="137" y="68"/>
                  </a:cubicBezTo>
                  <a:cubicBezTo>
                    <a:pt x="140" y="63"/>
                    <a:pt x="138" y="62"/>
                    <a:pt x="138" y="57"/>
                  </a:cubicBezTo>
                  <a:cubicBezTo>
                    <a:pt x="129" y="50"/>
                    <a:pt x="121" y="55"/>
                    <a:pt x="108" y="54"/>
                  </a:cubicBezTo>
                  <a:cubicBezTo>
                    <a:pt x="103" y="54"/>
                    <a:pt x="96" y="47"/>
                    <a:pt x="92" y="47"/>
                  </a:cubicBezTo>
                  <a:cubicBezTo>
                    <a:pt x="90" y="44"/>
                    <a:pt x="90" y="44"/>
                    <a:pt x="90" y="44"/>
                  </a:cubicBezTo>
                  <a:cubicBezTo>
                    <a:pt x="97" y="61"/>
                    <a:pt x="97" y="61"/>
                    <a:pt x="97" y="61"/>
                  </a:cubicBezTo>
                  <a:cubicBezTo>
                    <a:pt x="100" y="63"/>
                    <a:pt x="100" y="63"/>
                    <a:pt x="100" y="63"/>
                  </a:cubicBezTo>
                  <a:cubicBezTo>
                    <a:pt x="74" y="71"/>
                    <a:pt x="74" y="71"/>
                    <a:pt x="74" y="71"/>
                  </a:cubicBezTo>
                  <a:cubicBezTo>
                    <a:pt x="69" y="57"/>
                    <a:pt x="80" y="17"/>
                    <a:pt x="61" y="4"/>
                  </a:cubicBezTo>
                  <a:cubicBezTo>
                    <a:pt x="55" y="0"/>
                    <a:pt x="59" y="5"/>
                    <a:pt x="48" y="1"/>
                  </a:cubicBezTo>
                  <a:cubicBezTo>
                    <a:pt x="44" y="8"/>
                    <a:pt x="44" y="8"/>
                    <a:pt x="44" y="8"/>
                  </a:cubicBezTo>
                  <a:cubicBezTo>
                    <a:pt x="41" y="12"/>
                    <a:pt x="64" y="62"/>
                    <a:pt x="52" y="80"/>
                  </a:cubicBezTo>
                  <a:close/>
                  <a:moveTo>
                    <a:pt x="106" y="184"/>
                  </a:moveTo>
                  <a:cubicBezTo>
                    <a:pt x="102" y="181"/>
                    <a:pt x="99" y="167"/>
                    <a:pt x="94" y="161"/>
                  </a:cubicBezTo>
                  <a:cubicBezTo>
                    <a:pt x="89" y="154"/>
                    <a:pt x="79" y="147"/>
                    <a:pt x="73" y="140"/>
                  </a:cubicBezTo>
                  <a:cubicBezTo>
                    <a:pt x="72" y="132"/>
                    <a:pt x="74" y="124"/>
                    <a:pt x="88" y="126"/>
                  </a:cubicBezTo>
                  <a:cubicBezTo>
                    <a:pt x="105" y="136"/>
                    <a:pt x="104" y="128"/>
                    <a:pt x="120" y="145"/>
                  </a:cubicBezTo>
                  <a:cubicBezTo>
                    <a:pt x="127" y="152"/>
                    <a:pt x="139" y="168"/>
                    <a:pt x="134" y="175"/>
                  </a:cubicBezTo>
                  <a:cubicBezTo>
                    <a:pt x="128" y="184"/>
                    <a:pt x="124" y="185"/>
                    <a:pt x="117" y="191"/>
                  </a:cubicBezTo>
                  <a:lnTo>
                    <a:pt x="106" y="18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í$ḻiḓè">
              <a:extLst>
                <a:ext uri="{FF2B5EF4-FFF2-40B4-BE49-F238E27FC236}">
                  <a16:creationId xmlns:a16="http://schemas.microsoft.com/office/drawing/2014/main" xmlns="" id="{AA8A1176-797A-4D04-AF16-B95DDA9D218C}"/>
                </a:ext>
              </a:extLst>
            </p:cNvPr>
            <p:cNvSpPr/>
            <p:nvPr/>
          </p:nvSpPr>
          <p:spPr bwMode="auto">
            <a:xfrm>
              <a:off x="9128125" y="2794000"/>
              <a:ext cx="434975" cy="882650"/>
            </a:xfrm>
            <a:custGeom>
              <a:avLst/>
              <a:gdLst>
                <a:gd name="T0" fmla="*/ 10 w 132"/>
                <a:gd name="T1" fmla="*/ 53 h 266"/>
                <a:gd name="T2" fmla="*/ 23 w 132"/>
                <a:gd name="T3" fmla="*/ 79 h 266"/>
                <a:gd name="T4" fmla="*/ 35 w 132"/>
                <a:gd name="T5" fmla="*/ 78 h 266"/>
                <a:gd name="T6" fmla="*/ 32 w 132"/>
                <a:gd name="T7" fmla="*/ 30 h 266"/>
                <a:gd name="T8" fmla="*/ 10 w 132"/>
                <a:gd name="T9" fmla="*/ 53 h 266"/>
                <a:gd name="T10" fmla="*/ 15 w 132"/>
                <a:gd name="T11" fmla="*/ 185 h 266"/>
                <a:gd name="T12" fmla="*/ 5 w 132"/>
                <a:gd name="T13" fmla="*/ 165 h 266"/>
                <a:gd name="T14" fmla="*/ 0 w 132"/>
                <a:gd name="T15" fmla="*/ 146 h 266"/>
                <a:gd name="T16" fmla="*/ 13 w 132"/>
                <a:gd name="T17" fmla="*/ 139 h 266"/>
                <a:gd name="T18" fmla="*/ 27 w 132"/>
                <a:gd name="T19" fmla="*/ 127 h 266"/>
                <a:gd name="T20" fmla="*/ 80 w 132"/>
                <a:gd name="T21" fmla="*/ 81 h 266"/>
                <a:gd name="T22" fmla="*/ 61 w 132"/>
                <a:gd name="T23" fmla="*/ 82 h 266"/>
                <a:gd name="T24" fmla="*/ 53 w 132"/>
                <a:gd name="T25" fmla="*/ 53 h 266"/>
                <a:gd name="T26" fmla="*/ 71 w 132"/>
                <a:gd name="T27" fmla="*/ 61 h 266"/>
                <a:gd name="T28" fmla="*/ 122 w 132"/>
                <a:gd name="T29" fmla="*/ 54 h 266"/>
                <a:gd name="T30" fmla="*/ 129 w 132"/>
                <a:gd name="T31" fmla="*/ 77 h 266"/>
                <a:gd name="T32" fmla="*/ 128 w 132"/>
                <a:gd name="T33" fmla="*/ 79 h 266"/>
                <a:gd name="T34" fmla="*/ 100 w 132"/>
                <a:gd name="T35" fmla="*/ 88 h 266"/>
                <a:gd name="T36" fmla="*/ 76 w 132"/>
                <a:gd name="T37" fmla="*/ 103 h 266"/>
                <a:gd name="T38" fmla="*/ 107 w 132"/>
                <a:gd name="T39" fmla="*/ 112 h 266"/>
                <a:gd name="T40" fmla="*/ 124 w 132"/>
                <a:gd name="T41" fmla="*/ 141 h 266"/>
                <a:gd name="T42" fmla="*/ 123 w 132"/>
                <a:gd name="T43" fmla="*/ 143 h 266"/>
                <a:gd name="T44" fmla="*/ 96 w 132"/>
                <a:gd name="T45" fmla="*/ 156 h 266"/>
                <a:gd name="T46" fmla="*/ 97 w 132"/>
                <a:gd name="T47" fmla="*/ 170 h 266"/>
                <a:gd name="T48" fmla="*/ 93 w 132"/>
                <a:gd name="T49" fmla="*/ 176 h 266"/>
                <a:gd name="T50" fmla="*/ 86 w 132"/>
                <a:gd name="T51" fmla="*/ 200 h 266"/>
                <a:gd name="T52" fmla="*/ 123 w 132"/>
                <a:gd name="T53" fmla="*/ 193 h 266"/>
                <a:gd name="T54" fmla="*/ 125 w 132"/>
                <a:gd name="T55" fmla="*/ 194 h 266"/>
                <a:gd name="T56" fmla="*/ 127 w 132"/>
                <a:gd name="T57" fmla="*/ 211 h 266"/>
                <a:gd name="T58" fmla="*/ 89 w 132"/>
                <a:gd name="T59" fmla="*/ 224 h 266"/>
                <a:gd name="T60" fmla="*/ 89 w 132"/>
                <a:gd name="T61" fmla="*/ 248 h 266"/>
                <a:gd name="T62" fmla="*/ 35 w 132"/>
                <a:gd name="T63" fmla="*/ 257 h 266"/>
                <a:gd name="T64" fmla="*/ 13 w 132"/>
                <a:gd name="T65" fmla="*/ 231 h 266"/>
                <a:gd name="T66" fmla="*/ 78 w 132"/>
                <a:gd name="T67" fmla="*/ 223 h 266"/>
                <a:gd name="T68" fmla="*/ 9 w 132"/>
                <a:gd name="T69" fmla="*/ 217 h 266"/>
                <a:gd name="T70" fmla="*/ 39 w 132"/>
                <a:gd name="T71" fmla="*/ 206 h 266"/>
                <a:gd name="T72" fmla="*/ 71 w 132"/>
                <a:gd name="T73" fmla="*/ 202 h 266"/>
                <a:gd name="T74" fmla="*/ 79 w 132"/>
                <a:gd name="T75" fmla="*/ 168 h 266"/>
                <a:gd name="T76" fmla="*/ 55 w 132"/>
                <a:gd name="T77" fmla="*/ 171 h 266"/>
                <a:gd name="T78" fmla="*/ 54 w 132"/>
                <a:gd name="T79" fmla="*/ 163 h 266"/>
                <a:gd name="T80" fmla="*/ 55 w 132"/>
                <a:gd name="T81" fmla="*/ 161 h 266"/>
                <a:gd name="T82" fmla="*/ 81 w 132"/>
                <a:gd name="T83" fmla="*/ 151 h 266"/>
                <a:gd name="T84" fmla="*/ 105 w 132"/>
                <a:gd name="T85" fmla="*/ 136 h 266"/>
                <a:gd name="T86" fmla="*/ 103 w 132"/>
                <a:gd name="T87" fmla="*/ 126 h 266"/>
                <a:gd name="T88" fmla="*/ 86 w 132"/>
                <a:gd name="T89" fmla="*/ 120 h 266"/>
                <a:gd name="T90" fmla="*/ 57 w 132"/>
                <a:gd name="T91" fmla="*/ 130 h 266"/>
                <a:gd name="T92" fmla="*/ 31 w 132"/>
                <a:gd name="T93" fmla="*/ 150 h 266"/>
                <a:gd name="T94" fmla="*/ 36 w 132"/>
                <a:gd name="T95" fmla="*/ 186 h 266"/>
                <a:gd name="T96" fmla="*/ 28 w 132"/>
                <a:gd name="T97" fmla="*/ 190 h 266"/>
                <a:gd name="T98" fmla="*/ 21 w 132"/>
                <a:gd name="T99" fmla="*/ 183 h 266"/>
                <a:gd name="T100" fmla="*/ 15 w 132"/>
                <a:gd name="T101" fmla="*/ 18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266">
                  <a:moveTo>
                    <a:pt x="10" y="53"/>
                  </a:moveTo>
                  <a:cubicBezTo>
                    <a:pt x="11" y="60"/>
                    <a:pt x="15" y="75"/>
                    <a:pt x="23" y="79"/>
                  </a:cubicBezTo>
                  <a:cubicBezTo>
                    <a:pt x="29" y="82"/>
                    <a:pt x="31" y="80"/>
                    <a:pt x="35" y="78"/>
                  </a:cubicBezTo>
                  <a:cubicBezTo>
                    <a:pt x="40" y="61"/>
                    <a:pt x="37" y="46"/>
                    <a:pt x="32" y="30"/>
                  </a:cubicBezTo>
                  <a:cubicBezTo>
                    <a:pt x="24" y="0"/>
                    <a:pt x="18" y="39"/>
                    <a:pt x="10" y="53"/>
                  </a:cubicBezTo>
                  <a:close/>
                  <a:moveTo>
                    <a:pt x="15" y="185"/>
                  </a:moveTo>
                  <a:cubicBezTo>
                    <a:pt x="5" y="165"/>
                    <a:pt x="5" y="165"/>
                    <a:pt x="5" y="165"/>
                  </a:cubicBezTo>
                  <a:cubicBezTo>
                    <a:pt x="6" y="157"/>
                    <a:pt x="4" y="151"/>
                    <a:pt x="0" y="146"/>
                  </a:cubicBezTo>
                  <a:cubicBezTo>
                    <a:pt x="3" y="144"/>
                    <a:pt x="9" y="141"/>
                    <a:pt x="13" y="139"/>
                  </a:cubicBezTo>
                  <a:cubicBezTo>
                    <a:pt x="19" y="135"/>
                    <a:pt x="22" y="131"/>
                    <a:pt x="27" y="127"/>
                  </a:cubicBezTo>
                  <a:cubicBezTo>
                    <a:pt x="45" y="111"/>
                    <a:pt x="66" y="95"/>
                    <a:pt x="80" y="81"/>
                  </a:cubicBezTo>
                  <a:cubicBezTo>
                    <a:pt x="61" y="82"/>
                    <a:pt x="61" y="82"/>
                    <a:pt x="61" y="82"/>
                  </a:cubicBezTo>
                  <a:cubicBezTo>
                    <a:pt x="57" y="71"/>
                    <a:pt x="48" y="63"/>
                    <a:pt x="53" y="53"/>
                  </a:cubicBezTo>
                  <a:cubicBezTo>
                    <a:pt x="71" y="61"/>
                    <a:pt x="71" y="61"/>
                    <a:pt x="71" y="61"/>
                  </a:cubicBezTo>
                  <a:cubicBezTo>
                    <a:pt x="90" y="73"/>
                    <a:pt x="102" y="43"/>
                    <a:pt x="122" y="54"/>
                  </a:cubicBezTo>
                  <a:cubicBezTo>
                    <a:pt x="128" y="58"/>
                    <a:pt x="132" y="71"/>
                    <a:pt x="129" y="77"/>
                  </a:cubicBezTo>
                  <a:cubicBezTo>
                    <a:pt x="128" y="79"/>
                    <a:pt x="128" y="79"/>
                    <a:pt x="128" y="79"/>
                  </a:cubicBezTo>
                  <a:cubicBezTo>
                    <a:pt x="124" y="87"/>
                    <a:pt x="108" y="85"/>
                    <a:pt x="100" y="88"/>
                  </a:cubicBezTo>
                  <a:cubicBezTo>
                    <a:pt x="92" y="91"/>
                    <a:pt x="83" y="98"/>
                    <a:pt x="76" y="103"/>
                  </a:cubicBezTo>
                  <a:cubicBezTo>
                    <a:pt x="87" y="106"/>
                    <a:pt x="92" y="104"/>
                    <a:pt x="107" y="112"/>
                  </a:cubicBezTo>
                  <a:cubicBezTo>
                    <a:pt x="116" y="117"/>
                    <a:pt x="129" y="132"/>
                    <a:pt x="124" y="141"/>
                  </a:cubicBezTo>
                  <a:cubicBezTo>
                    <a:pt x="123" y="143"/>
                    <a:pt x="123" y="143"/>
                    <a:pt x="123" y="143"/>
                  </a:cubicBezTo>
                  <a:cubicBezTo>
                    <a:pt x="118" y="153"/>
                    <a:pt x="104" y="148"/>
                    <a:pt x="96" y="156"/>
                  </a:cubicBezTo>
                  <a:cubicBezTo>
                    <a:pt x="101" y="161"/>
                    <a:pt x="101" y="162"/>
                    <a:pt x="97" y="170"/>
                  </a:cubicBezTo>
                  <a:cubicBezTo>
                    <a:pt x="93" y="176"/>
                    <a:pt x="93" y="176"/>
                    <a:pt x="93" y="176"/>
                  </a:cubicBezTo>
                  <a:cubicBezTo>
                    <a:pt x="88" y="186"/>
                    <a:pt x="75" y="194"/>
                    <a:pt x="86" y="200"/>
                  </a:cubicBezTo>
                  <a:cubicBezTo>
                    <a:pt x="94" y="204"/>
                    <a:pt x="107" y="184"/>
                    <a:pt x="123" y="193"/>
                  </a:cubicBezTo>
                  <a:cubicBezTo>
                    <a:pt x="125" y="194"/>
                    <a:pt x="125" y="194"/>
                    <a:pt x="125" y="194"/>
                  </a:cubicBezTo>
                  <a:cubicBezTo>
                    <a:pt x="132" y="198"/>
                    <a:pt x="130" y="205"/>
                    <a:pt x="127" y="211"/>
                  </a:cubicBezTo>
                  <a:cubicBezTo>
                    <a:pt x="124" y="216"/>
                    <a:pt x="102" y="217"/>
                    <a:pt x="89" y="224"/>
                  </a:cubicBezTo>
                  <a:cubicBezTo>
                    <a:pt x="90" y="229"/>
                    <a:pt x="92" y="243"/>
                    <a:pt x="89" y="248"/>
                  </a:cubicBezTo>
                  <a:cubicBezTo>
                    <a:pt x="85" y="257"/>
                    <a:pt x="52" y="266"/>
                    <a:pt x="35" y="257"/>
                  </a:cubicBezTo>
                  <a:cubicBezTo>
                    <a:pt x="22" y="250"/>
                    <a:pt x="14" y="242"/>
                    <a:pt x="13" y="231"/>
                  </a:cubicBezTo>
                  <a:cubicBezTo>
                    <a:pt x="40" y="239"/>
                    <a:pt x="60" y="256"/>
                    <a:pt x="78" y="223"/>
                  </a:cubicBezTo>
                  <a:cubicBezTo>
                    <a:pt x="59" y="214"/>
                    <a:pt x="46" y="238"/>
                    <a:pt x="9" y="217"/>
                  </a:cubicBezTo>
                  <a:cubicBezTo>
                    <a:pt x="14" y="199"/>
                    <a:pt x="24" y="207"/>
                    <a:pt x="39" y="206"/>
                  </a:cubicBezTo>
                  <a:cubicBezTo>
                    <a:pt x="55" y="206"/>
                    <a:pt x="56" y="202"/>
                    <a:pt x="71" y="202"/>
                  </a:cubicBezTo>
                  <a:cubicBezTo>
                    <a:pt x="69" y="183"/>
                    <a:pt x="70" y="187"/>
                    <a:pt x="79" y="168"/>
                  </a:cubicBezTo>
                  <a:cubicBezTo>
                    <a:pt x="64" y="164"/>
                    <a:pt x="65" y="177"/>
                    <a:pt x="55" y="171"/>
                  </a:cubicBezTo>
                  <a:cubicBezTo>
                    <a:pt x="52" y="170"/>
                    <a:pt x="52" y="166"/>
                    <a:pt x="54" y="163"/>
                  </a:cubicBezTo>
                  <a:cubicBezTo>
                    <a:pt x="55" y="161"/>
                    <a:pt x="55" y="161"/>
                    <a:pt x="55" y="161"/>
                  </a:cubicBezTo>
                  <a:cubicBezTo>
                    <a:pt x="59" y="154"/>
                    <a:pt x="74" y="153"/>
                    <a:pt x="81" y="151"/>
                  </a:cubicBezTo>
                  <a:cubicBezTo>
                    <a:pt x="90" y="148"/>
                    <a:pt x="97" y="141"/>
                    <a:pt x="105" y="136"/>
                  </a:cubicBezTo>
                  <a:cubicBezTo>
                    <a:pt x="103" y="126"/>
                    <a:pt x="103" y="126"/>
                    <a:pt x="103" y="126"/>
                  </a:cubicBezTo>
                  <a:cubicBezTo>
                    <a:pt x="86" y="120"/>
                    <a:pt x="86" y="120"/>
                    <a:pt x="86" y="120"/>
                  </a:cubicBezTo>
                  <a:cubicBezTo>
                    <a:pt x="78" y="124"/>
                    <a:pt x="69" y="123"/>
                    <a:pt x="57" y="130"/>
                  </a:cubicBezTo>
                  <a:cubicBezTo>
                    <a:pt x="48" y="134"/>
                    <a:pt x="39" y="144"/>
                    <a:pt x="31" y="150"/>
                  </a:cubicBezTo>
                  <a:cubicBezTo>
                    <a:pt x="30" y="171"/>
                    <a:pt x="48" y="164"/>
                    <a:pt x="36" y="186"/>
                  </a:cubicBezTo>
                  <a:cubicBezTo>
                    <a:pt x="35" y="187"/>
                    <a:pt x="30" y="189"/>
                    <a:pt x="28" y="190"/>
                  </a:cubicBezTo>
                  <a:cubicBezTo>
                    <a:pt x="21" y="183"/>
                    <a:pt x="21" y="183"/>
                    <a:pt x="21" y="183"/>
                  </a:cubicBezTo>
                  <a:lnTo>
                    <a:pt x="15" y="185"/>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29" name="iṥľïďè">
            <a:extLst>
              <a:ext uri="{FF2B5EF4-FFF2-40B4-BE49-F238E27FC236}">
                <a16:creationId xmlns:a16="http://schemas.microsoft.com/office/drawing/2014/main" xmlns="" id="{923A9F56-76E4-4940-819F-8460FD6722BA}"/>
              </a:ext>
            </a:extLst>
          </p:cNvPr>
          <p:cNvGrpSpPr/>
          <p:nvPr/>
        </p:nvGrpSpPr>
        <p:grpSpPr>
          <a:xfrm>
            <a:off x="10020882" y="3516670"/>
            <a:ext cx="1239661" cy="61074"/>
            <a:chOff x="4152900" y="3738563"/>
            <a:chExt cx="5413376" cy="266700"/>
          </a:xfrm>
        </p:grpSpPr>
        <p:sp>
          <p:nvSpPr>
            <p:cNvPr id="330" name="ísļiḍè">
              <a:extLst>
                <a:ext uri="{FF2B5EF4-FFF2-40B4-BE49-F238E27FC236}">
                  <a16:creationId xmlns:a16="http://schemas.microsoft.com/office/drawing/2014/main" xmlns="" id="{6940BA93-F0A2-47B3-97D8-74B143D7BC44}"/>
                </a:ext>
              </a:extLst>
            </p:cNvPr>
            <p:cNvSpPr/>
            <p:nvPr/>
          </p:nvSpPr>
          <p:spPr bwMode="auto">
            <a:xfrm>
              <a:off x="4152900" y="3743325"/>
              <a:ext cx="177800" cy="201613"/>
            </a:xfrm>
            <a:custGeom>
              <a:avLst/>
              <a:gdLst>
                <a:gd name="T0" fmla="*/ 0 w 54"/>
                <a:gd name="T1" fmla="*/ 0 h 61"/>
                <a:gd name="T2" fmla="*/ 27 w 54"/>
                <a:gd name="T3" fmla="*/ 0 h 61"/>
                <a:gd name="T4" fmla="*/ 27 w 54"/>
                <a:gd name="T5" fmla="*/ 2 h 61"/>
                <a:gd name="T6" fmla="*/ 26 w 54"/>
                <a:gd name="T7" fmla="*/ 2 h 61"/>
                <a:gd name="T8" fmla="*/ 22 w 54"/>
                <a:gd name="T9" fmla="*/ 3 h 61"/>
                <a:gd name="T10" fmla="*/ 20 w 54"/>
                <a:gd name="T11" fmla="*/ 5 h 61"/>
                <a:gd name="T12" fmla="*/ 20 w 54"/>
                <a:gd name="T13" fmla="*/ 11 h 61"/>
                <a:gd name="T14" fmla="*/ 20 w 54"/>
                <a:gd name="T15" fmla="*/ 40 h 61"/>
                <a:gd name="T16" fmla="*/ 21 w 54"/>
                <a:gd name="T17" fmla="*/ 51 h 61"/>
                <a:gd name="T18" fmla="*/ 24 w 54"/>
                <a:gd name="T19" fmla="*/ 55 h 61"/>
                <a:gd name="T20" fmla="*/ 30 w 54"/>
                <a:gd name="T21" fmla="*/ 57 h 61"/>
                <a:gd name="T22" fmla="*/ 38 w 54"/>
                <a:gd name="T23" fmla="*/ 55 h 61"/>
                <a:gd name="T24" fmla="*/ 42 w 54"/>
                <a:gd name="T25" fmla="*/ 49 h 61"/>
                <a:gd name="T26" fmla="*/ 44 w 54"/>
                <a:gd name="T27" fmla="*/ 35 h 61"/>
                <a:gd name="T28" fmla="*/ 44 w 54"/>
                <a:gd name="T29" fmla="*/ 11 h 61"/>
                <a:gd name="T30" fmla="*/ 43 w 54"/>
                <a:gd name="T31" fmla="*/ 5 h 61"/>
                <a:gd name="T32" fmla="*/ 41 w 54"/>
                <a:gd name="T33" fmla="*/ 3 h 61"/>
                <a:gd name="T34" fmla="*/ 36 w 54"/>
                <a:gd name="T35" fmla="*/ 2 h 61"/>
                <a:gd name="T36" fmla="*/ 36 w 54"/>
                <a:gd name="T37" fmla="*/ 0 h 61"/>
                <a:gd name="T38" fmla="*/ 54 w 54"/>
                <a:gd name="T39" fmla="*/ 0 h 61"/>
                <a:gd name="T40" fmla="*/ 54 w 54"/>
                <a:gd name="T41" fmla="*/ 2 h 61"/>
                <a:gd name="T42" fmla="*/ 53 w 54"/>
                <a:gd name="T43" fmla="*/ 2 h 61"/>
                <a:gd name="T44" fmla="*/ 50 w 54"/>
                <a:gd name="T45" fmla="*/ 3 h 61"/>
                <a:gd name="T46" fmla="*/ 47 w 54"/>
                <a:gd name="T47" fmla="*/ 6 h 61"/>
                <a:gd name="T48" fmla="*/ 47 w 54"/>
                <a:gd name="T49" fmla="*/ 11 h 61"/>
                <a:gd name="T50" fmla="*/ 47 w 54"/>
                <a:gd name="T51" fmla="*/ 34 h 61"/>
                <a:gd name="T52" fmla="*/ 46 w 54"/>
                <a:gd name="T53" fmla="*/ 49 h 61"/>
                <a:gd name="T54" fmla="*/ 40 w 54"/>
                <a:gd name="T55" fmla="*/ 57 h 61"/>
                <a:gd name="T56" fmla="*/ 27 w 54"/>
                <a:gd name="T57" fmla="*/ 61 h 61"/>
                <a:gd name="T58" fmla="*/ 16 w 54"/>
                <a:gd name="T59" fmla="*/ 59 h 61"/>
                <a:gd name="T60" fmla="*/ 9 w 54"/>
                <a:gd name="T61" fmla="*/ 52 h 61"/>
                <a:gd name="T62" fmla="*/ 7 w 54"/>
                <a:gd name="T63" fmla="*/ 40 h 61"/>
                <a:gd name="T64" fmla="*/ 7 w 54"/>
                <a:gd name="T65" fmla="*/ 11 h 61"/>
                <a:gd name="T66" fmla="*/ 7 w 54"/>
                <a:gd name="T67" fmla="*/ 5 h 61"/>
                <a:gd name="T68" fmla="*/ 5 w 54"/>
                <a:gd name="T69" fmla="*/ 3 h 61"/>
                <a:gd name="T70" fmla="*/ 0 w 54"/>
                <a:gd name="T71" fmla="*/ 2 h 61"/>
                <a:gd name="T72" fmla="*/ 0 w 54"/>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61">
                  <a:moveTo>
                    <a:pt x="0" y="0"/>
                  </a:moveTo>
                  <a:cubicBezTo>
                    <a:pt x="27" y="0"/>
                    <a:pt x="27" y="0"/>
                    <a:pt x="27" y="0"/>
                  </a:cubicBezTo>
                  <a:cubicBezTo>
                    <a:pt x="27" y="2"/>
                    <a:pt x="27" y="2"/>
                    <a:pt x="27" y="2"/>
                  </a:cubicBezTo>
                  <a:cubicBezTo>
                    <a:pt x="26" y="2"/>
                    <a:pt x="26" y="2"/>
                    <a:pt x="26" y="2"/>
                  </a:cubicBezTo>
                  <a:cubicBezTo>
                    <a:pt x="24" y="2"/>
                    <a:pt x="23" y="2"/>
                    <a:pt x="22" y="3"/>
                  </a:cubicBezTo>
                  <a:cubicBezTo>
                    <a:pt x="21" y="3"/>
                    <a:pt x="21" y="4"/>
                    <a:pt x="20" y="5"/>
                  </a:cubicBezTo>
                  <a:cubicBezTo>
                    <a:pt x="20" y="6"/>
                    <a:pt x="20" y="8"/>
                    <a:pt x="20" y="11"/>
                  </a:cubicBezTo>
                  <a:cubicBezTo>
                    <a:pt x="20" y="40"/>
                    <a:pt x="20" y="40"/>
                    <a:pt x="20" y="40"/>
                  </a:cubicBezTo>
                  <a:cubicBezTo>
                    <a:pt x="20" y="45"/>
                    <a:pt x="20" y="49"/>
                    <a:pt x="21" y="51"/>
                  </a:cubicBezTo>
                  <a:cubicBezTo>
                    <a:pt x="21" y="52"/>
                    <a:pt x="23" y="54"/>
                    <a:pt x="24" y="55"/>
                  </a:cubicBezTo>
                  <a:cubicBezTo>
                    <a:pt x="26" y="56"/>
                    <a:pt x="28" y="57"/>
                    <a:pt x="30" y="57"/>
                  </a:cubicBezTo>
                  <a:cubicBezTo>
                    <a:pt x="33" y="57"/>
                    <a:pt x="36" y="56"/>
                    <a:pt x="38" y="55"/>
                  </a:cubicBezTo>
                  <a:cubicBezTo>
                    <a:pt x="40" y="53"/>
                    <a:pt x="41" y="51"/>
                    <a:pt x="42" y="49"/>
                  </a:cubicBezTo>
                  <a:cubicBezTo>
                    <a:pt x="43" y="46"/>
                    <a:pt x="44" y="42"/>
                    <a:pt x="44" y="35"/>
                  </a:cubicBezTo>
                  <a:cubicBezTo>
                    <a:pt x="44" y="11"/>
                    <a:pt x="44" y="11"/>
                    <a:pt x="44" y="11"/>
                  </a:cubicBezTo>
                  <a:cubicBezTo>
                    <a:pt x="44" y="8"/>
                    <a:pt x="43" y="6"/>
                    <a:pt x="43" y="5"/>
                  </a:cubicBezTo>
                  <a:cubicBezTo>
                    <a:pt x="42" y="4"/>
                    <a:pt x="42" y="3"/>
                    <a:pt x="41" y="3"/>
                  </a:cubicBezTo>
                  <a:cubicBezTo>
                    <a:pt x="40" y="2"/>
                    <a:pt x="38" y="2"/>
                    <a:pt x="36" y="2"/>
                  </a:cubicBezTo>
                  <a:cubicBezTo>
                    <a:pt x="36" y="0"/>
                    <a:pt x="36" y="0"/>
                    <a:pt x="36" y="0"/>
                  </a:cubicBezTo>
                  <a:cubicBezTo>
                    <a:pt x="54" y="0"/>
                    <a:pt x="54" y="0"/>
                    <a:pt x="54" y="0"/>
                  </a:cubicBezTo>
                  <a:cubicBezTo>
                    <a:pt x="54" y="2"/>
                    <a:pt x="54" y="2"/>
                    <a:pt x="54" y="2"/>
                  </a:cubicBezTo>
                  <a:cubicBezTo>
                    <a:pt x="53" y="2"/>
                    <a:pt x="53" y="2"/>
                    <a:pt x="53" y="2"/>
                  </a:cubicBezTo>
                  <a:cubicBezTo>
                    <a:pt x="52" y="2"/>
                    <a:pt x="51" y="2"/>
                    <a:pt x="50" y="3"/>
                  </a:cubicBezTo>
                  <a:cubicBezTo>
                    <a:pt x="49" y="4"/>
                    <a:pt x="48" y="5"/>
                    <a:pt x="47" y="6"/>
                  </a:cubicBezTo>
                  <a:cubicBezTo>
                    <a:pt x="47" y="7"/>
                    <a:pt x="47" y="9"/>
                    <a:pt x="47" y="11"/>
                  </a:cubicBezTo>
                  <a:cubicBezTo>
                    <a:pt x="47" y="34"/>
                    <a:pt x="47" y="34"/>
                    <a:pt x="47" y="34"/>
                  </a:cubicBezTo>
                  <a:cubicBezTo>
                    <a:pt x="47" y="41"/>
                    <a:pt x="47" y="46"/>
                    <a:pt x="46" y="49"/>
                  </a:cubicBezTo>
                  <a:cubicBezTo>
                    <a:pt x="45" y="52"/>
                    <a:pt x="43" y="55"/>
                    <a:pt x="40" y="57"/>
                  </a:cubicBezTo>
                  <a:cubicBezTo>
                    <a:pt x="37" y="60"/>
                    <a:pt x="32" y="61"/>
                    <a:pt x="27" y="61"/>
                  </a:cubicBezTo>
                  <a:cubicBezTo>
                    <a:pt x="22" y="61"/>
                    <a:pt x="19" y="61"/>
                    <a:pt x="16" y="59"/>
                  </a:cubicBezTo>
                  <a:cubicBezTo>
                    <a:pt x="13" y="57"/>
                    <a:pt x="11" y="55"/>
                    <a:pt x="9" y="52"/>
                  </a:cubicBezTo>
                  <a:cubicBezTo>
                    <a:pt x="8" y="49"/>
                    <a:pt x="7" y="45"/>
                    <a:pt x="7" y="40"/>
                  </a:cubicBezTo>
                  <a:cubicBezTo>
                    <a:pt x="7" y="11"/>
                    <a:pt x="7" y="11"/>
                    <a:pt x="7" y="11"/>
                  </a:cubicBezTo>
                  <a:cubicBezTo>
                    <a:pt x="7" y="8"/>
                    <a:pt x="7" y="6"/>
                    <a:pt x="7" y="5"/>
                  </a:cubicBezTo>
                  <a:cubicBezTo>
                    <a:pt x="6" y="4"/>
                    <a:pt x="6" y="3"/>
                    <a:pt x="5" y="3"/>
                  </a:cubicBezTo>
                  <a:cubicBezTo>
                    <a:pt x="4" y="2"/>
                    <a:pt x="2" y="2"/>
                    <a:pt x="0" y="2"/>
                  </a:cubicBezTo>
                  <a:lnTo>
                    <a:pt x="0"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ïşlíḍé">
              <a:extLst>
                <a:ext uri="{FF2B5EF4-FFF2-40B4-BE49-F238E27FC236}">
                  <a16:creationId xmlns:a16="http://schemas.microsoft.com/office/drawing/2014/main" xmlns="" id="{ECF50D82-C6BC-43B3-9965-F14768AD3EC9}"/>
                </a:ext>
              </a:extLst>
            </p:cNvPr>
            <p:cNvSpPr/>
            <p:nvPr/>
          </p:nvSpPr>
          <p:spPr bwMode="auto">
            <a:xfrm>
              <a:off x="4354513" y="3802063"/>
              <a:ext cx="128588" cy="139700"/>
            </a:xfrm>
            <a:custGeom>
              <a:avLst/>
              <a:gdLst>
                <a:gd name="T0" fmla="*/ 15 w 39"/>
                <a:gd name="T1" fmla="*/ 1 h 42"/>
                <a:gd name="T2" fmla="*/ 15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8" y="2"/>
                    <a:pt x="20" y="1"/>
                  </a:cubicBezTo>
                  <a:cubicBezTo>
                    <a:pt x="22" y="0"/>
                    <a:pt x="24"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4" y="38"/>
                    <a:pt x="4" y="36"/>
                    <a:pt x="4" y="33"/>
                  </a:cubicBezTo>
                  <a:cubicBezTo>
                    <a:pt x="4" y="10"/>
                    <a:pt x="4" y="10"/>
                    <a:pt x="4" y="10"/>
                  </a:cubicBezTo>
                  <a:cubicBezTo>
                    <a:pt x="4" y="7"/>
                    <a:pt x="4" y="5"/>
                    <a:pt x="3" y="4"/>
                  </a:cubicBezTo>
                  <a:cubicBezTo>
                    <a:pt x="3"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î$liḑe">
              <a:extLst>
                <a:ext uri="{FF2B5EF4-FFF2-40B4-BE49-F238E27FC236}">
                  <a16:creationId xmlns:a16="http://schemas.microsoft.com/office/drawing/2014/main" xmlns="" id="{920DE9E4-59F7-4103-BFA9-7126DFE383AD}"/>
                </a:ext>
              </a:extLst>
            </p:cNvPr>
            <p:cNvSpPr/>
            <p:nvPr/>
          </p:nvSpPr>
          <p:spPr bwMode="auto">
            <a:xfrm>
              <a:off x="4502150" y="3738563"/>
              <a:ext cx="66675" cy="203200"/>
            </a:xfrm>
            <a:custGeom>
              <a:avLst/>
              <a:gdLst>
                <a:gd name="T0" fmla="*/ 10 w 20"/>
                <a:gd name="T1" fmla="*/ 0 h 61"/>
                <a:gd name="T2" fmla="*/ 14 w 20"/>
                <a:gd name="T3" fmla="*/ 2 h 61"/>
                <a:gd name="T4" fmla="*/ 16 w 20"/>
                <a:gd name="T5" fmla="*/ 7 h 61"/>
                <a:gd name="T6" fmla="*/ 14 w 20"/>
                <a:gd name="T7" fmla="*/ 12 h 61"/>
                <a:gd name="T8" fmla="*/ 10 w 20"/>
                <a:gd name="T9" fmla="*/ 14 h 61"/>
                <a:gd name="T10" fmla="*/ 6 w 20"/>
                <a:gd name="T11" fmla="*/ 12 h 61"/>
                <a:gd name="T12" fmla="*/ 4 w 20"/>
                <a:gd name="T13" fmla="*/ 7 h 61"/>
                <a:gd name="T14" fmla="*/ 6 w 20"/>
                <a:gd name="T15" fmla="*/ 2 h 61"/>
                <a:gd name="T16" fmla="*/ 10 w 20"/>
                <a:gd name="T17" fmla="*/ 0 h 61"/>
                <a:gd name="T18" fmla="*/ 16 w 20"/>
                <a:gd name="T19" fmla="*/ 20 h 61"/>
                <a:gd name="T20" fmla="*/ 16 w 20"/>
                <a:gd name="T21" fmla="*/ 52 h 61"/>
                <a:gd name="T22" fmla="*/ 16 w 20"/>
                <a:gd name="T23" fmla="*/ 58 h 61"/>
                <a:gd name="T24" fmla="*/ 20 w 20"/>
                <a:gd name="T25" fmla="*/ 59 h 61"/>
                <a:gd name="T26" fmla="*/ 20 w 20"/>
                <a:gd name="T27" fmla="*/ 61 h 61"/>
                <a:gd name="T28" fmla="*/ 0 w 20"/>
                <a:gd name="T29" fmla="*/ 61 h 61"/>
                <a:gd name="T30" fmla="*/ 0 w 20"/>
                <a:gd name="T31" fmla="*/ 59 h 61"/>
                <a:gd name="T32" fmla="*/ 4 w 20"/>
                <a:gd name="T33" fmla="*/ 58 h 61"/>
                <a:gd name="T34" fmla="*/ 5 w 20"/>
                <a:gd name="T35" fmla="*/ 52 h 61"/>
                <a:gd name="T36" fmla="*/ 5 w 20"/>
                <a:gd name="T37" fmla="*/ 28 h 61"/>
                <a:gd name="T38" fmla="*/ 4 w 20"/>
                <a:gd name="T39" fmla="*/ 23 h 61"/>
                <a:gd name="T40" fmla="*/ 0 w 20"/>
                <a:gd name="T41" fmla="*/ 21 h 61"/>
                <a:gd name="T42" fmla="*/ 0 w 20"/>
                <a:gd name="T43" fmla="*/ 20 h 61"/>
                <a:gd name="T44" fmla="*/ 16 w 20"/>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61">
                  <a:moveTo>
                    <a:pt x="10" y="0"/>
                  </a:moveTo>
                  <a:cubicBezTo>
                    <a:pt x="12" y="0"/>
                    <a:pt x="13" y="1"/>
                    <a:pt x="14" y="2"/>
                  </a:cubicBezTo>
                  <a:cubicBezTo>
                    <a:pt x="16" y="3"/>
                    <a:pt x="16" y="5"/>
                    <a:pt x="16" y="7"/>
                  </a:cubicBezTo>
                  <a:cubicBezTo>
                    <a:pt x="16" y="9"/>
                    <a:pt x="16" y="10"/>
                    <a:pt x="14" y="12"/>
                  </a:cubicBezTo>
                  <a:cubicBezTo>
                    <a:pt x="13" y="13"/>
                    <a:pt x="12" y="14"/>
                    <a:pt x="10" y="14"/>
                  </a:cubicBezTo>
                  <a:cubicBezTo>
                    <a:pt x="9" y="14"/>
                    <a:pt x="7" y="13"/>
                    <a:pt x="6" y="12"/>
                  </a:cubicBezTo>
                  <a:cubicBezTo>
                    <a:pt x="5" y="10"/>
                    <a:pt x="4" y="9"/>
                    <a:pt x="4" y="7"/>
                  </a:cubicBezTo>
                  <a:cubicBezTo>
                    <a:pt x="4" y="5"/>
                    <a:pt x="5" y="3"/>
                    <a:pt x="6" y="2"/>
                  </a:cubicBezTo>
                  <a:cubicBezTo>
                    <a:pt x="7" y="1"/>
                    <a:pt x="9" y="0"/>
                    <a:pt x="10" y="0"/>
                  </a:cubicBezTo>
                  <a:close/>
                  <a:moveTo>
                    <a:pt x="16" y="20"/>
                  </a:moveTo>
                  <a:cubicBezTo>
                    <a:pt x="16" y="52"/>
                    <a:pt x="16" y="52"/>
                    <a:pt x="16" y="52"/>
                  </a:cubicBezTo>
                  <a:cubicBezTo>
                    <a:pt x="16" y="55"/>
                    <a:pt x="16" y="57"/>
                    <a:pt x="16" y="58"/>
                  </a:cubicBezTo>
                  <a:cubicBezTo>
                    <a:pt x="17" y="59"/>
                    <a:pt x="18" y="59"/>
                    <a:pt x="20" y="59"/>
                  </a:cubicBezTo>
                  <a:cubicBezTo>
                    <a:pt x="20" y="61"/>
                    <a:pt x="20" y="61"/>
                    <a:pt x="20" y="61"/>
                  </a:cubicBezTo>
                  <a:cubicBezTo>
                    <a:pt x="0" y="61"/>
                    <a:pt x="0" y="61"/>
                    <a:pt x="0" y="61"/>
                  </a:cubicBezTo>
                  <a:cubicBezTo>
                    <a:pt x="0" y="59"/>
                    <a:pt x="0" y="59"/>
                    <a:pt x="0" y="59"/>
                  </a:cubicBezTo>
                  <a:cubicBezTo>
                    <a:pt x="2" y="59"/>
                    <a:pt x="3" y="59"/>
                    <a:pt x="4" y="58"/>
                  </a:cubicBezTo>
                  <a:cubicBezTo>
                    <a:pt x="4" y="57"/>
                    <a:pt x="5" y="55"/>
                    <a:pt x="5" y="52"/>
                  </a:cubicBezTo>
                  <a:cubicBezTo>
                    <a:pt x="5" y="28"/>
                    <a:pt x="5" y="28"/>
                    <a:pt x="5" y="28"/>
                  </a:cubicBezTo>
                  <a:cubicBezTo>
                    <a:pt x="5" y="25"/>
                    <a:pt x="4" y="24"/>
                    <a:pt x="4" y="23"/>
                  </a:cubicBezTo>
                  <a:cubicBezTo>
                    <a:pt x="3" y="22"/>
                    <a:pt x="2" y="22"/>
                    <a:pt x="0" y="21"/>
                  </a:cubicBezTo>
                  <a:cubicBezTo>
                    <a:pt x="0" y="20"/>
                    <a:pt x="0" y="20"/>
                    <a:pt x="0" y="20"/>
                  </a:cubicBezTo>
                  <a:lnTo>
                    <a:pt x="16"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íś1iḋè">
              <a:extLst>
                <a:ext uri="{FF2B5EF4-FFF2-40B4-BE49-F238E27FC236}">
                  <a16:creationId xmlns:a16="http://schemas.microsoft.com/office/drawing/2014/main" xmlns="" id="{10BB5CF3-BDCB-4597-B833-D3A0A44F848E}"/>
                </a:ext>
              </a:extLst>
            </p:cNvPr>
            <p:cNvSpPr/>
            <p:nvPr/>
          </p:nvSpPr>
          <p:spPr bwMode="auto">
            <a:xfrm>
              <a:off x="4581525" y="3805238"/>
              <a:ext cx="125413" cy="139700"/>
            </a:xfrm>
            <a:custGeom>
              <a:avLst/>
              <a:gdLst>
                <a:gd name="T0" fmla="*/ 18 w 38"/>
                <a:gd name="T1" fmla="*/ 42 h 42"/>
                <a:gd name="T2" fmla="*/ 6 w 38"/>
                <a:gd name="T3" fmla="*/ 10 h 42"/>
                <a:gd name="T4" fmla="*/ 3 w 38"/>
                <a:gd name="T5" fmla="*/ 3 h 42"/>
                <a:gd name="T6" fmla="*/ 0 w 38"/>
                <a:gd name="T7" fmla="*/ 1 h 42"/>
                <a:gd name="T8" fmla="*/ 0 w 38"/>
                <a:gd name="T9" fmla="*/ 0 h 42"/>
                <a:gd name="T10" fmla="*/ 19 w 38"/>
                <a:gd name="T11" fmla="*/ 0 h 42"/>
                <a:gd name="T12" fmla="*/ 19 w 38"/>
                <a:gd name="T13" fmla="*/ 1 h 42"/>
                <a:gd name="T14" fmla="*/ 17 w 38"/>
                <a:gd name="T15" fmla="*/ 2 h 42"/>
                <a:gd name="T16" fmla="*/ 16 w 38"/>
                <a:gd name="T17" fmla="*/ 4 h 42"/>
                <a:gd name="T18" fmla="*/ 18 w 38"/>
                <a:gd name="T19" fmla="*/ 11 h 42"/>
                <a:gd name="T20" fmla="*/ 24 w 38"/>
                <a:gd name="T21" fmla="*/ 26 h 42"/>
                <a:gd name="T22" fmla="*/ 28 w 38"/>
                <a:gd name="T23" fmla="*/ 13 h 42"/>
                <a:gd name="T24" fmla="*/ 30 w 38"/>
                <a:gd name="T25" fmla="*/ 5 h 42"/>
                <a:gd name="T26" fmla="*/ 30 w 38"/>
                <a:gd name="T27" fmla="*/ 2 h 42"/>
                <a:gd name="T28" fmla="*/ 26 w 38"/>
                <a:gd name="T29" fmla="*/ 1 h 42"/>
                <a:gd name="T30" fmla="*/ 26 w 38"/>
                <a:gd name="T31" fmla="*/ 0 h 42"/>
                <a:gd name="T32" fmla="*/ 38 w 38"/>
                <a:gd name="T33" fmla="*/ 0 h 42"/>
                <a:gd name="T34" fmla="*/ 38 w 38"/>
                <a:gd name="T35" fmla="*/ 1 h 42"/>
                <a:gd name="T36" fmla="*/ 35 w 38"/>
                <a:gd name="T37" fmla="*/ 3 h 42"/>
                <a:gd name="T38" fmla="*/ 32 w 38"/>
                <a:gd name="T39" fmla="*/ 10 h 42"/>
                <a:gd name="T40" fmla="*/ 20 w 38"/>
                <a:gd name="T41" fmla="*/ 42 h 42"/>
                <a:gd name="T42" fmla="*/ 18 w 38"/>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2">
                  <a:moveTo>
                    <a:pt x="18" y="42"/>
                  </a:moveTo>
                  <a:cubicBezTo>
                    <a:pt x="6" y="10"/>
                    <a:pt x="6" y="10"/>
                    <a:pt x="6" y="10"/>
                  </a:cubicBezTo>
                  <a:cubicBezTo>
                    <a:pt x="5" y="6"/>
                    <a:pt x="4" y="4"/>
                    <a:pt x="3" y="3"/>
                  </a:cubicBezTo>
                  <a:cubicBezTo>
                    <a:pt x="2" y="2"/>
                    <a:pt x="1" y="2"/>
                    <a:pt x="0" y="1"/>
                  </a:cubicBezTo>
                  <a:cubicBezTo>
                    <a:pt x="0" y="0"/>
                    <a:pt x="0" y="0"/>
                    <a:pt x="0" y="0"/>
                  </a:cubicBezTo>
                  <a:cubicBezTo>
                    <a:pt x="19" y="0"/>
                    <a:pt x="19" y="0"/>
                    <a:pt x="19" y="0"/>
                  </a:cubicBezTo>
                  <a:cubicBezTo>
                    <a:pt x="19" y="1"/>
                    <a:pt x="19" y="1"/>
                    <a:pt x="19" y="1"/>
                  </a:cubicBezTo>
                  <a:cubicBezTo>
                    <a:pt x="18" y="1"/>
                    <a:pt x="17" y="2"/>
                    <a:pt x="17" y="2"/>
                  </a:cubicBezTo>
                  <a:cubicBezTo>
                    <a:pt x="16" y="3"/>
                    <a:pt x="16" y="4"/>
                    <a:pt x="16" y="4"/>
                  </a:cubicBezTo>
                  <a:cubicBezTo>
                    <a:pt x="16" y="6"/>
                    <a:pt x="16" y="8"/>
                    <a:pt x="18" y="11"/>
                  </a:cubicBezTo>
                  <a:cubicBezTo>
                    <a:pt x="24" y="26"/>
                    <a:pt x="24" y="26"/>
                    <a:pt x="24" y="26"/>
                  </a:cubicBezTo>
                  <a:cubicBezTo>
                    <a:pt x="28" y="13"/>
                    <a:pt x="28" y="13"/>
                    <a:pt x="28" y="13"/>
                  </a:cubicBezTo>
                  <a:cubicBezTo>
                    <a:pt x="30" y="9"/>
                    <a:pt x="30" y="6"/>
                    <a:pt x="30" y="5"/>
                  </a:cubicBezTo>
                  <a:cubicBezTo>
                    <a:pt x="30" y="4"/>
                    <a:pt x="30" y="3"/>
                    <a:pt x="30" y="2"/>
                  </a:cubicBezTo>
                  <a:cubicBezTo>
                    <a:pt x="29" y="2"/>
                    <a:pt x="28" y="1"/>
                    <a:pt x="26" y="1"/>
                  </a:cubicBezTo>
                  <a:cubicBezTo>
                    <a:pt x="26" y="0"/>
                    <a:pt x="26" y="0"/>
                    <a:pt x="26" y="0"/>
                  </a:cubicBezTo>
                  <a:cubicBezTo>
                    <a:pt x="38" y="0"/>
                    <a:pt x="38" y="0"/>
                    <a:pt x="38" y="0"/>
                  </a:cubicBezTo>
                  <a:cubicBezTo>
                    <a:pt x="38" y="1"/>
                    <a:pt x="38" y="1"/>
                    <a:pt x="38" y="1"/>
                  </a:cubicBezTo>
                  <a:cubicBezTo>
                    <a:pt x="37" y="2"/>
                    <a:pt x="36" y="2"/>
                    <a:pt x="35" y="3"/>
                  </a:cubicBezTo>
                  <a:cubicBezTo>
                    <a:pt x="35" y="4"/>
                    <a:pt x="34" y="6"/>
                    <a:pt x="32" y="10"/>
                  </a:cubicBezTo>
                  <a:cubicBezTo>
                    <a:pt x="20" y="42"/>
                    <a:pt x="20" y="42"/>
                    <a:pt x="20" y="42"/>
                  </a:cubicBezTo>
                  <a:lnTo>
                    <a:pt x="18"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ïṣliḋé">
              <a:extLst>
                <a:ext uri="{FF2B5EF4-FFF2-40B4-BE49-F238E27FC236}">
                  <a16:creationId xmlns:a16="http://schemas.microsoft.com/office/drawing/2014/main" xmlns="" id="{11B32B81-A294-4478-B27F-FC40840A2C6D}"/>
                </a:ext>
              </a:extLst>
            </p:cNvPr>
            <p:cNvSpPr/>
            <p:nvPr/>
          </p:nvSpPr>
          <p:spPr bwMode="auto">
            <a:xfrm>
              <a:off x="4730750"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9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8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9"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8"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iṣḷïḍè">
              <a:extLst>
                <a:ext uri="{FF2B5EF4-FFF2-40B4-BE49-F238E27FC236}">
                  <a16:creationId xmlns:a16="http://schemas.microsoft.com/office/drawing/2014/main" xmlns="" id="{1E1719F1-23C2-45A9-9DDD-B3269894F2A7}"/>
                </a:ext>
              </a:extLst>
            </p:cNvPr>
            <p:cNvSpPr/>
            <p:nvPr/>
          </p:nvSpPr>
          <p:spPr bwMode="auto">
            <a:xfrm>
              <a:off x="4852988" y="3802063"/>
              <a:ext cx="101600" cy="139700"/>
            </a:xfrm>
            <a:custGeom>
              <a:avLst/>
              <a:gdLst>
                <a:gd name="T0" fmla="*/ 15 w 31"/>
                <a:gd name="T1" fmla="*/ 1 h 42"/>
                <a:gd name="T2" fmla="*/ 15 w 31"/>
                <a:gd name="T3" fmla="*/ 10 h 42"/>
                <a:gd name="T4" fmla="*/ 21 w 31"/>
                <a:gd name="T5" fmla="*/ 2 h 42"/>
                <a:gd name="T6" fmla="*/ 26 w 31"/>
                <a:gd name="T7" fmla="*/ 0 h 42"/>
                <a:gd name="T8" fmla="*/ 30 w 31"/>
                <a:gd name="T9" fmla="*/ 1 h 42"/>
                <a:gd name="T10" fmla="*/ 31 w 31"/>
                <a:gd name="T11" fmla="*/ 5 h 42"/>
                <a:gd name="T12" fmla="*/ 30 w 31"/>
                <a:gd name="T13" fmla="*/ 10 h 42"/>
                <a:gd name="T14" fmla="*/ 27 w 31"/>
                <a:gd name="T15" fmla="*/ 12 h 42"/>
                <a:gd name="T16" fmla="*/ 23 w 31"/>
                <a:gd name="T17" fmla="*/ 10 h 42"/>
                <a:gd name="T18" fmla="*/ 22 w 31"/>
                <a:gd name="T19" fmla="*/ 8 h 42"/>
                <a:gd name="T20" fmla="*/ 21 w 31"/>
                <a:gd name="T21" fmla="*/ 8 h 42"/>
                <a:gd name="T22" fmla="*/ 19 w 31"/>
                <a:gd name="T23" fmla="*/ 9 h 42"/>
                <a:gd name="T24" fmla="*/ 16 w 31"/>
                <a:gd name="T25" fmla="*/ 13 h 42"/>
                <a:gd name="T26" fmla="*/ 15 w 31"/>
                <a:gd name="T27" fmla="*/ 23 h 42"/>
                <a:gd name="T28" fmla="*/ 15 w 31"/>
                <a:gd name="T29" fmla="*/ 32 h 42"/>
                <a:gd name="T30" fmla="*/ 15 w 31"/>
                <a:gd name="T31" fmla="*/ 35 h 42"/>
                <a:gd name="T32" fmla="*/ 15 w 31"/>
                <a:gd name="T33" fmla="*/ 38 h 42"/>
                <a:gd name="T34" fmla="*/ 17 w 31"/>
                <a:gd name="T35" fmla="*/ 40 h 42"/>
                <a:gd name="T36" fmla="*/ 20 w 31"/>
                <a:gd name="T37" fmla="*/ 40 h 42"/>
                <a:gd name="T38" fmla="*/ 20 w 31"/>
                <a:gd name="T39" fmla="*/ 42 h 42"/>
                <a:gd name="T40" fmla="*/ 0 w 31"/>
                <a:gd name="T41" fmla="*/ 42 h 42"/>
                <a:gd name="T42" fmla="*/ 0 w 31"/>
                <a:gd name="T43" fmla="*/ 40 h 42"/>
                <a:gd name="T44" fmla="*/ 3 w 31"/>
                <a:gd name="T45" fmla="*/ 39 h 42"/>
                <a:gd name="T46" fmla="*/ 4 w 31"/>
                <a:gd name="T47" fmla="*/ 32 h 42"/>
                <a:gd name="T48" fmla="*/ 4 w 31"/>
                <a:gd name="T49" fmla="*/ 9 h 42"/>
                <a:gd name="T50" fmla="*/ 4 w 31"/>
                <a:gd name="T51" fmla="*/ 5 h 42"/>
                <a:gd name="T52" fmla="*/ 3 w 31"/>
                <a:gd name="T53" fmla="*/ 3 h 42"/>
                <a:gd name="T54" fmla="*/ 0 w 31"/>
                <a:gd name="T55" fmla="*/ 2 h 42"/>
                <a:gd name="T56" fmla="*/ 0 w 31"/>
                <a:gd name="T57" fmla="*/ 1 h 42"/>
                <a:gd name="T58" fmla="*/ 15 w 31"/>
                <a:gd name="T5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42">
                  <a:moveTo>
                    <a:pt x="15" y="1"/>
                  </a:moveTo>
                  <a:cubicBezTo>
                    <a:pt x="15" y="10"/>
                    <a:pt x="15" y="10"/>
                    <a:pt x="15" y="10"/>
                  </a:cubicBezTo>
                  <a:cubicBezTo>
                    <a:pt x="17" y="6"/>
                    <a:pt x="19" y="3"/>
                    <a:pt x="21" y="2"/>
                  </a:cubicBezTo>
                  <a:cubicBezTo>
                    <a:pt x="23" y="0"/>
                    <a:pt x="25" y="0"/>
                    <a:pt x="26" y="0"/>
                  </a:cubicBezTo>
                  <a:cubicBezTo>
                    <a:pt x="28" y="0"/>
                    <a:pt x="29" y="0"/>
                    <a:pt x="30" y="1"/>
                  </a:cubicBezTo>
                  <a:cubicBezTo>
                    <a:pt x="31" y="2"/>
                    <a:pt x="31" y="4"/>
                    <a:pt x="31" y="5"/>
                  </a:cubicBezTo>
                  <a:cubicBezTo>
                    <a:pt x="31" y="7"/>
                    <a:pt x="31" y="9"/>
                    <a:pt x="30" y="10"/>
                  </a:cubicBezTo>
                  <a:cubicBezTo>
                    <a:pt x="29" y="11"/>
                    <a:pt x="28" y="12"/>
                    <a:pt x="27" y="12"/>
                  </a:cubicBezTo>
                  <a:cubicBezTo>
                    <a:pt x="26" y="12"/>
                    <a:pt x="24" y="11"/>
                    <a:pt x="23" y="10"/>
                  </a:cubicBezTo>
                  <a:cubicBezTo>
                    <a:pt x="22" y="9"/>
                    <a:pt x="22" y="9"/>
                    <a:pt x="22" y="8"/>
                  </a:cubicBezTo>
                  <a:cubicBezTo>
                    <a:pt x="21" y="8"/>
                    <a:pt x="21" y="8"/>
                    <a:pt x="21" y="8"/>
                  </a:cubicBezTo>
                  <a:cubicBezTo>
                    <a:pt x="20" y="8"/>
                    <a:pt x="19" y="8"/>
                    <a:pt x="19" y="9"/>
                  </a:cubicBezTo>
                  <a:cubicBezTo>
                    <a:pt x="17" y="10"/>
                    <a:pt x="17" y="12"/>
                    <a:pt x="16" y="13"/>
                  </a:cubicBezTo>
                  <a:cubicBezTo>
                    <a:pt x="15" y="16"/>
                    <a:pt x="15" y="19"/>
                    <a:pt x="15" y="23"/>
                  </a:cubicBezTo>
                  <a:cubicBezTo>
                    <a:pt x="15" y="32"/>
                    <a:pt x="15" y="32"/>
                    <a:pt x="15" y="32"/>
                  </a:cubicBezTo>
                  <a:cubicBezTo>
                    <a:pt x="15" y="35"/>
                    <a:pt x="15" y="35"/>
                    <a:pt x="15" y="35"/>
                  </a:cubicBezTo>
                  <a:cubicBezTo>
                    <a:pt x="15" y="36"/>
                    <a:pt x="15" y="37"/>
                    <a:pt x="15" y="38"/>
                  </a:cubicBezTo>
                  <a:cubicBezTo>
                    <a:pt x="15" y="39"/>
                    <a:pt x="16" y="39"/>
                    <a:pt x="17" y="40"/>
                  </a:cubicBezTo>
                  <a:cubicBezTo>
                    <a:pt x="17" y="40"/>
                    <a:pt x="18" y="40"/>
                    <a:pt x="20" y="40"/>
                  </a:cubicBezTo>
                  <a:cubicBezTo>
                    <a:pt x="20" y="42"/>
                    <a:pt x="20" y="42"/>
                    <a:pt x="20" y="42"/>
                  </a:cubicBezTo>
                  <a:cubicBezTo>
                    <a:pt x="0" y="42"/>
                    <a:pt x="0" y="42"/>
                    <a:pt x="0" y="42"/>
                  </a:cubicBezTo>
                  <a:cubicBezTo>
                    <a:pt x="0" y="40"/>
                    <a:pt x="0" y="40"/>
                    <a:pt x="0" y="40"/>
                  </a:cubicBezTo>
                  <a:cubicBezTo>
                    <a:pt x="2" y="40"/>
                    <a:pt x="3" y="40"/>
                    <a:pt x="3" y="39"/>
                  </a:cubicBezTo>
                  <a:cubicBezTo>
                    <a:pt x="4" y="38"/>
                    <a:pt x="4" y="36"/>
                    <a:pt x="4" y="32"/>
                  </a:cubicBezTo>
                  <a:cubicBezTo>
                    <a:pt x="4" y="9"/>
                    <a:pt x="4" y="9"/>
                    <a:pt x="4" y="9"/>
                  </a:cubicBezTo>
                  <a:cubicBezTo>
                    <a:pt x="4" y="7"/>
                    <a:pt x="4" y="6"/>
                    <a:pt x="4" y="5"/>
                  </a:cubicBezTo>
                  <a:cubicBezTo>
                    <a:pt x="4" y="4"/>
                    <a:pt x="3" y="4"/>
                    <a:pt x="3" y="3"/>
                  </a:cubicBezTo>
                  <a:cubicBezTo>
                    <a:pt x="2"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ïš1iḋê">
              <a:extLst>
                <a:ext uri="{FF2B5EF4-FFF2-40B4-BE49-F238E27FC236}">
                  <a16:creationId xmlns:a16="http://schemas.microsoft.com/office/drawing/2014/main" xmlns="" id="{13B37D70-A9D4-44FA-BE5C-8F4CF15F07E2}"/>
                </a:ext>
              </a:extLst>
            </p:cNvPr>
            <p:cNvSpPr/>
            <p:nvPr/>
          </p:nvSpPr>
          <p:spPr bwMode="auto">
            <a:xfrm>
              <a:off x="4978400" y="3802063"/>
              <a:ext cx="80963" cy="142875"/>
            </a:xfrm>
            <a:custGeom>
              <a:avLst/>
              <a:gdLst>
                <a:gd name="T0" fmla="*/ 22 w 25"/>
                <a:gd name="T1" fmla="*/ 0 h 43"/>
                <a:gd name="T2" fmla="*/ 23 w 25"/>
                <a:gd name="T3" fmla="*/ 14 h 43"/>
                <a:gd name="T4" fmla="*/ 22 w 25"/>
                <a:gd name="T5" fmla="*/ 14 h 43"/>
                <a:gd name="T6" fmla="*/ 17 w 25"/>
                <a:gd name="T7" fmla="*/ 5 h 43"/>
                <a:gd name="T8" fmla="*/ 12 w 25"/>
                <a:gd name="T9" fmla="*/ 3 h 43"/>
                <a:gd name="T10" fmla="*/ 9 w 25"/>
                <a:gd name="T11" fmla="*/ 4 h 43"/>
                <a:gd name="T12" fmla="*/ 8 w 25"/>
                <a:gd name="T13" fmla="*/ 7 h 43"/>
                <a:gd name="T14" fmla="*/ 9 w 25"/>
                <a:gd name="T15" fmla="*/ 9 h 43"/>
                <a:gd name="T16" fmla="*/ 16 w 25"/>
                <a:gd name="T17" fmla="*/ 15 h 43"/>
                <a:gd name="T18" fmla="*/ 23 w 25"/>
                <a:gd name="T19" fmla="*/ 23 h 43"/>
                <a:gd name="T20" fmla="*/ 25 w 25"/>
                <a:gd name="T21" fmla="*/ 30 h 43"/>
                <a:gd name="T22" fmla="*/ 23 w 25"/>
                <a:gd name="T23" fmla="*/ 36 h 43"/>
                <a:gd name="T24" fmla="*/ 19 w 25"/>
                <a:gd name="T25" fmla="*/ 41 h 43"/>
                <a:gd name="T26" fmla="*/ 13 w 25"/>
                <a:gd name="T27" fmla="*/ 43 h 43"/>
                <a:gd name="T28" fmla="*/ 6 w 25"/>
                <a:gd name="T29" fmla="*/ 41 h 43"/>
                <a:gd name="T30" fmla="*/ 5 w 25"/>
                <a:gd name="T31" fmla="*/ 41 h 43"/>
                <a:gd name="T32" fmla="*/ 2 w 25"/>
                <a:gd name="T33" fmla="*/ 43 h 43"/>
                <a:gd name="T34" fmla="*/ 1 w 25"/>
                <a:gd name="T35" fmla="*/ 43 h 43"/>
                <a:gd name="T36" fmla="*/ 1 w 25"/>
                <a:gd name="T37" fmla="*/ 28 h 43"/>
                <a:gd name="T38" fmla="*/ 2 w 25"/>
                <a:gd name="T39" fmla="*/ 28 h 43"/>
                <a:gd name="T40" fmla="*/ 7 w 25"/>
                <a:gd name="T41" fmla="*/ 37 h 43"/>
                <a:gd name="T42" fmla="*/ 12 w 25"/>
                <a:gd name="T43" fmla="*/ 40 h 43"/>
                <a:gd name="T44" fmla="*/ 15 w 25"/>
                <a:gd name="T45" fmla="*/ 38 h 43"/>
                <a:gd name="T46" fmla="*/ 17 w 25"/>
                <a:gd name="T47" fmla="*/ 35 h 43"/>
                <a:gd name="T48" fmla="*/ 15 w 25"/>
                <a:gd name="T49" fmla="*/ 32 h 43"/>
                <a:gd name="T50" fmla="*/ 10 w 25"/>
                <a:gd name="T51" fmla="*/ 27 h 43"/>
                <a:gd name="T52" fmla="*/ 3 w 25"/>
                <a:gd name="T53" fmla="*/ 20 h 43"/>
                <a:gd name="T54" fmla="*/ 0 w 25"/>
                <a:gd name="T55" fmla="*/ 12 h 43"/>
                <a:gd name="T56" fmla="*/ 3 w 25"/>
                <a:gd name="T57" fmla="*/ 3 h 43"/>
                <a:gd name="T58" fmla="*/ 11 w 25"/>
                <a:gd name="T59" fmla="*/ 0 h 43"/>
                <a:gd name="T60" fmla="*/ 17 w 25"/>
                <a:gd name="T61" fmla="*/ 1 h 43"/>
                <a:gd name="T62" fmla="*/ 19 w 25"/>
                <a:gd name="T63" fmla="*/ 2 h 43"/>
                <a:gd name="T64" fmla="*/ 20 w 25"/>
                <a:gd name="T65" fmla="*/ 2 h 43"/>
                <a:gd name="T66" fmla="*/ 21 w 25"/>
                <a:gd name="T67" fmla="*/ 0 h 43"/>
                <a:gd name="T68" fmla="*/ 22 w 25"/>
                <a:gd name="T6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43">
                  <a:moveTo>
                    <a:pt x="22" y="0"/>
                  </a:moveTo>
                  <a:cubicBezTo>
                    <a:pt x="23" y="14"/>
                    <a:pt x="23" y="14"/>
                    <a:pt x="23" y="14"/>
                  </a:cubicBezTo>
                  <a:cubicBezTo>
                    <a:pt x="22" y="14"/>
                    <a:pt x="22" y="14"/>
                    <a:pt x="22" y="14"/>
                  </a:cubicBezTo>
                  <a:cubicBezTo>
                    <a:pt x="20" y="10"/>
                    <a:pt x="18" y="7"/>
                    <a:pt x="17" y="5"/>
                  </a:cubicBezTo>
                  <a:cubicBezTo>
                    <a:pt x="15" y="4"/>
                    <a:pt x="13" y="3"/>
                    <a:pt x="12" y="3"/>
                  </a:cubicBezTo>
                  <a:cubicBezTo>
                    <a:pt x="11" y="3"/>
                    <a:pt x="10" y="3"/>
                    <a:pt x="9" y="4"/>
                  </a:cubicBezTo>
                  <a:cubicBezTo>
                    <a:pt x="8" y="5"/>
                    <a:pt x="8" y="6"/>
                    <a:pt x="8" y="7"/>
                  </a:cubicBezTo>
                  <a:cubicBezTo>
                    <a:pt x="8" y="8"/>
                    <a:pt x="8" y="8"/>
                    <a:pt x="9" y="9"/>
                  </a:cubicBezTo>
                  <a:cubicBezTo>
                    <a:pt x="10" y="10"/>
                    <a:pt x="12" y="12"/>
                    <a:pt x="16" y="15"/>
                  </a:cubicBezTo>
                  <a:cubicBezTo>
                    <a:pt x="19" y="18"/>
                    <a:pt x="22" y="21"/>
                    <a:pt x="23" y="23"/>
                  </a:cubicBezTo>
                  <a:cubicBezTo>
                    <a:pt x="24" y="25"/>
                    <a:pt x="25" y="27"/>
                    <a:pt x="25" y="30"/>
                  </a:cubicBezTo>
                  <a:cubicBezTo>
                    <a:pt x="25" y="32"/>
                    <a:pt x="24" y="34"/>
                    <a:pt x="23" y="36"/>
                  </a:cubicBezTo>
                  <a:cubicBezTo>
                    <a:pt x="22" y="38"/>
                    <a:pt x="21" y="40"/>
                    <a:pt x="19" y="41"/>
                  </a:cubicBezTo>
                  <a:cubicBezTo>
                    <a:pt x="17" y="42"/>
                    <a:pt x="15" y="43"/>
                    <a:pt x="13" y="43"/>
                  </a:cubicBezTo>
                  <a:cubicBezTo>
                    <a:pt x="11" y="43"/>
                    <a:pt x="9" y="42"/>
                    <a:pt x="6" y="41"/>
                  </a:cubicBezTo>
                  <a:cubicBezTo>
                    <a:pt x="5" y="41"/>
                    <a:pt x="5" y="41"/>
                    <a:pt x="5" y="41"/>
                  </a:cubicBezTo>
                  <a:cubicBezTo>
                    <a:pt x="4" y="41"/>
                    <a:pt x="3" y="41"/>
                    <a:pt x="2" y="43"/>
                  </a:cubicBezTo>
                  <a:cubicBezTo>
                    <a:pt x="1" y="43"/>
                    <a:pt x="1" y="43"/>
                    <a:pt x="1" y="43"/>
                  </a:cubicBezTo>
                  <a:cubicBezTo>
                    <a:pt x="1" y="28"/>
                    <a:pt x="1" y="28"/>
                    <a:pt x="1" y="28"/>
                  </a:cubicBezTo>
                  <a:cubicBezTo>
                    <a:pt x="2" y="28"/>
                    <a:pt x="2" y="28"/>
                    <a:pt x="2" y="28"/>
                  </a:cubicBezTo>
                  <a:cubicBezTo>
                    <a:pt x="3" y="32"/>
                    <a:pt x="5" y="35"/>
                    <a:pt x="7" y="37"/>
                  </a:cubicBezTo>
                  <a:cubicBezTo>
                    <a:pt x="9" y="39"/>
                    <a:pt x="11" y="40"/>
                    <a:pt x="12" y="40"/>
                  </a:cubicBezTo>
                  <a:cubicBezTo>
                    <a:pt x="14" y="40"/>
                    <a:pt x="15" y="39"/>
                    <a:pt x="15" y="38"/>
                  </a:cubicBezTo>
                  <a:cubicBezTo>
                    <a:pt x="16" y="38"/>
                    <a:pt x="17" y="37"/>
                    <a:pt x="17" y="35"/>
                  </a:cubicBezTo>
                  <a:cubicBezTo>
                    <a:pt x="17" y="34"/>
                    <a:pt x="16" y="33"/>
                    <a:pt x="15" y="32"/>
                  </a:cubicBezTo>
                  <a:cubicBezTo>
                    <a:pt x="15" y="31"/>
                    <a:pt x="13" y="29"/>
                    <a:pt x="10" y="27"/>
                  </a:cubicBezTo>
                  <a:cubicBezTo>
                    <a:pt x="6" y="24"/>
                    <a:pt x="4" y="22"/>
                    <a:pt x="3" y="20"/>
                  </a:cubicBezTo>
                  <a:cubicBezTo>
                    <a:pt x="1" y="18"/>
                    <a:pt x="0" y="15"/>
                    <a:pt x="0" y="12"/>
                  </a:cubicBezTo>
                  <a:cubicBezTo>
                    <a:pt x="0" y="9"/>
                    <a:pt x="1" y="6"/>
                    <a:pt x="3" y="3"/>
                  </a:cubicBezTo>
                  <a:cubicBezTo>
                    <a:pt x="5" y="1"/>
                    <a:pt x="8" y="0"/>
                    <a:pt x="11" y="0"/>
                  </a:cubicBezTo>
                  <a:cubicBezTo>
                    <a:pt x="13" y="0"/>
                    <a:pt x="15" y="0"/>
                    <a:pt x="17" y="1"/>
                  </a:cubicBezTo>
                  <a:cubicBezTo>
                    <a:pt x="18" y="2"/>
                    <a:pt x="18" y="2"/>
                    <a:pt x="19" y="2"/>
                  </a:cubicBezTo>
                  <a:cubicBezTo>
                    <a:pt x="19" y="2"/>
                    <a:pt x="19" y="2"/>
                    <a:pt x="20" y="2"/>
                  </a:cubicBezTo>
                  <a:cubicBezTo>
                    <a:pt x="20" y="1"/>
                    <a:pt x="20" y="1"/>
                    <a:pt x="21" y="0"/>
                  </a:cubicBezTo>
                  <a:lnTo>
                    <a:pt x="22"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îṡḷîḍé">
              <a:extLst>
                <a:ext uri="{FF2B5EF4-FFF2-40B4-BE49-F238E27FC236}">
                  <a16:creationId xmlns:a16="http://schemas.microsoft.com/office/drawing/2014/main" xmlns="" id="{D37182E0-3781-4D25-A888-0A38234A5CBE}"/>
                </a:ext>
              </a:extLst>
            </p:cNvPr>
            <p:cNvSpPr/>
            <p:nvPr/>
          </p:nvSpPr>
          <p:spPr bwMode="auto">
            <a:xfrm>
              <a:off x="5083175" y="3738563"/>
              <a:ext cx="61913" cy="203200"/>
            </a:xfrm>
            <a:custGeom>
              <a:avLst/>
              <a:gdLst>
                <a:gd name="T0" fmla="*/ 10 w 19"/>
                <a:gd name="T1" fmla="*/ 0 h 61"/>
                <a:gd name="T2" fmla="*/ 14 w 19"/>
                <a:gd name="T3" fmla="*/ 2 h 61"/>
                <a:gd name="T4" fmla="*/ 16 w 19"/>
                <a:gd name="T5" fmla="*/ 7 h 61"/>
                <a:gd name="T6" fmla="*/ 14 w 19"/>
                <a:gd name="T7" fmla="*/ 12 h 61"/>
                <a:gd name="T8" fmla="*/ 10 w 19"/>
                <a:gd name="T9" fmla="*/ 14 h 61"/>
                <a:gd name="T10" fmla="*/ 5 w 19"/>
                <a:gd name="T11" fmla="*/ 12 h 61"/>
                <a:gd name="T12" fmla="*/ 4 w 19"/>
                <a:gd name="T13" fmla="*/ 7 h 61"/>
                <a:gd name="T14" fmla="*/ 5 w 19"/>
                <a:gd name="T15" fmla="*/ 2 h 61"/>
                <a:gd name="T16" fmla="*/ 10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10" y="0"/>
                  </a:moveTo>
                  <a:cubicBezTo>
                    <a:pt x="11" y="0"/>
                    <a:pt x="13" y="1"/>
                    <a:pt x="14" y="2"/>
                  </a:cubicBezTo>
                  <a:cubicBezTo>
                    <a:pt x="15" y="3"/>
                    <a:pt x="16" y="5"/>
                    <a:pt x="16" y="7"/>
                  </a:cubicBezTo>
                  <a:cubicBezTo>
                    <a:pt x="16" y="9"/>
                    <a:pt x="15" y="10"/>
                    <a:pt x="14" y="12"/>
                  </a:cubicBezTo>
                  <a:cubicBezTo>
                    <a:pt x="13" y="13"/>
                    <a:pt x="11" y="14"/>
                    <a:pt x="10" y="14"/>
                  </a:cubicBezTo>
                  <a:cubicBezTo>
                    <a:pt x="8" y="14"/>
                    <a:pt x="7" y="13"/>
                    <a:pt x="5" y="12"/>
                  </a:cubicBezTo>
                  <a:cubicBezTo>
                    <a:pt x="4" y="10"/>
                    <a:pt x="4" y="9"/>
                    <a:pt x="4" y="7"/>
                  </a:cubicBezTo>
                  <a:cubicBezTo>
                    <a:pt x="4" y="5"/>
                    <a:pt x="4" y="3"/>
                    <a:pt x="5" y="2"/>
                  </a:cubicBezTo>
                  <a:cubicBezTo>
                    <a:pt x="7" y="1"/>
                    <a:pt x="8" y="0"/>
                    <a:pt x="10" y="0"/>
                  </a:cubicBezTo>
                  <a:close/>
                  <a:moveTo>
                    <a:pt x="15" y="20"/>
                  </a:moveTo>
                  <a:cubicBezTo>
                    <a:pt x="15" y="52"/>
                    <a:pt x="15" y="52"/>
                    <a:pt x="15" y="52"/>
                  </a:cubicBezTo>
                  <a:cubicBezTo>
                    <a:pt x="15" y="55"/>
                    <a:pt x="15" y="57"/>
                    <a:pt x="16" y="58"/>
                  </a:cubicBezTo>
                  <a:cubicBezTo>
                    <a:pt x="17" y="59"/>
                    <a:pt x="18" y="59"/>
                    <a:pt x="19" y="59"/>
                  </a:cubicBezTo>
                  <a:cubicBezTo>
                    <a:pt x="19" y="61"/>
                    <a:pt x="19" y="61"/>
                    <a:pt x="19" y="61"/>
                  </a:cubicBezTo>
                  <a:cubicBezTo>
                    <a:pt x="0" y="61"/>
                    <a:pt x="0" y="61"/>
                    <a:pt x="0" y="61"/>
                  </a:cubicBezTo>
                  <a:cubicBezTo>
                    <a:pt x="0" y="59"/>
                    <a:pt x="0" y="59"/>
                    <a:pt x="0" y="59"/>
                  </a:cubicBezTo>
                  <a:cubicBezTo>
                    <a:pt x="1" y="59"/>
                    <a:pt x="3" y="59"/>
                    <a:pt x="3" y="58"/>
                  </a:cubicBezTo>
                  <a:cubicBezTo>
                    <a:pt x="4" y="57"/>
                    <a:pt x="4" y="55"/>
                    <a:pt x="4" y="52"/>
                  </a:cubicBezTo>
                  <a:cubicBezTo>
                    <a:pt x="4" y="28"/>
                    <a:pt x="4" y="28"/>
                    <a:pt x="4" y="28"/>
                  </a:cubicBezTo>
                  <a:cubicBezTo>
                    <a:pt x="4" y="25"/>
                    <a:pt x="4" y="24"/>
                    <a:pt x="3" y="23"/>
                  </a:cubicBezTo>
                  <a:cubicBezTo>
                    <a:pt x="3" y="22"/>
                    <a:pt x="2"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iśļïḓè">
              <a:extLst>
                <a:ext uri="{FF2B5EF4-FFF2-40B4-BE49-F238E27FC236}">
                  <a16:creationId xmlns:a16="http://schemas.microsoft.com/office/drawing/2014/main" xmlns="" id="{9A39355A-8A37-49C7-9E7B-E0025B3E05A0}"/>
                </a:ext>
              </a:extLst>
            </p:cNvPr>
            <p:cNvSpPr/>
            <p:nvPr/>
          </p:nvSpPr>
          <p:spPr bwMode="auto">
            <a:xfrm>
              <a:off x="5162550" y="3756025"/>
              <a:ext cx="79375" cy="185738"/>
            </a:xfrm>
            <a:custGeom>
              <a:avLst/>
              <a:gdLst>
                <a:gd name="T0" fmla="*/ 16 w 24"/>
                <a:gd name="T1" fmla="*/ 0 h 56"/>
                <a:gd name="T2" fmla="*/ 16 w 24"/>
                <a:gd name="T3" fmla="*/ 15 h 56"/>
                <a:gd name="T4" fmla="*/ 24 w 24"/>
                <a:gd name="T5" fmla="*/ 15 h 56"/>
                <a:gd name="T6" fmla="*/ 24 w 24"/>
                <a:gd name="T7" fmla="*/ 19 h 56"/>
                <a:gd name="T8" fmla="*/ 16 w 24"/>
                <a:gd name="T9" fmla="*/ 19 h 56"/>
                <a:gd name="T10" fmla="*/ 16 w 24"/>
                <a:gd name="T11" fmla="*/ 44 h 56"/>
                <a:gd name="T12" fmla="*/ 16 w 24"/>
                <a:gd name="T13" fmla="*/ 49 h 56"/>
                <a:gd name="T14" fmla="*/ 17 w 24"/>
                <a:gd name="T15" fmla="*/ 51 h 56"/>
                <a:gd name="T16" fmla="*/ 18 w 24"/>
                <a:gd name="T17" fmla="*/ 51 h 56"/>
                <a:gd name="T18" fmla="*/ 23 w 24"/>
                <a:gd name="T19" fmla="*/ 47 h 56"/>
                <a:gd name="T20" fmla="*/ 24 w 24"/>
                <a:gd name="T21" fmla="*/ 48 h 56"/>
                <a:gd name="T22" fmla="*/ 14 w 24"/>
                <a:gd name="T23" fmla="*/ 56 h 56"/>
                <a:gd name="T24" fmla="*/ 8 w 24"/>
                <a:gd name="T25" fmla="*/ 54 h 56"/>
                <a:gd name="T26" fmla="*/ 5 w 24"/>
                <a:gd name="T27" fmla="*/ 49 h 56"/>
                <a:gd name="T28" fmla="*/ 5 w 24"/>
                <a:gd name="T29" fmla="*/ 41 h 56"/>
                <a:gd name="T30" fmla="*/ 5 w 24"/>
                <a:gd name="T31" fmla="*/ 19 h 56"/>
                <a:gd name="T32" fmla="*/ 0 w 24"/>
                <a:gd name="T33" fmla="*/ 19 h 56"/>
                <a:gd name="T34" fmla="*/ 0 w 24"/>
                <a:gd name="T35" fmla="*/ 18 h 56"/>
                <a:gd name="T36" fmla="*/ 9 w 24"/>
                <a:gd name="T37" fmla="*/ 9 h 56"/>
                <a:gd name="T38" fmla="*/ 15 w 24"/>
                <a:gd name="T39" fmla="*/ 0 h 56"/>
                <a:gd name="T40" fmla="*/ 16 w 2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56">
                  <a:moveTo>
                    <a:pt x="16" y="0"/>
                  </a:moveTo>
                  <a:cubicBezTo>
                    <a:pt x="16" y="15"/>
                    <a:pt x="16" y="15"/>
                    <a:pt x="16" y="15"/>
                  </a:cubicBezTo>
                  <a:cubicBezTo>
                    <a:pt x="24" y="15"/>
                    <a:pt x="24" y="15"/>
                    <a:pt x="24" y="15"/>
                  </a:cubicBezTo>
                  <a:cubicBezTo>
                    <a:pt x="24" y="19"/>
                    <a:pt x="24" y="19"/>
                    <a:pt x="24" y="19"/>
                  </a:cubicBezTo>
                  <a:cubicBezTo>
                    <a:pt x="16" y="19"/>
                    <a:pt x="16" y="19"/>
                    <a:pt x="16" y="19"/>
                  </a:cubicBezTo>
                  <a:cubicBezTo>
                    <a:pt x="16" y="44"/>
                    <a:pt x="16" y="44"/>
                    <a:pt x="16" y="44"/>
                  </a:cubicBezTo>
                  <a:cubicBezTo>
                    <a:pt x="16" y="47"/>
                    <a:pt x="16" y="48"/>
                    <a:pt x="16" y="49"/>
                  </a:cubicBezTo>
                  <a:cubicBezTo>
                    <a:pt x="16" y="50"/>
                    <a:pt x="17" y="50"/>
                    <a:pt x="17" y="51"/>
                  </a:cubicBezTo>
                  <a:cubicBezTo>
                    <a:pt x="18" y="51"/>
                    <a:pt x="18" y="51"/>
                    <a:pt x="18" y="51"/>
                  </a:cubicBezTo>
                  <a:cubicBezTo>
                    <a:pt x="20" y="51"/>
                    <a:pt x="22" y="50"/>
                    <a:pt x="23" y="47"/>
                  </a:cubicBezTo>
                  <a:cubicBezTo>
                    <a:pt x="24" y="48"/>
                    <a:pt x="24" y="48"/>
                    <a:pt x="24" y="48"/>
                  </a:cubicBezTo>
                  <a:cubicBezTo>
                    <a:pt x="22" y="54"/>
                    <a:pt x="19" y="56"/>
                    <a:pt x="14" y="56"/>
                  </a:cubicBezTo>
                  <a:cubicBezTo>
                    <a:pt x="12" y="56"/>
                    <a:pt x="10" y="56"/>
                    <a:pt x="8" y="54"/>
                  </a:cubicBezTo>
                  <a:cubicBezTo>
                    <a:pt x="7" y="53"/>
                    <a:pt x="6" y="51"/>
                    <a:pt x="5" y="49"/>
                  </a:cubicBezTo>
                  <a:cubicBezTo>
                    <a:pt x="5" y="48"/>
                    <a:pt x="5" y="46"/>
                    <a:pt x="5" y="41"/>
                  </a:cubicBezTo>
                  <a:cubicBezTo>
                    <a:pt x="5" y="19"/>
                    <a:pt x="5" y="19"/>
                    <a:pt x="5" y="19"/>
                  </a:cubicBezTo>
                  <a:cubicBezTo>
                    <a:pt x="0" y="19"/>
                    <a:pt x="0" y="19"/>
                    <a:pt x="0" y="19"/>
                  </a:cubicBezTo>
                  <a:cubicBezTo>
                    <a:pt x="0" y="18"/>
                    <a:pt x="0" y="18"/>
                    <a:pt x="0" y="18"/>
                  </a:cubicBezTo>
                  <a:cubicBezTo>
                    <a:pt x="3" y="15"/>
                    <a:pt x="6" y="12"/>
                    <a:pt x="9" y="9"/>
                  </a:cubicBezTo>
                  <a:cubicBezTo>
                    <a:pt x="11" y="7"/>
                    <a:pt x="13" y="3"/>
                    <a:pt x="15" y="0"/>
                  </a:cubicBezTo>
                  <a:lnTo>
                    <a:pt x="16"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iśḷídê">
              <a:extLst>
                <a:ext uri="{FF2B5EF4-FFF2-40B4-BE49-F238E27FC236}">
                  <a16:creationId xmlns:a16="http://schemas.microsoft.com/office/drawing/2014/main" xmlns="" id="{E93D7FBB-3FA1-4D98-9F78-E989AFCC3ECE}"/>
                </a:ext>
              </a:extLst>
            </p:cNvPr>
            <p:cNvSpPr/>
            <p:nvPr/>
          </p:nvSpPr>
          <p:spPr bwMode="auto">
            <a:xfrm>
              <a:off x="5254625" y="3805238"/>
              <a:ext cx="128588" cy="200025"/>
            </a:xfrm>
            <a:custGeom>
              <a:avLst/>
              <a:gdLst>
                <a:gd name="T0" fmla="*/ 19 w 39"/>
                <a:gd name="T1" fmla="*/ 42 h 60"/>
                <a:gd name="T2" fmla="*/ 7 w 39"/>
                <a:gd name="T3" fmla="*/ 12 h 60"/>
                <a:gd name="T4" fmla="*/ 3 w 39"/>
                <a:gd name="T5" fmla="*/ 4 h 60"/>
                <a:gd name="T6" fmla="*/ 0 w 39"/>
                <a:gd name="T7" fmla="*/ 1 h 60"/>
                <a:gd name="T8" fmla="*/ 0 w 39"/>
                <a:gd name="T9" fmla="*/ 0 h 60"/>
                <a:gd name="T10" fmla="*/ 20 w 39"/>
                <a:gd name="T11" fmla="*/ 0 h 60"/>
                <a:gd name="T12" fmla="*/ 20 w 39"/>
                <a:gd name="T13" fmla="*/ 1 h 60"/>
                <a:gd name="T14" fmla="*/ 17 w 39"/>
                <a:gd name="T15" fmla="*/ 2 h 60"/>
                <a:gd name="T16" fmla="*/ 16 w 39"/>
                <a:gd name="T17" fmla="*/ 4 h 60"/>
                <a:gd name="T18" fmla="*/ 18 w 39"/>
                <a:gd name="T19" fmla="*/ 11 h 60"/>
                <a:gd name="T20" fmla="*/ 24 w 39"/>
                <a:gd name="T21" fmla="*/ 27 h 60"/>
                <a:gd name="T22" fmla="*/ 28 w 39"/>
                <a:gd name="T23" fmla="*/ 14 h 60"/>
                <a:gd name="T24" fmla="*/ 31 w 39"/>
                <a:gd name="T25" fmla="*/ 5 h 60"/>
                <a:gd name="T26" fmla="*/ 30 w 39"/>
                <a:gd name="T27" fmla="*/ 2 h 60"/>
                <a:gd name="T28" fmla="*/ 26 w 39"/>
                <a:gd name="T29" fmla="*/ 1 h 60"/>
                <a:gd name="T30" fmla="*/ 26 w 39"/>
                <a:gd name="T31" fmla="*/ 0 h 60"/>
                <a:gd name="T32" fmla="*/ 39 w 39"/>
                <a:gd name="T33" fmla="*/ 0 h 60"/>
                <a:gd name="T34" fmla="*/ 39 w 39"/>
                <a:gd name="T35" fmla="*/ 1 h 60"/>
                <a:gd name="T36" fmla="*/ 36 w 39"/>
                <a:gd name="T37" fmla="*/ 3 h 60"/>
                <a:gd name="T38" fmla="*/ 32 w 39"/>
                <a:gd name="T39" fmla="*/ 12 h 60"/>
                <a:gd name="T40" fmla="*/ 22 w 39"/>
                <a:gd name="T41" fmla="*/ 42 h 60"/>
                <a:gd name="T42" fmla="*/ 16 w 39"/>
                <a:gd name="T43" fmla="*/ 56 h 60"/>
                <a:gd name="T44" fmla="*/ 9 w 39"/>
                <a:gd name="T45" fmla="*/ 60 h 60"/>
                <a:gd name="T46" fmla="*/ 4 w 39"/>
                <a:gd name="T47" fmla="*/ 58 h 60"/>
                <a:gd name="T48" fmla="*/ 2 w 39"/>
                <a:gd name="T49" fmla="*/ 53 h 60"/>
                <a:gd name="T50" fmla="*/ 3 w 39"/>
                <a:gd name="T51" fmla="*/ 49 h 60"/>
                <a:gd name="T52" fmla="*/ 7 w 39"/>
                <a:gd name="T53" fmla="*/ 47 h 60"/>
                <a:gd name="T54" fmla="*/ 10 w 39"/>
                <a:gd name="T55" fmla="*/ 49 h 60"/>
                <a:gd name="T56" fmla="*/ 11 w 39"/>
                <a:gd name="T57" fmla="*/ 53 h 60"/>
                <a:gd name="T58" fmla="*/ 11 w 39"/>
                <a:gd name="T59" fmla="*/ 55 h 60"/>
                <a:gd name="T60" fmla="*/ 12 w 39"/>
                <a:gd name="T61" fmla="*/ 56 h 60"/>
                <a:gd name="T62" fmla="*/ 14 w 39"/>
                <a:gd name="T63" fmla="*/ 54 h 60"/>
                <a:gd name="T64" fmla="*/ 18 w 39"/>
                <a:gd name="T65" fmla="*/ 46 h 60"/>
                <a:gd name="T66" fmla="*/ 19 w 39"/>
                <a:gd name="T6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9" y="42"/>
                  </a:moveTo>
                  <a:cubicBezTo>
                    <a:pt x="7" y="12"/>
                    <a:pt x="7" y="12"/>
                    <a:pt x="7" y="12"/>
                  </a:cubicBezTo>
                  <a:cubicBezTo>
                    <a:pt x="5" y="7"/>
                    <a:pt x="4" y="5"/>
                    <a:pt x="3" y="4"/>
                  </a:cubicBezTo>
                  <a:cubicBezTo>
                    <a:pt x="3" y="3"/>
                    <a:pt x="2" y="2"/>
                    <a:pt x="0" y="1"/>
                  </a:cubicBezTo>
                  <a:cubicBezTo>
                    <a:pt x="0" y="0"/>
                    <a:pt x="0" y="0"/>
                    <a:pt x="0" y="0"/>
                  </a:cubicBezTo>
                  <a:cubicBezTo>
                    <a:pt x="20" y="0"/>
                    <a:pt x="20" y="0"/>
                    <a:pt x="20" y="0"/>
                  </a:cubicBezTo>
                  <a:cubicBezTo>
                    <a:pt x="20" y="1"/>
                    <a:pt x="20" y="1"/>
                    <a:pt x="20" y="1"/>
                  </a:cubicBezTo>
                  <a:cubicBezTo>
                    <a:pt x="18" y="1"/>
                    <a:pt x="17" y="2"/>
                    <a:pt x="17" y="2"/>
                  </a:cubicBezTo>
                  <a:cubicBezTo>
                    <a:pt x="16" y="3"/>
                    <a:pt x="16" y="3"/>
                    <a:pt x="16" y="4"/>
                  </a:cubicBezTo>
                  <a:cubicBezTo>
                    <a:pt x="16" y="5"/>
                    <a:pt x="17" y="7"/>
                    <a:pt x="18" y="11"/>
                  </a:cubicBezTo>
                  <a:cubicBezTo>
                    <a:pt x="24" y="27"/>
                    <a:pt x="24" y="27"/>
                    <a:pt x="24" y="27"/>
                  </a:cubicBezTo>
                  <a:cubicBezTo>
                    <a:pt x="28" y="14"/>
                    <a:pt x="28" y="14"/>
                    <a:pt x="28" y="14"/>
                  </a:cubicBezTo>
                  <a:cubicBezTo>
                    <a:pt x="30" y="10"/>
                    <a:pt x="31" y="7"/>
                    <a:pt x="31" y="5"/>
                  </a:cubicBezTo>
                  <a:cubicBezTo>
                    <a:pt x="31" y="4"/>
                    <a:pt x="30" y="3"/>
                    <a:pt x="30" y="2"/>
                  </a:cubicBezTo>
                  <a:cubicBezTo>
                    <a:pt x="29" y="2"/>
                    <a:pt x="28" y="1"/>
                    <a:pt x="26" y="1"/>
                  </a:cubicBezTo>
                  <a:cubicBezTo>
                    <a:pt x="26" y="0"/>
                    <a:pt x="26" y="0"/>
                    <a:pt x="26" y="0"/>
                  </a:cubicBezTo>
                  <a:cubicBezTo>
                    <a:pt x="39" y="0"/>
                    <a:pt x="39" y="0"/>
                    <a:pt x="39" y="0"/>
                  </a:cubicBezTo>
                  <a:cubicBezTo>
                    <a:pt x="39" y="1"/>
                    <a:pt x="39" y="1"/>
                    <a:pt x="39" y="1"/>
                  </a:cubicBezTo>
                  <a:cubicBezTo>
                    <a:pt x="37" y="2"/>
                    <a:pt x="36" y="2"/>
                    <a:pt x="36" y="3"/>
                  </a:cubicBezTo>
                  <a:cubicBezTo>
                    <a:pt x="35" y="4"/>
                    <a:pt x="34" y="7"/>
                    <a:pt x="32" y="12"/>
                  </a:cubicBezTo>
                  <a:cubicBezTo>
                    <a:pt x="22" y="42"/>
                    <a:pt x="22" y="42"/>
                    <a:pt x="22" y="42"/>
                  </a:cubicBezTo>
                  <a:cubicBezTo>
                    <a:pt x="19" y="50"/>
                    <a:pt x="17" y="55"/>
                    <a:pt x="16" y="56"/>
                  </a:cubicBezTo>
                  <a:cubicBezTo>
                    <a:pt x="14" y="59"/>
                    <a:pt x="12" y="60"/>
                    <a:pt x="9" y="60"/>
                  </a:cubicBezTo>
                  <a:cubicBezTo>
                    <a:pt x="7" y="60"/>
                    <a:pt x="5" y="59"/>
                    <a:pt x="4" y="58"/>
                  </a:cubicBezTo>
                  <a:cubicBezTo>
                    <a:pt x="3" y="57"/>
                    <a:pt x="2" y="55"/>
                    <a:pt x="2" y="53"/>
                  </a:cubicBezTo>
                  <a:cubicBezTo>
                    <a:pt x="2" y="51"/>
                    <a:pt x="2" y="50"/>
                    <a:pt x="3" y="49"/>
                  </a:cubicBezTo>
                  <a:cubicBezTo>
                    <a:pt x="4" y="48"/>
                    <a:pt x="5" y="47"/>
                    <a:pt x="7" y="47"/>
                  </a:cubicBezTo>
                  <a:cubicBezTo>
                    <a:pt x="8" y="47"/>
                    <a:pt x="9" y="48"/>
                    <a:pt x="10" y="49"/>
                  </a:cubicBezTo>
                  <a:cubicBezTo>
                    <a:pt x="11" y="50"/>
                    <a:pt x="11" y="51"/>
                    <a:pt x="11" y="53"/>
                  </a:cubicBezTo>
                  <a:cubicBezTo>
                    <a:pt x="11" y="54"/>
                    <a:pt x="11" y="55"/>
                    <a:pt x="11" y="55"/>
                  </a:cubicBezTo>
                  <a:cubicBezTo>
                    <a:pt x="12" y="55"/>
                    <a:pt x="12" y="56"/>
                    <a:pt x="12" y="56"/>
                  </a:cubicBezTo>
                  <a:cubicBezTo>
                    <a:pt x="13" y="56"/>
                    <a:pt x="13" y="55"/>
                    <a:pt x="14" y="54"/>
                  </a:cubicBezTo>
                  <a:cubicBezTo>
                    <a:pt x="15" y="53"/>
                    <a:pt x="16" y="50"/>
                    <a:pt x="18" y="46"/>
                  </a:cubicBezTo>
                  <a:lnTo>
                    <a:pt x="19"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iṣḷîdê">
              <a:extLst>
                <a:ext uri="{FF2B5EF4-FFF2-40B4-BE49-F238E27FC236}">
                  <a16:creationId xmlns:a16="http://schemas.microsoft.com/office/drawing/2014/main" xmlns="" id="{115C33BD-F433-4ADF-83F4-917AAC4CB8DD}"/>
                </a:ext>
              </a:extLst>
            </p:cNvPr>
            <p:cNvSpPr/>
            <p:nvPr/>
          </p:nvSpPr>
          <p:spPr bwMode="auto">
            <a:xfrm>
              <a:off x="5456238" y="3802063"/>
              <a:ext cx="111125" cy="142875"/>
            </a:xfrm>
            <a:custGeom>
              <a:avLst/>
              <a:gdLst>
                <a:gd name="T0" fmla="*/ 16 w 34"/>
                <a:gd name="T1" fmla="*/ 0 h 43"/>
                <a:gd name="T2" fmla="*/ 25 w 34"/>
                <a:gd name="T3" fmla="*/ 2 h 43"/>
                <a:gd name="T4" fmla="*/ 31 w 34"/>
                <a:gd name="T5" fmla="*/ 10 h 43"/>
                <a:gd name="T6" fmla="*/ 34 w 34"/>
                <a:gd name="T7" fmla="*/ 21 h 43"/>
                <a:gd name="T8" fmla="*/ 30 w 34"/>
                <a:gd name="T9" fmla="*/ 36 h 43"/>
                <a:gd name="T10" fmla="*/ 17 w 34"/>
                <a:gd name="T11" fmla="*/ 43 h 43"/>
                <a:gd name="T12" fmla="*/ 4 w 34"/>
                <a:gd name="T13" fmla="*/ 37 h 43"/>
                <a:gd name="T14" fmla="*/ 0 w 34"/>
                <a:gd name="T15" fmla="*/ 22 h 43"/>
                <a:gd name="T16" fmla="*/ 4 w 34"/>
                <a:gd name="T17" fmla="*/ 6 h 43"/>
                <a:gd name="T18" fmla="*/ 16 w 34"/>
                <a:gd name="T19" fmla="*/ 0 h 43"/>
                <a:gd name="T20" fmla="*/ 17 w 34"/>
                <a:gd name="T21" fmla="*/ 3 h 43"/>
                <a:gd name="T22" fmla="*/ 13 w 34"/>
                <a:gd name="T23" fmla="*/ 4 h 43"/>
                <a:gd name="T24" fmla="*/ 11 w 34"/>
                <a:gd name="T25" fmla="*/ 11 h 43"/>
                <a:gd name="T26" fmla="*/ 11 w 34"/>
                <a:gd name="T27" fmla="*/ 25 h 43"/>
                <a:gd name="T28" fmla="*/ 11 w 34"/>
                <a:gd name="T29" fmla="*/ 34 h 43"/>
                <a:gd name="T30" fmla="*/ 13 w 34"/>
                <a:gd name="T31" fmla="*/ 38 h 43"/>
                <a:gd name="T32" fmla="*/ 16 w 34"/>
                <a:gd name="T33" fmla="*/ 40 h 43"/>
                <a:gd name="T34" fmla="*/ 19 w 34"/>
                <a:gd name="T35" fmla="*/ 39 h 43"/>
                <a:gd name="T36" fmla="*/ 21 w 34"/>
                <a:gd name="T37" fmla="*/ 35 h 43"/>
                <a:gd name="T38" fmla="*/ 22 w 34"/>
                <a:gd name="T39" fmla="*/ 18 h 43"/>
                <a:gd name="T40" fmla="*/ 21 w 34"/>
                <a:gd name="T41" fmla="*/ 8 h 43"/>
                <a:gd name="T42" fmla="*/ 19 w 34"/>
                <a:gd name="T43" fmla="*/ 4 h 43"/>
                <a:gd name="T44" fmla="*/ 17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6" y="0"/>
                  </a:moveTo>
                  <a:cubicBezTo>
                    <a:pt x="20" y="0"/>
                    <a:pt x="23" y="1"/>
                    <a:pt x="25" y="2"/>
                  </a:cubicBezTo>
                  <a:cubicBezTo>
                    <a:pt x="28" y="4"/>
                    <a:pt x="30" y="7"/>
                    <a:pt x="31" y="10"/>
                  </a:cubicBezTo>
                  <a:cubicBezTo>
                    <a:pt x="33" y="14"/>
                    <a:pt x="34" y="17"/>
                    <a:pt x="34" y="21"/>
                  </a:cubicBezTo>
                  <a:cubicBezTo>
                    <a:pt x="34" y="27"/>
                    <a:pt x="32" y="32"/>
                    <a:pt x="30" y="36"/>
                  </a:cubicBezTo>
                  <a:cubicBezTo>
                    <a:pt x="26" y="41"/>
                    <a:pt x="22" y="43"/>
                    <a:pt x="17" y="43"/>
                  </a:cubicBezTo>
                  <a:cubicBezTo>
                    <a:pt x="11" y="43"/>
                    <a:pt x="7" y="41"/>
                    <a:pt x="4" y="37"/>
                  </a:cubicBezTo>
                  <a:cubicBezTo>
                    <a:pt x="1" y="32"/>
                    <a:pt x="0" y="27"/>
                    <a:pt x="0" y="22"/>
                  </a:cubicBezTo>
                  <a:cubicBezTo>
                    <a:pt x="0" y="16"/>
                    <a:pt x="1" y="11"/>
                    <a:pt x="4" y="6"/>
                  </a:cubicBezTo>
                  <a:cubicBezTo>
                    <a:pt x="7" y="2"/>
                    <a:pt x="11" y="0"/>
                    <a:pt x="16" y="0"/>
                  </a:cubicBezTo>
                  <a:close/>
                  <a:moveTo>
                    <a:pt x="17" y="3"/>
                  </a:moveTo>
                  <a:cubicBezTo>
                    <a:pt x="15" y="3"/>
                    <a:pt x="14" y="3"/>
                    <a:pt x="13" y="4"/>
                  </a:cubicBezTo>
                  <a:cubicBezTo>
                    <a:pt x="12" y="6"/>
                    <a:pt x="12" y="8"/>
                    <a:pt x="11" y="11"/>
                  </a:cubicBezTo>
                  <a:cubicBezTo>
                    <a:pt x="11" y="14"/>
                    <a:pt x="11" y="19"/>
                    <a:pt x="11" y="25"/>
                  </a:cubicBezTo>
                  <a:cubicBezTo>
                    <a:pt x="11" y="28"/>
                    <a:pt x="11" y="31"/>
                    <a:pt x="11" y="34"/>
                  </a:cubicBezTo>
                  <a:cubicBezTo>
                    <a:pt x="12" y="36"/>
                    <a:pt x="12" y="37"/>
                    <a:pt x="13" y="38"/>
                  </a:cubicBezTo>
                  <a:cubicBezTo>
                    <a:pt x="14" y="39"/>
                    <a:pt x="15" y="40"/>
                    <a:pt x="16" y="40"/>
                  </a:cubicBezTo>
                  <a:cubicBezTo>
                    <a:pt x="18" y="40"/>
                    <a:pt x="19" y="40"/>
                    <a:pt x="19" y="39"/>
                  </a:cubicBezTo>
                  <a:cubicBezTo>
                    <a:pt x="20" y="38"/>
                    <a:pt x="21" y="37"/>
                    <a:pt x="21" y="35"/>
                  </a:cubicBezTo>
                  <a:cubicBezTo>
                    <a:pt x="22" y="32"/>
                    <a:pt x="22" y="26"/>
                    <a:pt x="22" y="18"/>
                  </a:cubicBezTo>
                  <a:cubicBezTo>
                    <a:pt x="22" y="13"/>
                    <a:pt x="22" y="10"/>
                    <a:pt x="21" y="8"/>
                  </a:cubicBezTo>
                  <a:cubicBezTo>
                    <a:pt x="21" y="6"/>
                    <a:pt x="20" y="4"/>
                    <a:pt x="19" y="4"/>
                  </a:cubicBezTo>
                  <a:cubicBezTo>
                    <a:pt x="19" y="3"/>
                    <a:pt x="18" y="3"/>
                    <a:pt x="17"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ïŝḷïḋê">
              <a:extLst>
                <a:ext uri="{FF2B5EF4-FFF2-40B4-BE49-F238E27FC236}">
                  <a16:creationId xmlns:a16="http://schemas.microsoft.com/office/drawing/2014/main" xmlns="" id="{28E820BE-C540-405C-BCC3-49AB720E92F6}"/>
                </a:ext>
              </a:extLst>
            </p:cNvPr>
            <p:cNvSpPr/>
            <p:nvPr/>
          </p:nvSpPr>
          <p:spPr bwMode="auto">
            <a:xfrm>
              <a:off x="5591175" y="3738563"/>
              <a:ext cx="98425" cy="203200"/>
            </a:xfrm>
            <a:custGeom>
              <a:avLst/>
              <a:gdLst>
                <a:gd name="T0" fmla="*/ 16 w 30"/>
                <a:gd name="T1" fmla="*/ 24 h 61"/>
                <a:gd name="T2" fmla="*/ 16 w 30"/>
                <a:gd name="T3" fmla="*/ 53 h 61"/>
                <a:gd name="T4" fmla="*/ 17 w 30"/>
                <a:gd name="T5" fmla="*/ 58 h 61"/>
                <a:gd name="T6" fmla="*/ 22 w 30"/>
                <a:gd name="T7" fmla="*/ 59 h 61"/>
                <a:gd name="T8" fmla="*/ 22 w 30"/>
                <a:gd name="T9" fmla="*/ 61 h 61"/>
                <a:gd name="T10" fmla="*/ 0 w 30"/>
                <a:gd name="T11" fmla="*/ 61 h 61"/>
                <a:gd name="T12" fmla="*/ 0 w 30"/>
                <a:gd name="T13" fmla="*/ 59 h 61"/>
                <a:gd name="T14" fmla="*/ 4 w 30"/>
                <a:gd name="T15" fmla="*/ 59 h 61"/>
                <a:gd name="T16" fmla="*/ 5 w 30"/>
                <a:gd name="T17" fmla="*/ 57 h 61"/>
                <a:gd name="T18" fmla="*/ 6 w 30"/>
                <a:gd name="T19" fmla="*/ 53 h 61"/>
                <a:gd name="T20" fmla="*/ 6 w 30"/>
                <a:gd name="T21" fmla="*/ 24 h 61"/>
                <a:gd name="T22" fmla="*/ 0 w 30"/>
                <a:gd name="T23" fmla="*/ 24 h 61"/>
                <a:gd name="T24" fmla="*/ 0 w 30"/>
                <a:gd name="T25" fmla="*/ 20 h 61"/>
                <a:gd name="T26" fmla="*/ 6 w 30"/>
                <a:gd name="T27" fmla="*/ 20 h 61"/>
                <a:gd name="T28" fmla="*/ 6 w 30"/>
                <a:gd name="T29" fmla="*/ 17 h 61"/>
                <a:gd name="T30" fmla="*/ 6 w 30"/>
                <a:gd name="T31" fmla="*/ 15 h 61"/>
                <a:gd name="T32" fmla="*/ 10 w 30"/>
                <a:gd name="T33" fmla="*/ 4 h 61"/>
                <a:gd name="T34" fmla="*/ 21 w 30"/>
                <a:gd name="T35" fmla="*/ 0 h 61"/>
                <a:gd name="T36" fmla="*/ 28 w 30"/>
                <a:gd name="T37" fmla="*/ 2 h 61"/>
                <a:gd name="T38" fmla="*/ 30 w 30"/>
                <a:gd name="T39" fmla="*/ 6 h 61"/>
                <a:gd name="T40" fmla="*/ 29 w 30"/>
                <a:gd name="T41" fmla="*/ 10 h 61"/>
                <a:gd name="T42" fmla="*/ 25 w 30"/>
                <a:gd name="T43" fmla="*/ 11 h 61"/>
                <a:gd name="T44" fmla="*/ 22 w 30"/>
                <a:gd name="T45" fmla="*/ 10 h 61"/>
                <a:gd name="T46" fmla="*/ 21 w 30"/>
                <a:gd name="T47" fmla="*/ 8 h 61"/>
                <a:gd name="T48" fmla="*/ 21 w 30"/>
                <a:gd name="T49" fmla="*/ 6 h 61"/>
                <a:gd name="T50" fmla="*/ 21 w 30"/>
                <a:gd name="T51" fmla="*/ 5 h 61"/>
                <a:gd name="T52" fmla="*/ 20 w 30"/>
                <a:gd name="T53" fmla="*/ 3 h 61"/>
                <a:gd name="T54" fmla="*/ 19 w 30"/>
                <a:gd name="T55" fmla="*/ 3 h 61"/>
                <a:gd name="T56" fmla="*/ 17 w 30"/>
                <a:gd name="T57" fmla="*/ 4 h 61"/>
                <a:gd name="T58" fmla="*/ 16 w 30"/>
                <a:gd name="T59" fmla="*/ 7 h 61"/>
                <a:gd name="T60" fmla="*/ 16 w 30"/>
                <a:gd name="T61" fmla="*/ 15 h 61"/>
                <a:gd name="T62" fmla="*/ 16 w 30"/>
                <a:gd name="T63" fmla="*/ 20 h 61"/>
                <a:gd name="T64" fmla="*/ 22 w 30"/>
                <a:gd name="T65" fmla="*/ 20 h 61"/>
                <a:gd name="T66" fmla="*/ 22 w 30"/>
                <a:gd name="T67" fmla="*/ 24 h 61"/>
                <a:gd name="T68" fmla="*/ 16 w 30"/>
                <a:gd name="T6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1">
                  <a:moveTo>
                    <a:pt x="16" y="24"/>
                  </a:moveTo>
                  <a:cubicBezTo>
                    <a:pt x="16" y="53"/>
                    <a:pt x="16" y="53"/>
                    <a:pt x="16" y="53"/>
                  </a:cubicBezTo>
                  <a:cubicBezTo>
                    <a:pt x="16" y="55"/>
                    <a:pt x="17" y="57"/>
                    <a:pt x="17" y="58"/>
                  </a:cubicBezTo>
                  <a:cubicBezTo>
                    <a:pt x="18" y="59"/>
                    <a:pt x="20" y="59"/>
                    <a:pt x="22" y="59"/>
                  </a:cubicBezTo>
                  <a:cubicBezTo>
                    <a:pt x="22" y="61"/>
                    <a:pt x="22" y="61"/>
                    <a:pt x="22" y="61"/>
                  </a:cubicBezTo>
                  <a:cubicBezTo>
                    <a:pt x="0" y="61"/>
                    <a:pt x="0" y="61"/>
                    <a:pt x="0" y="61"/>
                  </a:cubicBezTo>
                  <a:cubicBezTo>
                    <a:pt x="0" y="59"/>
                    <a:pt x="0" y="59"/>
                    <a:pt x="0" y="59"/>
                  </a:cubicBezTo>
                  <a:cubicBezTo>
                    <a:pt x="2" y="59"/>
                    <a:pt x="3" y="59"/>
                    <a:pt x="4" y="59"/>
                  </a:cubicBezTo>
                  <a:cubicBezTo>
                    <a:pt x="5" y="58"/>
                    <a:pt x="5" y="58"/>
                    <a:pt x="5" y="57"/>
                  </a:cubicBezTo>
                  <a:cubicBezTo>
                    <a:pt x="6" y="56"/>
                    <a:pt x="6" y="55"/>
                    <a:pt x="6" y="53"/>
                  </a:cubicBezTo>
                  <a:cubicBezTo>
                    <a:pt x="6" y="24"/>
                    <a:pt x="6" y="24"/>
                    <a:pt x="6" y="24"/>
                  </a:cubicBezTo>
                  <a:cubicBezTo>
                    <a:pt x="0" y="24"/>
                    <a:pt x="0" y="24"/>
                    <a:pt x="0" y="24"/>
                  </a:cubicBezTo>
                  <a:cubicBezTo>
                    <a:pt x="0" y="20"/>
                    <a:pt x="0" y="20"/>
                    <a:pt x="0" y="20"/>
                  </a:cubicBezTo>
                  <a:cubicBezTo>
                    <a:pt x="6" y="20"/>
                    <a:pt x="6" y="20"/>
                    <a:pt x="6" y="20"/>
                  </a:cubicBezTo>
                  <a:cubicBezTo>
                    <a:pt x="6" y="17"/>
                    <a:pt x="6" y="17"/>
                    <a:pt x="6" y="17"/>
                  </a:cubicBezTo>
                  <a:cubicBezTo>
                    <a:pt x="6" y="15"/>
                    <a:pt x="6" y="15"/>
                    <a:pt x="6" y="15"/>
                  </a:cubicBezTo>
                  <a:cubicBezTo>
                    <a:pt x="6" y="11"/>
                    <a:pt x="7" y="7"/>
                    <a:pt x="10" y="4"/>
                  </a:cubicBezTo>
                  <a:cubicBezTo>
                    <a:pt x="12" y="1"/>
                    <a:pt x="16" y="0"/>
                    <a:pt x="21" y="0"/>
                  </a:cubicBezTo>
                  <a:cubicBezTo>
                    <a:pt x="24" y="0"/>
                    <a:pt x="26" y="1"/>
                    <a:pt x="28" y="2"/>
                  </a:cubicBezTo>
                  <a:cubicBezTo>
                    <a:pt x="29" y="3"/>
                    <a:pt x="30" y="5"/>
                    <a:pt x="30" y="6"/>
                  </a:cubicBezTo>
                  <a:cubicBezTo>
                    <a:pt x="30" y="8"/>
                    <a:pt x="30" y="9"/>
                    <a:pt x="29" y="10"/>
                  </a:cubicBezTo>
                  <a:cubicBezTo>
                    <a:pt x="28" y="11"/>
                    <a:pt x="26" y="11"/>
                    <a:pt x="25" y="11"/>
                  </a:cubicBezTo>
                  <a:cubicBezTo>
                    <a:pt x="24" y="11"/>
                    <a:pt x="23" y="11"/>
                    <a:pt x="22" y="10"/>
                  </a:cubicBezTo>
                  <a:cubicBezTo>
                    <a:pt x="21" y="9"/>
                    <a:pt x="21" y="9"/>
                    <a:pt x="21" y="8"/>
                  </a:cubicBezTo>
                  <a:cubicBezTo>
                    <a:pt x="21" y="7"/>
                    <a:pt x="21" y="7"/>
                    <a:pt x="21" y="6"/>
                  </a:cubicBezTo>
                  <a:cubicBezTo>
                    <a:pt x="21" y="5"/>
                    <a:pt x="21" y="5"/>
                    <a:pt x="21" y="5"/>
                  </a:cubicBezTo>
                  <a:cubicBezTo>
                    <a:pt x="21" y="4"/>
                    <a:pt x="21" y="3"/>
                    <a:pt x="20" y="3"/>
                  </a:cubicBezTo>
                  <a:cubicBezTo>
                    <a:pt x="20" y="3"/>
                    <a:pt x="20" y="3"/>
                    <a:pt x="19" y="3"/>
                  </a:cubicBezTo>
                  <a:cubicBezTo>
                    <a:pt x="18" y="3"/>
                    <a:pt x="18" y="3"/>
                    <a:pt x="17" y="4"/>
                  </a:cubicBezTo>
                  <a:cubicBezTo>
                    <a:pt x="17" y="4"/>
                    <a:pt x="16" y="5"/>
                    <a:pt x="16" y="7"/>
                  </a:cubicBezTo>
                  <a:cubicBezTo>
                    <a:pt x="16" y="15"/>
                    <a:pt x="16" y="15"/>
                    <a:pt x="16" y="15"/>
                  </a:cubicBezTo>
                  <a:cubicBezTo>
                    <a:pt x="16" y="20"/>
                    <a:pt x="16" y="20"/>
                    <a:pt x="16" y="20"/>
                  </a:cubicBezTo>
                  <a:cubicBezTo>
                    <a:pt x="22" y="20"/>
                    <a:pt x="22" y="20"/>
                    <a:pt x="22" y="20"/>
                  </a:cubicBezTo>
                  <a:cubicBezTo>
                    <a:pt x="22" y="24"/>
                    <a:pt x="22" y="24"/>
                    <a:pt x="22" y="24"/>
                  </a:cubicBezTo>
                  <a:lnTo>
                    <a:pt x="16" y="2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i$1íḑê">
              <a:extLst>
                <a:ext uri="{FF2B5EF4-FFF2-40B4-BE49-F238E27FC236}">
                  <a16:creationId xmlns:a16="http://schemas.microsoft.com/office/drawing/2014/main" xmlns="" id="{10DE5D66-93BA-4E04-825B-AA291DB8C653}"/>
                </a:ext>
              </a:extLst>
            </p:cNvPr>
            <p:cNvSpPr/>
            <p:nvPr/>
          </p:nvSpPr>
          <p:spPr bwMode="auto">
            <a:xfrm>
              <a:off x="5746750" y="3738563"/>
              <a:ext cx="122238" cy="206375"/>
            </a:xfrm>
            <a:custGeom>
              <a:avLst/>
              <a:gdLst>
                <a:gd name="T0" fmla="*/ 33 w 37"/>
                <a:gd name="T1" fmla="*/ 0 h 62"/>
                <a:gd name="T2" fmla="*/ 33 w 37"/>
                <a:gd name="T3" fmla="*/ 20 h 62"/>
                <a:gd name="T4" fmla="*/ 32 w 37"/>
                <a:gd name="T5" fmla="*/ 20 h 62"/>
                <a:gd name="T6" fmla="*/ 26 w 37"/>
                <a:gd name="T7" fmla="*/ 8 h 62"/>
                <a:gd name="T8" fmla="*/ 17 w 37"/>
                <a:gd name="T9" fmla="*/ 3 h 62"/>
                <a:gd name="T10" fmla="*/ 10 w 37"/>
                <a:gd name="T11" fmla="*/ 6 h 62"/>
                <a:gd name="T12" fmla="*/ 8 w 37"/>
                <a:gd name="T13" fmla="*/ 11 h 62"/>
                <a:gd name="T14" fmla="*/ 9 w 37"/>
                <a:gd name="T15" fmla="*/ 15 h 62"/>
                <a:gd name="T16" fmla="*/ 13 w 37"/>
                <a:gd name="T17" fmla="*/ 19 h 62"/>
                <a:gd name="T18" fmla="*/ 21 w 37"/>
                <a:gd name="T19" fmla="*/ 24 h 62"/>
                <a:gd name="T20" fmla="*/ 33 w 37"/>
                <a:gd name="T21" fmla="*/ 34 h 62"/>
                <a:gd name="T22" fmla="*/ 37 w 37"/>
                <a:gd name="T23" fmla="*/ 44 h 62"/>
                <a:gd name="T24" fmla="*/ 31 w 37"/>
                <a:gd name="T25" fmla="*/ 57 h 62"/>
                <a:gd name="T26" fmla="*/ 18 w 37"/>
                <a:gd name="T27" fmla="*/ 62 h 62"/>
                <a:gd name="T28" fmla="*/ 14 w 37"/>
                <a:gd name="T29" fmla="*/ 62 h 62"/>
                <a:gd name="T30" fmla="*/ 8 w 37"/>
                <a:gd name="T31" fmla="*/ 59 h 62"/>
                <a:gd name="T32" fmla="*/ 5 w 37"/>
                <a:gd name="T33" fmla="*/ 59 h 62"/>
                <a:gd name="T34" fmla="*/ 3 w 37"/>
                <a:gd name="T35" fmla="*/ 59 h 62"/>
                <a:gd name="T36" fmla="*/ 1 w 37"/>
                <a:gd name="T37" fmla="*/ 62 h 62"/>
                <a:gd name="T38" fmla="*/ 0 w 37"/>
                <a:gd name="T39" fmla="*/ 62 h 62"/>
                <a:gd name="T40" fmla="*/ 0 w 37"/>
                <a:gd name="T41" fmla="*/ 40 h 62"/>
                <a:gd name="T42" fmla="*/ 1 w 37"/>
                <a:gd name="T43" fmla="*/ 40 h 62"/>
                <a:gd name="T44" fmla="*/ 8 w 37"/>
                <a:gd name="T45" fmla="*/ 54 h 62"/>
                <a:gd name="T46" fmla="*/ 18 w 37"/>
                <a:gd name="T47" fmla="*/ 59 h 62"/>
                <a:gd name="T48" fmla="*/ 25 w 37"/>
                <a:gd name="T49" fmla="*/ 56 h 62"/>
                <a:gd name="T50" fmla="*/ 28 w 37"/>
                <a:gd name="T51" fmla="*/ 50 h 62"/>
                <a:gd name="T52" fmla="*/ 27 w 37"/>
                <a:gd name="T53" fmla="*/ 46 h 62"/>
                <a:gd name="T54" fmla="*/ 24 w 37"/>
                <a:gd name="T55" fmla="*/ 42 h 62"/>
                <a:gd name="T56" fmla="*/ 17 w 37"/>
                <a:gd name="T57" fmla="*/ 38 h 62"/>
                <a:gd name="T58" fmla="*/ 6 w 37"/>
                <a:gd name="T59" fmla="*/ 31 h 62"/>
                <a:gd name="T60" fmla="*/ 1 w 37"/>
                <a:gd name="T61" fmla="*/ 25 h 62"/>
                <a:gd name="T62" fmla="*/ 0 w 37"/>
                <a:gd name="T63" fmla="*/ 17 h 62"/>
                <a:gd name="T64" fmla="*/ 4 w 37"/>
                <a:gd name="T65" fmla="*/ 5 h 62"/>
                <a:gd name="T66" fmla="*/ 16 w 37"/>
                <a:gd name="T67" fmla="*/ 0 h 62"/>
                <a:gd name="T68" fmla="*/ 21 w 37"/>
                <a:gd name="T69" fmla="*/ 1 h 62"/>
                <a:gd name="T70" fmla="*/ 25 w 37"/>
                <a:gd name="T71" fmla="*/ 3 h 62"/>
                <a:gd name="T72" fmla="*/ 29 w 37"/>
                <a:gd name="T73" fmla="*/ 4 h 62"/>
                <a:gd name="T74" fmla="*/ 31 w 37"/>
                <a:gd name="T75" fmla="*/ 3 h 62"/>
                <a:gd name="T76" fmla="*/ 32 w 37"/>
                <a:gd name="T77" fmla="*/ 0 h 62"/>
                <a:gd name="T78" fmla="*/ 33 w 37"/>
                <a:gd name="T7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62">
                  <a:moveTo>
                    <a:pt x="33" y="0"/>
                  </a:moveTo>
                  <a:cubicBezTo>
                    <a:pt x="33" y="20"/>
                    <a:pt x="33" y="20"/>
                    <a:pt x="33" y="20"/>
                  </a:cubicBezTo>
                  <a:cubicBezTo>
                    <a:pt x="32" y="20"/>
                    <a:pt x="32" y="20"/>
                    <a:pt x="32" y="20"/>
                  </a:cubicBezTo>
                  <a:cubicBezTo>
                    <a:pt x="31" y="15"/>
                    <a:pt x="29" y="11"/>
                    <a:pt x="26" y="8"/>
                  </a:cubicBezTo>
                  <a:cubicBezTo>
                    <a:pt x="23" y="5"/>
                    <a:pt x="20" y="3"/>
                    <a:pt x="17" y="3"/>
                  </a:cubicBezTo>
                  <a:cubicBezTo>
                    <a:pt x="14" y="3"/>
                    <a:pt x="12" y="4"/>
                    <a:pt x="10" y="6"/>
                  </a:cubicBezTo>
                  <a:cubicBezTo>
                    <a:pt x="9" y="7"/>
                    <a:pt x="8" y="9"/>
                    <a:pt x="8" y="11"/>
                  </a:cubicBezTo>
                  <a:cubicBezTo>
                    <a:pt x="8" y="12"/>
                    <a:pt x="8" y="14"/>
                    <a:pt x="9" y="15"/>
                  </a:cubicBezTo>
                  <a:cubicBezTo>
                    <a:pt x="10" y="16"/>
                    <a:pt x="11" y="17"/>
                    <a:pt x="13" y="19"/>
                  </a:cubicBezTo>
                  <a:cubicBezTo>
                    <a:pt x="14" y="20"/>
                    <a:pt x="17" y="21"/>
                    <a:pt x="21" y="24"/>
                  </a:cubicBezTo>
                  <a:cubicBezTo>
                    <a:pt x="27" y="27"/>
                    <a:pt x="31" y="31"/>
                    <a:pt x="33" y="34"/>
                  </a:cubicBezTo>
                  <a:cubicBezTo>
                    <a:pt x="36" y="37"/>
                    <a:pt x="37" y="40"/>
                    <a:pt x="37" y="44"/>
                  </a:cubicBezTo>
                  <a:cubicBezTo>
                    <a:pt x="37" y="49"/>
                    <a:pt x="35" y="53"/>
                    <a:pt x="31" y="57"/>
                  </a:cubicBezTo>
                  <a:cubicBezTo>
                    <a:pt x="28" y="60"/>
                    <a:pt x="24" y="62"/>
                    <a:pt x="18" y="62"/>
                  </a:cubicBezTo>
                  <a:cubicBezTo>
                    <a:pt x="17" y="62"/>
                    <a:pt x="15" y="62"/>
                    <a:pt x="14" y="62"/>
                  </a:cubicBezTo>
                  <a:cubicBezTo>
                    <a:pt x="12" y="61"/>
                    <a:pt x="10" y="61"/>
                    <a:pt x="8" y="59"/>
                  </a:cubicBezTo>
                  <a:cubicBezTo>
                    <a:pt x="7" y="59"/>
                    <a:pt x="6" y="59"/>
                    <a:pt x="5" y="59"/>
                  </a:cubicBezTo>
                  <a:cubicBezTo>
                    <a:pt x="4" y="59"/>
                    <a:pt x="4" y="59"/>
                    <a:pt x="3" y="59"/>
                  </a:cubicBezTo>
                  <a:cubicBezTo>
                    <a:pt x="2" y="60"/>
                    <a:pt x="2" y="61"/>
                    <a:pt x="1" y="62"/>
                  </a:cubicBezTo>
                  <a:cubicBezTo>
                    <a:pt x="0" y="62"/>
                    <a:pt x="0" y="62"/>
                    <a:pt x="0" y="62"/>
                  </a:cubicBezTo>
                  <a:cubicBezTo>
                    <a:pt x="0" y="40"/>
                    <a:pt x="0" y="40"/>
                    <a:pt x="0" y="40"/>
                  </a:cubicBezTo>
                  <a:cubicBezTo>
                    <a:pt x="1" y="40"/>
                    <a:pt x="1" y="40"/>
                    <a:pt x="1" y="40"/>
                  </a:cubicBezTo>
                  <a:cubicBezTo>
                    <a:pt x="2" y="46"/>
                    <a:pt x="4" y="51"/>
                    <a:pt x="8" y="54"/>
                  </a:cubicBezTo>
                  <a:cubicBezTo>
                    <a:pt x="11" y="57"/>
                    <a:pt x="14" y="59"/>
                    <a:pt x="18" y="59"/>
                  </a:cubicBezTo>
                  <a:cubicBezTo>
                    <a:pt x="21" y="59"/>
                    <a:pt x="23" y="58"/>
                    <a:pt x="25" y="56"/>
                  </a:cubicBezTo>
                  <a:cubicBezTo>
                    <a:pt x="27" y="55"/>
                    <a:pt x="28" y="53"/>
                    <a:pt x="28" y="50"/>
                  </a:cubicBezTo>
                  <a:cubicBezTo>
                    <a:pt x="28" y="49"/>
                    <a:pt x="27" y="47"/>
                    <a:pt x="27" y="46"/>
                  </a:cubicBezTo>
                  <a:cubicBezTo>
                    <a:pt x="26" y="45"/>
                    <a:pt x="25" y="44"/>
                    <a:pt x="24" y="42"/>
                  </a:cubicBezTo>
                  <a:cubicBezTo>
                    <a:pt x="22" y="41"/>
                    <a:pt x="20" y="40"/>
                    <a:pt x="17" y="38"/>
                  </a:cubicBezTo>
                  <a:cubicBezTo>
                    <a:pt x="12" y="35"/>
                    <a:pt x="8" y="33"/>
                    <a:pt x="6" y="31"/>
                  </a:cubicBezTo>
                  <a:cubicBezTo>
                    <a:pt x="4" y="29"/>
                    <a:pt x="3" y="27"/>
                    <a:pt x="1" y="25"/>
                  </a:cubicBezTo>
                  <a:cubicBezTo>
                    <a:pt x="0" y="22"/>
                    <a:pt x="0" y="20"/>
                    <a:pt x="0" y="17"/>
                  </a:cubicBezTo>
                  <a:cubicBezTo>
                    <a:pt x="0" y="12"/>
                    <a:pt x="1" y="8"/>
                    <a:pt x="4" y="5"/>
                  </a:cubicBezTo>
                  <a:cubicBezTo>
                    <a:pt x="7" y="2"/>
                    <a:pt x="11" y="0"/>
                    <a:pt x="16" y="0"/>
                  </a:cubicBezTo>
                  <a:cubicBezTo>
                    <a:pt x="18" y="0"/>
                    <a:pt x="19" y="0"/>
                    <a:pt x="21" y="1"/>
                  </a:cubicBezTo>
                  <a:cubicBezTo>
                    <a:pt x="22" y="1"/>
                    <a:pt x="24" y="2"/>
                    <a:pt x="25" y="3"/>
                  </a:cubicBezTo>
                  <a:cubicBezTo>
                    <a:pt x="27" y="4"/>
                    <a:pt x="28" y="4"/>
                    <a:pt x="29" y="4"/>
                  </a:cubicBezTo>
                  <a:cubicBezTo>
                    <a:pt x="30" y="4"/>
                    <a:pt x="30" y="4"/>
                    <a:pt x="31" y="3"/>
                  </a:cubicBezTo>
                  <a:cubicBezTo>
                    <a:pt x="31" y="3"/>
                    <a:pt x="31" y="2"/>
                    <a:pt x="32" y="0"/>
                  </a:cubicBezTo>
                  <a:lnTo>
                    <a:pt x="33"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í$lîdê">
              <a:extLst>
                <a:ext uri="{FF2B5EF4-FFF2-40B4-BE49-F238E27FC236}">
                  <a16:creationId xmlns:a16="http://schemas.microsoft.com/office/drawing/2014/main" xmlns="" id="{D3A26B7E-EF5A-42F5-BF7B-7A9B0D6D079F}"/>
                </a:ext>
              </a:extLst>
            </p:cNvPr>
            <p:cNvSpPr/>
            <p:nvPr/>
          </p:nvSpPr>
          <p:spPr bwMode="auto">
            <a:xfrm>
              <a:off x="5894388" y="3802063"/>
              <a:ext cx="103188" cy="142875"/>
            </a:xfrm>
            <a:custGeom>
              <a:avLst/>
              <a:gdLst>
                <a:gd name="T0" fmla="*/ 29 w 31"/>
                <a:gd name="T1" fmla="*/ 31 h 43"/>
                <a:gd name="T2" fmla="*/ 31 w 31"/>
                <a:gd name="T3" fmla="*/ 32 h 43"/>
                <a:gd name="T4" fmla="*/ 24 w 31"/>
                <a:gd name="T5" fmla="*/ 40 h 43"/>
                <a:gd name="T6" fmla="*/ 16 w 31"/>
                <a:gd name="T7" fmla="*/ 43 h 43"/>
                <a:gd name="T8" fmla="*/ 5 w 31"/>
                <a:gd name="T9" fmla="*/ 37 h 43"/>
                <a:gd name="T10" fmla="*/ 0 w 31"/>
                <a:gd name="T11" fmla="*/ 22 h 43"/>
                <a:gd name="T12" fmla="*/ 4 w 31"/>
                <a:gd name="T13" fmla="*/ 7 h 43"/>
                <a:gd name="T14" fmla="*/ 17 w 31"/>
                <a:gd name="T15" fmla="*/ 0 h 43"/>
                <a:gd name="T16" fmla="*/ 26 w 31"/>
                <a:gd name="T17" fmla="*/ 3 h 43"/>
                <a:gd name="T18" fmla="*/ 30 w 31"/>
                <a:gd name="T19" fmla="*/ 10 h 43"/>
                <a:gd name="T20" fmla="*/ 28 w 31"/>
                <a:gd name="T21" fmla="*/ 14 h 43"/>
                <a:gd name="T22" fmla="*/ 25 w 31"/>
                <a:gd name="T23" fmla="*/ 15 h 43"/>
                <a:gd name="T24" fmla="*/ 21 w 31"/>
                <a:gd name="T25" fmla="*/ 14 h 43"/>
                <a:gd name="T26" fmla="*/ 19 w 31"/>
                <a:gd name="T27" fmla="*/ 8 h 43"/>
                <a:gd name="T28" fmla="*/ 18 w 31"/>
                <a:gd name="T29" fmla="*/ 4 h 43"/>
                <a:gd name="T30" fmla="*/ 16 w 31"/>
                <a:gd name="T31" fmla="*/ 3 h 43"/>
                <a:gd name="T32" fmla="*/ 13 w 31"/>
                <a:gd name="T33" fmla="*/ 5 h 43"/>
                <a:gd name="T34" fmla="*/ 11 w 31"/>
                <a:gd name="T35" fmla="*/ 15 h 43"/>
                <a:gd name="T36" fmla="*/ 12 w 31"/>
                <a:gd name="T37" fmla="*/ 26 h 43"/>
                <a:gd name="T38" fmla="*/ 17 w 31"/>
                <a:gd name="T39" fmla="*/ 34 h 43"/>
                <a:gd name="T40" fmla="*/ 22 w 31"/>
                <a:gd name="T41" fmla="*/ 36 h 43"/>
                <a:gd name="T42" fmla="*/ 25 w 31"/>
                <a:gd name="T43" fmla="*/ 35 h 43"/>
                <a:gd name="T44" fmla="*/ 29 w 31"/>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3">
                  <a:moveTo>
                    <a:pt x="29" y="31"/>
                  </a:moveTo>
                  <a:cubicBezTo>
                    <a:pt x="31" y="32"/>
                    <a:pt x="31" y="32"/>
                    <a:pt x="31" y="32"/>
                  </a:cubicBezTo>
                  <a:cubicBezTo>
                    <a:pt x="29" y="36"/>
                    <a:pt x="27" y="39"/>
                    <a:pt x="24" y="40"/>
                  </a:cubicBezTo>
                  <a:cubicBezTo>
                    <a:pt x="22" y="42"/>
                    <a:pt x="19" y="43"/>
                    <a:pt x="16" y="43"/>
                  </a:cubicBezTo>
                  <a:cubicBezTo>
                    <a:pt x="11" y="43"/>
                    <a:pt x="7" y="41"/>
                    <a:pt x="5" y="37"/>
                  </a:cubicBezTo>
                  <a:cubicBezTo>
                    <a:pt x="2" y="33"/>
                    <a:pt x="0" y="28"/>
                    <a:pt x="0" y="22"/>
                  </a:cubicBezTo>
                  <a:cubicBezTo>
                    <a:pt x="0" y="16"/>
                    <a:pt x="2" y="12"/>
                    <a:pt x="4" y="7"/>
                  </a:cubicBezTo>
                  <a:cubicBezTo>
                    <a:pt x="7" y="2"/>
                    <a:pt x="12" y="0"/>
                    <a:pt x="17" y="0"/>
                  </a:cubicBezTo>
                  <a:cubicBezTo>
                    <a:pt x="21" y="0"/>
                    <a:pt x="24" y="1"/>
                    <a:pt x="26" y="3"/>
                  </a:cubicBezTo>
                  <a:cubicBezTo>
                    <a:pt x="28" y="5"/>
                    <a:pt x="30" y="7"/>
                    <a:pt x="30" y="10"/>
                  </a:cubicBezTo>
                  <a:cubicBezTo>
                    <a:pt x="30" y="12"/>
                    <a:pt x="29" y="13"/>
                    <a:pt x="28" y="14"/>
                  </a:cubicBezTo>
                  <a:cubicBezTo>
                    <a:pt x="27" y="15"/>
                    <a:pt x="26" y="15"/>
                    <a:pt x="25" y="15"/>
                  </a:cubicBezTo>
                  <a:cubicBezTo>
                    <a:pt x="23" y="15"/>
                    <a:pt x="22" y="15"/>
                    <a:pt x="21" y="14"/>
                  </a:cubicBezTo>
                  <a:cubicBezTo>
                    <a:pt x="20" y="13"/>
                    <a:pt x="19" y="11"/>
                    <a:pt x="19" y="8"/>
                  </a:cubicBezTo>
                  <a:cubicBezTo>
                    <a:pt x="19" y="6"/>
                    <a:pt x="19" y="4"/>
                    <a:pt x="18" y="4"/>
                  </a:cubicBezTo>
                  <a:cubicBezTo>
                    <a:pt x="17" y="3"/>
                    <a:pt x="17" y="3"/>
                    <a:pt x="16" y="3"/>
                  </a:cubicBezTo>
                  <a:cubicBezTo>
                    <a:pt x="15" y="3"/>
                    <a:pt x="14" y="3"/>
                    <a:pt x="13" y="5"/>
                  </a:cubicBezTo>
                  <a:cubicBezTo>
                    <a:pt x="11" y="7"/>
                    <a:pt x="11" y="11"/>
                    <a:pt x="11" y="15"/>
                  </a:cubicBezTo>
                  <a:cubicBezTo>
                    <a:pt x="11" y="19"/>
                    <a:pt x="11" y="23"/>
                    <a:pt x="12" y="26"/>
                  </a:cubicBezTo>
                  <a:cubicBezTo>
                    <a:pt x="13" y="30"/>
                    <a:pt x="15" y="32"/>
                    <a:pt x="17" y="34"/>
                  </a:cubicBezTo>
                  <a:cubicBezTo>
                    <a:pt x="18" y="35"/>
                    <a:pt x="20" y="36"/>
                    <a:pt x="22" y="36"/>
                  </a:cubicBezTo>
                  <a:cubicBezTo>
                    <a:pt x="23" y="36"/>
                    <a:pt x="24" y="36"/>
                    <a:pt x="25" y="35"/>
                  </a:cubicBezTo>
                  <a:cubicBezTo>
                    <a:pt x="27" y="34"/>
                    <a:pt x="28"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iṩḻíḑe">
              <a:extLst>
                <a:ext uri="{FF2B5EF4-FFF2-40B4-BE49-F238E27FC236}">
                  <a16:creationId xmlns:a16="http://schemas.microsoft.com/office/drawing/2014/main" xmlns="" id="{256B8B76-1099-419B-B1B8-4F534E643A2A}"/>
                </a:ext>
              </a:extLst>
            </p:cNvPr>
            <p:cNvSpPr/>
            <p:nvPr/>
          </p:nvSpPr>
          <p:spPr bwMode="auto">
            <a:xfrm>
              <a:off x="6016625" y="3738563"/>
              <a:ext cx="63500" cy="203200"/>
            </a:xfrm>
            <a:custGeom>
              <a:avLst/>
              <a:gdLst>
                <a:gd name="T0" fmla="*/ 9 w 19"/>
                <a:gd name="T1" fmla="*/ 0 h 61"/>
                <a:gd name="T2" fmla="*/ 14 w 19"/>
                <a:gd name="T3" fmla="*/ 2 h 61"/>
                <a:gd name="T4" fmla="*/ 15 w 19"/>
                <a:gd name="T5" fmla="*/ 7 h 61"/>
                <a:gd name="T6" fmla="*/ 14 w 19"/>
                <a:gd name="T7" fmla="*/ 12 h 61"/>
                <a:gd name="T8" fmla="*/ 9 w 19"/>
                <a:gd name="T9" fmla="*/ 14 h 61"/>
                <a:gd name="T10" fmla="*/ 5 w 19"/>
                <a:gd name="T11" fmla="*/ 12 h 61"/>
                <a:gd name="T12" fmla="*/ 3 w 19"/>
                <a:gd name="T13" fmla="*/ 7 h 61"/>
                <a:gd name="T14" fmla="*/ 5 w 19"/>
                <a:gd name="T15" fmla="*/ 2 h 61"/>
                <a:gd name="T16" fmla="*/ 9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9" y="0"/>
                  </a:moveTo>
                  <a:cubicBezTo>
                    <a:pt x="11" y="0"/>
                    <a:pt x="12" y="1"/>
                    <a:pt x="14" y="2"/>
                  </a:cubicBezTo>
                  <a:cubicBezTo>
                    <a:pt x="15" y="3"/>
                    <a:pt x="15" y="5"/>
                    <a:pt x="15" y="7"/>
                  </a:cubicBezTo>
                  <a:cubicBezTo>
                    <a:pt x="15" y="9"/>
                    <a:pt x="15" y="10"/>
                    <a:pt x="14" y="12"/>
                  </a:cubicBezTo>
                  <a:cubicBezTo>
                    <a:pt x="12" y="13"/>
                    <a:pt x="11" y="14"/>
                    <a:pt x="9" y="14"/>
                  </a:cubicBezTo>
                  <a:cubicBezTo>
                    <a:pt x="8" y="14"/>
                    <a:pt x="6" y="13"/>
                    <a:pt x="5" y="12"/>
                  </a:cubicBezTo>
                  <a:cubicBezTo>
                    <a:pt x="4" y="10"/>
                    <a:pt x="3" y="9"/>
                    <a:pt x="3" y="7"/>
                  </a:cubicBezTo>
                  <a:cubicBezTo>
                    <a:pt x="3" y="5"/>
                    <a:pt x="4" y="3"/>
                    <a:pt x="5" y="2"/>
                  </a:cubicBezTo>
                  <a:cubicBezTo>
                    <a:pt x="6" y="1"/>
                    <a:pt x="8" y="0"/>
                    <a:pt x="9" y="0"/>
                  </a:cubicBezTo>
                  <a:close/>
                  <a:moveTo>
                    <a:pt x="15" y="20"/>
                  </a:moveTo>
                  <a:cubicBezTo>
                    <a:pt x="15" y="52"/>
                    <a:pt x="15" y="52"/>
                    <a:pt x="15" y="52"/>
                  </a:cubicBezTo>
                  <a:cubicBezTo>
                    <a:pt x="15" y="55"/>
                    <a:pt x="15" y="57"/>
                    <a:pt x="16" y="58"/>
                  </a:cubicBezTo>
                  <a:cubicBezTo>
                    <a:pt x="16" y="59"/>
                    <a:pt x="17" y="59"/>
                    <a:pt x="19" y="59"/>
                  </a:cubicBezTo>
                  <a:cubicBezTo>
                    <a:pt x="19" y="61"/>
                    <a:pt x="19" y="61"/>
                    <a:pt x="19" y="61"/>
                  </a:cubicBezTo>
                  <a:cubicBezTo>
                    <a:pt x="0" y="61"/>
                    <a:pt x="0" y="61"/>
                    <a:pt x="0" y="61"/>
                  </a:cubicBezTo>
                  <a:cubicBezTo>
                    <a:pt x="0" y="59"/>
                    <a:pt x="0" y="59"/>
                    <a:pt x="0" y="59"/>
                  </a:cubicBezTo>
                  <a:cubicBezTo>
                    <a:pt x="1" y="59"/>
                    <a:pt x="2" y="59"/>
                    <a:pt x="3" y="58"/>
                  </a:cubicBezTo>
                  <a:cubicBezTo>
                    <a:pt x="4" y="57"/>
                    <a:pt x="4" y="55"/>
                    <a:pt x="4" y="52"/>
                  </a:cubicBezTo>
                  <a:cubicBezTo>
                    <a:pt x="4" y="28"/>
                    <a:pt x="4" y="28"/>
                    <a:pt x="4" y="28"/>
                  </a:cubicBezTo>
                  <a:cubicBezTo>
                    <a:pt x="4" y="25"/>
                    <a:pt x="4" y="24"/>
                    <a:pt x="3" y="23"/>
                  </a:cubicBezTo>
                  <a:cubicBezTo>
                    <a:pt x="2" y="22"/>
                    <a:pt x="1"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îṥḷiďé">
              <a:extLst>
                <a:ext uri="{FF2B5EF4-FFF2-40B4-BE49-F238E27FC236}">
                  <a16:creationId xmlns:a16="http://schemas.microsoft.com/office/drawing/2014/main" xmlns="" id="{69CE56A5-E375-45AD-9F68-BAEFB8B2A556}"/>
                </a:ext>
              </a:extLst>
            </p:cNvPr>
            <p:cNvSpPr/>
            <p:nvPr/>
          </p:nvSpPr>
          <p:spPr bwMode="auto">
            <a:xfrm>
              <a:off x="6102350"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8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7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8"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7"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işľïḓé">
              <a:extLst>
                <a:ext uri="{FF2B5EF4-FFF2-40B4-BE49-F238E27FC236}">
                  <a16:creationId xmlns:a16="http://schemas.microsoft.com/office/drawing/2014/main" xmlns="" id="{67DDB93C-5EE0-4424-83AB-38D371A5DA08}"/>
                </a:ext>
              </a:extLst>
            </p:cNvPr>
            <p:cNvSpPr/>
            <p:nvPr/>
          </p:nvSpPr>
          <p:spPr bwMode="auto">
            <a:xfrm>
              <a:off x="6224588" y="3802063"/>
              <a:ext cx="128588" cy="139700"/>
            </a:xfrm>
            <a:custGeom>
              <a:avLst/>
              <a:gdLst>
                <a:gd name="T0" fmla="*/ 15 w 39"/>
                <a:gd name="T1" fmla="*/ 1 h 42"/>
                <a:gd name="T2" fmla="*/ 15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6" y="4"/>
                    <a:pt x="18" y="2"/>
                    <a:pt x="20" y="1"/>
                  </a:cubicBezTo>
                  <a:cubicBezTo>
                    <a:pt x="22" y="0"/>
                    <a:pt x="24"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4" y="38"/>
                    <a:pt x="4" y="36"/>
                    <a:pt x="4" y="33"/>
                  </a:cubicBezTo>
                  <a:cubicBezTo>
                    <a:pt x="4" y="10"/>
                    <a:pt x="4" y="10"/>
                    <a:pt x="4" y="10"/>
                  </a:cubicBezTo>
                  <a:cubicBezTo>
                    <a:pt x="4" y="7"/>
                    <a:pt x="4" y="5"/>
                    <a:pt x="3" y="4"/>
                  </a:cubicBezTo>
                  <a:cubicBezTo>
                    <a:pt x="3"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ïṡ1ïḑé">
              <a:extLst>
                <a:ext uri="{FF2B5EF4-FFF2-40B4-BE49-F238E27FC236}">
                  <a16:creationId xmlns:a16="http://schemas.microsoft.com/office/drawing/2014/main" xmlns="" id="{FC5B1532-B358-41D8-8B3C-1012A329BC2D}"/>
                </a:ext>
              </a:extLst>
            </p:cNvPr>
            <p:cNvSpPr/>
            <p:nvPr/>
          </p:nvSpPr>
          <p:spPr bwMode="auto">
            <a:xfrm>
              <a:off x="6380163" y="3802063"/>
              <a:ext cx="98425" cy="142875"/>
            </a:xfrm>
            <a:custGeom>
              <a:avLst/>
              <a:gdLst>
                <a:gd name="T0" fmla="*/ 29 w 30"/>
                <a:gd name="T1" fmla="*/ 31 h 43"/>
                <a:gd name="T2" fmla="*/ 30 w 30"/>
                <a:gd name="T3" fmla="*/ 32 h 43"/>
                <a:gd name="T4" fmla="*/ 24 w 30"/>
                <a:gd name="T5" fmla="*/ 40 h 43"/>
                <a:gd name="T6" fmla="*/ 16 w 30"/>
                <a:gd name="T7" fmla="*/ 43 h 43"/>
                <a:gd name="T8" fmla="*/ 4 w 30"/>
                <a:gd name="T9" fmla="*/ 37 h 43"/>
                <a:gd name="T10" fmla="*/ 0 w 30"/>
                <a:gd name="T11" fmla="*/ 22 h 43"/>
                <a:gd name="T12" fmla="*/ 4 w 30"/>
                <a:gd name="T13" fmla="*/ 7 h 43"/>
                <a:gd name="T14" fmla="*/ 17 w 30"/>
                <a:gd name="T15" fmla="*/ 0 h 43"/>
                <a:gd name="T16" fmla="*/ 26 w 30"/>
                <a:gd name="T17" fmla="*/ 3 h 43"/>
                <a:gd name="T18" fmla="*/ 29 w 30"/>
                <a:gd name="T19" fmla="*/ 10 h 43"/>
                <a:gd name="T20" fmla="*/ 28 w 30"/>
                <a:gd name="T21" fmla="*/ 14 h 43"/>
                <a:gd name="T22" fmla="*/ 24 w 30"/>
                <a:gd name="T23" fmla="*/ 15 h 43"/>
                <a:gd name="T24" fmla="*/ 20 w 30"/>
                <a:gd name="T25" fmla="*/ 14 h 43"/>
                <a:gd name="T26" fmla="*/ 19 w 30"/>
                <a:gd name="T27" fmla="*/ 8 h 43"/>
                <a:gd name="T28" fmla="*/ 18 w 30"/>
                <a:gd name="T29" fmla="*/ 4 h 43"/>
                <a:gd name="T30" fmla="*/ 15 w 30"/>
                <a:gd name="T31" fmla="*/ 3 h 43"/>
                <a:gd name="T32" fmla="*/ 12 w 30"/>
                <a:gd name="T33" fmla="*/ 5 h 43"/>
                <a:gd name="T34" fmla="*/ 10 w 30"/>
                <a:gd name="T35" fmla="*/ 15 h 43"/>
                <a:gd name="T36" fmla="*/ 12 w 30"/>
                <a:gd name="T37" fmla="*/ 26 h 43"/>
                <a:gd name="T38" fmla="*/ 16 w 30"/>
                <a:gd name="T39" fmla="*/ 34 h 43"/>
                <a:gd name="T40" fmla="*/ 21 w 30"/>
                <a:gd name="T41" fmla="*/ 36 h 43"/>
                <a:gd name="T42" fmla="*/ 25 w 30"/>
                <a:gd name="T43" fmla="*/ 35 h 43"/>
                <a:gd name="T44" fmla="*/ 29 w 30"/>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29" y="31"/>
                  </a:moveTo>
                  <a:cubicBezTo>
                    <a:pt x="30" y="32"/>
                    <a:pt x="30" y="32"/>
                    <a:pt x="30" y="32"/>
                  </a:cubicBezTo>
                  <a:cubicBezTo>
                    <a:pt x="28" y="36"/>
                    <a:pt x="26" y="39"/>
                    <a:pt x="24" y="40"/>
                  </a:cubicBezTo>
                  <a:cubicBezTo>
                    <a:pt x="21" y="42"/>
                    <a:pt x="19" y="43"/>
                    <a:pt x="16" y="43"/>
                  </a:cubicBezTo>
                  <a:cubicBezTo>
                    <a:pt x="11" y="43"/>
                    <a:pt x="7" y="41"/>
                    <a:pt x="4" y="37"/>
                  </a:cubicBezTo>
                  <a:cubicBezTo>
                    <a:pt x="1" y="33"/>
                    <a:pt x="0" y="28"/>
                    <a:pt x="0" y="22"/>
                  </a:cubicBezTo>
                  <a:cubicBezTo>
                    <a:pt x="0" y="16"/>
                    <a:pt x="1" y="12"/>
                    <a:pt x="4" y="7"/>
                  </a:cubicBezTo>
                  <a:cubicBezTo>
                    <a:pt x="7" y="2"/>
                    <a:pt x="11" y="0"/>
                    <a:pt x="17" y="0"/>
                  </a:cubicBezTo>
                  <a:cubicBezTo>
                    <a:pt x="21" y="0"/>
                    <a:pt x="24" y="1"/>
                    <a:pt x="26" y="3"/>
                  </a:cubicBezTo>
                  <a:cubicBezTo>
                    <a:pt x="28" y="5"/>
                    <a:pt x="29" y="7"/>
                    <a:pt x="29" y="10"/>
                  </a:cubicBezTo>
                  <a:cubicBezTo>
                    <a:pt x="29" y="12"/>
                    <a:pt x="29" y="13"/>
                    <a:pt x="28" y="14"/>
                  </a:cubicBezTo>
                  <a:cubicBezTo>
                    <a:pt x="27" y="15"/>
                    <a:pt x="26" y="15"/>
                    <a:pt x="24" y="15"/>
                  </a:cubicBezTo>
                  <a:cubicBezTo>
                    <a:pt x="23" y="15"/>
                    <a:pt x="21" y="15"/>
                    <a:pt x="20" y="14"/>
                  </a:cubicBezTo>
                  <a:cubicBezTo>
                    <a:pt x="19" y="13"/>
                    <a:pt x="19" y="11"/>
                    <a:pt x="19" y="8"/>
                  </a:cubicBezTo>
                  <a:cubicBezTo>
                    <a:pt x="19" y="6"/>
                    <a:pt x="18" y="4"/>
                    <a:pt x="18" y="4"/>
                  </a:cubicBezTo>
                  <a:cubicBezTo>
                    <a:pt x="17" y="3"/>
                    <a:pt x="16" y="3"/>
                    <a:pt x="15" y="3"/>
                  </a:cubicBezTo>
                  <a:cubicBezTo>
                    <a:pt x="14" y="3"/>
                    <a:pt x="13" y="3"/>
                    <a:pt x="12" y="5"/>
                  </a:cubicBezTo>
                  <a:cubicBezTo>
                    <a:pt x="11" y="7"/>
                    <a:pt x="10" y="11"/>
                    <a:pt x="10" y="15"/>
                  </a:cubicBezTo>
                  <a:cubicBezTo>
                    <a:pt x="10" y="19"/>
                    <a:pt x="11" y="23"/>
                    <a:pt x="12" y="26"/>
                  </a:cubicBezTo>
                  <a:cubicBezTo>
                    <a:pt x="13" y="30"/>
                    <a:pt x="14" y="32"/>
                    <a:pt x="16" y="34"/>
                  </a:cubicBezTo>
                  <a:cubicBezTo>
                    <a:pt x="18" y="35"/>
                    <a:pt x="19" y="36"/>
                    <a:pt x="21" y="36"/>
                  </a:cubicBezTo>
                  <a:cubicBezTo>
                    <a:pt x="23" y="36"/>
                    <a:pt x="24" y="36"/>
                    <a:pt x="25" y="35"/>
                  </a:cubicBezTo>
                  <a:cubicBezTo>
                    <a:pt x="26" y="34"/>
                    <a:pt x="27"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íşļïďê">
              <a:extLst>
                <a:ext uri="{FF2B5EF4-FFF2-40B4-BE49-F238E27FC236}">
                  <a16:creationId xmlns:a16="http://schemas.microsoft.com/office/drawing/2014/main" xmlns="" id="{EC39C4DB-BDF4-4DA5-8F72-BC8CF5BE6705}"/>
                </a:ext>
              </a:extLst>
            </p:cNvPr>
            <p:cNvSpPr/>
            <p:nvPr/>
          </p:nvSpPr>
          <p:spPr bwMode="auto">
            <a:xfrm>
              <a:off x="6505575"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9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8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9"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8"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îṥļïḍé">
              <a:extLst>
                <a:ext uri="{FF2B5EF4-FFF2-40B4-BE49-F238E27FC236}">
                  <a16:creationId xmlns:a16="http://schemas.microsoft.com/office/drawing/2014/main" xmlns="" id="{825AF8A8-A9E2-495E-A574-139425680887}"/>
                </a:ext>
              </a:extLst>
            </p:cNvPr>
            <p:cNvSpPr/>
            <p:nvPr/>
          </p:nvSpPr>
          <p:spPr bwMode="auto">
            <a:xfrm>
              <a:off x="6683375" y="3802063"/>
              <a:ext cx="111125" cy="139700"/>
            </a:xfrm>
            <a:custGeom>
              <a:avLst/>
              <a:gdLst>
                <a:gd name="T0" fmla="*/ 19 w 34"/>
                <a:gd name="T1" fmla="*/ 36 h 42"/>
                <a:gd name="T2" fmla="*/ 7 w 34"/>
                <a:gd name="T3" fmla="*/ 42 h 42"/>
                <a:gd name="T4" fmla="*/ 2 w 34"/>
                <a:gd name="T5" fmla="*/ 40 h 42"/>
                <a:gd name="T6" fmla="*/ 0 w 34"/>
                <a:gd name="T7" fmla="*/ 34 h 42"/>
                <a:gd name="T8" fmla="*/ 3 w 34"/>
                <a:gd name="T9" fmla="*/ 26 h 42"/>
                <a:gd name="T10" fmla="*/ 19 w 34"/>
                <a:gd name="T11" fmla="*/ 16 h 42"/>
                <a:gd name="T12" fmla="*/ 19 w 34"/>
                <a:gd name="T13" fmla="*/ 12 h 42"/>
                <a:gd name="T14" fmla="*/ 18 w 34"/>
                <a:gd name="T15" fmla="*/ 6 h 42"/>
                <a:gd name="T16" fmla="*/ 17 w 34"/>
                <a:gd name="T17" fmla="*/ 4 h 42"/>
                <a:gd name="T18" fmla="*/ 14 w 34"/>
                <a:gd name="T19" fmla="*/ 3 h 42"/>
                <a:gd name="T20" fmla="*/ 10 w 34"/>
                <a:gd name="T21" fmla="*/ 4 h 42"/>
                <a:gd name="T22" fmla="*/ 9 w 34"/>
                <a:gd name="T23" fmla="*/ 6 h 42"/>
                <a:gd name="T24" fmla="*/ 10 w 34"/>
                <a:gd name="T25" fmla="*/ 8 h 42"/>
                <a:gd name="T26" fmla="*/ 11 w 34"/>
                <a:gd name="T27" fmla="*/ 12 h 42"/>
                <a:gd name="T28" fmla="*/ 10 w 34"/>
                <a:gd name="T29" fmla="*/ 16 h 42"/>
                <a:gd name="T30" fmla="*/ 6 w 34"/>
                <a:gd name="T31" fmla="*/ 17 h 42"/>
                <a:gd name="T32" fmla="*/ 2 w 34"/>
                <a:gd name="T33" fmla="*/ 15 h 42"/>
                <a:gd name="T34" fmla="*/ 0 w 34"/>
                <a:gd name="T35" fmla="*/ 12 h 42"/>
                <a:gd name="T36" fmla="*/ 3 w 34"/>
                <a:gd name="T37" fmla="*/ 6 h 42"/>
                <a:gd name="T38" fmla="*/ 9 w 34"/>
                <a:gd name="T39" fmla="*/ 1 h 42"/>
                <a:gd name="T40" fmla="*/ 17 w 34"/>
                <a:gd name="T41" fmla="*/ 0 h 42"/>
                <a:gd name="T42" fmla="*/ 25 w 34"/>
                <a:gd name="T43" fmla="*/ 2 h 42"/>
                <a:gd name="T44" fmla="*/ 29 w 34"/>
                <a:gd name="T45" fmla="*/ 7 h 42"/>
                <a:gd name="T46" fmla="*/ 30 w 34"/>
                <a:gd name="T47" fmla="*/ 16 h 42"/>
                <a:gd name="T48" fmla="*/ 30 w 34"/>
                <a:gd name="T49" fmla="*/ 32 h 42"/>
                <a:gd name="T50" fmla="*/ 30 w 34"/>
                <a:gd name="T51" fmla="*/ 35 h 42"/>
                <a:gd name="T52" fmla="*/ 30 w 34"/>
                <a:gd name="T53" fmla="*/ 36 h 42"/>
                <a:gd name="T54" fmla="*/ 31 w 34"/>
                <a:gd name="T55" fmla="*/ 37 h 42"/>
                <a:gd name="T56" fmla="*/ 33 w 34"/>
                <a:gd name="T57" fmla="*/ 35 h 42"/>
                <a:gd name="T58" fmla="*/ 34 w 34"/>
                <a:gd name="T59" fmla="*/ 36 h 42"/>
                <a:gd name="T60" fmla="*/ 30 w 34"/>
                <a:gd name="T61" fmla="*/ 41 h 42"/>
                <a:gd name="T62" fmla="*/ 26 w 34"/>
                <a:gd name="T63" fmla="*/ 42 h 42"/>
                <a:gd name="T64" fmla="*/ 21 w 34"/>
                <a:gd name="T65" fmla="*/ 41 h 42"/>
                <a:gd name="T66" fmla="*/ 19 w 34"/>
                <a:gd name="T67" fmla="*/ 36 h 42"/>
                <a:gd name="T68" fmla="*/ 19 w 34"/>
                <a:gd name="T69" fmla="*/ 33 h 42"/>
                <a:gd name="T70" fmla="*/ 19 w 34"/>
                <a:gd name="T71" fmla="*/ 19 h 42"/>
                <a:gd name="T72" fmla="*/ 12 w 34"/>
                <a:gd name="T73" fmla="*/ 25 h 42"/>
                <a:gd name="T74" fmla="*/ 10 w 34"/>
                <a:gd name="T75" fmla="*/ 30 h 42"/>
                <a:gd name="T76" fmla="*/ 11 w 34"/>
                <a:gd name="T77" fmla="*/ 34 h 42"/>
                <a:gd name="T78" fmla="*/ 14 w 34"/>
                <a:gd name="T79" fmla="*/ 35 h 42"/>
                <a:gd name="T80" fmla="*/ 19 w 34"/>
                <a:gd name="T8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2">
                  <a:moveTo>
                    <a:pt x="19" y="36"/>
                  </a:moveTo>
                  <a:cubicBezTo>
                    <a:pt x="14" y="40"/>
                    <a:pt x="10" y="42"/>
                    <a:pt x="7" y="42"/>
                  </a:cubicBezTo>
                  <a:cubicBezTo>
                    <a:pt x="5" y="42"/>
                    <a:pt x="3" y="42"/>
                    <a:pt x="2" y="40"/>
                  </a:cubicBezTo>
                  <a:cubicBezTo>
                    <a:pt x="0" y="39"/>
                    <a:pt x="0" y="37"/>
                    <a:pt x="0" y="34"/>
                  </a:cubicBezTo>
                  <a:cubicBezTo>
                    <a:pt x="0" y="31"/>
                    <a:pt x="1" y="28"/>
                    <a:pt x="3" y="26"/>
                  </a:cubicBezTo>
                  <a:cubicBezTo>
                    <a:pt x="6" y="23"/>
                    <a:pt x="11" y="20"/>
                    <a:pt x="19" y="16"/>
                  </a:cubicBezTo>
                  <a:cubicBezTo>
                    <a:pt x="19" y="12"/>
                    <a:pt x="19" y="12"/>
                    <a:pt x="19" y="12"/>
                  </a:cubicBezTo>
                  <a:cubicBezTo>
                    <a:pt x="19" y="9"/>
                    <a:pt x="19" y="7"/>
                    <a:pt x="18" y="6"/>
                  </a:cubicBezTo>
                  <a:cubicBezTo>
                    <a:pt x="18" y="5"/>
                    <a:pt x="17" y="4"/>
                    <a:pt x="17" y="4"/>
                  </a:cubicBezTo>
                  <a:cubicBezTo>
                    <a:pt x="16" y="3"/>
                    <a:pt x="15" y="3"/>
                    <a:pt x="14" y="3"/>
                  </a:cubicBezTo>
                  <a:cubicBezTo>
                    <a:pt x="12" y="3"/>
                    <a:pt x="11" y="3"/>
                    <a:pt x="10" y="4"/>
                  </a:cubicBezTo>
                  <a:cubicBezTo>
                    <a:pt x="9" y="5"/>
                    <a:pt x="9" y="5"/>
                    <a:pt x="9" y="6"/>
                  </a:cubicBezTo>
                  <a:cubicBezTo>
                    <a:pt x="9" y="7"/>
                    <a:pt x="9" y="7"/>
                    <a:pt x="10" y="8"/>
                  </a:cubicBezTo>
                  <a:cubicBezTo>
                    <a:pt x="11" y="10"/>
                    <a:pt x="11" y="11"/>
                    <a:pt x="11" y="12"/>
                  </a:cubicBezTo>
                  <a:cubicBezTo>
                    <a:pt x="11" y="13"/>
                    <a:pt x="11" y="15"/>
                    <a:pt x="10" y="16"/>
                  </a:cubicBezTo>
                  <a:cubicBezTo>
                    <a:pt x="9" y="17"/>
                    <a:pt x="8" y="17"/>
                    <a:pt x="6" y="17"/>
                  </a:cubicBezTo>
                  <a:cubicBezTo>
                    <a:pt x="4" y="17"/>
                    <a:pt x="3" y="17"/>
                    <a:pt x="2" y="15"/>
                  </a:cubicBezTo>
                  <a:cubicBezTo>
                    <a:pt x="1" y="14"/>
                    <a:pt x="0" y="13"/>
                    <a:pt x="0" y="12"/>
                  </a:cubicBezTo>
                  <a:cubicBezTo>
                    <a:pt x="0" y="9"/>
                    <a:pt x="1" y="7"/>
                    <a:pt x="3" y="6"/>
                  </a:cubicBezTo>
                  <a:cubicBezTo>
                    <a:pt x="4" y="4"/>
                    <a:pt x="6" y="2"/>
                    <a:pt x="9" y="1"/>
                  </a:cubicBezTo>
                  <a:cubicBezTo>
                    <a:pt x="11" y="0"/>
                    <a:pt x="14" y="0"/>
                    <a:pt x="17" y="0"/>
                  </a:cubicBezTo>
                  <a:cubicBezTo>
                    <a:pt x="20" y="0"/>
                    <a:pt x="23" y="0"/>
                    <a:pt x="25" y="2"/>
                  </a:cubicBezTo>
                  <a:cubicBezTo>
                    <a:pt x="27" y="4"/>
                    <a:pt x="28" y="6"/>
                    <a:pt x="29" y="7"/>
                  </a:cubicBezTo>
                  <a:cubicBezTo>
                    <a:pt x="29" y="9"/>
                    <a:pt x="30" y="11"/>
                    <a:pt x="30" y="16"/>
                  </a:cubicBezTo>
                  <a:cubicBezTo>
                    <a:pt x="30" y="32"/>
                    <a:pt x="30" y="32"/>
                    <a:pt x="30" y="32"/>
                  </a:cubicBezTo>
                  <a:cubicBezTo>
                    <a:pt x="30" y="34"/>
                    <a:pt x="30" y="35"/>
                    <a:pt x="30" y="35"/>
                  </a:cubicBezTo>
                  <a:cubicBezTo>
                    <a:pt x="30" y="36"/>
                    <a:pt x="30" y="36"/>
                    <a:pt x="30" y="36"/>
                  </a:cubicBezTo>
                  <a:cubicBezTo>
                    <a:pt x="31" y="37"/>
                    <a:pt x="31" y="37"/>
                    <a:pt x="31" y="37"/>
                  </a:cubicBezTo>
                  <a:cubicBezTo>
                    <a:pt x="32" y="37"/>
                    <a:pt x="33" y="36"/>
                    <a:pt x="33" y="35"/>
                  </a:cubicBezTo>
                  <a:cubicBezTo>
                    <a:pt x="34" y="36"/>
                    <a:pt x="34" y="36"/>
                    <a:pt x="34" y="36"/>
                  </a:cubicBezTo>
                  <a:cubicBezTo>
                    <a:pt x="33" y="38"/>
                    <a:pt x="32" y="40"/>
                    <a:pt x="30" y="41"/>
                  </a:cubicBezTo>
                  <a:cubicBezTo>
                    <a:pt x="29" y="42"/>
                    <a:pt x="27" y="42"/>
                    <a:pt x="26" y="42"/>
                  </a:cubicBezTo>
                  <a:cubicBezTo>
                    <a:pt x="24" y="42"/>
                    <a:pt x="22" y="42"/>
                    <a:pt x="21" y="41"/>
                  </a:cubicBezTo>
                  <a:cubicBezTo>
                    <a:pt x="20" y="40"/>
                    <a:pt x="19" y="38"/>
                    <a:pt x="19" y="36"/>
                  </a:cubicBezTo>
                  <a:close/>
                  <a:moveTo>
                    <a:pt x="19" y="33"/>
                  </a:moveTo>
                  <a:cubicBezTo>
                    <a:pt x="19" y="19"/>
                    <a:pt x="19" y="19"/>
                    <a:pt x="19" y="19"/>
                  </a:cubicBezTo>
                  <a:cubicBezTo>
                    <a:pt x="16" y="21"/>
                    <a:pt x="13" y="23"/>
                    <a:pt x="12" y="25"/>
                  </a:cubicBezTo>
                  <a:cubicBezTo>
                    <a:pt x="11" y="27"/>
                    <a:pt x="10" y="29"/>
                    <a:pt x="10" y="30"/>
                  </a:cubicBezTo>
                  <a:cubicBezTo>
                    <a:pt x="10" y="32"/>
                    <a:pt x="11" y="33"/>
                    <a:pt x="11" y="34"/>
                  </a:cubicBezTo>
                  <a:cubicBezTo>
                    <a:pt x="12" y="35"/>
                    <a:pt x="13" y="35"/>
                    <a:pt x="14" y="35"/>
                  </a:cubicBezTo>
                  <a:cubicBezTo>
                    <a:pt x="16" y="35"/>
                    <a:pt x="17" y="34"/>
                    <a:pt x="19" y="3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ïṥ1ïdê">
              <a:extLst>
                <a:ext uri="{FF2B5EF4-FFF2-40B4-BE49-F238E27FC236}">
                  <a16:creationId xmlns:a16="http://schemas.microsoft.com/office/drawing/2014/main" xmlns="" id="{26FA08B3-5054-428C-A733-A4C057968AC0}"/>
                </a:ext>
              </a:extLst>
            </p:cNvPr>
            <p:cNvSpPr/>
            <p:nvPr/>
          </p:nvSpPr>
          <p:spPr bwMode="auto">
            <a:xfrm>
              <a:off x="6818313" y="3802063"/>
              <a:ext cx="128588" cy="139700"/>
            </a:xfrm>
            <a:custGeom>
              <a:avLst/>
              <a:gdLst>
                <a:gd name="T0" fmla="*/ 15 w 39"/>
                <a:gd name="T1" fmla="*/ 1 h 42"/>
                <a:gd name="T2" fmla="*/ 15 w 39"/>
                <a:gd name="T3" fmla="*/ 6 h 42"/>
                <a:gd name="T4" fmla="*/ 20 w 39"/>
                <a:gd name="T5" fmla="*/ 1 h 42"/>
                <a:gd name="T6" fmla="*/ 26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8" y="2"/>
                    <a:pt x="20" y="1"/>
                  </a:cubicBezTo>
                  <a:cubicBezTo>
                    <a:pt x="22" y="0"/>
                    <a:pt x="24" y="0"/>
                    <a:pt x="26"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3" y="39"/>
                    <a:pt x="3" y="39"/>
                  </a:cubicBezTo>
                  <a:cubicBezTo>
                    <a:pt x="4" y="38"/>
                    <a:pt x="4" y="36"/>
                    <a:pt x="4" y="33"/>
                  </a:cubicBezTo>
                  <a:cubicBezTo>
                    <a:pt x="4" y="10"/>
                    <a:pt x="4" y="10"/>
                    <a:pt x="4" y="10"/>
                  </a:cubicBezTo>
                  <a:cubicBezTo>
                    <a:pt x="4" y="7"/>
                    <a:pt x="4" y="5"/>
                    <a:pt x="3" y="4"/>
                  </a:cubicBezTo>
                  <a:cubicBezTo>
                    <a:pt x="3" y="3"/>
                    <a:pt x="2"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işlídé">
              <a:extLst>
                <a:ext uri="{FF2B5EF4-FFF2-40B4-BE49-F238E27FC236}">
                  <a16:creationId xmlns:a16="http://schemas.microsoft.com/office/drawing/2014/main" xmlns="" id="{A8313E84-4868-4A1B-9391-5CA1F9A8C1E5}"/>
                </a:ext>
              </a:extLst>
            </p:cNvPr>
            <p:cNvSpPr/>
            <p:nvPr/>
          </p:nvSpPr>
          <p:spPr bwMode="auto">
            <a:xfrm>
              <a:off x="6973888" y="3743325"/>
              <a:ext cx="128588" cy="201613"/>
            </a:xfrm>
            <a:custGeom>
              <a:avLst/>
              <a:gdLst>
                <a:gd name="T0" fmla="*/ 35 w 39"/>
                <a:gd name="T1" fmla="*/ 0 h 61"/>
                <a:gd name="T2" fmla="*/ 35 w 39"/>
                <a:gd name="T3" fmla="*/ 48 h 61"/>
                <a:gd name="T4" fmla="*/ 35 w 39"/>
                <a:gd name="T5" fmla="*/ 53 h 61"/>
                <a:gd name="T6" fmla="*/ 36 w 39"/>
                <a:gd name="T7" fmla="*/ 55 h 61"/>
                <a:gd name="T8" fmla="*/ 39 w 39"/>
                <a:gd name="T9" fmla="*/ 56 h 61"/>
                <a:gd name="T10" fmla="*/ 39 w 39"/>
                <a:gd name="T11" fmla="*/ 58 h 61"/>
                <a:gd name="T12" fmla="*/ 24 w 39"/>
                <a:gd name="T13" fmla="*/ 61 h 61"/>
                <a:gd name="T14" fmla="*/ 24 w 39"/>
                <a:gd name="T15" fmla="*/ 55 h 61"/>
                <a:gd name="T16" fmla="*/ 19 w 39"/>
                <a:gd name="T17" fmla="*/ 60 h 61"/>
                <a:gd name="T18" fmla="*/ 14 w 39"/>
                <a:gd name="T19" fmla="*/ 61 h 61"/>
                <a:gd name="T20" fmla="*/ 3 w 39"/>
                <a:gd name="T21" fmla="*/ 54 h 61"/>
                <a:gd name="T22" fmla="*/ 0 w 39"/>
                <a:gd name="T23" fmla="*/ 40 h 61"/>
                <a:gd name="T24" fmla="*/ 2 w 39"/>
                <a:gd name="T25" fmla="*/ 28 h 61"/>
                <a:gd name="T26" fmla="*/ 7 w 39"/>
                <a:gd name="T27" fmla="*/ 20 h 61"/>
                <a:gd name="T28" fmla="*/ 15 w 39"/>
                <a:gd name="T29" fmla="*/ 18 h 61"/>
                <a:gd name="T30" fmla="*/ 20 w 39"/>
                <a:gd name="T31" fmla="*/ 19 h 61"/>
                <a:gd name="T32" fmla="*/ 24 w 39"/>
                <a:gd name="T33" fmla="*/ 23 h 61"/>
                <a:gd name="T34" fmla="*/ 24 w 39"/>
                <a:gd name="T35" fmla="*/ 10 h 61"/>
                <a:gd name="T36" fmla="*/ 24 w 39"/>
                <a:gd name="T37" fmla="*/ 5 h 61"/>
                <a:gd name="T38" fmla="*/ 22 w 39"/>
                <a:gd name="T39" fmla="*/ 3 h 61"/>
                <a:gd name="T40" fmla="*/ 19 w 39"/>
                <a:gd name="T41" fmla="*/ 2 h 61"/>
                <a:gd name="T42" fmla="*/ 19 w 39"/>
                <a:gd name="T43" fmla="*/ 0 h 61"/>
                <a:gd name="T44" fmla="*/ 35 w 39"/>
                <a:gd name="T45" fmla="*/ 0 h 61"/>
                <a:gd name="T46" fmla="*/ 24 w 39"/>
                <a:gd name="T47" fmla="*/ 28 h 61"/>
                <a:gd name="T48" fmla="*/ 17 w 39"/>
                <a:gd name="T49" fmla="*/ 22 h 61"/>
                <a:gd name="T50" fmla="*/ 14 w 39"/>
                <a:gd name="T51" fmla="*/ 23 h 61"/>
                <a:gd name="T52" fmla="*/ 12 w 39"/>
                <a:gd name="T53" fmla="*/ 28 h 61"/>
                <a:gd name="T54" fmla="*/ 11 w 39"/>
                <a:gd name="T55" fmla="*/ 38 h 61"/>
                <a:gd name="T56" fmla="*/ 12 w 39"/>
                <a:gd name="T57" fmla="*/ 50 h 61"/>
                <a:gd name="T58" fmla="*/ 15 w 39"/>
                <a:gd name="T59" fmla="*/ 55 h 61"/>
                <a:gd name="T60" fmla="*/ 17 w 39"/>
                <a:gd name="T61" fmla="*/ 56 h 61"/>
                <a:gd name="T62" fmla="*/ 24 w 39"/>
                <a:gd name="T63" fmla="*/ 50 h 61"/>
                <a:gd name="T64" fmla="*/ 24 w 39"/>
                <a:gd name="T65"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61">
                  <a:moveTo>
                    <a:pt x="35" y="0"/>
                  </a:moveTo>
                  <a:cubicBezTo>
                    <a:pt x="35" y="48"/>
                    <a:pt x="35" y="48"/>
                    <a:pt x="35" y="48"/>
                  </a:cubicBezTo>
                  <a:cubicBezTo>
                    <a:pt x="35" y="51"/>
                    <a:pt x="35" y="53"/>
                    <a:pt x="35" y="53"/>
                  </a:cubicBezTo>
                  <a:cubicBezTo>
                    <a:pt x="35" y="54"/>
                    <a:pt x="36" y="55"/>
                    <a:pt x="36" y="55"/>
                  </a:cubicBezTo>
                  <a:cubicBezTo>
                    <a:pt x="37" y="56"/>
                    <a:pt x="38" y="56"/>
                    <a:pt x="39" y="56"/>
                  </a:cubicBezTo>
                  <a:cubicBezTo>
                    <a:pt x="39" y="58"/>
                    <a:pt x="39" y="58"/>
                    <a:pt x="39" y="58"/>
                  </a:cubicBezTo>
                  <a:cubicBezTo>
                    <a:pt x="24" y="61"/>
                    <a:pt x="24" y="61"/>
                    <a:pt x="24" y="61"/>
                  </a:cubicBezTo>
                  <a:cubicBezTo>
                    <a:pt x="24" y="55"/>
                    <a:pt x="24" y="55"/>
                    <a:pt x="24" y="55"/>
                  </a:cubicBezTo>
                  <a:cubicBezTo>
                    <a:pt x="22" y="57"/>
                    <a:pt x="20" y="59"/>
                    <a:pt x="19" y="60"/>
                  </a:cubicBezTo>
                  <a:cubicBezTo>
                    <a:pt x="18" y="61"/>
                    <a:pt x="16" y="61"/>
                    <a:pt x="14" y="61"/>
                  </a:cubicBezTo>
                  <a:cubicBezTo>
                    <a:pt x="9" y="61"/>
                    <a:pt x="6" y="59"/>
                    <a:pt x="3" y="54"/>
                  </a:cubicBezTo>
                  <a:cubicBezTo>
                    <a:pt x="1" y="50"/>
                    <a:pt x="0" y="46"/>
                    <a:pt x="0" y="40"/>
                  </a:cubicBezTo>
                  <a:cubicBezTo>
                    <a:pt x="0" y="36"/>
                    <a:pt x="1" y="32"/>
                    <a:pt x="2" y="28"/>
                  </a:cubicBezTo>
                  <a:cubicBezTo>
                    <a:pt x="3" y="25"/>
                    <a:pt x="5" y="22"/>
                    <a:pt x="7" y="20"/>
                  </a:cubicBezTo>
                  <a:cubicBezTo>
                    <a:pt x="10" y="18"/>
                    <a:pt x="12" y="18"/>
                    <a:pt x="15" y="18"/>
                  </a:cubicBezTo>
                  <a:cubicBezTo>
                    <a:pt x="17" y="18"/>
                    <a:pt x="18" y="18"/>
                    <a:pt x="20" y="19"/>
                  </a:cubicBezTo>
                  <a:cubicBezTo>
                    <a:pt x="21" y="19"/>
                    <a:pt x="22" y="21"/>
                    <a:pt x="24" y="23"/>
                  </a:cubicBezTo>
                  <a:cubicBezTo>
                    <a:pt x="24" y="10"/>
                    <a:pt x="24" y="10"/>
                    <a:pt x="24" y="10"/>
                  </a:cubicBezTo>
                  <a:cubicBezTo>
                    <a:pt x="24" y="7"/>
                    <a:pt x="24" y="5"/>
                    <a:pt x="24" y="5"/>
                  </a:cubicBezTo>
                  <a:cubicBezTo>
                    <a:pt x="23" y="4"/>
                    <a:pt x="23" y="3"/>
                    <a:pt x="22" y="3"/>
                  </a:cubicBezTo>
                  <a:cubicBezTo>
                    <a:pt x="21" y="2"/>
                    <a:pt x="20" y="2"/>
                    <a:pt x="19" y="2"/>
                  </a:cubicBezTo>
                  <a:cubicBezTo>
                    <a:pt x="19" y="0"/>
                    <a:pt x="19" y="0"/>
                    <a:pt x="19" y="0"/>
                  </a:cubicBezTo>
                  <a:cubicBezTo>
                    <a:pt x="35" y="0"/>
                    <a:pt x="35" y="0"/>
                    <a:pt x="35" y="0"/>
                  </a:cubicBezTo>
                  <a:close/>
                  <a:moveTo>
                    <a:pt x="24" y="28"/>
                  </a:moveTo>
                  <a:cubicBezTo>
                    <a:pt x="22" y="24"/>
                    <a:pt x="20" y="22"/>
                    <a:pt x="17" y="22"/>
                  </a:cubicBezTo>
                  <a:cubicBezTo>
                    <a:pt x="16" y="22"/>
                    <a:pt x="15" y="22"/>
                    <a:pt x="14" y="23"/>
                  </a:cubicBezTo>
                  <a:cubicBezTo>
                    <a:pt x="14" y="24"/>
                    <a:pt x="13" y="25"/>
                    <a:pt x="12" y="28"/>
                  </a:cubicBezTo>
                  <a:cubicBezTo>
                    <a:pt x="12" y="30"/>
                    <a:pt x="11" y="33"/>
                    <a:pt x="11" y="38"/>
                  </a:cubicBezTo>
                  <a:cubicBezTo>
                    <a:pt x="11" y="43"/>
                    <a:pt x="12" y="47"/>
                    <a:pt x="12" y="50"/>
                  </a:cubicBezTo>
                  <a:cubicBezTo>
                    <a:pt x="13" y="52"/>
                    <a:pt x="14" y="54"/>
                    <a:pt x="15" y="55"/>
                  </a:cubicBezTo>
                  <a:cubicBezTo>
                    <a:pt x="16" y="55"/>
                    <a:pt x="16" y="56"/>
                    <a:pt x="17" y="56"/>
                  </a:cubicBezTo>
                  <a:cubicBezTo>
                    <a:pt x="20" y="56"/>
                    <a:pt x="22" y="54"/>
                    <a:pt x="24" y="50"/>
                  </a:cubicBezTo>
                  <a:lnTo>
                    <a:pt x="24" y="28"/>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îṥľîḓé">
              <a:extLst>
                <a:ext uri="{FF2B5EF4-FFF2-40B4-BE49-F238E27FC236}">
                  <a16:creationId xmlns:a16="http://schemas.microsoft.com/office/drawing/2014/main" xmlns="" id="{4923FB44-7FB9-43D0-9568-CF5148EF93D8}"/>
                </a:ext>
              </a:extLst>
            </p:cNvPr>
            <p:cNvSpPr/>
            <p:nvPr/>
          </p:nvSpPr>
          <p:spPr bwMode="auto">
            <a:xfrm>
              <a:off x="7173913" y="3743325"/>
              <a:ext cx="155575" cy="198438"/>
            </a:xfrm>
            <a:custGeom>
              <a:avLst/>
              <a:gdLst>
                <a:gd name="T0" fmla="*/ 47 w 47"/>
                <a:gd name="T1" fmla="*/ 0 h 60"/>
                <a:gd name="T2" fmla="*/ 47 w 47"/>
                <a:gd name="T3" fmla="*/ 16 h 60"/>
                <a:gd name="T4" fmla="*/ 46 w 47"/>
                <a:gd name="T5" fmla="*/ 16 h 60"/>
                <a:gd name="T6" fmla="*/ 43 w 47"/>
                <a:gd name="T7" fmla="*/ 8 h 60"/>
                <a:gd name="T8" fmla="*/ 39 w 47"/>
                <a:gd name="T9" fmla="*/ 5 h 60"/>
                <a:gd name="T10" fmla="*/ 33 w 47"/>
                <a:gd name="T11" fmla="*/ 4 h 60"/>
                <a:gd name="T12" fmla="*/ 30 w 47"/>
                <a:gd name="T13" fmla="*/ 4 h 60"/>
                <a:gd name="T14" fmla="*/ 30 w 47"/>
                <a:gd name="T15" fmla="*/ 50 h 60"/>
                <a:gd name="T16" fmla="*/ 30 w 47"/>
                <a:gd name="T17" fmla="*/ 55 h 60"/>
                <a:gd name="T18" fmla="*/ 32 w 47"/>
                <a:gd name="T19" fmla="*/ 57 h 60"/>
                <a:gd name="T20" fmla="*/ 35 w 47"/>
                <a:gd name="T21" fmla="*/ 58 h 60"/>
                <a:gd name="T22" fmla="*/ 37 w 47"/>
                <a:gd name="T23" fmla="*/ 58 h 60"/>
                <a:gd name="T24" fmla="*/ 37 w 47"/>
                <a:gd name="T25" fmla="*/ 60 h 60"/>
                <a:gd name="T26" fmla="*/ 10 w 47"/>
                <a:gd name="T27" fmla="*/ 60 h 60"/>
                <a:gd name="T28" fmla="*/ 10 w 47"/>
                <a:gd name="T29" fmla="*/ 58 h 60"/>
                <a:gd name="T30" fmla="*/ 11 w 47"/>
                <a:gd name="T31" fmla="*/ 58 h 60"/>
                <a:gd name="T32" fmla="*/ 15 w 47"/>
                <a:gd name="T33" fmla="*/ 57 h 60"/>
                <a:gd name="T34" fmla="*/ 17 w 47"/>
                <a:gd name="T35" fmla="*/ 55 h 60"/>
                <a:gd name="T36" fmla="*/ 17 w 47"/>
                <a:gd name="T37" fmla="*/ 50 h 60"/>
                <a:gd name="T38" fmla="*/ 17 w 47"/>
                <a:gd name="T39" fmla="*/ 4 h 60"/>
                <a:gd name="T40" fmla="*/ 13 w 47"/>
                <a:gd name="T41" fmla="*/ 4 h 60"/>
                <a:gd name="T42" fmla="*/ 5 w 47"/>
                <a:gd name="T43" fmla="*/ 6 h 60"/>
                <a:gd name="T44" fmla="*/ 1 w 47"/>
                <a:gd name="T45" fmla="*/ 16 h 60"/>
                <a:gd name="T46" fmla="*/ 0 w 47"/>
                <a:gd name="T47" fmla="*/ 16 h 60"/>
                <a:gd name="T48" fmla="*/ 0 w 47"/>
                <a:gd name="T49" fmla="*/ 0 h 60"/>
                <a:gd name="T50" fmla="*/ 47 w 4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60">
                  <a:moveTo>
                    <a:pt x="47" y="0"/>
                  </a:moveTo>
                  <a:cubicBezTo>
                    <a:pt x="47" y="16"/>
                    <a:pt x="47" y="16"/>
                    <a:pt x="47" y="16"/>
                  </a:cubicBezTo>
                  <a:cubicBezTo>
                    <a:pt x="46" y="16"/>
                    <a:pt x="46" y="16"/>
                    <a:pt x="46" y="16"/>
                  </a:cubicBezTo>
                  <a:cubicBezTo>
                    <a:pt x="45" y="13"/>
                    <a:pt x="44" y="10"/>
                    <a:pt x="43" y="8"/>
                  </a:cubicBezTo>
                  <a:cubicBezTo>
                    <a:pt x="42" y="7"/>
                    <a:pt x="40" y="6"/>
                    <a:pt x="39" y="5"/>
                  </a:cubicBezTo>
                  <a:cubicBezTo>
                    <a:pt x="38" y="4"/>
                    <a:pt x="36" y="4"/>
                    <a:pt x="33" y="4"/>
                  </a:cubicBezTo>
                  <a:cubicBezTo>
                    <a:pt x="30" y="4"/>
                    <a:pt x="30" y="4"/>
                    <a:pt x="30" y="4"/>
                  </a:cubicBezTo>
                  <a:cubicBezTo>
                    <a:pt x="30" y="50"/>
                    <a:pt x="30" y="50"/>
                    <a:pt x="30" y="50"/>
                  </a:cubicBezTo>
                  <a:cubicBezTo>
                    <a:pt x="30" y="53"/>
                    <a:pt x="30" y="55"/>
                    <a:pt x="30" y="55"/>
                  </a:cubicBezTo>
                  <a:cubicBezTo>
                    <a:pt x="30" y="56"/>
                    <a:pt x="31" y="57"/>
                    <a:pt x="32" y="57"/>
                  </a:cubicBezTo>
                  <a:cubicBezTo>
                    <a:pt x="33" y="58"/>
                    <a:pt x="34" y="58"/>
                    <a:pt x="35" y="58"/>
                  </a:cubicBezTo>
                  <a:cubicBezTo>
                    <a:pt x="37" y="58"/>
                    <a:pt x="37" y="58"/>
                    <a:pt x="37" y="58"/>
                  </a:cubicBezTo>
                  <a:cubicBezTo>
                    <a:pt x="37" y="60"/>
                    <a:pt x="37" y="60"/>
                    <a:pt x="37" y="60"/>
                  </a:cubicBezTo>
                  <a:cubicBezTo>
                    <a:pt x="10" y="60"/>
                    <a:pt x="10" y="60"/>
                    <a:pt x="10" y="60"/>
                  </a:cubicBezTo>
                  <a:cubicBezTo>
                    <a:pt x="10" y="58"/>
                    <a:pt x="10" y="58"/>
                    <a:pt x="10" y="58"/>
                  </a:cubicBezTo>
                  <a:cubicBezTo>
                    <a:pt x="11" y="58"/>
                    <a:pt x="11" y="58"/>
                    <a:pt x="11" y="58"/>
                  </a:cubicBezTo>
                  <a:cubicBezTo>
                    <a:pt x="13" y="58"/>
                    <a:pt x="14" y="58"/>
                    <a:pt x="15" y="57"/>
                  </a:cubicBezTo>
                  <a:cubicBezTo>
                    <a:pt x="16" y="57"/>
                    <a:pt x="16" y="56"/>
                    <a:pt x="17" y="55"/>
                  </a:cubicBezTo>
                  <a:cubicBezTo>
                    <a:pt x="17" y="54"/>
                    <a:pt x="17" y="53"/>
                    <a:pt x="17" y="50"/>
                  </a:cubicBezTo>
                  <a:cubicBezTo>
                    <a:pt x="17" y="4"/>
                    <a:pt x="17" y="4"/>
                    <a:pt x="17" y="4"/>
                  </a:cubicBezTo>
                  <a:cubicBezTo>
                    <a:pt x="13" y="4"/>
                    <a:pt x="13" y="4"/>
                    <a:pt x="13" y="4"/>
                  </a:cubicBezTo>
                  <a:cubicBezTo>
                    <a:pt x="10" y="4"/>
                    <a:pt x="7" y="5"/>
                    <a:pt x="5" y="6"/>
                  </a:cubicBezTo>
                  <a:cubicBezTo>
                    <a:pt x="3" y="9"/>
                    <a:pt x="2" y="12"/>
                    <a:pt x="1" y="16"/>
                  </a:cubicBezTo>
                  <a:cubicBezTo>
                    <a:pt x="0" y="16"/>
                    <a:pt x="0" y="16"/>
                    <a:pt x="0" y="16"/>
                  </a:cubicBezTo>
                  <a:cubicBezTo>
                    <a:pt x="0" y="0"/>
                    <a:pt x="0" y="0"/>
                    <a:pt x="0" y="0"/>
                  </a:cubicBezTo>
                  <a:lnTo>
                    <a:pt x="47"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ïśḷíďé">
              <a:extLst>
                <a:ext uri="{FF2B5EF4-FFF2-40B4-BE49-F238E27FC236}">
                  <a16:creationId xmlns:a16="http://schemas.microsoft.com/office/drawing/2014/main" xmlns="" id="{D7A66C74-DE15-4DFC-BB41-2BADC7FD1E30}"/>
                </a:ext>
              </a:extLst>
            </p:cNvPr>
            <p:cNvSpPr/>
            <p:nvPr/>
          </p:nvSpPr>
          <p:spPr bwMode="auto">
            <a:xfrm>
              <a:off x="7332663" y="3802063"/>
              <a:ext cx="98425" cy="142875"/>
            </a:xfrm>
            <a:custGeom>
              <a:avLst/>
              <a:gdLst>
                <a:gd name="T0" fmla="*/ 30 w 30"/>
                <a:gd name="T1" fmla="*/ 20 h 43"/>
                <a:gd name="T2" fmla="*/ 10 w 30"/>
                <a:gd name="T3" fmla="*/ 20 h 43"/>
                <a:gd name="T4" fmla="*/ 14 w 30"/>
                <a:gd name="T5" fmla="*/ 33 h 43"/>
                <a:gd name="T6" fmla="*/ 21 w 30"/>
                <a:gd name="T7" fmla="*/ 36 h 43"/>
                <a:gd name="T8" fmla="*/ 25 w 30"/>
                <a:gd name="T9" fmla="*/ 35 h 43"/>
                <a:gd name="T10" fmla="*/ 29 w 30"/>
                <a:gd name="T11" fmla="*/ 30 h 43"/>
                <a:gd name="T12" fmla="*/ 30 w 30"/>
                <a:gd name="T13" fmla="*/ 31 h 43"/>
                <a:gd name="T14" fmla="*/ 24 w 30"/>
                <a:gd name="T15" fmla="*/ 40 h 43"/>
                <a:gd name="T16" fmla="*/ 16 w 30"/>
                <a:gd name="T17" fmla="*/ 43 h 43"/>
                <a:gd name="T18" fmla="*/ 3 w 30"/>
                <a:gd name="T19" fmla="*/ 36 h 43"/>
                <a:gd name="T20" fmla="*/ 0 w 30"/>
                <a:gd name="T21" fmla="*/ 22 h 43"/>
                <a:gd name="T22" fmla="*/ 5 w 30"/>
                <a:gd name="T23" fmla="*/ 6 h 43"/>
                <a:gd name="T24" fmla="*/ 16 w 30"/>
                <a:gd name="T25" fmla="*/ 0 h 43"/>
                <a:gd name="T26" fmla="*/ 26 w 30"/>
                <a:gd name="T27" fmla="*/ 5 h 43"/>
                <a:gd name="T28" fmla="*/ 30 w 30"/>
                <a:gd name="T29" fmla="*/ 20 h 43"/>
                <a:gd name="T30" fmla="*/ 21 w 30"/>
                <a:gd name="T31" fmla="*/ 17 h 43"/>
                <a:gd name="T32" fmla="*/ 20 w 30"/>
                <a:gd name="T33" fmla="*/ 7 h 43"/>
                <a:gd name="T34" fmla="*/ 18 w 30"/>
                <a:gd name="T35" fmla="*/ 3 h 43"/>
                <a:gd name="T36" fmla="*/ 16 w 30"/>
                <a:gd name="T37" fmla="*/ 2 h 43"/>
                <a:gd name="T38" fmla="*/ 13 w 30"/>
                <a:gd name="T39" fmla="*/ 5 h 43"/>
                <a:gd name="T40" fmla="*/ 10 w 30"/>
                <a:gd name="T41" fmla="*/ 15 h 43"/>
                <a:gd name="T42" fmla="*/ 10 w 30"/>
                <a:gd name="T43" fmla="*/ 17 h 43"/>
                <a:gd name="T44" fmla="*/ 21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1" y="25"/>
                    <a:pt x="12" y="30"/>
                    <a:pt x="14" y="33"/>
                  </a:cubicBezTo>
                  <a:cubicBezTo>
                    <a:pt x="16" y="35"/>
                    <a:pt x="18" y="36"/>
                    <a:pt x="21" y="36"/>
                  </a:cubicBezTo>
                  <a:cubicBezTo>
                    <a:pt x="22" y="36"/>
                    <a:pt x="24" y="36"/>
                    <a:pt x="25" y="35"/>
                  </a:cubicBezTo>
                  <a:cubicBezTo>
                    <a:pt x="26" y="34"/>
                    <a:pt x="28" y="32"/>
                    <a:pt x="29" y="30"/>
                  </a:cubicBezTo>
                  <a:cubicBezTo>
                    <a:pt x="30" y="31"/>
                    <a:pt x="30" y="31"/>
                    <a:pt x="30" y="31"/>
                  </a:cubicBezTo>
                  <a:cubicBezTo>
                    <a:pt x="28" y="35"/>
                    <a:pt x="26" y="38"/>
                    <a:pt x="24" y="40"/>
                  </a:cubicBezTo>
                  <a:cubicBezTo>
                    <a:pt x="21" y="42"/>
                    <a:pt x="19" y="43"/>
                    <a:pt x="16" y="43"/>
                  </a:cubicBezTo>
                  <a:cubicBezTo>
                    <a:pt x="10" y="43"/>
                    <a:pt x="6" y="41"/>
                    <a:pt x="3" y="36"/>
                  </a:cubicBezTo>
                  <a:cubicBezTo>
                    <a:pt x="1" y="32"/>
                    <a:pt x="0" y="28"/>
                    <a:pt x="0" y="22"/>
                  </a:cubicBezTo>
                  <a:cubicBezTo>
                    <a:pt x="0" y="15"/>
                    <a:pt x="2" y="10"/>
                    <a:pt x="5" y="6"/>
                  </a:cubicBezTo>
                  <a:cubicBezTo>
                    <a:pt x="8" y="2"/>
                    <a:pt x="12" y="0"/>
                    <a:pt x="16" y="0"/>
                  </a:cubicBezTo>
                  <a:cubicBezTo>
                    <a:pt x="20" y="0"/>
                    <a:pt x="23" y="1"/>
                    <a:pt x="26" y="5"/>
                  </a:cubicBezTo>
                  <a:cubicBezTo>
                    <a:pt x="29" y="8"/>
                    <a:pt x="30" y="13"/>
                    <a:pt x="30" y="20"/>
                  </a:cubicBezTo>
                  <a:close/>
                  <a:moveTo>
                    <a:pt x="21" y="17"/>
                  </a:moveTo>
                  <a:cubicBezTo>
                    <a:pt x="21" y="12"/>
                    <a:pt x="21" y="9"/>
                    <a:pt x="20" y="7"/>
                  </a:cubicBezTo>
                  <a:cubicBezTo>
                    <a:pt x="20" y="5"/>
                    <a:pt x="19" y="4"/>
                    <a:pt x="18" y="3"/>
                  </a:cubicBezTo>
                  <a:cubicBezTo>
                    <a:pt x="17" y="3"/>
                    <a:pt x="17" y="2"/>
                    <a:pt x="16" y="2"/>
                  </a:cubicBezTo>
                  <a:cubicBezTo>
                    <a:pt x="14" y="2"/>
                    <a:pt x="13" y="3"/>
                    <a:pt x="13" y="5"/>
                  </a:cubicBezTo>
                  <a:cubicBezTo>
                    <a:pt x="11" y="7"/>
                    <a:pt x="10" y="11"/>
                    <a:pt x="10" y="15"/>
                  </a:cubicBezTo>
                  <a:cubicBezTo>
                    <a:pt x="10" y="17"/>
                    <a:pt x="10" y="17"/>
                    <a:pt x="10" y="17"/>
                  </a:cubicBezTo>
                  <a:lnTo>
                    <a:pt x="21"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íṧļïḑè">
              <a:extLst>
                <a:ext uri="{FF2B5EF4-FFF2-40B4-BE49-F238E27FC236}">
                  <a16:creationId xmlns:a16="http://schemas.microsoft.com/office/drawing/2014/main" xmlns="" id="{7597CB0B-BFC7-4C54-8500-E18270CFDA0A}"/>
                </a:ext>
              </a:extLst>
            </p:cNvPr>
            <p:cNvSpPr/>
            <p:nvPr/>
          </p:nvSpPr>
          <p:spPr bwMode="auto">
            <a:xfrm>
              <a:off x="7458075" y="3802063"/>
              <a:ext cx="98425" cy="142875"/>
            </a:xfrm>
            <a:custGeom>
              <a:avLst/>
              <a:gdLst>
                <a:gd name="T0" fmla="*/ 29 w 30"/>
                <a:gd name="T1" fmla="*/ 31 h 43"/>
                <a:gd name="T2" fmla="*/ 30 w 30"/>
                <a:gd name="T3" fmla="*/ 32 h 43"/>
                <a:gd name="T4" fmla="*/ 24 w 30"/>
                <a:gd name="T5" fmla="*/ 40 h 43"/>
                <a:gd name="T6" fmla="*/ 16 w 30"/>
                <a:gd name="T7" fmla="*/ 43 h 43"/>
                <a:gd name="T8" fmla="*/ 4 w 30"/>
                <a:gd name="T9" fmla="*/ 37 h 43"/>
                <a:gd name="T10" fmla="*/ 0 w 30"/>
                <a:gd name="T11" fmla="*/ 22 h 43"/>
                <a:gd name="T12" fmla="*/ 4 w 30"/>
                <a:gd name="T13" fmla="*/ 7 h 43"/>
                <a:gd name="T14" fmla="*/ 17 w 30"/>
                <a:gd name="T15" fmla="*/ 0 h 43"/>
                <a:gd name="T16" fmla="*/ 26 w 30"/>
                <a:gd name="T17" fmla="*/ 3 h 43"/>
                <a:gd name="T18" fmla="*/ 29 w 30"/>
                <a:gd name="T19" fmla="*/ 10 h 43"/>
                <a:gd name="T20" fmla="*/ 28 w 30"/>
                <a:gd name="T21" fmla="*/ 14 h 43"/>
                <a:gd name="T22" fmla="*/ 24 w 30"/>
                <a:gd name="T23" fmla="*/ 15 h 43"/>
                <a:gd name="T24" fmla="*/ 20 w 30"/>
                <a:gd name="T25" fmla="*/ 14 h 43"/>
                <a:gd name="T26" fmla="*/ 19 w 30"/>
                <a:gd name="T27" fmla="*/ 8 h 43"/>
                <a:gd name="T28" fmla="*/ 17 w 30"/>
                <a:gd name="T29" fmla="*/ 4 h 43"/>
                <a:gd name="T30" fmla="*/ 15 w 30"/>
                <a:gd name="T31" fmla="*/ 3 h 43"/>
                <a:gd name="T32" fmla="*/ 12 w 30"/>
                <a:gd name="T33" fmla="*/ 5 h 43"/>
                <a:gd name="T34" fmla="*/ 10 w 30"/>
                <a:gd name="T35" fmla="*/ 15 h 43"/>
                <a:gd name="T36" fmla="*/ 12 w 30"/>
                <a:gd name="T37" fmla="*/ 26 h 43"/>
                <a:gd name="T38" fmla="*/ 16 w 30"/>
                <a:gd name="T39" fmla="*/ 34 h 43"/>
                <a:gd name="T40" fmla="*/ 21 w 30"/>
                <a:gd name="T41" fmla="*/ 36 h 43"/>
                <a:gd name="T42" fmla="*/ 25 w 30"/>
                <a:gd name="T43" fmla="*/ 35 h 43"/>
                <a:gd name="T44" fmla="*/ 29 w 30"/>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29" y="31"/>
                  </a:moveTo>
                  <a:cubicBezTo>
                    <a:pt x="30" y="32"/>
                    <a:pt x="30" y="32"/>
                    <a:pt x="30" y="32"/>
                  </a:cubicBezTo>
                  <a:cubicBezTo>
                    <a:pt x="28" y="36"/>
                    <a:pt x="26" y="39"/>
                    <a:pt x="24" y="40"/>
                  </a:cubicBezTo>
                  <a:cubicBezTo>
                    <a:pt x="21" y="42"/>
                    <a:pt x="18" y="43"/>
                    <a:pt x="16" y="43"/>
                  </a:cubicBezTo>
                  <a:cubicBezTo>
                    <a:pt x="11" y="43"/>
                    <a:pt x="7" y="41"/>
                    <a:pt x="4" y="37"/>
                  </a:cubicBezTo>
                  <a:cubicBezTo>
                    <a:pt x="1" y="33"/>
                    <a:pt x="0" y="28"/>
                    <a:pt x="0" y="22"/>
                  </a:cubicBezTo>
                  <a:cubicBezTo>
                    <a:pt x="0" y="16"/>
                    <a:pt x="1" y="12"/>
                    <a:pt x="4" y="7"/>
                  </a:cubicBezTo>
                  <a:cubicBezTo>
                    <a:pt x="7" y="2"/>
                    <a:pt x="11" y="0"/>
                    <a:pt x="17" y="0"/>
                  </a:cubicBezTo>
                  <a:cubicBezTo>
                    <a:pt x="21" y="0"/>
                    <a:pt x="24" y="1"/>
                    <a:pt x="26" y="3"/>
                  </a:cubicBezTo>
                  <a:cubicBezTo>
                    <a:pt x="28" y="5"/>
                    <a:pt x="29" y="7"/>
                    <a:pt x="29" y="10"/>
                  </a:cubicBezTo>
                  <a:cubicBezTo>
                    <a:pt x="29" y="12"/>
                    <a:pt x="29" y="13"/>
                    <a:pt x="28" y="14"/>
                  </a:cubicBezTo>
                  <a:cubicBezTo>
                    <a:pt x="27" y="15"/>
                    <a:pt x="26" y="15"/>
                    <a:pt x="24" y="15"/>
                  </a:cubicBezTo>
                  <a:cubicBezTo>
                    <a:pt x="23" y="15"/>
                    <a:pt x="21" y="15"/>
                    <a:pt x="20" y="14"/>
                  </a:cubicBezTo>
                  <a:cubicBezTo>
                    <a:pt x="19" y="13"/>
                    <a:pt x="19" y="11"/>
                    <a:pt x="19" y="8"/>
                  </a:cubicBezTo>
                  <a:cubicBezTo>
                    <a:pt x="18" y="6"/>
                    <a:pt x="18" y="4"/>
                    <a:pt x="17" y="4"/>
                  </a:cubicBezTo>
                  <a:cubicBezTo>
                    <a:pt x="17" y="3"/>
                    <a:pt x="16" y="3"/>
                    <a:pt x="15" y="3"/>
                  </a:cubicBezTo>
                  <a:cubicBezTo>
                    <a:pt x="14" y="3"/>
                    <a:pt x="13" y="3"/>
                    <a:pt x="12" y="5"/>
                  </a:cubicBezTo>
                  <a:cubicBezTo>
                    <a:pt x="11" y="7"/>
                    <a:pt x="10" y="11"/>
                    <a:pt x="10" y="15"/>
                  </a:cubicBezTo>
                  <a:cubicBezTo>
                    <a:pt x="10" y="19"/>
                    <a:pt x="11" y="23"/>
                    <a:pt x="12" y="26"/>
                  </a:cubicBezTo>
                  <a:cubicBezTo>
                    <a:pt x="13" y="30"/>
                    <a:pt x="14" y="32"/>
                    <a:pt x="16" y="34"/>
                  </a:cubicBezTo>
                  <a:cubicBezTo>
                    <a:pt x="18" y="35"/>
                    <a:pt x="19" y="36"/>
                    <a:pt x="21" y="36"/>
                  </a:cubicBezTo>
                  <a:cubicBezTo>
                    <a:pt x="23" y="36"/>
                    <a:pt x="24" y="36"/>
                    <a:pt x="25" y="35"/>
                  </a:cubicBezTo>
                  <a:cubicBezTo>
                    <a:pt x="26" y="34"/>
                    <a:pt x="27"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ïṡľïde">
              <a:extLst>
                <a:ext uri="{FF2B5EF4-FFF2-40B4-BE49-F238E27FC236}">
                  <a16:creationId xmlns:a16="http://schemas.microsoft.com/office/drawing/2014/main" xmlns="" id="{695FADBD-4F44-4647-B959-EA0C43589DD3}"/>
                </a:ext>
              </a:extLst>
            </p:cNvPr>
            <p:cNvSpPr/>
            <p:nvPr/>
          </p:nvSpPr>
          <p:spPr bwMode="auto">
            <a:xfrm>
              <a:off x="7580313" y="3743325"/>
              <a:ext cx="128588" cy="198438"/>
            </a:xfrm>
            <a:custGeom>
              <a:avLst/>
              <a:gdLst>
                <a:gd name="T0" fmla="*/ 15 w 39"/>
                <a:gd name="T1" fmla="*/ 0 h 60"/>
                <a:gd name="T2" fmla="*/ 15 w 39"/>
                <a:gd name="T3" fmla="*/ 24 h 60"/>
                <a:gd name="T4" fmla="*/ 20 w 39"/>
                <a:gd name="T5" fmla="*/ 19 h 60"/>
                <a:gd name="T6" fmla="*/ 25 w 39"/>
                <a:gd name="T7" fmla="*/ 18 h 60"/>
                <a:gd name="T8" fmla="*/ 31 w 39"/>
                <a:gd name="T9" fmla="*/ 20 h 60"/>
                <a:gd name="T10" fmla="*/ 35 w 39"/>
                <a:gd name="T11" fmla="*/ 25 h 60"/>
                <a:gd name="T12" fmla="*/ 35 w 39"/>
                <a:gd name="T13" fmla="*/ 35 h 60"/>
                <a:gd name="T14" fmla="*/ 35 w 39"/>
                <a:gd name="T15" fmla="*/ 51 h 60"/>
                <a:gd name="T16" fmla="*/ 36 w 39"/>
                <a:gd name="T17" fmla="*/ 57 h 60"/>
                <a:gd name="T18" fmla="*/ 39 w 39"/>
                <a:gd name="T19" fmla="*/ 58 h 60"/>
                <a:gd name="T20" fmla="*/ 39 w 39"/>
                <a:gd name="T21" fmla="*/ 60 h 60"/>
                <a:gd name="T22" fmla="*/ 21 w 39"/>
                <a:gd name="T23" fmla="*/ 60 h 60"/>
                <a:gd name="T24" fmla="*/ 21 w 39"/>
                <a:gd name="T25" fmla="*/ 58 h 60"/>
                <a:gd name="T26" fmla="*/ 24 w 39"/>
                <a:gd name="T27" fmla="*/ 56 h 60"/>
                <a:gd name="T28" fmla="*/ 24 w 39"/>
                <a:gd name="T29" fmla="*/ 51 h 60"/>
                <a:gd name="T30" fmla="*/ 24 w 39"/>
                <a:gd name="T31" fmla="*/ 33 h 60"/>
                <a:gd name="T32" fmla="*/ 24 w 39"/>
                <a:gd name="T33" fmla="*/ 26 h 60"/>
                <a:gd name="T34" fmla="*/ 23 w 39"/>
                <a:gd name="T35" fmla="*/ 24 h 60"/>
                <a:gd name="T36" fmla="*/ 21 w 39"/>
                <a:gd name="T37" fmla="*/ 24 h 60"/>
                <a:gd name="T38" fmla="*/ 18 w 39"/>
                <a:gd name="T39" fmla="*/ 25 h 60"/>
                <a:gd name="T40" fmla="*/ 15 w 39"/>
                <a:gd name="T41" fmla="*/ 29 h 60"/>
                <a:gd name="T42" fmla="*/ 15 w 39"/>
                <a:gd name="T43" fmla="*/ 51 h 60"/>
                <a:gd name="T44" fmla="*/ 15 w 39"/>
                <a:gd name="T45" fmla="*/ 56 h 60"/>
                <a:gd name="T46" fmla="*/ 18 w 39"/>
                <a:gd name="T47" fmla="*/ 58 h 60"/>
                <a:gd name="T48" fmla="*/ 18 w 39"/>
                <a:gd name="T49" fmla="*/ 60 h 60"/>
                <a:gd name="T50" fmla="*/ 0 w 39"/>
                <a:gd name="T51" fmla="*/ 60 h 60"/>
                <a:gd name="T52" fmla="*/ 0 w 39"/>
                <a:gd name="T53" fmla="*/ 58 h 60"/>
                <a:gd name="T54" fmla="*/ 3 w 39"/>
                <a:gd name="T55" fmla="*/ 57 h 60"/>
                <a:gd name="T56" fmla="*/ 4 w 39"/>
                <a:gd name="T57" fmla="*/ 51 h 60"/>
                <a:gd name="T58" fmla="*/ 4 w 39"/>
                <a:gd name="T59" fmla="*/ 9 h 60"/>
                <a:gd name="T60" fmla="*/ 3 w 39"/>
                <a:gd name="T61" fmla="*/ 3 h 60"/>
                <a:gd name="T62" fmla="*/ 0 w 39"/>
                <a:gd name="T63" fmla="*/ 2 h 60"/>
                <a:gd name="T64" fmla="*/ 0 w 39"/>
                <a:gd name="T65" fmla="*/ 0 h 60"/>
                <a:gd name="T66" fmla="*/ 15 w 3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5" y="0"/>
                  </a:moveTo>
                  <a:cubicBezTo>
                    <a:pt x="15" y="24"/>
                    <a:pt x="15" y="24"/>
                    <a:pt x="15" y="24"/>
                  </a:cubicBezTo>
                  <a:cubicBezTo>
                    <a:pt x="17" y="22"/>
                    <a:pt x="19" y="20"/>
                    <a:pt x="20" y="19"/>
                  </a:cubicBezTo>
                  <a:cubicBezTo>
                    <a:pt x="22" y="18"/>
                    <a:pt x="24" y="18"/>
                    <a:pt x="25" y="18"/>
                  </a:cubicBezTo>
                  <a:cubicBezTo>
                    <a:pt x="28" y="18"/>
                    <a:pt x="30" y="18"/>
                    <a:pt x="31" y="20"/>
                  </a:cubicBezTo>
                  <a:cubicBezTo>
                    <a:pt x="33" y="21"/>
                    <a:pt x="34" y="23"/>
                    <a:pt x="35" y="25"/>
                  </a:cubicBezTo>
                  <a:cubicBezTo>
                    <a:pt x="35" y="27"/>
                    <a:pt x="35" y="30"/>
                    <a:pt x="35" y="35"/>
                  </a:cubicBezTo>
                  <a:cubicBezTo>
                    <a:pt x="35" y="51"/>
                    <a:pt x="35" y="51"/>
                    <a:pt x="35" y="51"/>
                  </a:cubicBezTo>
                  <a:cubicBezTo>
                    <a:pt x="35" y="54"/>
                    <a:pt x="36" y="56"/>
                    <a:pt x="36" y="57"/>
                  </a:cubicBezTo>
                  <a:cubicBezTo>
                    <a:pt x="37" y="58"/>
                    <a:pt x="38" y="58"/>
                    <a:pt x="39" y="58"/>
                  </a:cubicBezTo>
                  <a:cubicBezTo>
                    <a:pt x="39" y="60"/>
                    <a:pt x="39" y="60"/>
                    <a:pt x="39" y="60"/>
                  </a:cubicBezTo>
                  <a:cubicBezTo>
                    <a:pt x="21" y="60"/>
                    <a:pt x="21" y="60"/>
                    <a:pt x="21" y="60"/>
                  </a:cubicBezTo>
                  <a:cubicBezTo>
                    <a:pt x="21" y="58"/>
                    <a:pt x="21" y="58"/>
                    <a:pt x="21" y="58"/>
                  </a:cubicBezTo>
                  <a:cubicBezTo>
                    <a:pt x="22" y="58"/>
                    <a:pt x="23" y="57"/>
                    <a:pt x="24" y="56"/>
                  </a:cubicBezTo>
                  <a:cubicBezTo>
                    <a:pt x="24" y="56"/>
                    <a:pt x="24" y="54"/>
                    <a:pt x="24" y="51"/>
                  </a:cubicBezTo>
                  <a:cubicBezTo>
                    <a:pt x="24" y="33"/>
                    <a:pt x="24" y="33"/>
                    <a:pt x="24" y="33"/>
                  </a:cubicBezTo>
                  <a:cubicBezTo>
                    <a:pt x="24" y="29"/>
                    <a:pt x="24" y="27"/>
                    <a:pt x="24" y="26"/>
                  </a:cubicBezTo>
                  <a:cubicBezTo>
                    <a:pt x="24" y="25"/>
                    <a:pt x="23" y="25"/>
                    <a:pt x="23" y="24"/>
                  </a:cubicBezTo>
                  <a:cubicBezTo>
                    <a:pt x="22" y="24"/>
                    <a:pt x="22" y="24"/>
                    <a:pt x="21" y="24"/>
                  </a:cubicBezTo>
                  <a:cubicBezTo>
                    <a:pt x="20" y="24"/>
                    <a:pt x="19" y="24"/>
                    <a:pt x="18" y="25"/>
                  </a:cubicBezTo>
                  <a:cubicBezTo>
                    <a:pt x="17" y="26"/>
                    <a:pt x="16" y="27"/>
                    <a:pt x="15" y="29"/>
                  </a:cubicBezTo>
                  <a:cubicBezTo>
                    <a:pt x="15" y="51"/>
                    <a:pt x="15" y="51"/>
                    <a:pt x="15" y="51"/>
                  </a:cubicBezTo>
                  <a:cubicBezTo>
                    <a:pt x="15" y="54"/>
                    <a:pt x="15" y="56"/>
                    <a:pt x="15" y="56"/>
                  </a:cubicBezTo>
                  <a:cubicBezTo>
                    <a:pt x="16" y="57"/>
                    <a:pt x="17" y="58"/>
                    <a:pt x="18" y="58"/>
                  </a:cubicBezTo>
                  <a:cubicBezTo>
                    <a:pt x="18" y="60"/>
                    <a:pt x="18" y="60"/>
                    <a:pt x="18" y="60"/>
                  </a:cubicBezTo>
                  <a:cubicBezTo>
                    <a:pt x="0" y="60"/>
                    <a:pt x="0" y="60"/>
                    <a:pt x="0" y="60"/>
                  </a:cubicBezTo>
                  <a:cubicBezTo>
                    <a:pt x="0" y="58"/>
                    <a:pt x="0" y="58"/>
                    <a:pt x="0" y="58"/>
                  </a:cubicBezTo>
                  <a:cubicBezTo>
                    <a:pt x="2" y="58"/>
                    <a:pt x="3" y="57"/>
                    <a:pt x="3" y="57"/>
                  </a:cubicBezTo>
                  <a:cubicBezTo>
                    <a:pt x="4" y="56"/>
                    <a:pt x="4" y="54"/>
                    <a:pt x="4" y="51"/>
                  </a:cubicBezTo>
                  <a:cubicBezTo>
                    <a:pt x="4" y="9"/>
                    <a:pt x="4" y="9"/>
                    <a:pt x="4" y="9"/>
                  </a:cubicBezTo>
                  <a:cubicBezTo>
                    <a:pt x="4" y="6"/>
                    <a:pt x="4" y="4"/>
                    <a:pt x="3" y="3"/>
                  </a:cubicBezTo>
                  <a:cubicBezTo>
                    <a:pt x="3" y="3"/>
                    <a:pt x="2" y="2"/>
                    <a:pt x="0" y="2"/>
                  </a:cubicBezTo>
                  <a:cubicBezTo>
                    <a:pt x="0" y="0"/>
                    <a:pt x="0" y="0"/>
                    <a:pt x="0" y="0"/>
                  </a:cubicBezTo>
                  <a:lnTo>
                    <a:pt x="15"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îSlíďé">
              <a:extLst>
                <a:ext uri="{FF2B5EF4-FFF2-40B4-BE49-F238E27FC236}">
                  <a16:creationId xmlns:a16="http://schemas.microsoft.com/office/drawing/2014/main" xmlns="" id="{F8CD4115-C6BB-43A5-A11D-B8564AC0E3DC}"/>
                </a:ext>
              </a:extLst>
            </p:cNvPr>
            <p:cNvSpPr/>
            <p:nvPr/>
          </p:nvSpPr>
          <p:spPr bwMode="auto">
            <a:xfrm>
              <a:off x="7735888" y="3802063"/>
              <a:ext cx="128588" cy="139700"/>
            </a:xfrm>
            <a:custGeom>
              <a:avLst/>
              <a:gdLst>
                <a:gd name="T0" fmla="*/ 14 w 39"/>
                <a:gd name="T1" fmla="*/ 1 h 42"/>
                <a:gd name="T2" fmla="*/ 14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0 w 39"/>
                <a:gd name="T23" fmla="*/ 42 h 42"/>
                <a:gd name="T24" fmla="*/ 20 w 39"/>
                <a:gd name="T25" fmla="*/ 40 h 42"/>
                <a:gd name="T26" fmla="*/ 23 w 39"/>
                <a:gd name="T27" fmla="*/ 38 h 42"/>
                <a:gd name="T28" fmla="*/ 24 w 39"/>
                <a:gd name="T29" fmla="*/ 33 h 42"/>
                <a:gd name="T30" fmla="*/ 24 w 39"/>
                <a:gd name="T31" fmla="*/ 15 h 42"/>
                <a:gd name="T32" fmla="*/ 24 w 39"/>
                <a:gd name="T33" fmla="*/ 8 h 42"/>
                <a:gd name="T34" fmla="*/ 22 w 39"/>
                <a:gd name="T35" fmla="*/ 6 h 42"/>
                <a:gd name="T36" fmla="*/ 21 w 39"/>
                <a:gd name="T37" fmla="*/ 6 h 42"/>
                <a:gd name="T38" fmla="*/ 14 w 39"/>
                <a:gd name="T39" fmla="*/ 11 h 42"/>
                <a:gd name="T40" fmla="*/ 14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4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4" y="1"/>
                  </a:moveTo>
                  <a:cubicBezTo>
                    <a:pt x="14" y="6"/>
                    <a:pt x="14" y="6"/>
                    <a:pt x="14" y="6"/>
                  </a:cubicBezTo>
                  <a:cubicBezTo>
                    <a:pt x="16" y="4"/>
                    <a:pt x="18" y="2"/>
                    <a:pt x="20" y="1"/>
                  </a:cubicBezTo>
                  <a:cubicBezTo>
                    <a:pt x="22" y="0"/>
                    <a:pt x="23"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0" y="42"/>
                    <a:pt x="20" y="42"/>
                    <a:pt x="20" y="42"/>
                  </a:cubicBezTo>
                  <a:cubicBezTo>
                    <a:pt x="20" y="40"/>
                    <a:pt x="20" y="40"/>
                    <a:pt x="20" y="40"/>
                  </a:cubicBezTo>
                  <a:cubicBezTo>
                    <a:pt x="22" y="40"/>
                    <a:pt x="23" y="39"/>
                    <a:pt x="23" y="38"/>
                  </a:cubicBezTo>
                  <a:cubicBezTo>
                    <a:pt x="24" y="38"/>
                    <a:pt x="24" y="36"/>
                    <a:pt x="24" y="33"/>
                  </a:cubicBezTo>
                  <a:cubicBezTo>
                    <a:pt x="24" y="15"/>
                    <a:pt x="24" y="15"/>
                    <a:pt x="24" y="15"/>
                  </a:cubicBezTo>
                  <a:cubicBezTo>
                    <a:pt x="24" y="11"/>
                    <a:pt x="24" y="9"/>
                    <a:pt x="24" y="8"/>
                  </a:cubicBezTo>
                  <a:cubicBezTo>
                    <a:pt x="23" y="7"/>
                    <a:pt x="23" y="7"/>
                    <a:pt x="22" y="6"/>
                  </a:cubicBezTo>
                  <a:cubicBezTo>
                    <a:pt x="22" y="6"/>
                    <a:pt x="21" y="6"/>
                    <a:pt x="21" y="6"/>
                  </a:cubicBezTo>
                  <a:cubicBezTo>
                    <a:pt x="18" y="6"/>
                    <a:pt x="16" y="7"/>
                    <a:pt x="14" y="11"/>
                  </a:cubicBezTo>
                  <a:cubicBezTo>
                    <a:pt x="14" y="33"/>
                    <a:pt x="14" y="33"/>
                    <a:pt x="14" y="33"/>
                  </a:cubicBezTo>
                  <a:cubicBezTo>
                    <a:pt x="14"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3" y="38"/>
                    <a:pt x="4" y="36"/>
                    <a:pt x="4" y="33"/>
                  </a:cubicBezTo>
                  <a:cubicBezTo>
                    <a:pt x="4" y="10"/>
                    <a:pt x="4" y="10"/>
                    <a:pt x="4" y="10"/>
                  </a:cubicBezTo>
                  <a:cubicBezTo>
                    <a:pt x="4" y="7"/>
                    <a:pt x="3" y="5"/>
                    <a:pt x="3" y="4"/>
                  </a:cubicBezTo>
                  <a:cubicBezTo>
                    <a:pt x="2" y="3"/>
                    <a:pt x="1" y="3"/>
                    <a:pt x="0" y="2"/>
                  </a:cubicBezTo>
                  <a:cubicBezTo>
                    <a:pt x="0" y="1"/>
                    <a:pt x="0" y="1"/>
                    <a:pt x="0" y="1"/>
                  </a:cubicBezTo>
                  <a:lnTo>
                    <a:pt x="14"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íşḷïḋè">
              <a:extLst>
                <a:ext uri="{FF2B5EF4-FFF2-40B4-BE49-F238E27FC236}">
                  <a16:creationId xmlns:a16="http://schemas.microsoft.com/office/drawing/2014/main" xmlns="" id="{240B82B0-A5CC-4F8F-9561-75379A77B662}"/>
                </a:ext>
              </a:extLst>
            </p:cNvPr>
            <p:cNvSpPr/>
            <p:nvPr/>
          </p:nvSpPr>
          <p:spPr bwMode="auto">
            <a:xfrm>
              <a:off x="7886700" y="3802063"/>
              <a:ext cx="112713" cy="142875"/>
            </a:xfrm>
            <a:custGeom>
              <a:avLst/>
              <a:gdLst>
                <a:gd name="T0" fmla="*/ 17 w 34"/>
                <a:gd name="T1" fmla="*/ 0 h 43"/>
                <a:gd name="T2" fmla="*/ 26 w 34"/>
                <a:gd name="T3" fmla="*/ 2 h 43"/>
                <a:gd name="T4" fmla="*/ 32 w 34"/>
                <a:gd name="T5" fmla="*/ 10 h 43"/>
                <a:gd name="T6" fmla="*/ 34 w 34"/>
                <a:gd name="T7" fmla="*/ 21 h 43"/>
                <a:gd name="T8" fmla="*/ 31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8 w 34"/>
                <a:gd name="T21" fmla="*/ 3 h 43"/>
                <a:gd name="T22" fmla="*/ 14 w 34"/>
                <a:gd name="T23" fmla="*/ 4 h 43"/>
                <a:gd name="T24" fmla="*/ 12 w 34"/>
                <a:gd name="T25" fmla="*/ 11 h 43"/>
                <a:gd name="T26" fmla="*/ 12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8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1" y="0"/>
                    <a:pt x="23" y="1"/>
                    <a:pt x="26" y="2"/>
                  </a:cubicBezTo>
                  <a:cubicBezTo>
                    <a:pt x="29" y="4"/>
                    <a:pt x="31" y="7"/>
                    <a:pt x="32" y="10"/>
                  </a:cubicBezTo>
                  <a:cubicBezTo>
                    <a:pt x="34" y="14"/>
                    <a:pt x="34" y="17"/>
                    <a:pt x="34" y="21"/>
                  </a:cubicBezTo>
                  <a:cubicBezTo>
                    <a:pt x="34" y="27"/>
                    <a:pt x="33" y="32"/>
                    <a:pt x="31"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8" y="3"/>
                  </a:moveTo>
                  <a:cubicBezTo>
                    <a:pt x="16" y="3"/>
                    <a:pt x="15" y="3"/>
                    <a:pt x="14" y="4"/>
                  </a:cubicBezTo>
                  <a:cubicBezTo>
                    <a:pt x="13" y="6"/>
                    <a:pt x="13" y="8"/>
                    <a:pt x="12" y="11"/>
                  </a:cubicBezTo>
                  <a:cubicBezTo>
                    <a:pt x="12" y="14"/>
                    <a:pt x="12" y="19"/>
                    <a:pt x="12" y="25"/>
                  </a:cubicBezTo>
                  <a:cubicBezTo>
                    <a:pt x="12" y="28"/>
                    <a:pt x="12" y="31"/>
                    <a:pt x="12" y="34"/>
                  </a:cubicBezTo>
                  <a:cubicBezTo>
                    <a:pt x="13" y="36"/>
                    <a:pt x="13" y="37"/>
                    <a:pt x="14" y="38"/>
                  </a:cubicBezTo>
                  <a:cubicBezTo>
                    <a:pt x="15" y="39"/>
                    <a:pt x="16" y="40"/>
                    <a:pt x="17" y="40"/>
                  </a:cubicBezTo>
                  <a:cubicBezTo>
                    <a:pt x="19" y="40"/>
                    <a:pt x="19" y="40"/>
                    <a:pt x="20" y="39"/>
                  </a:cubicBezTo>
                  <a:cubicBezTo>
                    <a:pt x="21" y="38"/>
                    <a:pt x="22" y="37"/>
                    <a:pt x="22" y="35"/>
                  </a:cubicBezTo>
                  <a:cubicBezTo>
                    <a:pt x="23" y="32"/>
                    <a:pt x="23" y="26"/>
                    <a:pt x="23" y="18"/>
                  </a:cubicBezTo>
                  <a:cubicBezTo>
                    <a:pt x="23" y="13"/>
                    <a:pt x="23" y="10"/>
                    <a:pt x="22" y="8"/>
                  </a:cubicBezTo>
                  <a:cubicBezTo>
                    <a:pt x="22" y="6"/>
                    <a:pt x="21" y="4"/>
                    <a:pt x="20" y="4"/>
                  </a:cubicBezTo>
                  <a:cubicBezTo>
                    <a:pt x="19" y="3"/>
                    <a:pt x="19" y="3"/>
                    <a:pt x="18"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îSḷïďe">
              <a:extLst>
                <a:ext uri="{FF2B5EF4-FFF2-40B4-BE49-F238E27FC236}">
                  <a16:creationId xmlns:a16="http://schemas.microsoft.com/office/drawing/2014/main" xmlns="" id="{5F1EE68D-D8BB-4DD7-A1E7-A7B67E50F203}"/>
                </a:ext>
              </a:extLst>
            </p:cNvPr>
            <p:cNvSpPr/>
            <p:nvPr/>
          </p:nvSpPr>
          <p:spPr bwMode="auto">
            <a:xfrm>
              <a:off x="8021638" y="3743325"/>
              <a:ext cx="66675" cy="198438"/>
            </a:xfrm>
            <a:custGeom>
              <a:avLst/>
              <a:gdLst>
                <a:gd name="T0" fmla="*/ 16 w 20"/>
                <a:gd name="T1" fmla="*/ 0 h 60"/>
                <a:gd name="T2" fmla="*/ 16 w 20"/>
                <a:gd name="T3" fmla="*/ 51 h 60"/>
                <a:gd name="T4" fmla="*/ 17 w 20"/>
                <a:gd name="T5" fmla="*/ 57 h 60"/>
                <a:gd name="T6" fmla="*/ 20 w 20"/>
                <a:gd name="T7" fmla="*/ 58 h 60"/>
                <a:gd name="T8" fmla="*/ 20 w 20"/>
                <a:gd name="T9" fmla="*/ 60 h 60"/>
                <a:gd name="T10" fmla="*/ 0 w 20"/>
                <a:gd name="T11" fmla="*/ 60 h 60"/>
                <a:gd name="T12" fmla="*/ 0 w 20"/>
                <a:gd name="T13" fmla="*/ 58 h 60"/>
                <a:gd name="T14" fmla="*/ 4 w 20"/>
                <a:gd name="T15" fmla="*/ 57 h 60"/>
                <a:gd name="T16" fmla="*/ 5 w 20"/>
                <a:gd name="T17" fmla="*/ 51 h 60"/>
                <a:gd name="T18" fmla="*/ 5 w 20"/>
                <a:gd name="T19" fmla="*/ 9 h 60"/>
                <a:gd name="T20" fmla="*/ 4 w 20"/>
                <a:gd name="T21" fmla="*/ 3 h 60"/>
                <a:gd name="T22" fmla="*/ 0 w 20"/>
                <a:gd name="T23" fmla="*/ 2 h 60"/>
                <a:gd name="T24" fmla="*/ 0 w 20"/>
                <a:gd name="T25" fmla="*/ 0 h 60"/>
                <a:gd name="T26" fmla="*/ 16 w 2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60">
                  <a:moveTo>
                    <a:pt x="16" y="0"/>
                  </a:moveTo>
                  <a:cubicBezTo>
                    <a:pt x="16" y="51"/>
                    <a:pt x="16" y="51"/>
                    <a:pt x="16" y="51"/>
                  </a:cubicBezTo>
                  <a:cubicBezTo>
                    <a:pt x="16" y="54"/>
                    <a:pt x="16" y="56"/>
                    <a:pt x="17" y="57"/>
                  </a:cubicBezTo>
                  <a:cubicBezTo>
                    <a:pt x="17" y="58"/>
                    <a:pt x="18" y="58"/>
                    <a:pt x="20" y="58"/>
                  </a:cubicBezTo>
                  <a:cubicBezTo>
                    <a:pt x="20" y="60"/>
                    <a:pt x="20" y="60"/>
                    <a:pt x="20" y="60"/>
                  </a:cubicBezTo>
                  <a:cubicBezTo>
                    <a:pt x="0" y="60"/>
                    <a:pt x="0" y="60"/>
                    <a:pt x="0" y="60"/>
                  </a:cubicBezTo>
                  <a:cubicBezTo>
                    <a:pt x="0" y="58"/>
                    <a:pt x="0" y="58"/>
                    <a:pt x="0" y="58"/>
                  </a:cubicBezTo>
                  <a:cubicBezTo>
                    <a:pt x="2" y="58"/>
                    <a:pt x="3" y="58"/>
                    <a:pt x="4" y="57"/>
                  </a:cubicBezTo>
                  <a:cubicBezTo>
                    <a:pt x="5" y="56"/>
                    <a:pt x="5" y="54"/>
                    <a:pt x="5" y="51"/>
                  </a:cubicBezTo>
                  <a:cubicBezTo>
                    <a:pt x="5" y="9"/>
                    <a:pt x="5" y="9"/>
                    <a:pt x="5" y="9"/>
                  </a:cubicBezTo>
                  <a:cubicBezTo>
                    <a:pt x="5" y="6"/>
                    <a:pt x="4" y="4"/>
                    <a:pt x="4" y="3"/>
                  </a:cubicBezTo>
                  <a:cubicBezTo>
                    <a:pt x="3" y="3"/>
                    <a:pt x="2" y="2"/>
                    <a:pt x="0" y="2"/>
                  </a:cubicBezTo>
                  <a:cubicBezTo>
                    <a:pt x="0" y="0"/>
                    <a:pt x="0" y="0"/>
                    <a:pt x="0" y="0"/>
                  </a:cubicBezTo>
                  <a:lnTo>
                    <a:pt x="16"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ïŝļíḍè">
              <a:extLst>
                <a:ext uri="{FF2B5EF4-FFF2-40B4-BE49-F238E27FC236}">
                  <a16:creationId xmlns:a16="http://schemas.microsoft.com/office/drawing/2014/main" xmlns="" id="{4E217BFE-BC56-446C-9A3B-819A82264D1F}"/>
                </a:ext>
              </a:extLst>
            </p:cNvPr>
            <p:cNvSpPr/>
            <p:nvPr/>
          </p:nvSpPr>
          <p:spPr bwMode="auto">
            <a:xfrm>
              <a:off x="8107363" y="3802063"/>
              <a:ext cx="112713" cy="142875"/>
            </a:xfrm>
            <a:custGeom>
              <a:avLst/>
              <a:gdLst>
                <a:gd name="T0" fmla="*/ 17 w 34"/>
                <a:gd name="T1" fmla="*/ 0 h 43"/>
                <a:gd name="T2" fmla="*/ 26 w 34"/>
                <a:gd name="T3" fmla="*/ 2 h 43"/>
                <a:gd name="T4" fmla="*/ 32 w 34"/>
                <a:gd name="T5" fmla="*/ 10 h 43"/>
                <a:gd name="T6" fmla="*/ 34 w 34"/>
                <a:gd name="T7" fmla="*/ 21 h 43"/>
                <a:gd name="T8" fmla="*/ 30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7 w 34"/>
                <a:gd name="T21" fmla="*/ 3 h 43"/>
                <a:gd name="T22" fmla="*/ 14 w 34"/>
                <a:gd name="T23" fmla="*/ 4 h 43"/>
                <a:gd name="T24" fmla="*/ 12 w 34"/>
                <a:gd name="T25" fmla="*/ 11 h 43"/>
                <a:gd name="T26" fmla="*/ 11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7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0" y="0"/>
                    <a:pt x="23" y="1"/>
                    <a:pt x="26" y="2"/>
                  </a:cubicBezTo>
                  <a:cubicBezTo>
                    <a:pt x="29" y="4"/>
                    <a:pt x="31" y="7"/>
                    <a:pt x="32" y="10"/>
                  </a:cubicBezTo>
                  <a:cubicBezTo>
                    <a:pt x="33" y="14"/>
                    <a:pt x="34" y="17"/>
                    <a:pt x="34" y="21"/>
                  </a:cubicBezTo>
                  <a:cubicBezTo>
                    <a:pt x="34" y="27"/>
                    <a:pt x="33" y="32"/>
                    <a:pt x="30"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7" y="3"/>
                  </a:moveTo>
                  <a:cubicBezTo>
                    <a:pt x="16" y="3"/>
                    <a:pt x="15" y="3"/>
                    <a:pt x="14" y="4"/>
                  </a:cubicBezTo>
                  <a:cubicBezTo>
                    <a:pt x="13" y="6"/>
                    <a:pt x="12" y="8"/>
                    <a:pt x="12" y="11"/>
                  </a:cubicBezTo>
                  <a:cubicBezTo>
                    <a:pt x="12" y="14"/>
                    <a:pt x="11" y="19"/>
                    <a:pt x="11" y="25"/>
                  </a:cubicBezTo>
                  <a:cubicBezTo>
                    <a:pt x="11" y="28"/>
                    <a:pt x="12" y="31"/>
                    <a:pt x="12" y="34"/>
                  </a:cubicBezTo>
                  <a:cubicBezTo>
                    <a:pt x="12" y="36"/>
                    <a:pt x="13" y="37"/>
                    <a:pt x="14" y="38"/>
                  </a:cubicBezTo>
                  <a:cubicBezTo>
                    <a:pt x="15" y="39"/>
                    <a:pt x="16" y="40"/>
                    <a:pt x="17" y="40"/>
                  </a:cubicBezTo>
                  <a:cubicBezTo>
                    <a:pt x="18" y="40"/>
                    <a:pt x="19" y="40"/>
                    <a:pt x="20" y="39"/>
                  </a:cubicBezTo>
                  <a:cubicBezTo>
                    <a:pt x="21" y="38"/>
                    <a:pt x="22" y="37"/>
                    <a:pt x="22" y="35"/>
                  </a:cubicBezTo>
                  <a:cubicBezTo>
                    <a:pt x="22" y="32"/>
                    <a:pt x="23" y="26"/>
                    <a:pt x="23" y="18"/>
                  </a:cubicBezTo>
                  <a:cubicBezTo>
                    <a:pt x="23" y="13"/>
                    <a:pt x="22" y="10"/>
                    <a:pt x="22" y="8"/>
                  </a:cubicBezTo>
                  <a:cubicBezTo>
                    <a:pt x="22" y="6"/>
                    <a:pt x="21" y="4"/>
                    <a:pt x="20" y="4"/>
                  </a:cubicBezTo>
                  <a:cubicBezTo>
                    <a:pt x="19" y="3"/>
                    <a:pt x="18" y="3"/>
                    <a:pt x="17"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i$ľïḍê">
              <a:extLst>
                <a:ext uri="{FF2B5EF4-FFF2-40B4-BE49-F238E27FC236}">
                  <a16:creationId xmlns:a16="http://schemas.microsoft.com/office/drawing/2014/main" xmlns="" id="{6E7D8AA3-1252-4305-965F-D0A604B403EA}"/>
                </a:ext>
              </a:extLst>
            </p:cNvPr>
            <p:cNvSpPr/>
            <p:nvPr/>
          </p:nvSpPr>
          <p:spPr bwMode="auto">
            <a:xfrm>
              <a:off x="8247063" y="3802063"/>
              <a:ext cx="119063" cy="203200"/>
            </a:xfrm>
            <a:custGeom>
              <a:avLst/>
              <a:gdLst>
                <a:gd name="T0" fmla="*/ 23 w 36"/>
                <a:gd name="T1" fmla="*/ 1 h 61"/>
                <a:gd name="T2" fmla="*/ 36 w 36"/>
                <a:gd name="T3" fmla="*/ 1 h 61"/>
                <a:gd name="T4" fmla="*/ 36 w 36"/>
                <a:gd name="T5" fmla="*/ 6 h 61"/>
                <a:gd name="T6" fmla="*/ 29 w 36"/>
                <a:gd name="T7" fmla="*/ 6 h 61"/>
                <a:gd name="T8" fmla="*/ 31 w 36"/>
                <a:gd name="T9" fmla="*/ 10 h 61"/>
                <a:gd name="T10" fmla="*/ 32 w 36"/>
                <a:gd name="T11" fmla="*/ 15 h 61"/>
                <a:gd name="T12" fmla="*/ 30 w 36"/>
                <a:gd name="T13" fmla="*/ 23 h 61"/>
                <a:gd name="T14" fmla="*/ 24 w 36"/>
                <a:gd name="T15" fmla="*/ 28 h 61"/>
                <a:gd name="T16" fmla="*/ 18 w 36"/>
                <a:gd name="T17" fmla="*/ 29 h 61"/>
                <a:gd name="T18" fmla="*/ 13 w 36"/>
                <a:gd name="T19" fmla="*/ 29 h 61"/>
                <a:gd name="T20" fmla="*/ 10 w 36"/>
                <a:gd name="T21" fmla="*/ 31 h 61"/>
                <a:gd name="T22" fmla="*/ 9 w 36"/>
                <a:gd name="T23" fmla="*/ 34 h 61"/>
                <a:gd name="T24" fmla="*/ 10 w 36"/>
                <a:gd name="T25" fmla="*/ 36 h 61"/>
                <a:gd name="T26" fmla="*/ 13 w 36"/>
                <a:gd name="T27" fmla="*/ 37 h 61"/>
                <a:gd name="T28" fmla="*/ 20 w 36"/>
                <a:gd name="T29" fmla="*/ 37 h 61"/>
                <a:gd name="T30" fmla="*/ 31 w 36"/>
                <a:gd name="T31" fmla="*/ 39 h 61"/>
                <a:gd name="T32" fmla="*/ 36 w 36"/>
                <a:gd name="T33" fmla="*/ 48 h 61"/>
                <a:gd name="T34" fmla="*/ 34 w 36"/>
                <a:gd name="T35" fmla="*/ 55 h 61"/>
                <a:gd name="T36" fmla="*/ 28 w 36"/>
                <a:gd name="T37" fmla="*/ 59 h 61"/>
                <a:gd name="T38" fmla="*/ 17 w 36"/>
                <a:gd name="T39" fmla="*/ 61 h 61"/>
                <a:gd name="T40" fmla="*/ 8 w 36"/>
                <a:gd name="T41" fmla="*/ 60 h 61"/>
                <a:gd name="T42" fmla="*/ 2 w 36"/>
                <a:gd name="T43" fmla="*/ 57 h 61"/>
                <a:gd name="T44" fmla="*/ 0 w 36"/>
                <a:gd name="T45" fmla="*/ 53 h 61"/>
                <a:gd name="T46" fmla="*/ 2 w 36"/>
                <a:gd name="T47" fmla="*/ 49 h 61"/>
                <a:gd name="T48" fmla="*/ 7 w 36"/>
                <a:gd name="T49" fmla="*/ 47 h 61"/>
                <a:gd name="T50" fmla="*/ 2 w 36"/>
                <a:gd name="T51" fmla="*/ 39 h 61"/>
                <a:gd name="T52" fmla="*/ 4 w 36"/>
                <a:gd name="T53" fmla="*/ 33 h 61"/>
                <a:gd name="T54" fmla="*/ 10 w 36"/>
                <a:gd name="T55" fmla="*/ 28 h 61"/>
                <a:gd name="T56" fmla="*/ 3 w 36"/>
                <a:gd name="T57" fmla="*/ 23 h 61"/>
                <a:gd name="T58" fmla="*/ 0 w 36"/>
                <a:gd name="T59" fmla="*/ 14 h 61"/>
                <a:gd name="T60" fmla="*/ 5 w 36"/>
                <a:gd name="T61" fmla="*/ 4 h 61"/>
                <a:gd name="T62" fmla="*/ 16 w 36"/>
                <a:gd name="T63" fmla="*/ 0 h 61"/>
                <a:gd name="T64" fmla="*/ 23 w 36"/>
                <a:gd name="T65" fmla="*/ 1 h 61"/>
                <a:gd name="T66" fmla="*/ 17 w 36"/>
                <a:gd name="T67" fmla="*/ 2 h 61"/>
                <a:gd name="T68" fmla="*/ 13 w 36"/>
                <a:gd name="T69" fmla="*/ 5 h 61"/>
                <a:gd name="T70" fmla="*/ 11 w 36"/>
                <a:gd name="T71" fmla="*/ 15 h 61"/>
                <a:gd name="T72" fmla="*/ 13 w 36"/>
                <a:gd name="T73" fmla="*/ 24 h 61"/>
                <a:gd name="T74" fmla="*/ 16 w 36"/>
                <a:gd name="T75" fmla="*/ 27 h 61"/>
                <a:gd name="T76" fmla="*/ 20 w 36"/>
                <a:gd name="T77" fmla="*/ 24 h 61"/>
                <a:gd name="T78" fmla="*/ 22 w 36"/>
                <a:gd name="T79" fmla="*/ 15 h 61"/>
                <a:gd name="T80" fmla="*/ 20 w 36"/>
                <a:gd name="T81" fmla="*/ 4 h 61"/>
                <a:gd name="T82" fmla="*/ 17 w 36"/>
                <a:gd name="T83" fmla="*/ 2 h 61"/>
                <a:gd name="T84" fmla="*/ 14 w 36"/>
                <a:gd name="T85" fmla="*/ 48 h 61"/>
                <a:gd name="T86" fmla="*/ 9 w 36"/>
                <a:gd name="T87" fmla="*/ 49 h 61"/>
                <a:gd name="T88" fmla="*/ 7 w 36"/>
                <a:gd name="T89" fmla="*/ 52 h 61"/>
                <a:gd name="T90" fmla="*/ 9 w 36"/>
                <a:gd name="T91" fmla="*/ 56 h 61"/>
                <a:gd name="T92" fmla="*/ 18 w 36"/>
                <a:gd name="T93" fmla="*/ 58 h 61"/>
                <a:gd name="T94" fmla="*/ 26 w 36"/>
                <a:gd name="T95" fmla="*/ 57 h 61"/>
                <a:gd name="T96" fmla="*/ 29 w 36"/>
                <a:gd name="T97" fmla="*/ 52 h 61"/>
                <a:gd name="T98" fmla="*/ 29 w 36"/>
                <a:gd name="T99" fmla="*/ 50 h 61"/>
                <a:gd name="T100" fmla="*/ 26 w 36"/>
                <a:gd name="T101" fmla="*/ 48 h 61"/>
                <a:gd name="T102" fmla="*/ 14 w 36"/>
                <a:gd name="T103"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61">
                  <a:moveTo>
                    <a:pt x="23" y="1"/>
                  </a:moveTo>
                  <a:cubicBezTo>
                    <a:pt x="36" y="1"/>
                    <a:pt x="36" y="1"/>
                    <a:pt x="36" y="1"/>
                  </a:cubicBezTo>
                  <a:cubicBezTo>
                    <a:pt x="36" y="6"/>
                    <a:pt x="36" y="6"/>
                    <a:pt x="36" y="6"/>
                  </a:cubicBezTo>
                  <a:cubicBezTo>
                    <a:pt x="29" y="6"/>
                    <a:pt x="29" y="6"/>
                    <a:pt x="29" y="6"/>
                  </a:cubicBezTo>
                  <a:cubicBezTo>
                    <a:pt x="30" y="8"/>
                    <a:pt x="31" y="9"/>
                    <a:pt x="31" y="10"/>
                  </a:cubicBezTo>
                  <a:cubicBezTo>
                    <a:pt x="32" y="12"/>
                    <a:pt x="32" y="13"/>
                    <a:pt x="32" y="15"/>
                  </a:cubicBezTo>
                  <a:cubicBezTo>
                    <a:pt x="32" y="18"/>
                    <a:pt x="31" y="20"/>
                    <a:pt x="30" y="23"/>
                  </a:cubicBezTo>
                  <a:cubicBezTo>
                    <a:pt x="29" y="25"/>
                    <a:pt x="27" y="26"/>
                    <a:pt x="24" y="28"/>
                  </a:cubicBezTo>
                  <a:cubicBezTo>
                    <a:pt x="22" y="29"/>
                    <a:pt x="20" y="29"/>
                    <a:pt x="18" y="29"/>
                  </a:cubicBezTo>
                  <a:cubicBezTo>
                    <a:pt x="17" y="29"/>
                    <a:pt x="16" y="29"/>
                    <a:pt x="13" y="29"/>
                  </a:cubicBezTo>
                  <a:cubicBezTo>
                    <a:pt x="12" y="29"/>
                    <a:pt x="11" y="30"/>
                    <a:pt x="10" y="31"/>
                  </a:cubicBezTo>
                  <a:cubicBezTo>
                    <a:pt x="9" y="31"/>
                    <a:pt x="9" y="32"/>
                    <a:pt x="9" y="34"/>
                  </a:cubicBezTo>
                  <a:cubicBezTo>
                    <a:pt x="9" y="35"/>
                    <a:pt x="9" y="36"/>
                    <a:pt x="10" y="36"/>
                  </a:cubicBezTo>
                  <a:cubicBezTo>
                    <a:pt x="11" y="37"/>
                    <a:pt x="12" y="37"/>
                    <a:pt x="13" y="37"/>
                  </a:cubicBezTo>
                  <a:cubicBezTo>
                    <a:pt x="20" y="37"/>
                    <a:pt x="20" y="37"/>
                    <a:pt x="20" y="37"/>
                  </a:cubicBezTo>
                  <a:cubicBezTo>
                    <a:pt x="26" y="37"/>
                    <a:pt x="29" y="38"/>
                    <a:pt x="31" y="39"/>
                  </a:cubicBezTo>
                  <a:cubicBezTo>
                    <a:pt x="34" y="41"/>
                    <a:pt x="36" y="44"/>
                    <a:pt x="36" y="48"/>
                  </a:cubicBezTo>
                  <a:cubicBezTo>
                    <a:pt x="36" y="50"/>
                    <a:pt x="35" y="52"/>
                    <a:pt x="34" y="55"/>
                  </a:cubicBezTo>
                  <a:cubicBezTo>
                    <a:pt x="32" y="57"/>
                    <a:pt x="31" y="58"/>
                    <a:pt x="28" y="59"/>
                  </a:cubicBezTo>
                  <a:cubicBezTo>
                    <a:pt x="25" y="60"/>
                    <a:pt x="21" y="61"/>
                    <a:pt x="17" y="61"/>
                  </a:cubicBezTo>
                  <a:cubicBezTo>
                    <a:pt x="14" y="61"/>
                    <a:pt x="11" y="61"/>
                    <a:pt x="8" y="60"/>
                  </a:cubicBezTo>
                  <a:cubicBezTo>
                    <a:pt x="5" y="59"/>
                    <a:pt x="3" y="58"/>
                    <a:pt x="2" y="57"/>
                  </a:cubicBezTo>
                  <a:cubicBezTo>
                    <a:pt x="1" y="56"/>
                    <a:pt x="0" y="55"/>
                    <a:pt x="0" y="53"/>
                  </a:cubicBezTo>
                  <a:cubicBezTo>
                    <a:pt x="0" y="52"/>
                    <a:pt x="1" y="51"/>
                    <a:pt x="2" y="49"/>
                  </a:cubicBezTo>
                  <a:cubicBezTo>
                    <a:pt x="3" y="48"/>
                    <a:pt x="4" y="48"/>
                    <a:pt x="7" y="47"/>
                  </a:cubicBezTo>
                  <a:cubicBezTo>
                    <a:pt x="3" y="45"/>
                    <a:pt x="2" y="42"/>
                    <a:pt x="2" y="39"/>
                  </a:cubicBezTo>
                  <a:cubicBezTo>
                    <a:pt x="2" y="37"/>
                    <a:pt x="2" y="35"/>
                    <a:pt x="4" y="33"/>
                  </a:cubicBezTo>
                  <a:cubicBezTo>
                    <a:pt x="5" y="31"/>
                    <a:pt x="7" y="30"/>
                    <a:pt x="10" y="28"/>
                  </a:cubicBezTo>
                  <a:cubicBezTo>
                    <a:pt x="7" y="27"/>
                    <a:pt x="4" y="25"/>
                    <a:pt x="3" y="23"/>
                  </a:cubicBezTo>
                  <a:cubicBezTo>
                    <a:pt x="1" y="20"/>
                    <a:pt x="0" y="17"/>
                    <a:pt x="0" y="14"/>
                  </a:cubicBezTo>
                  <a:cubicBezTo>
                    <a:pt x="0" y="10"/>
                    <a:pt x="2" y="7"/>
                    <a:pt x="5" y="4"/>
                  </a:cubicBezTo>
                  <a:cubicBezTo>
                    <a:pt x="8" y="1"/>
                    <a:pt x="11" y="0"/>
                    <a:pt x="16" y="0"/>
                  </a:cubicBezTo>
                  <a:cubicBezTo>
                    <a:pt x="18" y="0"/>
                    <a:pt x="21" y="0"/>
                    <a:pt x="23" y="1"/>
                  </a:cubicBezTo>
                  <a:close/>
                  <a:moveTo>
                    <a:pt x="17" y="2"/>
                  </a:moveTo>
                  <a:cubicBezTo>
                    <a:pt x="15" y="2"/>
                    <a:pt x="14" y="3"/>
                    <a:pt x="13" y="5"/>
                  </a:cubicBezTo>
                  <a:cubicBezTo>
                    <a:pt x="12" y="7"/>
                    <a:pt x="11" y="10"/>
                    <a:pt x="11" y="15"/>
                  </a:cubicBezTo>
                  <a:cubicBezTo>
                    <a:pt x="11" y="20"/>
                    <a:pt x="12" y="23"/>
                    <a:pt x="13" y="24"/>
                  </a:cubicBezTo>
                  <a:cubicBezTo>
                    <a:pt x="14" y="26"/>
                    <a:pt x="15" y="27"/>
                    <a:pt x="16" y="27"/>
                  </a:cubicBezTo>
                  <a:cubicBezTo>
                    <a:pt x="18" y="27"/>
                    <a:pt x="19" y="26"/>
                    <a:pt x="20" y="24"/>
                  </a:cubicBezTo>
                  <a:cubicBezTo>
                    <a:pt x="21" y="23"/>
                    <a:pt x="22" y="20"/>
                    <a:pt x="22" y="15"/>
                  </a:cubicBezTo>
                  <a:cubicBezTo>
                    <a:pt x="22" y="10"/>
                    <a:pt x="21" y="6"/>
                    <a:pt x="20" y="4"/>
                  </a:cubicBezTo>
                  <a:cubicBezTo>
                    <a:pt x="19" y="3"/>
                    <a:pt x="18" y="2"/>
                    <a:pt x="17" y="2"/>
                  </a:cubicBezTo>
                  <a:close/>
                  <a:moveTo>
                    <a:pt x="14" y="48"/>
                  </a:moveTo>
                  <a:cubicBezTo>
                    <a:pt x="12" y="48"/>
                    <a:pt x="10" y="48"/>
                    <a:pt x="9" y="49"/>
                  </a:cubicBezTo>
                  <a:cubicBezTo>
                    <a:pt x="8" y="50"/>
                    <a:pt x="7" y="51"/>
                    <a:pt x="7" y="52"/>
                  </a:cubicBezTo>
                  <a:cubicBezTo>
                    <a:pt x="7" y="54"/>
                    <a:pt x="8" y="55"/>
                    <a:pt x="9" y="56"/>
                  </a:cubicBezTo>
                  <a:cubicBezTo>
                    <a:pt x="11" y="58"/>
                    <a:pt x="14" y="58"/>
                    <a:pt x="18" y="58"/>
                  </a:cubicBezTo>
                  <a:cubicBezTo>
                    <a:pt x="21" y="58"/>
                    <a:pt x="24" y="58"/>
                    <a:pt x="26" y="57"/>
                  </a:cubicBezTo>
                  <a:cubicBezTo>
                    <a:pt x="28" y="55"/>
                    <a:pt x="29" y="54"/>
                    <a:pt x="29" y="52"/>
                  </a:cubicBezTo>
                  <a:cubicBezTo>
                    <a:pt x="29" y="51"/>
                    <a:pt x="29" y="51"/>
                    <a:pt x="29" y="50"/>
                  </a:cubicBezTo>
                  <a:cubicBezTo>
                    <a:pt x="28" y="49"/>
                    <a:pt x="27" y="49"/>
                    <a:pt x="26" y="48"/>
                  </a:cubicBezTo>
                  <a:cubicBezTo>
                    <a:pt x="24" y="48"/>
                    <a:pt x="20" y="48"/>
                    <a:pt x="14" y="4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iṧľidê">
              <a:extLst>
                <a:ext uri="{FF2B5EF4-FFF2-40B4-BE49-F238E27FC236}">
                  <a16:creationId xmlns:a16="http://schemas.microsoft.com/office/drawing/2014/main" xmlns="" id="{1732E584-6543-4589-8D6A-3A573EFE5165}"/>
                </a:ext>
              </a:extLst>
            </p:cNvPr>
            <p:cNvSpPr/>
            <p:nvPr/>
          </p:nvSpPr>
          <p:spPr bwMode="auto">
            <a:xfrm>
              <a:off x="8378825" y="3805238"/>
              <a:ext cx="128588" cy="200025"/>
            </a:xfrm>
            <a:custGeom>
              <a:avLst/>
              <a:gdLst>
                <a:gd name="T0" fmla="*/ 19 w 39"/>
                <a:gd name="T1" fmla="*/ 42 h 60"/>
                <a:gd name="T2" fmla="*/ 7 w 39"/>
                <a:gd name="T3" fmla="*/ 12 h 60"/>
                <a:gd name="T4" fmla="*/ 3 w 39"/>
                <a:gd name="T5" fmla="*/ 4 h 60"/>
                <a:gd name="T6" fmla="*/ 0 w 39"/>
                <a:gd name="T7" fmla="*/ 1 h 60"/>
                <a:gd name="T8" fmla="*/ 0 w 39"/>
                <a:gd name="T9" fmla="*/ 0 h 60"/>
                <a:gd name="T10" fmla="*/ 20 w 39"/>
                <a:gd name="T11" fmla="*/ 0 h 60"/>
                <a:gd name="T12" fmla="*/ 20 w 39"/>
                <a:gd name="T13" fmla="*/ 1 h 60"/>
                <a:gd name="T14" fmla="*/ 17 w 39"/>
                <a:gd name="T15" fmla="*/ 2 h 60"/>
                <a:gd name="T16" fmla="*/ 16 w 39"/>
                <a:gd name="T17" fmla="*/ 4 h 60"/>
                <a:gd name="T18" fmla="*/ 18 w 39"/>
                <a:gd name="T19" fmla="*/ 11 h 60"/>
                <a:gd name="T20" fmla="*/ 24 w 39"/>
                <a:gd name="T21" fmla="*/ 27 h 60"/>
                <a:gd name="T22" fmla="*/ 28 w 39"/>
                <a:gd name="T23" fmla="*/ 14 h 60"/>
                <a:gd name="T24" fmla="*/ 31 w 39"/>
                <a:gd name="T25" fmla="*/ 5 h 60"/>
                <a:gd name="T26" fmla="*/ 30 w 39"/>
                <a:gd name="T27" fmla="*/ 2 h 60"/>
                <a:gd name="T28" fmla="*/ 26 w 39"/>
                <a:gd name="T29" fmla="*/ 1 h 60"/>
                <a:gd name="T30" fmla="*/ 26 w 39"/>
                <a:gd name="T31" fmla="*/ 0 h 60"/>
                <a:gd name="T32" fmla="*/ 39 w 39"/>
                <a:gd name="T33" fmla="*/ 0 h 60"/>
                <a:gd name="T34" fmla="*/ 39 w 39"/>
                <a:gd name="T35" fmla="*/ 1 h 60"/>
                <a:gd name="T36" fmla="*/ 36 w 39"/>
                <a:gd name="T37" fmla="*/ 3 h 60"/>
                <a:gd name="T38" fmla="*/ 32 w 39"/>
                <a:gd name="T39" fmla="*/ 12 h 60"/>
                <a:gd name="T40" fmla="*/ 22 w 39"/>
                <a:gd name="T41" fmla="*/ 42 h 60"/>
                <a:gd name="T42" fmla="*/ 16 w 39"/>
                <a:gd name="T43" fmla="*/ 56 h 60"/>
                <a:gd name="T44" fmla="*/ 9 w 39"/>
                <a:gd name="T45" fmla="*/ 60 h 60"/>
                <a:gd name="T46" fmla="*/ 4 w 39"/>
                <a:gd name="T47" fmla="*/ 58 h 60"/>
                <a:gd name="T48" fmla="*/ 2 w 39"/>
                <a:gd name="T49" fmla="*/ 53 h 60"/>
                <a:gd name="T50" fmla="*/ 3 w 39"/>
                <a:gd name="T51" fmla="*/ 49 h 60"/>
                <a:gd name="T52" fmla="*/ 7 w 39"/>
                <a:gd name="T53" fmla="*/ 47 h 60"/>
                <a:gd name="T54" fmla="*/ 10 w 39"/>
                <a:gd name="T55" fmla="*/ 49 h 60"/>
                <a:gd name="T56" fmla="*/ 11 w 39"/>
                <a:gd name="T57" fmla="*/ 53 h 60"/>
                <a:gd name="T58" fmla="*/ 11 w 39"/>
                <a:gd name="T59" fmla="*/ 55 h 60"/>
                <a:gd name="T60" fmla="*/ 12 w 39"/>
                <a:gd name="T61" fmla="*/ 56 h 60"/>
                <a:gd name="T62" fmla="*/ 14 w 39"/>
                <a:gd name="T63" fmla="*/ 54 h 60"/>
                <a:gd name="T64" fmla="*/ 18 w 39"/>
                <a:gd name="T65" fmla="*/ 46 h 60"/>
                <a:gd name="T66" fmla="*/ 19 w 39"/>
                <a:gd name="T6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9" y="42"/>
                  </a:moveTo>
                  <a:cubicBezTo>
                    <a:pt x="7" y="12"/>
                    <a:pt x="7" y="12"/>
                    <a:pt x="7" y="12"/>
                  </a:cubicBezTo>
                  <a:cubicBezTo>
                    <a:pt x="5" y="7"/>
                    <a:pt x="4" y="5"/>
                    <a:pt x="3" y="4"/>
                  </a:cubicBezTo>
                  <a:cubicBezTo>
                    <a:pt x="2" y="3"/>
                    <a:pt x="1" y="2"/>
                    <a:pt x="0" y="1"/>
                  </a:cubicBezTo>
                  <a:cubicBezTo>
                    <a:pt x="0" y="0"/>
                    <a:pt x="0" y="0"/>
                    <a:pt x="0" y="0"/>
                  </a:cubicBezTo>
                  <a:cubicBezTo>
                    <a:pt x="20" y="0"/>
                    <a:pt x="20" y="0"/>
                    <a:pt x="20" y="0"/>
                  </a:cubicBezTo>
                  <a:cubicBezTo>
                    <a:pt x="20" y="1"/>
                    <a:pt x="20" y="1"/>
                    <a:pt x="20" y="1"/>
                  </a:cubicBezTo>
                  <a:cubicBezTo>
                    <a:pt x="18" y="1"/>
                    <a:pt x="17" y="2"/>
                    <a:pt x="17" y="2"/>
                  </a:cubicBezTo>
                  <a:cubicBezTo>
                    <a:pt x="16" y="3"/>
                    <a:pt x="16" y="3"/>
                    <a:pt x="16" y="4"/>
                  </a:cubicBezTo>
                  <a:cubicBezTo>
                    <a:pt x="16" y="5"/>
                    <a:pt x="17" y="7"/>
                    <a:pt x="18" y="11"/>
                  </a:cubicBezTo>
                  <a:cubicBezTo>
                    <a:pt x="24" y="27"/>
                    <a:pt x="24" y="27"/>
                    <a:pt x="24" y="27"/>
                  </a:cubicBezTo>
                  <a:cubicBezTo>
                    <a:pt x="28" y="14"/>
                    <a:pt x="28" y="14"/>
                    <a:pt x="28" y="14"/>
                  </a:cubicBezTo>
                  <a:cubicBezTo>
                    <a:pt x="30" y="10"/>
                    <a:pt x="31" y="7"/>
                    <a:pt x="31" y="5"/>
                  </a:cubicBezTo>
                  <a:cubicBezTo>
                    <a:pt x="31" y="4"/>
                    <a:pt x="30" y="3"/>
                    <a:pt x="30" y="2"/>
                  </a:cubicBezTo>
                  <a:cubicBezTo>
                    <a:pt x="29" y="2"/>
                    <a:pt x="28" y="1"/>
                    <a:pt x="26" y="1"/>
                  </a:cubicBezTo>
                  <a:cubicBezTo>
                    <a:pt x="26" y="0"/>
                    <a:pt x="26" y="0"/>
                    <a:pt x="26" y="0"/>
                  </a:cubicBezTo>
                  <a:cubicBezTo>
                    <a:pt x="39" y="0"/>
                    <a:pt x="39" y="0"/>
                    <a:pt x="39" y="0"/>
                  </a:cubicBezTo>
                  <a:cubicBezTo>
                    <a:pt x="39" y="1"/>
                    <a:pt x="39" y="1"/>
                    <a:pt x="39" y="1"/>
                  </a:cubicBezTo>
                  <a:cubicBezTo>
                    <a:pt x="37" y="2"/>
                    <a:pt x="36" y="2"/>
                    <a:pt x="36" y="3"/>
                  </a:cubicBezTo>
                  <a:cubicBezTo>
                    <a:pt x="35" y="4"/>
                    <a:pt x="34" y="7"/>
                    <a:pt x="32" y="12"/>
                  </a:cubicBezTo>
                  <a:cubicBezTo>
                    <a:pt x="22" y="42"/>
                    <a:pt x="22" y="42"/>
                    <a:pt x="22" y="42"/>
                  </a:cubicBezTo>
                  <a:cubicBezTo>
                    <a:pt x="19" y="50"/>
                    <a:pt x="17" y="55"/>
                    <a:pt x="16" y="56"/>
                  </a:cubicBezTo>
                  <a:cubicBezTo>
                    <a:pt x="14" y="59"/>
                    <a:pt x="12" y="60"/>
                    <a:pt x="9" y="60"/>
                  </a:cubicBezTo>
                  <a:cubicBezTo>
                    <a:pt x="7" y="60"/>
                    <a:pt x="5" y="59"/>
                    <a:pt x="4" y="58"/>
                  </a:cubicBezTo>
                  <a:cubicBezTo>
                    <a:pt x="2" y="57"/>
                    <a:pt x="2" y="55"/>
                    <a:pt x="2" y="53"/>
                  </a:cubicBezTo>
                  <a:cubicBezTo>
                    <a:pt x="2" y="51"/>
                    <a:pt x="2" y="50"/>
                    <a:pt x="3" y="49"/>
                  </a:cubicBezTo>
                  <a:cubicBezTo>
                    <a:pt x="4" y="48"/>
                    <a:pt x="5" y="47"/>
                    <a:pt x="7" y="47"/>
                  </a:cubicBezTo>
                  <a:cubicBezTo>
                    <a:pt x="8" y="47"/>
                    <a:pt x="9" y="48"/>
                    <a:pt x="10" y="49"/>
                  </a:cubicBezTo>
                  <a:cubicBezTo>
                    <a:pt x="10" y="50"/>
                    <a:pt x="11" y="51"/>
                    <a:pt x="11" y="53"/>
                  </a:cubicBezTo>
                  <a:cubicBezTo>
                    <a:pt x="11" y="54"/>
                    <a:pt x="11" y="55"/>
                    <a:pt x="11" y="55"/>
                  </a:cubicBezTo>
                  <a:cubicBezTo>
                    <a:pt x="11" y="55"/>
                    <a:pt x="12" y="56"/>
                    <a:pt x="12" y="56"/>
                  </a:cubicBezTo>
                  <a:cubicBezTo>
                    <a:pt x="13" y="56"/>
                    <a:pt x="13" y="55"/>
                    <a:pt x="14" y="54"/>
                  </a:cubicBezTo>
                  <a:cubicBezTo>
                    <a:pt x="15" y="53"/>
                    <a:pt x="16" y="50"/>
                    <a:pt x="18" y="46"/>
                  </a:cubicBezTo>
                  <a:lnTo>
                    <a:pt x="19"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íṥľiďe">
              <a:extLst>
                <a:ext uri="{FF2B5EF4-FFF2-40B4-BE49-F238E27FC236}">
                  <a16:creationId xmlns:a16="http://schemas.microsoft.com/office/drawing/2014/main" xmlns="" id="{AEA52CB3-390E-4C1F-A7DD-343B6C7455D2}"/>
                </a:ext>
              </a:extLst>
            </p:cNvPr>
            <p:cNvSpPr/>
            <p:nvPr/>
          </p:nvSpPr>
          <p:spPr bwMode="auto">
            <a:xfrm>
              <a:off x="8577263" y="3802063"/>
              <a:ext cx="111125" cy="142875"/>
            </a:xfrm>
            <a:custGeom>
              <a:avLst/>
              <a:gdLst>
                <a:gd name="T0" fmla="*/ 17 w 34"/>
                <a:gd name="T1" fmla="*/ 0 h 43"/>
                <a:gd name="T2" fmla="*/ 26 w 34"/>
                <a:gd name="T3" fmla="*/ 2 h 43"/>
                <a:gd name="T4" fmla="*/ 32 w 34"/>
                <a:gd name="T5" fmla="*/ 10 h 43"/>
                <a:gd name="T6" fmla="*/ 34 w 34"/>
                <a:gd name="T7" fmla="*/ 21 h 43"/>
                <a:gd name="T8" fmla="*/ 31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8 w 34"/>
                <a:gd name="T21" fmla="*/ 3 h 43"/>
                <a:gd name="T22" fmla="*/ 14 w 34"/>
                <a:gd name="T23" fmla="*/ 4 h 43"/>
                <a:gd name="T24" fmla="*/ 12 w 34"/>
                <a:gd name="T25" fmla="*/ 11 h 43"/>
                <a:gd name="T26" fmla="*/ 12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8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1" y="0"/>
                    <a:pt x="23" y="1"/>
                    <a:pt x="26" y="2"/>
                  </a:cubicBezTo>
                  <a:cubicBezTo>
                    <a:pt x="29" y="4"/>
                    <a:pt x="31" y="7"/>
                    <a:pt x="32" y="10"/>
                  </a:cubicBezTo>
                  <a:cubicBezTo>
                    <a:pt x="34" y="14"/>
                    <a:pt x="34" y="17"/>
                    <a:pt x="34" y="21"/>
                  </a:cubicBezTo>
                  <a:cubicBezTo>
                    <a:pt x="34" y="27"/>
                    <a:pt x="33" y="32"/>
                    <a:pt x="31"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8" y="3"/>
                  </a:moveTo>
                  <a:cubicBezTo>
                    <a:pt x="16" y="3"/>
                    <a:pt x="15" y="3"/>
                    <a:pt x="14" y="4"/>
                  </a:cubicBezTo>
                  <a:cubicBezTo>
                    <a:pt x="13" y="6"/>
                    <a:pt x="13" y="8"/>
                    <a:pt x="12" y="11"/>
                  </a:cubicBezTo>
                  <a:cubicBezTo>
                    <a:pt x="12" y="14"/>
                    <a:pt x="12" y="19"/>
                    <a:pt x="12" y="25"/>
                  </a:cubicBezTo>
                  <a:cubicBezTo>
                    <a:pt x="12" y="28"/>
                    <a:pt x="12" y="31"/>
                    <a:pt x="12" y="34"/>
                  </a:cubicBezTo>
                  <a:cubicBezTo>
                    <a:pt x="13" y="36"/>
                    <a:pt x="13" y="37"/>
                    <a:pt x="14" y="38"/>
                  </a:cubicBezTo>
                  <a:cubicBezTo>
                    <a:pt x="15" y="39"/>
                    <a:pt x="16" y="40"/>
                    <a:pt x="17" y="40"/>
                  </a:cubicBezTo>
                  <a:cubicBezTo>
                    <a:pt x="19" y="40"/>
                    <a:pt x="20" y="40"/>
                    <a:pt x="20" y="39"/>
                  </a:cubicBezTo>
                  <a:cubicBezTo>
                    <a:pt x="21" y="38"/>
                    <a:pt x="22" y="37"/>
                    <a:pt x="22" y="35"/>
                  </a:cubicBezTo>
                  <a:cubicBezTo>
                    <a:pt x="23" y="32"/>
                    <a:pt x="23" y="26"/>
                    <a:pt x="23" y="18"/>
                  </a:cubicBezTo>
                  <a:cubicBezTo>
                    <a:pt x="23" y="13"/>
                    <a:pt x="23" y="10"/>
                    <a:pt x="22" y="8"/>
                  </a:cubicBezTo>
                  <a:cubicBezTo>
                    <a:pt x="22" y="6"/>
                    <a:pt x="21" y="4"/>
                    <a:pt x="20" y="4"/>
                  </a:cubicBezTo>
                  <a:cubicBezTo>
                    <a:pt x="19" y="3"/>
                    <a:pt x="19" y="3"/>
                    <a:pt x="18"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ïṡļíḋé">
              <a:extLst>
                <a:ext uri="{FF2B5EF4-FFF2-40B4-BE49-F238E27FC236}">
                  <a16:creationId xmlns:a16="http://schemas.microsoft.com/office/drawing/2014/main" xmlns="" id="{F847BE40-70AD-406E-91B8-DD5297BD376C}"/>
                </a:ext>
              </a:extLst>
            </p:cNvPr>
            <p:cNvSpPr/>
            <p:nvPr/>
          </p:nvSpPr>
          <p:spPr bwMode="auto">
            <a:xfrm>
              <a:off x="8715375" y="3738563"/>
              <a:ext cx="98425" cy="203200"/>
            </a:xfrm>
            <a:custGeom>
              <a:avLst/>
              <a:gdLst>
                <a:gd name="T0" fmla="*/ 16 w 30"/>
                <a:gd name="T1" fmla="*/ 24 h 61"/>
                <a:gd name="T2" fmla="*/ 16 w 30"/>
                <a:gd name="T3" fmla="*/ 53 h 61"/>
                <a:gd name="T4" fmla="*/ 17 w 30"/>
                <a:gd name="T5" fmla="*/ 58 h 61"/>
                <a:gd name="T6" fmla="*/ 22 w 30"/>
                <a:gd name="T7" fmla="*/ 59 h 61"/>
                <a:gd name="T8" fmla="*/ 22 w 30"/>
                <a:gd name="T9" fmla="*/ 61 h 61"/>
                <a:gd name="T10" fmla="*/ 0 w 30"/>
                <a:gd name="T11" fmla="*/ 61 h 61"/>
                <a:gd name="T12" fmla="*/ 0 w 30"/>
                <a:gd name="T13" fmla="*/ 59 h 61"/>
                <a:gd name="T14" fmla="*/ 4 w 30"/>
                <a:gd name="T15" fmla="*/ 59 h 61"/>
                <a:gd name="T16" fmla="*/ 5 w 30"/>
                <a:gd name="T17" fmla="*/ 57 h 61"/>
                <a:gd name="T18" fmla="*/ 6 w 30"/>
                <a:gd name="T19" fmla="*/ 53 h 61"/>
                <a:gd name="T20" fmla="*/ 6 w 30"/>
                <a:gd name="T21" fmla="*/ 24 h 61"/>
                <a:gd name="T22" fmla="*/ 0 w 30"/>
                <a:gd name="T23" fmla="*/ 24 h 61"/>
                <a:gd name="T24" fmla="*/ 0 w 30"/>
                <a:gd name="T25" fmla="*/ 20 h 61"/>
                <a:gd name="T26" fmla="*/ 6 w 30"/>
                <a:gd name="T27" fmla="*/ 20 h 61"/>
                <a:gd name="T28" fmla="*/ 6 w 30"/>
                <a:gd name="T29" fmla="*/ 17 h 61"/>
                <a:gd name="T30" fmla="*/ 6 w 30"/>
                <a:gd name="T31" fmla="*/ 15 h 61"/>
                <a:gd name="T32" fmla="*/ 10 w 30"/>
                <a:gd name="T33" fmla="*/ 4 h 61"/>
                <a:gd name="T34" fmla="*/ 21 w 30"/>
                <a:gd name="T35" fmla="*/ 0 h 61"/>
                <a:gd name="T36" fmla="*/ 28 w 30"/>
                <a:gd name="T37" fmla="*/ 2 h 61"/>
                <a:gd name="T38" fmla="*/ 30 w 30"/>
                <a:gd name="T39" fmla="*/ 6 h 61"/>
                <a:gd name="T40" fmla="*/ 29 w 30"/>
                <a:gd name="T41" fmla="*/ 10 h 61"/>
                <a:gd name="T42" fmla="*/ 25 w 30"/>
                <a:gd name="T43" fmla="*/ 11 h 61"/>
                <a:gd name="T44" fmla="*/ 22 w 30"/>
                <a:gd name="T45" fmla="*/ 10 h 61"/>
                <a:gd name="T46" fmla="*/ 20 w 30"/>
                <a:gd name="T47" fmla="*/ 8 h 61"/>
                <a:gd name="T48" fmla="*/ 21 w 30"/>
                <a:gd name="T49" fmla="*/ 6 h 61"/>
                <a:gd name="T50" fmla="*/ 21 w 30"/>
                <a:gd name="T51" fmla="*/ 5 h 61"/>
                <a:gd name="T52" fmla="*/ 20 w 30"/>
                <a:gd name="T53" fmla="*/ 3 h 61"/>
                <a:gd name="T54" fmla="*/ 19 w 30"/>
                <a:gd name="T55" fmla="*/ 3 h 61"/>
                <a:gd name="T56" fmla="*/ 17 w 30"/>
                <a:gd name="T57" fmla="*/ 4 h 61"/>
                <a:gd name="T58" fmla="*/ 16 w 30"/>
                <a:gd name="T59" fmla="*/ 7 h 61"/>
                <a:gd name="T60" fmla="*/ 16 w 30"/>
                <a:gd name="T61" fmla="*/ 15 h 61"/>
                <a:gd name="T62" fmla="*/ 16 w 30"/>
                <a:gd name="T63" fmla="*/ 20 h 61"/>
                <a:gd name="T64" fmla="*/ 22 w 30"/>
                <a:gd name="T65" fmla="*/ 20 h 61"/>
                <a:gd name="T66" fmla="*/ 22 w 30"/>
                <a:gd name="T67" fmla="*/ 24 h 61"/>
                <a:gd name="T68" fmla="*/ 16 w 30"/>
                <a:gd name="T6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1">
                  <a:moveTo>
                    <a:pt x="16" y="24"/>
                  </a:moveTo>
                  <a:cubicBezTo>
                    <a:pt x="16" y="53"/>
                    <a:pt x="16" y="53"/>
                    <a:pt x="16" y="53"/>
                  </a:cubicBezTo>
                  <a:cubicBezTo>
                    <a:pt x="16" y="55"/>
                    <a:pt x="17" y="57"/>
                    <a:pt x="17" y="58"/>
                  </a:cubicBezTo>
                  <a:cubicBezTo>
                    <a:pt x="18" y="59"/>
                    <a:pt x="19" y="59"/>
                    <a:pt x="22" y="59"/>
                  </a:cubicBezTo>
                  <a:cubicBezTo>
                    <a:pt x="22" y="61"/>
                    <a:pt x="22" y="61"/>
                    <a:pt x="22" y="61"/>
                  </a:cubicBezTo>
                  <a:cubicBezTo>
                    <a:pt x="0" y="61"/>
                    <a:pt x="0" y="61"/>
                    <a:pt x="0" y="61"/>
                  </a:cubicBezTo>
                  <a:cubicBezTo>
                    <a:pt x="0" y="59"/>
                    <a:pt x="0" y="59"/>
                    <a:pt x="0" y="59"/>
                  </a:cubicBezTo>
                  <a:cubicBezTo>
                    <a:pt x="2" y="59"/>
                    <a:pt x="3" y="59"/>
                    <a:pt x="4" y="59"/>
                  </a:cubicBezTo>
                  <a:cubicBezTo>
                    <a:pt x="4" y="58"/>
                    <a:pt x="5" y="58"/>
                    <a:pt x="5" y="57"/>
                  </a:cubicBezTo>
                  <a:cubicBezTo>
                    <a:pt x="5" y="56"/>
                    <a:pt x="6" y="55"/>
                    <a:pt x="6" y="53"/>
                  </a:cubicBezTo>
                  <a:cubicBezTo>
                    <a:pt x="6" y="24"/>
                    <a:pt x="6" y="24"/>
                    <a:pt x="6" y="24"/>
                  </a:cubicBezTo>
                  <a:cubicBezTo>
                    <a:pt x="0" y="24"/>
                    <a:pt x="0" y="24"/>
                    <a:pt x="0" y="24"/>
                  </a:cubicBezTo>
                  <a:cubicBezTo>
                    <a:pt x="0" y="20"/>
                    <a:pt x="0" y="20"/>
                    <a:pt x="0" y="20"/>
                  </a:cubicBezTo>
                  <a:cubicBezTo>
                    <a:pt x="6" y="20"/>
                    <a:pt x="6" y="20"/>
                    <a:pt x="6" y="20"/>
                  </a:cubicBezTo>
                  <a:cubicBezTo>
                    <a:pt x="6" y="17"/>
                    <a:pt x="6" y="17"/>
                    <a:pt x="6" y="17"/>
                  </a:cubicBezTo>
                  <a:cubicBezTo>
                    <a:pt x="6" y="15"/>
                    <a:pt x="6" y="15"/>
                    <a:pt x="6" y="15"/>
                  </a:cubicBezTo>
                  <a:cubicBezTo>
                    <a:pt x="6" y="11"/>
                    <a:pt x="7" y="7"/>
                    <a:pt x="10" y="4"/>
                  </a:cubicBezTo>
                  <a:cubicBezTo>
                    <a:pt x="12" y="1"/>
                    <a:pt x="16" y="0"/>
                    <a:pt x="21" y="0"/>
                  </a:cubicBezTo>
                  <a:cubicBezTo>
                    <a:pt x="24" y="0"/>
                    <a:pt x="26" y="1"/>
                    <a:pt x="28" y="2"/>
                  </a:cubicBezTo>
                  <a:cubicBezTo>
                    <a:pt x="29" y="3"/>
                    <a:pt x="30" y="5"/>
                    <a:pt x="30" y="6"/>
                  </a:cubicBezTo>
                  <a:cubicBezTo>
                    <a:pt x="30" y="8"/>
                    <a:pt x="30" y="9"/>
                    <a:pt x="29" y="10"/>
                  </a:cubicBezTo>
                  <a:cubicBezTo>
                    <a:pt x="28" y="11"/>
                    <a:pt x="26" y="11"/>
                    <a:pt x="25" y="11"/>
                  </a:cubicBezTo>
                  <a:cubicBezTo>
                    <a:pt x="24" y="11"/>
                    <a:pt x="22" y="11"/>
                    <a:pt x="22" y="10"/>
                  </a:cubicBezTo>
                  <a:cubicBezTo>
                    <a:pt x="21" y="9"/>
                    <a:pt x="20" y="9"/>
                    <a:pt x="20" y="8"/>
                  </a:cubicBezTo>
                  <a:cubicBezTo>
                    <a:pt x="20" y="7"/>
                    <a:pt x="21" y="7"/>
                    <a:pt x="21" y="6"/>
                  </a:cubicBezTo>
                  <a:cubicBezTo>
                    <a:pt x="21" y="5"/>
                    <a:pt x="21" y="5"/>
                    <a:pt x="21" y="5"/>
                  </a:cubicBezTo>
                  <a:cubicBezTo>
                    <a:pt x="21" y="4"/>
                    <a:pt x="21" y="3"/>
                    <a:pt x="20" y="3"/>
                  </a:cubicBezTo>
                  <a:cubicBezTo>
                    <a:pt x="20" y="3"/>
                    <a:pt x="19" y="3"/>
                    <a:pt x="19" y="3"/>
                  </a:cubicBezTo>
                  <a:cubicBezTo>
                    <a:pt x="18" y="3"/>
                    <a:pt x="18" y="3"/>
                    <a:pt x="17" y="4"/>
                  </a:cubicBezTo>
                  <a:cubicBezTo>
                    <a:pt x="17" y="4"/>
                    <a:pt x="16" y="5"/>
                    <a:pt x="16" y="7"/>
                  </a:cubicBezTo>
                  <a:cubicBezTo>
                    <a:pt x="16" y="15"/>
                    <a:pt x="16" y="15"/>
                    <a:pt x="16" y="15"/>
                  </a:cubicBezTo>
                  <a:cubicBezTo>
                    <a:pt x="16" y="20"/>
                    <a:pt x="16" y="20"/>
                    <a:pt x="16" y="20"/>
                  </a:cubicBezTo>
                  <a:cubicBezTo>
                    <a:pt x="22" y="20"/>
                    <a:pt x="22" y="20"/>
                    <a:pt x="22" y="20"/>
                  </a:cubicBezTo>
                  <a:cubicBezTo>
                    <a:pt x="22" y="24"/>
                    <a:pt x="22" y="24"/>
                    <a:pt x="22" y="24"/>
                  </a:cubicBezTo>
                  <a:lnTo>
                    <a:pt x="16" y="2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îSļíďè">
              <a:extLst>
                <a:ext uri="{FF2B5EF4-FFF2-40B4-BE49-F238E27FC236}">
                  <a16:creationId xmlns:a16="http://schemas.microsoft.com/office/drawing/2014/main" xmlns="" id="{CA87AA64-CB4C-4BEB-BA5E-DE9D76CAC150}"/>
                </a:ext>
              </a:extLst>
            </p:cNvPr>
            <p:cNvSpPr/>
            <p:nvPr/>
          </p:nvSpPr>
          <p:spPr bwMode="auto">
            <a:xfrm>
              <a:off x="8866188" y="3738563"/>
              <a:ext cx="165100" cy="206375"/>
            </a:xfrm>
            <a:custGeom>
              <a:avLst/>
              <a:gdLst>
                <a:gd name="T0" fmla="*/ 50 w 50"/>
                <a:gd name="T1" fmla="*/ 0 h 62"/>
                <a:gd name="T2" fmla="*/ 50 w 50"/>
                <a:gd name="T3" fmla="*/ 21 h 62"/>
                <a:gd name="T4" fmla="*/ 48 w 50"/>
                <a:gd name="T5" fmla="*/ 21 h 62"/>
                <a:gd name="T6" fmla="*/ 42 w 50"/>
                <a:gd name="T7" fmla="*/ 8 h 62"/>
                <a:gd name="T8" fmla="*/ 31 w 50"/>
                <a:gd name="T9" fmla="*/ 4 h 62"/>
                <a:gd name="T10" fmla="*/ 22 w 50"/>
                <a:gd name="T11" fmla="*/ 7 h 62"/>
                <a:gd name="T12" fmla="*/ 16 w 50"/>
                <a:gd name="T13" fmla="*/ 16 h 62"/>
                <a:gd name="T14" fmla="*/ 14 w 50"/>
                <a:gd name="T15" fmla="*/ 30 h 62"/>
                <a:gd name="T16" fmla="*/ 15 w 50"/>
                <a:gd name="T17" fmla="*/ 45 h 62"/>
                <a:gd name="T18" fmla="*/ 21 w 50"/>
                <a:gd name="T19" fmla="*/ 55 h 62"/>
                <a:gd name="T20" fmla="*/ 31 w 50"/>
                <a:gd name="T21" fmla="*/ 58 h 62"/>
                <a:gd name="T22" fmla="*/ 40 w 50"/>
                <a:gd name="T23" fmla="*/ 56 h 62"/>
                <a:gd name="T24" fmla="*/ 49 w 50"/>
                <a:gd name="T25" fmla="*/ 47 h 62"/>
                <a:gd name="T26" fmla="*/ 49 w 50"/>
                <a:gd name="T27" fmla="*/ 52 h 62"/>
                <a:gd name="T28" fmla="*/ 39 w 50"/>
                <a:gd name="T29" fmla="*/ 60 h 62"/>
                <a:gd name="T30" fmla="*/ 28 w 50"/>
                <a:gd name="T31" fmla="*/ 62 h 62"/>
                <a:gd name="T32" fmla="*/ 13 w 50"/>
                <a:gd name="T33" fmla="*/ 58 h 62"/>
                <a:gd name="T34" fmla="*/ 3 w 50"/>
                <a:gd name="T35" fmla="*/ 47 h 62"/>
                <a:gd name="T36" fmla="*/ 0 w 50"/>
                <a:gd name="T37" fmla="*/ 32 h 62"/>
                <a:gd name="T38" fmla="*/ 4 w 50"/>
                <a:gd name="T39" fmla="*/ 16 h 62"/>
                <a:gd name="T40" fmla="*/ 14 w 50"/>
                <a:gd name="T41" fmla="*/ 4 h 62"/>
                <a:gd name="T42" fmla="*/ 28 w 50"/>
                <a:gd name="T43" fmla="*/ 0 h 62"/>
                <a:gd name="T44" fmla="*/ 40 w 50"/>
                <a:gd name="T45" fmla="*/ 3 h 62"/>
                <a:gd name="T46" fmla="*/ 45 w 50"/>
                <a:gd name="T47" fmla="*/ 4 h 62"/>
                <a:gd name="T48" fmla="*/ 47 w 50"/>
                <a:gd name="T49" fmla="*/ 3 h 62"/>
                <a:gd name="T50" fmla="*/ 48 w 50"/>
                <a:gd name="T51" fmla="*/ 0 h 62"/>
                <a:gd name="T52" fmla="*/ 50 w 50"/>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62">
                  <a:moveTo>
                    <a:pt x="50" y="0"/>
                  </a:moveTo>
                  <a:cubicBezTo>
                    <a:pt x="50" y="21"/>
                    <a:pt x="50" y="21"/>
                    <a:pt x="50" y="21"/>
                  </a:cubicBezTo>
                  <a:cubicBezTo>
                    <a:pt x="48" y="21"/>
                    <a:pt x="48" y="21"/>
                    <a:pt x="48" y="21"/>
                  </a:cubicBezTo>
                  <a:cubicBezTo>
                    <a:pt x="47" y="15"/>
                    <a:pt x="45" y="11"/>
                    <a:pt x="42" y="8"/>
                  </a:cubicBezTo>
                  <a:cubicBezTo>
                    <a:pt x="39" y="5"/>
                    <a:pt x="35" y="4"/>
                    <a:pt x="31" y="4"/>
                  </a:cubicBezTo>
                  <a:cubicBezTo>
                    <a:pt x="28" y="4"/>
                    <a:pt x="25" y="5"/>
                    <a:pt x="22" y="7"/>
                  </a:cubicBezTo>
                  <a:cubicBezTo>
                    <a:pt x="19" y="9"/>
                    <a:pt x="17" y="12"/>
                    <a:pt x="16" y="16"/>
                  </a:cubicBezTo>
                  <a:cubicBezTo>
                    <a:pt x="14" y="20"/>
                    <a:pt x="14" y="25"/>
                    <a:pt x="14" y="30"/>
                  </a:cubicBezTo>
                  <a:cubicBezTo>
                    <a:pt x="14" y="36"/>
                    <a:pt x="14" y="40"/>
                    <a:pt x="15" y="45"/>
                  </a:cubicBezTo>
                  <a:cubicBezTo>
                    <a:pt x="17" y="49"/>
                    <a:pt x="18" y="52"/>
                    <a:pt x="21" y="55"/>
                  </a:cubicBezTo>
                  <a:cubicBezTo>
                    <a:pt x="24" y="57"/>
                    <a:pt x="27" y="58"/>
                    <a:pt x="31" y="58"/>
                  </a:cubicBezTo>
                  <a:cubicBezTo>
                    <a:pt x="34" y="58"/>
                    <a:pt x="37" y="57"/>
                    <a:pt x="40" y="56"/>
                  </a:cubicBezTo>
                  <a:cubicBezTo>
                    <a:pt x="43" y="54"/>
                    <a:pt x="46" y="51"/>
                    <a:pt x="49" y="47"/>
                  </a:cubicBezTo>
                  <a:cubicBezTo>
                    <a:pt x="49" y="52"/>
                    <a:pt x="49" y="52"/>
                    <a:pt x="49" y="52"/>
                  </a:cubicBezTo>
                  <a:cubicBezTo>
                    <a:pt x="46" y="56"/>
                    <a:pt x="43" y="58"/>
                    <a:pt x="39" y="60"/>
                  </a:cubicBezTo>
                  <a:cubicBezTo>
                    <a:pt x="36" y="61"/>
                    <a:pt x="33" y="62"/>
                    <a:pt x="28" y="62"/>
                  </a:cubicBezTo>
                  <a:cubicBezTo>
                    <a:pt x="23" y="62"/>
                    <a:pt x="18" y="61"/>
                    <a:pt x="13" y="58"/>
                  </a:cubicBezTo>
                  <a:cubicBezTo>
                    <a:pt x="9" y="56"/>
                    <a:pt x="6" y="52"/>
                    <a:pt x="3" y="47"/>
                  </a:cubicBezTo>
                  <a:cubicBezTo>
                    <a:pt x="1" y="43"/>
                    <a:pt x="0" y="38"/>
                    <a:pt x="0" y="32"/>
                  </a:cubicBezTo>
                  <a:cubicBezTo>
                    <a:pt x="0" y="27"/>
                    <a:pt x="1" y="21"/>
                    <a:pt x="4" y="16"/>
                  </a:cubicBezTo>
                  <a:cubicBezTo>
                    <a:pt x="6" y="11"/>
                    <a:pt x="10" y="7"/>
                    <a:pt x="14" y="4"/>
                  </a:cubicBezTo>
                  <a:cubicBezTo>
                    <a:pt x="19" y="1"/>
                    <a:pt x="23" y="0"/>
                    <a:pt x="28" y="0"/>
                  </a:cubicBezTo>
                  <a:cubicBezTo>
                    <a:pt x="32" y="0"/>
                    <a:pt x="36" y="1"/>
                    <a:pt x="40" y="3"/>
                  </a:cubicBezTo>
                  <a:cubicBezTo>
                    <a:pt x="43" y="4"/>
                    <a:pt x="44" y="4"/>
                    <a:pt x="45" y="4"/>
                  </a:cubicBezTo>
                  <a:cubicBezTo>
                    <a:pt x="45" y="4"/>
                    <a:pt x="46" y="4"/>
                    <a:pt x="47" y="3"/>
                  </a:cubicBezTo>
                  <a:cubicBezTo>
                    <a:pt x="47" y="3"/>
                    <a:pt x="48" y="1"/>
                    <a:pt x="48" y="0"/>
                  </a:cubicBezTo>
                  <a:lnTo>
                    <a:pt x="50"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î$ļïḋé">
              <a:extLst>
                <a:ext uri="{FF2B5EF4-FFF2-40B4-BE49-F238E27FC236}">
                  <a16:creationId xmlns:a16="http://schemas.microsoft.com/office/drawing/2014/main" xmlns="" id="{35E43B8E-43E5-4759-9179-46F722FB90F3}"/>
                </a:ext>
              </a:extLst>
            </p:cNvPr>
            <p:cNvSpPr/>
            <p:nvPr/>
          </p:nvSpPr>
          <p:spPr bwMode="auto">
            <a:xfrm>
              <a:off x="9061450" y="3743325"/>
              <a:ext cx="128588" cy="198438"/>
            </a:xfrm>
            <a:custGeom>
              <a:avLst/>
              <a:gdLst>
                <a:gd name="T0" fmla="*/ 15 w 39"/>
                <a:gd name="T1" fmla="*/ 0 h 60"/>
                <a:gd name="T2" fmla="*/ 15 w 39"/>
                <a:gd name="T3" fmla="*/ 24 h 60"/>
                <a:gd name="T4" fmla="*/ 20 w 39"/>
                <a:gd name="T5" fmla="*/ 19 h 60"/>
                <a:gd name="T6" fmla="*/ 25 w 39"/>
                <a:gd name="T7" fmla="*/ 18 h 60"/>
                <a:gd name="T8" fmla="*/ 31 w 39"/>
                <a:gd name="T9" fmla="*/ 20 h 60"/>
                <a:gd name="T10" fmla="*/ 34 w 39"/>
                <a:gd name="T11" fmla="*/ 25 h 60"/>
                <a:gd name="T12" fmla="*/ 35 w 39"/>
                <a:gd name="T13" fmla="*/ 35 h 60"/>
                <a:gd name="T14" fmla="*/ 35 w 39"/>
                <a:gd name="T15" fmla="*/ 51 h 60"/>
                <a:gd name="T16" fmla="*/ 36 w 39"/>
                <a:gd name="T17" fmla="*/ 57 h 60"/>
                <a:gd name="T18" fmla="*/ 39 w 39"/>
                <a:gd name="T19" fmla="*/ 58 h 60"/>
                <a:gd name="T20" fmla="*/ 39 w 39"/>
                <a:gd name="T21" fmla="*/ 60 h 60"/>
                <a:gd name="T22" fmla="*/ 21 w 39"/>
                <a:gd name="T23" fmla="*/ 60 h 60"/>
                <a:gd name="T24" fmla="*/ 21 w 39"/>
                <a:gd name="T25" fmla="*/ 58 h 60"/>
                <a:gd name="T26" fmla="*/ 24 w 39"/>
                <a:gd name="T27" fmla="*/ 56 h 60"/>
                <a:gd name="T28" fmla="*/ 24 w 39"/>
                <a:gd name="T29" fmla="*/ 51 h 60"/>
                <a:gd name="T30" fmla="*/ 24 w 39"/>
                <a:gd name="T31" fmla="*/ 33 h 60"/>
                <a:gd name="T32" fmla="*/ 24 w 39"/>
                <a:gd name="T33" fmla="*/ 26 h 60"/>
                <a:gd name="T34" fmla="*/ 23 w 39"/>
                <a:gd name="T35" fmla="*/ 24 h 60"/>
                <a:gd name="T36" fmla="*/ 21 w 39"/>
                <a:gd name="T37" fmla="*/ 24 h 60"/>
                <a:gd name="T38" fmla="*/ 18 w 39"/>
                <a:gd name="T39" fmla="*/ 25 h 60"/>
                <a:gd name="T40" fmla="*/ 15 w 39"/>
                <a:gd name="T41" fmla="*/ 29 h 60"/>
                <a:gd name="T42" fmla="*/ 15 w 39"/>
                <a:gd name="T43" fmla="*/ 51 h 60"/>
                <a:gd name="T44" fmla="*/ 15 w 39"/>
                <a:gd name="T45" fmla="*/ 56 h 60"/>
                <a:gd name="T46" fmla="*/ 18 w 39"/>
                <a:gd name="T47" fmla="*/ 58 h 60"/>
                <a:gd name="T48" fmla="*/ 18 w 39"/>
                <a:gd name="T49" fmla="*/ 60 h 60"/>
                <a:gd name="T50" fmla="*/ 0 w 39"/>
                <a:gd name="T51" fmla="*/ 60 h 60"/>
                <a:gd name="T52" fmla="*/ 0 w 39"/>
                <a:gd name="T53" fmla="*/ 58 h 60"/>
                <a:gd name="T54" fmla="*/ 3 w 39"/>
                <a:gd name="T55" fmla="*/ 57 h 60"/>
                <a:gd name="T56" fmla="*/ 4 w 39"/>
                <a:gd name="T57" fmla="*/ 51 h 60"/>
                <a:gd name="T58" fmla="*/ 4 w 39"/>
                <a:gd name="T59" fmla="*/ 9 h 60"/>
                <a:gd name="T60" fmla="*/ 3 w 39"/>
                <a:gd name="T61" fmla="*/ 3 h 60"/>
                <a:gd name="T62" fmla="*/ 0 w 39"/>
                <a:gd name="T63" fmla="*/ 2 h 60"/>
                <a:gd name="T64" fmla="*/ 0 w 39"/>
                <a:gd name="T65" fmla="*/ 0 h 60"/>
                <a:gd name="T66" fmla="*/ 15 w 3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5" y="0"/>
                  </a:moveTo>
                  <a:cubicBezTo>
                    <a:pt x="15" y="24"/>
                    <a:pt x="15" y="24"/>
                    <a:pt x="15" y="24"/>
                  </a:cubicBezTo>
                  <a:cubicBezTo>
                    <a:pt x="17" y="22"/>
                    <a:pt x="19" y="20"/>
                    <a:pt x="20" y="19"/>
                  </a:cubicBezTo>
                  <a:cubicBezTo>
                    <a:pt x="22" y="18"/>
                    <a:pt x="24" y="18"/>
                    <a:pt x="25" y="18"/>
                  </a:cubicBezTo>
                  <a:cubicBezTo>
                    <a:pt x="28" y="18"/>
                    <a:pt x="30" y="18"/>
                    <a:pt x="31" y="20"/>
                  </a:cubicBezTo>
                  <a:cubicBezTo>
                    <a:pt x="33" y="21"/>
                    <a:pt x="34" y="23"/>
                    <a:pt x="34" y="25"/>
                  </a:cubicBezTo>
                  <a:cubicBezTo>
                    <a:pt x="35" y="27"/>
                    <a:pt x="35" y="30"/>
                    <a:pt x="35" y="35"/>
                  </a:cubicBezTo>
                  <a:cubicBezTo>
                    <a:pt x="35" y="51"/>
                    <a:pt x="35" y="51"/>
                    <a:pt x="35" y="51"/>
                  </a:cubicBezTo>
                  <a:cubicBezTo>
                    <a:pt x="35" y="54"/>
                    <a:pt x="36" y="56"/>
                    <a:pt x="36" y="57"/>
                  </a:cubicBezTo>
                  <a:cubicBezTo>
                    <a:pt x="37" y="58"/>
                    <a:pt x="38" y="58"/>
                    <a:pt x="39" y="58"/>
                  </a:cubicBezTo>
                  <a:cubicBezTo>
                    <a:pt x="39" y="60"/>
                    <a:pt x="39" y="60"/>
                    <a:pt x="39" y="60"/>
                  </a:cubicBezTo>
                  <a:cubicBezTo>
                    <a:pt x="21" y="60"/>
                    <a:pt x="21" y="60"/>
                    <a:pt x="21" y="60"/>
                  </a:cubicBezTo>
                  <a:cubicBezTo>
                    <a:pt x="21" y="58"/>
                    <a:pt x="21" y="58"/>
                    <a:pt x="21" y="58"/>
                  </a:cubicBezTo>
                  <a:cubicBezTo>
                    <a:pt x="22" y="58"/>
                    <a:pt x="23" y="57"/>
                    <a:pt x="24" y="56"/>
                  </a:cubicBezTo>
                  <a:cubicBezTo>
                    <a:pt x="24" y="56"/>
                    <a:pt x="24" y="54"/>
                    <a:pt x="24" y="51"/>
                  </a:cubicBezTo>
                  <a:cubicBezTo>
                    <a:pt x="24" y="33"/>
                    <a:pt x="24" y="33"/>
                    <a:pt x="24" y="33"/>
                  </a:cubicBezTo>
                  <a:cubicBezTo>
                    <a:pt x="24" y="29"/>
                    <a:pt x="24" y="27"/>
                    <a:pt x="24" y="26"/>
                  </a:cubicBezTo>
                  <a:cubicBezTo>
                    <a:pt x="24" y="25"/>
                    <a:pt x="23" y="25"/>
                    <a:pt x="23" y="24"/>
                  </a:cubicBezTo>
                  <a:cubicBezTo>
                    <a:pt x="22" y="24"/>
                    <a:pt x="22" y="24"/>
                    <a:pt x="21" y="24"/>
                  </a:cubicBezTo>
                  <a:cubicBezTo>
                    <a:pt x="20" y="24"/>
                    <a:pt x="19" y="24"/>
                    <a:pt x="18" y="25"/>
                  </a:cubicBezTo>
                  <a:cubicBezTo>
                    <a:pt x="17" y="26"/>
                    <a:pt x="16" y="27"/>
                    <a:pt x="15" y="29"/>
                  </a:cubicBezTo>
                  <a:cubicBezTo>
                    <a:pt x="15" y="51"/>
                    <a:pt x="15" y="51"/>
                    <a:pt x="15" y="51"/>
                  </a:cubicBezTo>
                  <a:cubicBezTo>
                    <a:pt x="15" y="54"/>
                    <a:pt x="15" y="56"/>
                    <a:pt x="15" y="56"/>
                  </a:cubicBezTo>
                  <a:cubicBezTo>
                    <a:pt x="16" y="57"/>
                    <a:pt x="17" y="58"/>
                    <a:pt x="18" y="58"/>
                  </a:cubicBezTo>
                  <a:cubicBezTo>
                    <a:pt x="18" y="60"/>
                    <a:pt x="18" y="60"/>
                    <a:pt x="18" y="60"/>
                  </a:cubicBezTo>
                  <a:cubicBezTo>
                    <a:pt x="0" y="60"/>
                    <a:pt x="0" y="60"/>
                    <a:pt x="0" y="60"/>
                  </a:cubicBezTo>
                  <a:cubicBezTo>
                    <a:pt x="0" y="58"/>
                    <a:pt x="0" y="58"/>
                    <a:pt x="0" y="58"/>
                  </a:cubicBezTo>
                  <a:cubicBezTo>
                    <a:pt x="2" y="58"/>
                    <a:pt x="3" y="57"/>
                    <a:pt x="3" y="57"/>
                  </a:cubicBezTo>
                  <a:cubicBezTo>
                    <a:pt x="4" y="56"/>
                    <a:pt x="4" y="54"/>
                    <a:pt x="4" y="51"/>
                  </a:cubicBezTo>
                  <a:cubicBezTo>
                    <a:pt x="4" y="9"/>
                    <a:pt x="4" y="9"/>
                    <a:pt x="4" y="9"/>
                  </a:cubicBezTo>
                  <a:cubicBezTo>
                    <a:pt x="4" y="6"/>
                    <a:pt x="4" y="4"/>
                    <a:pt x="3" y="3"/>
                  </a:cubicBezTo>
                  <a:cubicBezTo>
                    <a:pt x="3" y="3"/>
                    <a:pt x="2" y="2"/>
                    <a:pt x="0" y="2"/>
                  </a:cubicBezTo>
                  <a:cubicBezTo>
                    <a:pt x="0" y="0"/>
                    <a:pt x="0" y="0"/>
                    <a:pt x="0" y="0"/>
                  </a:cubicBezTo>
                  <a:lnTo>
                    <a:pt x="15"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íṣļiḓé">
              <a:extLst>
                <a:ext uri="{FF2B5EF4-FFF2-40B4-BE49-F238E27FC236}">
                  <a16:creationId xmlns:a16="http://schemas.microsoft.com/office/drawing/2014/main" xmlns="" id="{E79428E7-2CE3-4588-9EB5-F758D1C3F9FB}"/>
                </a:ext>
              </a:extLst>
            </p:cNvPr>
            <p:cNvSpPr/>
            <p:nvPr/>
          </p:nvSpPr>
          <p:spPr bwMode="auto">
            <a:xfrm>
              <a:off x="9213850" y="3738563"/>
              <a:ext cx="61913" cy="203200"/>
            </a:xfrm>
            <a:custGeom>
              <a:avLst/>
              <a:gdLst>
                <a:gd name="T0" fmla="*/ 9 w 19"/>
                <a:gd name="T1" fmla="*/ 0 h 61"/>
                <a:gd name="T2" fmla="*/ 14 w 19"/>
                <a:gd name="T3" fmla="*/ 2 h 61"/>
                <a:gd name="T4" fmla="*/ 15 w 19"/>
                <a:gd name="T5" fmla="*/ 7 h 61"/>
                <a:gd name="T6" fmla="*/ 14 w 19"/>
                <a:gd name="T7" fmla="*/ 12 h 61"/>
                <a:gd name="T8" fmla="*/ 9 w 19"/>
                <a:gd name="T9" fmla="*/ 14 h 61"/>
                <a:gd name="T10" fmla="*/ 5 w 19"/>
                <a:gd name="T11" fmla="*/ 12 h 61"/>
                <a:gd name="T12" fmla="*/ 3 w 19"/>
                <a:gd name="T13" fmla="*/ 7 h 61"/>
                <a:gd name="T14" fmla="*/ 5 w 19"/>
                <a:gd name="T15" fmla="*/ 2 h 61"/>
                <a:gd name="T16" fmla="*/ 9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9" y="0"/>
                  </a:moveTo>
                  <a:cubicBezTo>
                    <a:pt x="11" y="0"/>
                    <a:pt x="12" y="1"/>
                    <a:pt x="14" y="2"/>
                  </a:cubicBezTo>
                  <a:cubicBezTo>
                    <a:pt x="15" y="3"/>
                    <a:pt x="15" y="5"/>
                    <a:pt x="15" y="7"/>
                  </a:cubicBezTo>
                  <a:cubicBezTo>
                    <a:pt x="15" y="9"/>
                    <a:pt x="15" y="10"/>
                    <a:pt x="14" y="12"/>
                  </a:cubicBezTo>
                  <a:cubicBezTo>
                    <a:pt x="12" y="13"/>
                    <a:pt x="11" y="14"/>
                    <a:pt x="9" y="14"/>
                  </a:cubicBezTo>
                  <a:cubicBezTo>
                    <a:pt x="8" y="14"/>
                    <a:pt x="6" y="13"/>
                    <a:pt x="5" y="12"/>
                  </a:cubicBezTo>
                  <a:cubicBezTo>
                    <a:pt x="4" y="10"/>
                    <a:pt x="3" y="9"/>
                    <a:pt x="3" y="7"/>
                  </a:cubicBezTo>
                  <a:cubicBezTo>
                    <a:pt x="3" y="5"/>
                    <a:pt x="4" y="3"/>
                    <a:pt x="5" y="2"/>
                  </a:cubicBezTo>
                  <a:cubicBezTo>
                    <a:pt x="6" y="1"/>
                    <a:pt x="8" y="0"/>
                    <a:pt x="9" y="0"/>
                  </a:cubicBezTo>
                  <a:close/>
                  <a:moveTo>
                    <a:pt x="15" y="20"/>
                  </a:moveTo>
                  <a:cubicBezTo>
                    <a:pt x="15" y="52"/>
                    <a:pt x="15" y="52"/>
                    <a:pt x="15" y="52"/>
                  </a:cubicBezTo>
                  <a:cubicBezTo>
                    <a:pt x="15" y="55"/>
                    <a:pt x="15" y="57"/>
                    <a:pt x="16" y="58"/>
                  </a:cubicBezTo>
                  <a:cubicBezTo>
                    <a:pt x="16" y="59"/>
                    <a:pt x="17" y="59"/>
                    <a:pt x="19" y="59"/>
                  </a:cubicBezTo>
                  <a:cubicBezTo>
                    <a:pt x="19" y="61"/>
                    <a:pt x="19" y="61"/>
                    <a:pt x="19" y="61"/>
                  </a:cubicBezTo>
                  <a:cubicBezTo>
                    <a:pt x="0" y="61"/>
                    <a:pt x="0" y="61"/>
                    <a:pt x="0" y="61"/>
                  </a:cubicBezTo>
                  <a:cubicBezTo>
                    <a:pt x="0" y="59"/>
                    <a:pt x="0" y="59"/>
                    <a:pt x="0" y="59"/>
                  </a:cubicBezTo>
                  <a:cubicBezTo>
                    <a:pt x="1" y="59"/>
                    <a:pt x="2" y="59"/>
                    <a:pt x="3" y="58"/>
                  </a:cubicBezTo>
                  <a:cubicBezTo>
                    <a:pt x="4" y="57"/>
                    <a:pt x="4" y="55"/>
                    <a:pt x="4" y="52"/>
                  </a:cubicBezTo>
                  <a:cubicBezTo>
                    <a:pt x="4" y="28"/>
                    <a:pt x="4" y="28"/>
                    <a:pt x="4" y="28"/>
                  </a:cubicBezTo>
                  <a:cubicBezTo>
                    <a:pt x="4" y="25"/>
                    <a:pt x="4" y="24"/>
                    <a:pt x="3" y="23"/>
                  </a:cubicBezTo>
                  <a:cubicBezTo>
                    <a:pt x="2" y="22"/>
                    <a:pt x="1"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ïṡḻïḑè">
              <a:extLst>
                <a:ext uri="{FF2B5EF4-FFF2-40B4-BE49-F238E27FC236}">
                  <a16:creationId xmlns:a16="http://schemas.microsoft.com/office/drawing/2014/main" xmlns="" id="{C7882594-D2B8-4079-A889-0756935064D8}"/>
                </a:ext>
              </a:extLst>
            </p:cNvPr>
            <p:cNvSpPr/>
            <p:nvPr/>
          </p:nvSpPr>
          <p:spPr bwMode="auto">
            <a:xfrm>
              <a:off x="9296400" y="3802063"/>
              <a:ext cx="128588" cy="139700"/>
            </a:xfrm>
            <a:custGeom>
              <a:avLst/>
              <a:gdLst>
                <a:gd name="T0" fmla="*/ 15 w 39"/>
                <a:gd name="T1" fmla="*/ 1 h 42"/>
                <a:gd name="T2" fmla="*/ 15 w 39"/>
                <a:gd name="T3" fmla="*/ 6 h 42"/>
                <a:gd name="T4" fmla="*/ 20 w 39"/>
                <a:gd name="T5" fmla="*/ 1 h 42"/>
                <a:gd name="T6" fmla="*/ 26 w 39"/>
                <a:gd name="T7" fmla="*/ 0 h 42"/>
                <a:gd name="T8" fmla="*/ 32 w 39"/>
                <a:gd name="T9" fmla="*/ 2 h 42"/>
                <a:gd name="T10" fmla="*/ 35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5 w 39"/>
                <a:gd name="T29" fmla="*/ 33 h 42"/>
                <a:gd name="T30" fmla="*/ 25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6 w 39"/>
                <a:gd name="T43" fmla="*/ 39 h 42"/>
                <a:gd name="T44" fmla="*/ 19 w 39"/>
                <a:gd name="T45" fmla="*/ 40 h 42"/>
                <a:gd name="T46" fmla="*/ 19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9" y="2"/>
                    <a:pt x="20" y="1"/>
                  </a:cubicBezTo>
                  <a:cubicBezTo>
                    <a:pt x="22" y="0"/>
                    <a:pt x="24" y="0"/>
                    <a:pt x="26" y="0"/>
                  </a:cubicBezTo>
                  <a:cubicBezTo>
                    <a:pt x="28" y="0"/>
                    <a:pt x="30" y="0"/>
                    <a:pt x="32" y="2"/>
                  </a:cubicBezTo>
                  <a:cubicBezTo>
                    <a:pt x="33" y="3"/>
                    <a:pt x="34" y="5"/>
                    <a:pt x="35" y="7"/>
                  </a:cubicBezTo>
                  <a:cubicBezTo>
                    <a:pt x="35" y="9"/>
                    <a:pt x="35" y="12"/>
                    <a:pt x="35" y="17"/>
                  </a:cubicBezTo>
                  <a:cubicBezTo>
                    <a:pt x="35" y="33"/>
                    <a:pt x="35" y="33"/>
                    <a:pt x="35" y="33"/>
                  </a:cubicBezTo>
                  <a:cubicBezTo>
                    <a:pt x="35" y="36"/>
                    <a:pt x="36" y="38"/>
                    <a:pt x="36" y="39"/>
                  </a:cubicBezTo>
                  <a:cubicBezTo>
                    <a:pt x="37" y="40"/>
                    <a:pt x="38"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5" y="36"/>
                    <a:pt x="25" y="33"/>
                  </a:cubicBezTo>
                  <a:cubicBezTo>
                    <a:pt x="25" y="15"/>
                    <a:pt x="25" y="15"/>
                    <a:pt x="25" y="15"/>
                  </a:cubicBezTo>
                  <a:cubicBezTo>
                    <a:pt x="25" y="11"/>
                    <a:pt x="24" y="9"/>
                    <a:pt x="24" y="8"/>
                  </a:cubicBezTo>
                  <a:cubicBezTo>
                    <a:pt x="24" y="7"/>
                    <a:pt x="24" y="7"/>
                    <a:pt x="23" y="6"/>
                  </a:cubicBezTo>
                  <a:cubicBezTo>
                    <a:pt x="22" y="6"/>
                    <a:pt x="22" y="6"/>
                    <a:pt x="21" y="6"/>
                  </a:cubicBezTo>
                  <a:cubicBezTo>
                    <a:pt x="19" y="6"/>
                    <a:pt x="17" y="7"/>
                    <a:pt x="15" y="11"/>
                  </a:cubicBezTo>
                  <a:cubicBezTo>
                    <a:pt x="15" y="33"/>
                    <a:pt x="15" y="33"/>
                    <a:pt x="15" y="33"/>
                  </a:cubicBezTo>
                  <a:cubicBezTo>
                    <a:pt x="15" y="36"/>
                    <a:pt x="15" y="38"/>
                    <a:pt x="16" y="39"/>
                  </a:cubicBezTo>
                  <a:cubicBezTo>
                    <a:pt x="16" y="40"/>
                    <a:pt x="17" y="40"/>
                    <a:pt x="19" y="40"/>
                  </a:cubicBezTo>
                  <a:cubicBezTo>
                    <a:pt x="19" y="42"/>
                    <a:pt x="19" y="42"/>
                    <a:pt x="19" y="42"/>
                  </a:cubicBezTo>
                  <a:cubicBezTo>
                    <a:pt x="0" y="42"/>
                    <a:pt x="0" y="42"/>
                    <a:pt x="0" y="42"/>
                  </a:cubicBezTo>
                  <a:cubicBezTo>
                    <a:pt x="0" y="40"/>
                    <a:pt x="0" y="40"/>
                    <a:pt x="0" y="40"/>
                  </a:cubicBezTo>
                  <a:cubicBezTo>
                    <a:pt x="2" y="40"/>
                    <a:pt x="3" y="39"/>
                    <a:pt x="3" y="39"/>
                  </a:cubicBezTo>
                  <a:cubicBezTo>
                    <a:pt x="4" y="38"/>
                    <a:pt x="4" y="36"/>
                    <a:pt x="4" y="33"/>
                  </a:cubicBezTo>
                  <a:cubicBezTo>
                    <a:pt x="4" y="10"/>
                    <a:pt x="4" y="10"/>
                    <a:pt x="4" y="10"/>
                  </a:cubicBezTo>
                  <a:cubicBezTo>
                    <a:pt x="4" y="7"/>
                    <a:pt x="4" y="5"/>
                    <a:pt x="3" y="4"/>
                  </a:cubicBezTo>
                  <a:cubicBezTo>
                    <a:pt x="3" y="3"/>
                    <a:pt x="2"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ïṣḷîḑe">
              <a:extLst>
                <a:ext uri="{FF2B5EF4-FFF2-40B4-BE49-F238E27FC236}">
                  <a16:creationId xmlns:a16="http://schemas.microsoft.com/office/drawing/2014/main" xmlns="" id="{B17D196C-6B8F-4A3D-BA2B-76AA168A473B}"/>
                </a:ext>
              </a:extLst>
            </p:cNvPr>
            <p:cNvSpPr/>
            <p:nvPr/>
          </p:nvSpPr>
          <p:spPr bwMode="auto">
            <a:xfrm>
              <a:off x="9453563" y="3802063"/>
              <a:ext cx="112713" cy="139700"/>
            </a:xfrm>
            <a:custGeom>
              <a:avLst/>
              <a:gdLst>
                <a:gd name="T0" fmla="*/ 19 w 34"/>
                <a:gd name="T1" fmla="*/ 36 h 42"/>
                <a:gd name="T2" fmla="*/ 7 w 34"/>
                <a:gd name="T3" fmla="*/ 42 h 42"/>
                <a:gd name="T4" fmla="*/ 2 w 34"/>
                <a:gd name="T5" fmla="*/ 40 h 42"/>
                <a:gd name="T6" fmla="*/ 0 w 34"/>
                <a:gd name="T7" fmla="*/ 34 h 42"/>
                <a:gd name="T8" fmla="*/ 3 w 34"/>
                <a:gd name="T9" fmla="*/ 26 h 42"/>
                <a:gd name="T10" fmla="*/ 19 w 34"/>
                <a:gd name="T11" fmla="*/ 16 h 42"/>
                <a:gd name="T12" fmla="*/ 19 w 34"/>
                <a:gd name="T13" fmla="*/ 12 h 42"/>
                <a:gd name="T14" fmla="*/ 18 w 34"/>
                <a:gd name="T15" fmla="*/ 6 h 42"/>
                <a:gd name="T16" fmla="*/ 17 w 34"/>
                <a:gd name="T17" fmla="*/ 4 h 42"/>
                <a:gd name="T18" fmla="*/ 14 w 34"/>
                <a:gd name="T19" fmla="*/ 3 h 42"/>
                <a:gd name="T20" fmla="*/ 10 w 34"/>
                <a:gd name="T21" fmla="*/ 4 h 42"/>
                <a:gd name="T22" fmla="*/ 9 w 34"/>
                <a:gd name="T23" fmla="*/ 6 h 42"/>
                <a:gd name="T24" fmla="*/ 10 w 34"/>
                <a:gd name="T25" fmla="*/ 8 h 42"/>
                <a:gd name="T26" fmla="*/ 11 w 34"/>
                <a:gd name="T27" fmla="*/ 12 h 42"/>
                <a:gd name="T28" fmla="*/ 10 w 34"/>
                <a:gd name="T29" fmla="*/ 16 h 42"/>
                <a:gd name="T30" fmla="*/ 6 w 34"/>
                <a:gd name="T31" fmla="*/ 17 h 42"/>
                <a:gd name="T32" fmla="*/ 2 w 34"/>
                <a:gd name="T33" fmla="*/ 15 h 42"/>
                <a:gd name="T34" fmla="*/ 0 w 34"/>
                <a:gd name="T35" fmla="*/ 12 h 42"/>
                <a:gd name="T36" fmla="*/ 3 w 34"/>
                <a:gd name="T37" fmla="*/ 6 h 42"/>
                <a:gd name="T38" fmla="*/ 9 w 34"/>
                <a:gd name="T39" fmla="*/ 1 h 42"/>
                <a:gd name="T40" fmla="*/ 17 w 34"/>
                <a:gd name="T41" fmla="*/ 0 h 42"/>
                <a:gd name="T42" fmla="*/ 25 w 34"/>
                <a:gd name="T43" fmla="*/ 2 h 42"/>
                <a:gd name="T44" fmla="*/ 29 w 34"/>
                <a:gd name="T45" fmla="*/ 7 h 42"/>
                <a:gd name="T46" fmla="*/ 30 w 34"/>
                <a:gd name="T47" fmla="*/ 16 h 42"/>
                <a:gd name="T48" fmla="*/ 30 w 34"/>
                <a:gd name="T49" fmla="*/ 32 h 42"/>
                <a:gd name="T50" fmla="*/ 30 w 34"/>
                <a:gd name="T51" fmla="*/ 35 h 42"/>
                <a:gd name="T52" fmla="*/ 30 w 34"/>
                <a:gd name="T53" fmla="*/ 36 h 42"/>
                <a:gd name="T54" fmla="*/ 31 w 34"/>
                <a:gd name="T55" fmla="*/ 37 h 42"/>
                <a:gd name="T56" fmla="*/ 33 w 34"/>
                <a:gd name="T57" fmla="*/ 35 h 42"/>
                <a:gd name="T58" fmla="*/ 34 w 34"/>
                <a:gd name="T59" fmla="*/ 36 h 42"/>
                <a:gd name="T60" fmla="*/ 30 w 34"/>
                <a:gd name="T61" fmla="*/ 41 h 42"/>
                <a:gd name="T62" fmla="*/ 26 w 34"/>
                <a:gd name="T63" fmla="*/ 42 h 42"/>
                <a:gd name="T64" fmla="*/ 21 w 34"/>
                <a:gd name="T65" fmla="*/ 41 h 42"/>
                <a:gd name="T66" fmla="*/ 19 w 34"/>
                <a:gd name="T67" fmla="*/ 36 h 42"/>
                <a:gd name="T68" fmla="*/ 19 w 34"/>
                <a:gd name="T69" fmla="*/ 33 h 42"/>
                <a:gd name="T70" fmla="*/ 19 w 34"/>
                <a:gd name="T71" fmla="*/ 19 h 42"/>
                <a:gd name="T72" fmla="*/ 12 w 34"/>
                <a:gd name="T73" fmla="*/ 25 h 42"/>
                <a:gd name="T74" fmla="*/ 10 w 34"/>
                <a:gd name="T75" fmla="*/ 30 h 42"/>
                <a:gd name="T76" fmla="*/ 12 w 34"/>
                <a:gd name="T77" fmla="*/ 34 h 42"/>
                <a:gd name="T78" fmla="*/ 14 w 34"/>
                <a:gd name="T79" fmla="*/ 35 h 42"/>
                <a:gd name="T80" fmla="*/ 19 w 34"/>
                <a:gd name="T8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2">
                  <a:moveTo>
                    <a:pt x="19" y="36"/>
                  </a:moveTo>
                  <a:cubicBezTo>
                    <a:pt x="14" y="40"/>
                    <a:pt x="10" y="42"/>
                    <a:pt x="7" y="42"/>
                  </a:cubicBezTo>
                  <a:cubicBezTo>
                    <a:pt x="5" y="42"/>
                    <a:pt x="3" y="42"/>
                    <a:pt x="2" y="40"/>
                  </a:cubicBezTo>
                  <a:cubicBezTo>
                    <a:pt x="0" y="39"/>
                    <a:pt x="0" y="37"/>
                    <a:pt x="0" y="34"/>
                  </a:cubicBezTo>
                  <a:cubicBezTo>
                    <a:pt x="0" y="31"/>
                    <a:pt x="1" y="28"/>
                    <a:pt x="3" y="26"/>
                  </a:cubicBezTo>
                  <a:cubicBezTo>
                    <a:pt x="6" y="23"/>
                    <a:pt x="11" y="20"/>
                    <a:pt x="19" y="16"/>
                  </a:cubicBezTo>
                  <a:cubicBezTo>
                    <a:pt x="19" y="12"/>
                    <a:pt x="19" y="12"/>
                    <a:pt x="19" y="12"/>
                  </a:cubicBezTo>
                  <a:cubicBezTo>
                    <a:pt x="19" y="9"/>
                    <a:pt x="19" y="7"/>
                    <a:pt x="18" y="6"/>
                  </a:cubicBezTo>
                  <a:cubicBezTo>
                    <a:pt x="18" y="5"/>
                    <a:pt x="17" y="4"/>
                    <a:pt x="17" y="4"/>
                  </a:cubicBezTo>
                  <a:cubicBezTo>
                    <a:pt x="16" y="3"/>
                    <a:pt x="15" y="3"/>
                    <a:pt x="14" y="3"/>
                  </a:cubicBezTo>
                  <a:cubicBezTo>
                    <a:pt x="12" y="3"/>
                    <a:pt x="11" y="3"/>
                    <a:pt x="10" y="4"/>
                  </a:cubicBezTo>
                  <a:cubicBezTo>
                    <a:pt x="9" y="5"/>
                    <a:pt x="9" y="5"/>
                    <a:pt x="9" y="6"/>
                  </a:cubicBezTo>
                  <a:cubicBezTo>
                    <a:pt x="9" y="7"/>
                    <a:pt x="9" y="7"/>
                    <a:pt x="10" y="8"/>
                  </a:cubicBezTo>
                  <a:cubicBezTo>
                    <a:pt x="11" y="10"/>
                    <a:pt x="11" y="11"/>
                    <a:pt x="11" y="12"/>
                  </a:cubicBezTo>
                  <a:cubicBezTo>
                    <a:pt x="11" y="13"/>
                    <a:pt x="11" y="15"/>
                    <a:pt x="10" y="16"/>
                  </a:cubicBezTo>
                  <a:cubicBezTo>
                    <a:pt x="9" y="17"/>
                    <a:pt x="8" y="17"/>
                    <a:pt x="6" y="17"/>
                  </a:cubicBezTo>
                  <a:cubicBezTo>
                    <a:pt x="4" y="17"/>
                    <a:pt x="3" y="17"/>
                    <a:pt x="2" y="15"/>
                  </a:cubicBezTo>
                  <a:cubicBezTo>
                    <a:pt x="1" y="14"/>
                    <a:pt x="0" y="13"/>
                    <a:pt x="0" y="12"/>
                  </a:cubicBezTo>
                  <a:cubicBezTo>
                    <a:pt x="0" y="9"/>
                    <a:pt x="1" y="7"/>
                    <a:pt x="3" y="6"/>
                  </a:cubicBezTo>
                  <a:cubicBezTo>
                    <a:pt x="4" y="4"/>
                    <a:pt x="6" y="2"/>
                    <a:pt x="9" y="1"/>
                  </a:cubicBezTo>
                  <a:cubicBezTo>
                    <a:pt x="11" y="0"/>
                    <a:pt x="14" y="0"/>
                    <a:pt x="17" y="0"/>
                  </a:cubicBezTo>
                  <a:cubicBezTo>
                    <a:pt x="20" y="0"/>
                    <a:pt x="23" y="0"/>
                    <a:pt x="25" y="2"/>
                  </a:cubicBezTo>
                  <a:cubicBezTo>
                    <a:pt x="27" y="4"/>
                    <a:pt x="28" y="6"/>
                    <a:pt x="29" y="7"/>
                  </a:cubicBezTo>
                  <a:cubicBezTo>
                    <a:pt x="29" y="9"/>
                    <a:pt x="30" y="11"/>
                    <a:pt x="30" y="16"/>
                  </a:cubicBezTo>
                  <a:cubicBezTo>
                    <a:pt x="30" y="32"/>
                    <a:pt x="30" y="32"/>
                    <a:pt x="30" y="32"/>
                  </a:cubicBezTo>
                  <a:cubicBezTo>
                    <a:pt x="30" y="34"/>
                    <a:pt x="30" y="35"/>
                    <a:pt x="30" y="35"/>
                  </a:cubicBezTo>
                  <a:cubicBezTo>
                    <a:pt x="30" y="36"/>
                    <a:pt x="30" y="36"/>
                    <a:pt x="30" y="36"/>
                  </a:cubicBezTo>
                  <a:cubicBezTo>
                    <a:pt x="31" y="37"/>
                    <a:pt x="31" y="37"/>
                    <a:pt x="31" y="37"/>
                  </a:cubicBezTo>
                  <a:cubicBezTo>
                    <a:pt x="32" y="37"/>
                    <a:pt x="33" y="36"/>
                    <a:pt x="33" y="35"/>
                  </a:cubicBezTo>
                  <a:cubicBezTo>
                    <a:pt x="34" y="36"/>
                    <a:pt x="34" y="36"/>
                    <a:pt x="34" y="36"/>
                  </a:cubicBezTo>
                  <a:cubicBezTo>
                    <a:pt x="33" y="38"/>
                    <a:pt x="32" y="40"/>
                    <a:pt x="30" y="41"/>
                  </a:cubicBezTo>
                  <a:cubicBezTo>
                    <a:pt x="29" y="42"/>
                    <a:pt x="27" y="42"/>
                    <a:pt x="26" y="42"/>
                  </a:cubicBezTo>
                  <a:cubicBezTo>
                    <a:pt x="24" y="42"/>
                    <a:pt x="22" y="42"/>
                    <a:pt x="21" y="41"/>
                  </a:cubicBezTo>
                  <a:cubicBezTo>
                    <a:pt x="20" y="40"/>
                    <a:pt x="19" y="38"/>
                    <a:pt x="19" y="36"/>
                  </a:cubicBezTo>
                  <a:close/>
                  <a:moveTo>
                    <a:pt x="19" y="33"/>
                  </a:moveTo>
                  <a:cubicBezTo>
                    <a:pt x="19" y="19"/>
                    <a:pt x="19" y="19"/>
                    <a:pt x="19" y="19"/>
                  </a:cubicBezTo>
                  <a:cubicBezTo>
                    <a:pt x="16" y="21"/>
                    <a:pt x="13" y="23"/>
                    <a:pt x="12" y="25"/>
                  </a:cubicBezTo>
                  <a:cubicBezTo>
                    <a:pt x="11" y="27"/>
                    <a:pt x="10" y="29"/>
                    <a:pt x="10" y="30"/>
                  </a:cubicBezTo>
                  <a:cubicBezTo>
                    <a:pt x="10" y="32"/>
                    <a:pt x="11" y="33"/>
                    <a:pt x="12" y="34"/>
                  </a:cubicBezTo>
                  <a:cubicBezTo>
                    <a:pt x="12" y="35"/>
                    <a:pt x="13" y="35"/>
                    <a:pt x="14" y="35"/>
                  </a:cubicBezTo>
                  <a:cubicBezTo>
                    <a:pt x="16" y="35"/>
                    <a:pt x="17" y="34"/>
                    <a:pt x="19" y="3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00" name="矩形: 圆角 399">
            <a:extLst>
              <a:ext uri="{FF2B5EF4-FFF2-40B4-BE49-F238E27FC236}">
                <a16:creationId xmlns:a16="http://schemas.microsoft.com/office/drawing/2014/main" xmlns="" id="{A507FB03-A68C-4936-BB1F-FD2364FA219F}"/>
              </a:ext>
            </a:extLst>
          </p:cNvPr>
          <p:cNvSpPr/>
          <p:nvPr/>
        </p:nvSpPr>
        <p:spPr>
          <a:xfrm>
            <a:off x="505279"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1" name="任意多边形: 形状 400">
            <a:extLst>
              <a:ext uri="{FF2B5EF4-FFF2-40B4-BE49-F238E27FC236}">
                <a16:creationId xmlns:a16="http://schemas.microsoft.com/office/drawing/2014/main" xmlns="" id="{BB619240-5ADC-40BC-9B66-09783E3C60A8}"/>
              </a:ext>
            </a:extLst>
          </p:cNvPr>
          <p:cNvSpPr/>
          <p:nvPr/>
        </p:nvSpPr>
        <p:spPr>
          <a:xfrm>
            <a:off x="507316"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3" name="íṧļïḋê">
            <a:extLst>
              <a:ext uri="{FF2B5EF4-FFF2-40B4-BE49-F238E27FC236}">
                <a16:creationId xmlns:a16="http://schemas.microsoft.com/office/drawing/2014/main" xmlns="" id="{1325B056-968D-4BE1-A9B7-7D26F3C6EC67}"/>
              </a:ext>
            </a:extLst>
          </p:cNvPr>
          <p:cNvSpPr/>
          <p:nvPr/>
        </p:nvSpPr>
        <p:spPr bwMode="auto">
          <a:xfrm>
            <a:off x="2138764" y="4635057"/>
            <a:ext cx="126684" cy="130303"/>
          </a:xfrm>
          <a:custGeom>
            <a:avLst/>
            <a:gdLst>
              <a:gd name="T0" fmla="*/ 138 w 138"/>
              <a:gd name="T1" fmla="*/ 136 h 142"/>
              <a:gd name="T2" fmla="*/ 90 w 138"/>
              <a:gd name="T3" fmla="*/ 133 h 142"/>
              <a:gd name="T4" fmla="*/ 67 w 138"/>
              <a:gd name="T5" fmla="*/ 109 h 142"/>
              <a:gd name="T6" fmla="*/ 52 w 138"/>
              <a:gd name="T7" fmla="*/ 88 h 142"/>
              <a:gd name="T8" fmla="*/ 41 w 138"/>
              <a:gd name="T9" fmla="*/ 90 h 142"/>
              <a:gd name="T10" fmla="*/ 29 w 138"/>
              <a:gd name="T11" fmla="*/ 109 h 142"/>
              <a:gd name="T12" fmla="*/ 18 w 138"/>
              <a:gd name="T13" fmla="*/ 115 h 142"/>
              <a:gd name="T14" fmla="*/ 0 w 138"/>
              <a:gd name="T15" fmla="*/ 118 h 142"/>
              <a:gd name="T16" fmla="*/ 31 w 138"/>
              <a:gd name="T17" fmla="*/ 67 h 142"/>
              <a:gd name="T18" fmla="*/ 23 w 138"/>
              <a:gd name="T19" fmla="*/ 66 h 142"/>
              <a:gd name="T20" fmla="*/ 6 w 138"/>
              <a:gd name="T21" fmla="*/ 54 h 142"/>
              <a:gd name="T22" fmla="*/ 17 w 138"/>
              <a:gd name="T23" fmla="*/ 40 h 142"/>
              <a:gd name="T24" fmla="*/ 35 w 138"/>
              <a:gd name="T25" fmla="*/ 36 h 142"/>
              <a:gd name="T26" fmla="*/ 39 w 138"/>
              <a:gd name="T27" fmla="*/ 31 h 142"/>
              <a:gd name="T28" fmla="*/ 41 w 138"/>
              <a:gd name="T29" fmla="*/ 17 h 142"/>
              <a:gd name="T30" fmla="*/ 47 w 138"/>
              <a:gd name="T31" fmla="*/ 4 h 142"/>
              <a:gd name="T32" fmla="*/ 58 w 138"/>
              <a:gd name="T33" fmla="*/ 1 h 142"/>
              <a:gd name="T34" fmla="*/ 70 w 138"/>
              <a:gd name="T35" fmla="*/ 14 h 142"/>
              <a:gd name="T36" fmla="*/ 71 w 138"/>
              <a:gd name="T37" fmla="*/ 19 h 142"/>
              <a:gd name="T38" fmla="*/ 78 w 138"/>
              <a:gd name="T39" fmla="*/ 25 h 142"/>
              <a:gd name="T40" fmla="*/ 92 w 138"/>
              <a:gd name="T41" fmla="*/ 27 h 142"/>
              <a:gd name="T42" fmla="*/ 97 w 138"/>
              <a:gd name="T43" fmla="*/ 33 h 142"/>
              <a:gd name="T44" fmla="*/ 92 w 138"/>
              <a:gd name="T45" fmla="*/ 46 h 142"/>
              <a:gd name="T46" fmla="*/ 79 w 138"/>
              <a:gd name="T47" fmla="*/ 50 h 142"/>
              <a:gd name="T48" fmla="*/ 59 w 138"/>
              <a:gd name="T49" fmla="*/ 59 h 142"/>
              <a:gd name="T50" fmla="*/ 49 w 138"/>
              <a:gd name="T51" fmla="*/ 71 h 142"/>
              <a:gd name="T52" fmla="*/ 61 w 138"/>
              <a:gd name="T53" fmla="*/ 78 h 142"/>
              <a:gd name="T54" fmla="*/ 99 w 138"/>
              <a:gd name="T55" fmla="*/ 109 h 142"/>
              <a:gd name="T56" fmla="*/ 130 w 138"/>
              <a:gd name="T57" fmla="*/ 129 h 142"/>
              <a:gd name="T58" fmla="*/ 138 w 138"/>
              <a:gd name="T59"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42">
                <a:moveTo>
                  <a:pt x="138" y="136"/>
                </a:moveTo>
                <a:cubicBezTo>
                  <a:pt x="121" y="142"/>
                  <a:pt x="104" y="142"/>
                  <a:pt x="90" y="133"/>
                </a:cubicBezTo>
                <a:cubicBezTo>
                  <a:pt x="81" y="127"/>
                  <a:pt x="75" y="117"/>
                  <a:pt x="67" y="109"/>
                </a:cubicBezTo>
                <a:cubicBezTo>
                  <a:pt x="62" y="102"/>
                  <a:pt x="57" y="95"/>
                  <a:pt x="52" y="88"/>
                </a:cubicBezTo>
                <a:cubicBezTo>
                  <a:pt x="46" y="81"/>
                  <a:pt x="45" y="82"/>
                  <a:pt x="41" y="90"/>
                </a:cubicBezTo>
                <a:cubicBezTo>
                  <a:pt x="37" y="97"/>
                  <a:pt x="33" y="103"/>
                  <a:pt x="29" y="109"/>
                </a:cubicBezTo>
                <a:cubicBezTo>
                  <a:pt x="26" y="113"/>
                  <a:pt x="22" y="114"/>
                  <a:pt x="18" y="115"/>
                </a:cubicBezTo>
                <a:cubicBezTo>
                  <a:pt x="12" y="115"/>
                  <a:pt x="7" y="116"/>
                  <a:pt x="0" y="118"/>
                </a:cubicBezTo>
                <a:cubicBezTo>
                  <a:pt x="16" y="104"/>
                  <a:pt x="28" y="89"/>
                  <a:pt x="31" y="67"/>
                </a:cubicBezTo>
                <a:cubicBezTo>
                  <a:pt x="28" y="67"/>
                  <a:pt x="25" y="66"/>
                  <a:pt x="23" y="66"/>
                </a:cubicBezTo>
                <a:cubicBezTo>
                  <a:pt x="14" y="66"/>
                  <a:pt x="8" y="62"/>
                  <a:pt x="6" y="54"/>
                </a:cubicBezTo>
                <a:cubicBezTo>
                  <a:pt x="4" y="46"/>
                  <a:pt x="7" y="42"/>
                  <a:pt x="17" y="40"/>
                </a:cubicBezTo>
                <a:cubicBezTo>
                  <a:pt x="23" y="39"/>
                  <a:pt x="29" y="38"/>
                  <a:pt x="35" y="36"/>
                </a:cubicBezTo>
                <a:cubicBezTo>
                  <a:pt x="37" y="36"/>
                  <a:pt x="39" y="33"/>
                  <a:pt x="39" y="31"/>
                </a:cubicBezTo>
                <a:cubicBezTo>
                  <a:pt x="40" y="27"/>
                  <a:pt x="40" y="21"/>
                  <a:pt x="41" y="17"/>
                </a:cubicBezTo>
                <a:cubicBezTo>
                  <a:pt x="43" y="12"/>
                  <a:pt x="44" y="7"/>
                  <a:pt x="47" y="4"/>
                </a:cubicBezTo>
                <a:cubicBezTo>
                  <a:pt x="49" y="2"/>
                  <a:pt x="54" y="0"/>
                  <a:pt x="58" y="1"/>
                </a:cubicBezTo>
                <a:cubicBezTo>
                  <a:pt x="64" y="2"/>
                  <a:pt x="68" y="7"/>
                  <a:pt x="70" y="14"/>
                </a:cubicBezTo>
                <a:cubicBezTo>
                  <a:pt x="70" y="16"/>
                  <a:pt x="70" y="17"/>
                  <a:pt x="71" y="19"/>
                </a:cubicBezTo>
                <a:cubicBezTo>
                  <a:pt x="71" y="23"/>
                  <a:pt x="73" y="25"/>
                  <a:pt x="78" y="25"/>
                </a:cubicBezTo>
                <a:cubicBezTo>
                  <a:pt x="83" y="25"/>
                  <a:pt x="87" y="25"/>
                  <a:pt x="92" y="27"/>
                </a:cubicBezTo>
                <a:cubicBezTo>
                  <a:pt x="94" y="27"/>
                  <a:pt x="97" y="31"/>
                  <a:pt x="97" y="33"/>
                </a:cubicBezTo>
                <a:cubicBezTo>
                  <a:pt x="96" y="37"/>
                  <a:pt x="98" y="44"/>
                  <a:pt x="92" y="46"/>
                </a:cubicBezTo>
                <a:cubicBezTo>
                  <a:pt x="88" y="48"/>
                  <a:pt x="83" y="49"/>
                  <a:pt x="79" y="50"/>
                </a:cubicBezTo>
                <a:cubicBezTo>
                  <a:pt x="72" y="51"/>
                  <a:pt x="64" y="53"/>
                  <a:pt x="59" y="59"/>
                </a:cubicBezTo>
                <a:cubicBezTo>
                  <a:pt x="56" y="63"/>
                  <a:pt x="53" y="66"/>
                  <a:pt x="49" y="71"/>
                </a:cubicBezTo>
                <a:cubicBezTo>
                  <a:pt x="54" y="74"/>
                  <a:pt x="58" y="75"/>
                  <a:pt x="61" y="78"/>
                </a:cubicBezTo>
                <a:cubicBezTo>
                  <a:pt x="74" y="88"/>
                  <a:pt x="86" y="99"/>
                  <a:pt x="99" y="109"/>
                </a:cubicBezTo>
                <a:cubicBezTo>
                  <a:pt x="109" y="116"/>
                  <a:pt x="120" y="122"/>
                  <a:pt x="130" y="129"/>
                </a:cubicBezTo>
                <a:cubicBezTo>
                  <a:pt x="133" y="131"/>
                  <a:pt x="135" y="133"/>
                  <a:pt x="138" y="13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îšľiḍè">
            <a:extLst>
              <a:ext uri="{FF2B5EF4-FFF2-40B4-BE49-F238E27FC236}">
                <a16:creationId xmlns:a16="http://schemas.microsoft.com/office/drawing/2014/main" xmlns="" id="{2672450D-C9A4-463F-ABBC-4035669DDCD0}"/>
              </a:ext>
            </a:extLst>
          </p:cNvPr>
          <p:cNvSpPr/>
          <p:nvPr/>
        </p:nvSpPr>
        <p:spPr bwMode="auto">
          <a:xfrm>
            <a:off x="2321416" y="4585839"/>
            <a:ext cx="109792" cy="111602"/>
          </a:xfrm>
          <a:custGeom>
            <a:avLst/>
            <a:gdLst>
              <a:gd name="T0" fmla="*/ 38 w 120"/>
              <a:gd name="T1" fmla="*/ 87 h 122"/>
              <a:gd name="T2" fmla="*/ 58 w 120"/>
              <a:gd name="T3" fmla="*/ 68 h 122"/>
              <a:gd name="T4" fmla="*/ 55 w 120"/>
              <a:gd name="T5" fmla="*/ 68 h 122"/>
              <a:gd name="T6" fmla="*/ 47 w 120"/>
              <a:gd name="T7" fmla="*/ 66 h 122"/>
              <a:gd name="T8" fmla="*/ 52 w 120"/>
              <a:gd name="T9" fmla="*/ 56 h 122"/>
              <a:gd name="T10" fmla="*/ 59 w 120"/>
              <a:gd name="T11" fmla="*/ 43 h 122"/>
              <a:gd name="T12" fmla="*/ 55 w 120"/>
              <a:gd name="T13" fmla="*/ 31 h 122"/>
              <a:gd name="T14" fmla="*/ 58 w 120"/>
              <a:gd name="T15" fmla="*/ 21 h 122"/>
              <a:gd name="T16" fmla="*/ 66 w 120"/>
              <a:gd name="T17" fmla="*/ 7 h 122"/>
              <a:gd name="T18" fmla="*/ 76 w 120"/>
              <a:gd name="T19" fmla="*/ 3 h 122"/>
              <a:gd name="T20" fmla="*/ 74 w 120"/>
              <a:gd name="T21" fmla="*/ 8 h 122"/>
              <a:gd name="T22" fmla="*/ 79 w 120"/>
              <a:gd name="T23" fmla="*/ 15 h 122"/>
              <a:gd name="T24" fmla="*/ 82 w 120"/>
              <a:gd name="T25" fmla="*/ 23 h 122"/>
              <a:gd name="T26" fmla="*/ 68 w 120"/>
              <a:gd name="T27" fmla="*/ 42 h 122"/>
              <a:gd name="T28" fmla="*/ 67 w 120"/>
              <a:gd name="T29" fmla="*/ 49 h 122"/>
              <a:gd name="T30" fmla="*/ 73 w 120"/>
              <a:gd name="T31" fmla="*/ 46 h 122"/>
              <a:gd name="T32" fmla="*/ 86 w 120"/>
              <a:gd name="T33" fmla="*/ 48 h 122"/>
              <a:gd name="T34" fmla="*/ 82 w 120"/>
              <a:gd name="T35" fmla="*/ 56 h 122"/>
              <a:gd name="T36" fmla="*/ 71 w 120"/>
              <a:gd name="T37" fmla="*/ 61 h 122"/>
              <a:gd name="T38" fmla="*/ 67 w 120"/>
              <a:gd name="T39" fmla="*/ 81 h 122"/>
              <a:gd name="T40" fmla="*/ 81 w 120"/>
              <a:gd name="T41" fmla="*/ 81 h 122"/>
              <a:gd name="T42" fmla="*/ 103 w 120"/>
              <a:gd name="T43" fmla="*/ 84 h 122"/>
              <a:gd name="T44" fmla="*/ 112 w 120"/>
              <a:gd name="T45" fmla="*/ 107 h 122"/>
              <a:gd name="T46" fmla="*/ 91 w 120"/>
              <a:gd name="T47" fmla="*/ 122 h 122"/>
              <a:gd name="T48" fmla="*/ 85 w 120"/>
              <a:gd name="T49" fmla="*/ 121 h 122"/>
              <a:gd name="T50" fmla="*/ 87 w 120"/>
              <a:gd name="T51" fmla="*/ 116 h 122"/>
              <a:gd name="T52" fmla="*/ 99 w 120"/>
              <a:gd name="T53" fmla="*/ 103 h 122"/>
              <a:gd name="T54" fmla="*/ 97 w 120"/>
              <a:gd name="T55" fmla="*/ 95 h 122"/>
              <a:gd name="T56" fmla="*/ 61 w 120"/>
              <a:gd name="T57" fmla="*/ 97 h 122"/>
              <a:gd name="T58" fmla="*/ 32 w 120"/>
              <a:gd name="T59" fmla="*/ 108 h 122"/>
              <a:gd name="T60" fmla="*/ 16 w 120"/>
              <a:gd name="T61" fmla="*/ 117 h 122"/>
              <a:gd name="T62" fmla="*/ 8 w 120"/>
              <a:gd name="T63" fmla="*/ 119 h 122"/>
              <a:gd name="T64" fmla="*/ 0 w 120"/>
              <a:gd name="T65" fmla="*/ 114 h 122"/>
              <a:gd name="T66" fmla="*/ 6 w 120"/>
              <a:gd name="T67" fmla="*/ 108 h 122"/>
              <a:gd name="T68" fmla="*/ 28 w 120"/>
              <a:gd name="T69" fmla="*/ 96 h 122"/>
              <a:gd name="T70" fmla="*/ 34 w 120"/>
              <a:gd name="T71" fmla="*/ 92 h 122"/>
              <a:gd name="T72" fmla="*/ 33 w 120"/>
              <a:gd name="T73" fmla="*/ 90 h 122"/>
              <a:gd name="T74" fmla="*/ 24 w 120"/>
              <a:gd name="T75" fmla="*/ 74 h 122"/>
              <a:gd name="T76" fmla="*/ 25 w 120"/>
              <a:gd name="T77" fmla="*/ 63 h 122"/>
              <a:gd name="T78" fmla="*/ 30 w 120"/>
              <a:gd name="T79" fmla="*/ 35 h 122"/>
              <a:gd name="T80" fmla="*/ 41 w 120"/>
              <a:gd name="T81" fmla="*/ 26 h 122"/>
              <a:gd name="T82" fmla="*/ 47 w 120"/>
              <a:gd name="T83" fmla="*/ 36 h 122"/>
              <a:gd name="T84" fmla="*/ 45 w 120"/>
              <a:gd name="T85" fmla="*/ 47 h 122"/>
              <a:gd name="T86" fmla="*/ 40 w 120"/>
              <a:gd name="T87" fmla="*/ 75 h 122"/>
              <a:gd name="T88" fmla="*/ 38 w 120"/>
              <a:gd name="T89"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2">
                <a:moveTo>
                  <a:pt x="38" y="87"/>
                </a:moveTo>
                <a:cubicBezTo>
                  <a:pt x="51" y="87"/>
                  <a:pt x="61" y="77"/>
                  <a:pt x="58" y="68"/>
                </a:cubicBezTo>
                <a:cubicBezTo>
                  <a:pt x="57" y="68"/>
                  <a:pt x="56" y="68"/>
                  <a:pt x="55" y="68"/>
                </a:cubicBezTo>
                <a:cubicBezTo>
                  <a:pt x="52" y="71"/>
                  <a:pt x="48" y="71"/>
                  <a:pt x="47" y="66"/>
                </a:cubicBezTo>
                <a:cubicBezTo>
                  <a:pt x="46" y="62"/>
                  <a:pt x="46" y="58"/>
                  <a:pt x="52" y="56"/>
                </a:cubicBezTo>
                <a:cubicBezTo>
                  <a:pt x="61" y="53"/>
                  <a:pt x="60" y="53"/>
                  <a:pt x="59" y="43"/>
                </a:cubicBezTo>
                <a:cubicBezTo>
                  <a:pt x="59" y="38"/>
                  <a:pt x="59" y="34"/>
                  <a:pt x="55" y="31"/>
                </a:cubicBezTo>
                <a:cubicBezTo>
                  <a:pt x="54" y="30"/>
                  <a:pt x="56" y="23"/>
                  <a:pt x="58" y="21"/>
                </a:cubicBezTo>
                <a:cubicBezTo>
                  <a:pt x="62" y="17"/>
                  <a:pt x="65" y="13"/>
                  <a:pt x="66" y="7"/>
                </a:cubicBezTo>
                <a:cubicBezTo>
                  <a:pt x="66" y="1"/>
                  <a:pt x="70" y="0"/>
                  <a:pt x="76" y="3"/>
                </a:cubicBezTo>
                <a:cubicBezTo>
                  <a:pt x="75" y="5"/>
                  <a:pt x="75" y="6"/>
                  <a:pt x="74" y="8"/>
                </a:cubicBezTo>
                <a:cubicBezTo>
                  <a:pt x="73" y="12"/>
                  <a:pt x="74" y="14"/>
                  <a:pt x="79" y="15"/>
                </a:cubicBezTo>
                <a:cubicBezTo>
                  <a:pt x="84" y="16"/>
                  <a:pt x="85" y="18"/>
                  <a:pt x="82" y="23"/>
                </a:cubicBezTo>
                <a:cubicBezTo>
                  <a:pt x="77" y="29"/>
                  <a:pt x="73" y="36"/>
                  <a:pt x="68" y="42"/>
                </a:cubicBezTo>
                <a:cubicBezTo>
                  <a:pt x="68" y="44"/>
                  <a:pt x="68" y="46"/>
                  <a:pt x="67" y="49"/>
                </a:cubicBezTo>
                <a:cubicBezTo>
                  <a:pt x="70" y="48"/>
                  <a:pt x="72" y="47"/>
                  <a:pt x="73" y="46"/>
                </a:cubicBezTo>
                <a:cubicBezTo>
                  <a:pt x="78" y="42"/>
                  <a:pt x="82" y="46"/>
                  <a:pt x="86" y="48"/>
                </a:cubicBezTo>
                <a:cubicBezTo>
                  <a:pt x="85" y="51"/>
                  <a:pt x="84" y="54"/>
                  <a:pt x="82" y="56"/>
                </a:cubicBezTo>
                <a:cubicBezTo>
                  <a:pt x="79" y="58"/>
                  <a:pt x="75" y="59"/>
                  <a:pt x="71" y="61"/>
                </a:cubicBezTo>
                <a:cubicBezTo>
                  <a:pt x="73" y="67"/>
                  <a:pt x="73" y="67"/>
                  <a:pt x="67" y="81"/>
                </a:cubicBezTo>
                <a:cubicBezTo>
                  <a:pt x="72" y="81"/>
                  <a:pt x="76" y="81"/>
                  <a:pt x="81" y="81"/>
                </a:cubicBezTo>
                <a:cubicBezTo>
                  <a:pt x="88" y="82"/>
                  <a:pt x="96" y="82"/>
                  <a:pt x="103" y="84"/>
                </a:cubicBezTo>
                <a:cubicBezTo>
                  <a:pt x="115" y="86"/>
                  <a:pt x="120" y="98"/>
                  <a:pt x="112" y="107"/>
                </a:cubicBezTo>
                <a:cubicBezTo>
                  <a:pt x="107" y="114"/>
                  <a:pt x="100" y="121"/>
                  <a:pt x="91" y="122"/>
                </a:cubicBezTo>
                <a:cubicBezTo>
                  <a:pt x="89" y="122"/>
                  <a:pt x="87" y="121"/>
                  <a:pt x="85" y="121"/>
                </a:cubicBezTo>
                <a:cubicBezTo>
                  <a:pt x="86" y="119"/>
                  <a:pt x="86" y="117"/>
                  <a:pt x="87" y="116"/>
                </a:cubicBezTo>
                <a:cubicBezTo>
                  <a:pt x="91" y="111"/>
                  <a:pt x="95" y="107"/>
                  <a:pt x="99" y="103"/>
                </a:cubicBezTo>
                <a:cubicBezTo>
                  <a:pt x="103" y="98"/>
                  <a:pt x="103" y="95"/>
                  <a:pt x="97" y="95"/>
                </a:cubicBezTo>
                <a:cubicBezTo>
                  <a:pt x="85" y="95"/>
                  <a:pt x="73" y="95"/>
                  <a:pt x="61" y="97"/>
                </a:cubicBezTo>
                <a:cubicBezTo>
                  <a:pt x="51" y="99"/>
                  <a:pt x="42" y="104"/>
                  <a:pt x="32" y="108"/>
                </a:cubicBezTo>
                <a:cubicBezTo>
                  <a:pt x="26" y="111"/>
                  <a:pt x="21" y="115"/>
                  <a:pt x="16" y="117"/>
                </a:cubicBezTo>
                <a:cubicBezTo>
                  <a:pt x="13" y="119"/>
                  <a:pt x="10" y="120"/>
                  <a:pt x="8" y="119"/>
                </a:cubicBezTo>
                <a:cubicBezTo>
                  <a:pt x="5" y="118"/>
                  <a:pt x="3" y="116"/>
                  <a:pt x="0" y="114"/>
                </a:cubicBezTo>
                <a:cubicBezTo>
                  <a:pt x="2" y="112"/>
                  <a:pt x="3" y="109"/>
                  <a:pt x="6" y="108"/>
                </a:cubicBezTo>
                <a:cubicBezTo>
                  <a:pt x="13" y="104"/>
                  <a:pt x="21" y="100"/>
                  <a:pt x="28" y="96"/>
                </a:cubicBezTo>
                <a:cubicBezTo>
                  <a:pt x="30" y="95"/>
                  <a:pt x="32" y="93"/>
                  <a:pt x="34" y="92"/>
                </a:cubicBezTo>
                <a:cubicBezTo>
                  <a:pt x="33" y="91"/>
                  <a:pt x="33" y="90"/>
                  <a:pt x="33" y="90"/>
                </a:cubicBezTo>
                <a:cubicBezTo>
                  <a:pt x="22" y="85"/>
                  <a:pt x="22" y="85"/>
                  <a:pt x="24" y="74"/>
                </a:cubicBezTo>
                <a:cubicBezTo>
                  <a:pt x="25" y="70"/>
                  <a:pt x="25" y="66"/>
                  <a:pt x="25" y="63"/>
                </a:cubicBezTo>
                <a:cubicBezTo>
                  <a:pt x="27" y="53"/>
                  <a:pt x="28" y="44"/>
                  <a:pt x="30" y="35"/>
                </a:cubicBezTo>
                <a:cubicBezTo>
                  <a:pt x="30" y="31"/>
                  <a:pt x="38" y="25"/>
                  <a:pt x="41" y="26"/>
                </a:cubicBezTo>
                <a:cubicBezTo>
                  <a:pt x="46" y="28"/>
                  <a:pt x="48" y="32"/>
                  <a:pt x="47" y="36"/>
                </a:cubicBezTo>
                <a:cubicBezTo>
                  <a:pt x="46" y="40"/>
                  <a:pt x="45" y="43"/>
                  <a:pt x="45" y="47"/>
                </a:cubicBezTo>
                <a:cubicBezTo>
                  <a:pt x="43" y="56"/>
                  <a:pt x="42" y="66"/>
                  <a:pt x="40" y="75"/>
                </a:cubicBezTo>
                <a:cubicBezTo>
                  <a:pt x="40" y="79"/>
                  <a:pt x="39" y="82"/>
                  <a:pt x="38" y="8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î$ļîdè">
            <a:extLst>
              <a:ext uri="{FF2B5EF4-FFF2-40B4-BE49-F238E27FC236}">
                <a16:creationId xmlns:a16="http://schemas.microsoft.com/office/drawing/2014/main" xmlns="" id="{7A7CCDDC-CD6C-4EE6-B8A5-3519D604A99E}"/>
              </a:ext>
            </a:extLst>
          </p:cNvPr>
          <p:cNvSpPr/>
          <p:nvPr/>
        </p:nvSpPr>
        <p:spPr bwMode="auto">
          <a:xfrm>
            <a:off x="2310557" y="4687186"/>
            <a:ext cx="87472" cy="101347"/>
          </a:xfrm>
          <a:custGeom>
            <a:avLst/>
            <a:gdLst>
              <a:gd name="T0" fmla="*/ 48 w 96"/>
              <a:gd name="T1" fmla="*/ 88 h 111"/>
              <a:gd name="T2" fmla="*/ 58 w 96"/>
              <a:gd name="T3" fmla="*/ 63 h 111"/>
              <a:gd name="T4" fmla="*/ 54 w 96"/>
              <a:gd name="T5" fmla="*/ 63 h 111"/>
              <a:gd name="T6" fmla="*/ 21 w 96"/>
              <a:gd name="T7" fmla="*/ 72 h 111"/>
              <a:gd name="T8" fmla="*/ 16 w 96"/>
              <a:gd name="T9" fmla="*/ 74 h 111"/>
              <a:gd name="T10" fmla="*/ 0 w 96"/>
              <a:gd name="T11" fmla="*/ 61 h 111"/>
              <a:gd name="T12" fmla="*/ 4 w 96"/>
              <a:gd name="T13" fmla="*/ 54 h 111"/>
              <a:gd name="T14" fmla="*/ 21 w 96"/>
              <a:gd name="T15" fmla="*/ 48 h 111"/>
              <a:gd name="T16" fmla="*/ 36 w 96"/>
              <a:gd name="T17" fmla="*/ 45 h 111"/>
              <a:gd name="T18" fmla="*/ 48 w 96"/>
              <a:gd name="T19" fmla="*/ 44 h 111"/>
              <a:gd name="T20" fmla="*/ 55 w 96"/>
              <a:gd name="T21" fmla="*/ 38 h 111"/>
              <a:gd name="T22" fmla="*/ 55 w 96"/>
              <a:gd name="T23" fmla="*/ 23 h 111"/>
              <a:gd name="T24" fmla="*/ 51 w 96"/>
              <a:gd name="T25" fmla="*/ 18 h 111"/>
              <a:gd name="T26" fmla="*/ 46 w 96"/>
              <a:gd name="T27" fmla="*/ 8 h 111"/>
              <a:gd name="T28" fmla="*/ 55 w 96"/>
              <a:gd name="T29" fmla="*/ 1 h 111"/>
              <a:gd name="T30" fmla="*/ 67 w 96"/>
              <a:gd name="T31" fmla="*/ 5 h 111"/>
              <a:gd name="T32" fmla="*/ 67 w 96"/>
              <a:gd name="T33" fmla="*/ 23 h 111"/>
              <a:gd name="T34" fmla="*/ 63 w 96"/>
              <a:gd name="T35" fmla="*/ 30 h 111"/>
              <a:gd name="T36" fmla="*/ 74 w 96"/>
              <a:gd name="T37" fmla="*/ 41 h 111"/>
              <a:gd name="T38" fmla="*/ 86 w 96"/>
              <a:gd name="T39" fmla="*/ 41 h 111"/>
              <a:gd name="T40" fmla="*/ 96 w 96"/>
              <a:gd name="T41" fmla="*/ 49 h 111"/>
              <a:gd name="T42" fmla="*/ 87 w 96"/>
              <a:gd name="T43" fmla="*/ 61 h 111"/>
              <a:gd name="T44" fmla="*/ 76 w 96"/>
              <a:gd name="T45" fmla="*/ 61 h 111"/>
              <a:gd name="T46" fmla="*/ 70 w 96"/>
              <a:gd name="T47" fmla="*/ 66 h 111"/>
              <a:gd name="T48" fmla="*/ 60 w 96"/>
              <a:gd name="T49" fmla="*/ 97 h 111"/>
              <a:gd name="T50" fmla="*/ 49 w 96"/>
              <a:gd name="T51" fmla="*/ 107 h 111"/>
              <a:gd name="T52" fmla="*/ 37 w 96"/>
              <a:gd name="T53" fmla="*/ 99 h 111"/>
              <a:gd name="T54" fmla="*/ 36 w 96"/>
              <a:gd name="T55" fmla="*/ 88 h 111"/>
              <a:gd name="T56" fmla="*/ 37 w 96"/>
              <a:gd name="T57" fmla="*/ 81 h 111"/>
              <a:gd name="T58" fmla="*/ 43 w 96"/>
              <a:gd name="T59" fmla="*/ 84 h 111"/>
              <a:gd name="T60" fmla="*/ 48 w 96"/>
              <a:gd name="T61" fmla="*/ 8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11">
                <a:moveTo>
                  <a:pt x="48" y="88"/>
                </a:moveTo>
                <a:cubicBezTo>
                  <a:pt x="54" y="80"/>
                  <a:pt x="60" y="73"/>
                  <a:pt x="58" y="63"/>
                </a:cubicBezTo>
                <a:cubicBezTo>
                  <a:pt x="57" y="63"/>
                  <a:pt x="55" y="63"/>
                  <a:pt x="54" y="63"/>
                </a:cubicBezTo>
                <a:cubicBezTo>
                  <a:pt x="43" y="66"/>
                  <a:pt x="32" y="69"/>
                  <a:pt x="21" y="72"/>
                </a:cubicBezTo>
                <a:cubicBezTo>
                  <a:pt x="19" y="73"/>
                  <a:pt x="18" y="73"/>
                  <a:pt x="16" y="74"/>
                </a:cubicBezTo>
                <a:cubicBezTo>
                  <a:pt x="1" y="77"/>
                  <a:pt x="1" y="74"/>
                  <a:pt x="0" y="61"/>
                </a:cubicBezTo>
                <a:cubicBezTo>
                  <a:pt x="0" y="59"/>
                  <a:pt x="2" y="55"/>
                  <a:pt x="4" y="54"/>
                </a:cubicBezTo>
                <a:cubicBezTo>
                  <a:pt x="10" y="52"/>
                  <a:pt x="16" y="50"/>
                  <a:pt x="21" y="48"/>
                </a:cubicBezTo>
                <a:cubicBezTo>
                  <a:pt x="26" y="47"/>
                  <a:pt x="31" y="46"/>
                  <a:pt x="36" y="45"/>
                </a:cubicBezTo>
                <a:cubicBezTo>
                  <a:pt x="40" y="44"/>
                  <a:pt x="44" y="44"/>
                  <a:pt x="48" y="44"/>
                </a:cubicBezTo>
                <a:cubicBezTo>
                  <a:pt x="52" y="44"/>
                  <a:pt x="55" y="44"/>
                  <a:pt x="55" y="38"/>
                </a:cubicBezTo>
                <a:cubicBezTo>
                  <a:pt x="54" y="33"/>
                  <a:pt x="55" y="28"/>
                  <a:pt x="55" y="23"/>
                </a:cubicBezTo>
                <a:cubicBezTo>
                  <a:pt x="54" y="21"/>
                  <a:pt x="52" y="19"/>
                  <a:pt x="51" y="18"/>
                </a:cubicBezTo>
                <a:cubicBezTo>
                  <a:pt x="50" y="14"/>
                  <a:pt x="46" y="11"/>
                  <a:pt x="46" y="8"/>
                </a:cubicBezTo>
                <a:cubicBezTo>
                  <a:pt x="47" y="5"/>
                  <a:pt x="52" y="2"/>
                  <a:pt x="55" y="1"/>
                </a:cubicBezTo>
                <a:cubicBezTo>
                  <a:pt x="60" y="0"/>
                  <a:pt x="65" y="0"/>
                  <a:pt x="67" y="5"/>
                </a:cubicBezTo>
                <a:cubicBezTo>
                  <a:pt x="71" y="11"/>
                  <a:pt x="70" y="17"/>
                  <a:pt x="67" y="23"/>
                </a:cubicBezTo>
                <a:cubicBezTo>
                  <a:pt x="65" y="25"/>
                  <a:pt x="63" y="27"/>
                  <a:pt x="63" y="30"/>
                </a:cubicBezTo>
                <a:cubicBezTo>
                  <a:pt x="63" y="38"/>
                  <a:pt x="65" y="42"/>
                  <a:pt x="74" y="41"/>
                </a:cubicBezTo>
                <a:cubicBezTo>
                  <a:pt x="78" y="40"/>
                  <a:pt x="82" y="40"/>
                  <a:pt x="86" y="41"/>
                </a:cubicBezTo>
                <a:cubicBezTo>
                  <a:pt x="92" y="41"/>
                  <a:pt x="96" y="44"/>
                  <a:pt x="96" y="49"/>
                </a:cubicBezTo>
                <a:cubicBezTo>
                  <a:pt x="96" y="55"/>
                  <a:pt x="92" y="61"/>
                  <a:pt x="87" y="61"/>
                </a:cubicBezTo>
                <a:cubicBezTo>
                  <a:pt x="83" y="61"/>
                  <a:pt x="79" y="61"/>
                  <a:pt x="76" y="61"/>
                </a:cubicBezTo>
                <a:cubicBezTo>
                  <a:pt x="72" y="60"/>
                  <a:pt x="70" y="61"/>
                  <a:pt x="70" y="66"/>
                </a:cubicBezTo>
                <a:cubicBezTo>
                  <a:pt x="70" y="77"/>
                  <a:pt x="68" y="88"/>
                  <a:pt x="60" y="97"/>
                </a:cubicBezTo>
                <a:cubicBezTo>
                  <a:pt x="57" y="101"/>
                  <a:pt x="53" y="105"/>
                  <a:pt x="49" y="107"/>
                </a:cubicBezTo>
                <a:cubicBezTo>
                  <a:pt x="42" y="111"/>
                  <a:pt x="37" y="107"/>
                  <a:pt x="37" y="99"/>
                </a:cubicBezTo>
                <a:cubicBezTo>
                  <a:pt x="37" y="96"/>
                  <a:pt x="36" y="92"/>
                  <a:pt x="36" y="88"/>
                </a:cubicBezTo>
                <a:cubicBezTo>
                  <a:pt x="36" y="85"/>
                  <a:pt x="37" y="83"/>
                  <a:pt x="37" y="81"/>
                </a:cubicBezTo>
                <a:cubicBezTo>
                  <a:pt x="39" y="82"/>
                  <a:pt x="42" y="83"/>
                  <a:pt x="43" y="84"/>
                </a:cubicBezTo>
                <a:cubicBezTo>
                  <a:pt x="45" y="85"/>
                  <a:pt x="46" y="87"/>
                  <a:pt x="48" y="8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îṡļiḓê">
            <a:extLst>
              <a:ext uri="{FF2B5EF4-FFF2-40B4-BE49-F238E27FC236}">
                <a16:creationId xmlns:a16="http://schemas.microsoft.com/office/drawing/2014/main" xmlns="" id="{0084DDA0-F79C-473C-A1FA-B08A735D06DE}"/>
              </a:ext>
            </a:extLst>
          </p:cNvPr>
          <p:cNvSpPr/>
          <p:nvPr/>
        </p:nvSpPr>
        <p:spPr bwMode="auto">
          <a:xfrm>
            <a:off x="2315986" y="4617811"/>
            <a:ext cx="27147" cy="53690"/>
          </a:xfrm>
          <a:custGeom>
            <a:avLst/>
            <a:gdLst>
              <a:gd name="T0" fmla="*/ 19 w 30"/>
              <a:gd name="T1" fmla="*/ 0 h 59"/>
              <a:gd name="T2" fmla="*/ 24 w 30"/>
              <a:gd name="T3" fmla="*/ 5 h 59"/>
              <a:gd name="T4" fmla="*/ 25 w 30"/>
              <a:gd name="T5" fmla="*/ 29 h 59"/>
              <a:gd name="T6" fmla="*/ 23 w 30"/>
              <a:gd name="T7" fmla="*/ 43 h 59"/>
              <a:gd name="T8" fmla="*/ 12 w 30"/>
              <a:gd name="T9" fmla="*/ 58 h 59"/>
              <a:gd name="T10" fmla="*/ 0 w 30"/>
              <a:gd name="T11" fmla="*/ 49 h 59"/>
              <a:gd name="T12" fmla="*/ 0 w 30"/>
              <a:gd name="T13" fmla="*/ 35 h 59"/>
              <a:gd name="T14" fmla="*/ 1 w 30"/>
              <a:gd name="T15" fmla="*/ 22 h 59"/>
              <a:gd name="T16" fmla="*/ 19 w 30"/>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9" y="0"/>
                </a:moveTo>
                <a:cubicBezTo>
                  <a:pt x="20" y="2"/>
                  <a:pt x="23" y="3"/>
                  <a:pt x="24" y="5"/>
                </a:cubicBezTo>
                <a:cubicBezTo>
                  <a:pt x="30" y="13"/>
                  <a:pt x="25" y="21"/>
                  <a:pt x="25" y="29"/>
                </a:cubicBezTo>
                <a:cubicBezTo>
                  <a:pt x="25" y="34"/>
                  <a:pt x="23" y="38"/>
                  <a:pt x="23" y="43"/>
                </a:cubicBezTo>
                <a:cubicBezTo>
                  <a:pt x="23" y="50"/>
                  <a:pt x="19" y="56"/>
                  <a:pt x="12" y="58"/>
                </a:cubicBezTo>
                <a:cubicBezTo>
                  <a:pt x="9" y="59"/>
                  <a:pt x="2" y="54"/>
                  <a:pt x="0" y="49"/>
                </a:cubicBezTo>
                <a:cubicBezTo>
                  <a:pt x="0" y="45"/>
                  <a:pt x="0" y="40"/>
                  <a:pt x="0" y="35"/>
                </a:cubicBezTo>
                <a:cubicBezTo>
                  <a:pt x="0" y="31"/>
                  <a:pt x="1" y="26"/>
                  <a:pt x="1" y="22"/>
                </a:cubicBezTo>
                <a:cubicBezTo>
                  <a:pt x="0" y="14"/>
                  <a:pt x="8" y="2"/>
                  <a:pt x="19"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ïšḻiḓê">
            <a:extLst>
              <a:ext uri="{FF2B5EF4-FFF2-40B4-BE49-F238E27FC236}">
                <a16:creationId xmlns:a16="http://schemas.microsoft.com/office/drawing/2014/main" xmlns="" id="{1371164A-5E4A-4692-B777-4EB3E844299A}"/>
              </a:ext>
            </a:extLst>
          </p:cNvPr>
          <p:cNvSpPr/>
          <p:nvPr/>
        </p:nvSpPr>
        <p:spPr bwMode="auto">
          <a:xfrm>
            <a:off x="2287633" y="4688392"/>
            <a:ext cx="19304" cy="41021"/>
          </a:xfrm>
          <a:custGeom>
            <a:avLst/>
            <a:gdLst>
              <a:gd name="T0" fmla="*/ 20 w 21"/>
              <a:gd name="T1" fmla="*/ 0 h 45"/>
              <a:gd name="T2" fmla="*/ 17 w 21"/>
              <a:gd name="T3" fmla="*/ 21 h 45"/>
              <a:gd name="T4" fmla="*/ 18 w 21"/>
              <a:gd name="T5" fmla="*/ 25 h 45"/>
              <a:gd name="T6" fmla="*/ 15 w 21"/>
              <a:gd name="T7" fmla="*/ 43 h 45"/>
              <a:gd name="T8" fmla="*/ 8 w 21"/>
              <a:gd name="T9" fmla="*/ 42 h 45"/>
              <a:gd name="T10" fmla="*/ 7 w 21"/>
              <a:gd name="T11" fmla="*/ 14 h 45"/>
              <a:gd name="T12" fmla="*/ 11 w 21"/>
              <a:gd name="T13" fmla="*/ 5 h 45"/>
              <a:gd name="T14" fmla="*/ 20 w 21"/>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5">
                <a:moveTo>
                  <a:pt x="20" y="0"/>
                </a:moveTo>
                <a:cubicBezTo>
                  <a:pt x="18" y="9"/>
                  <a:pt x="17" y="15"/>
                  <a:pt x="17" y="21"/>
                </a:cubicBezTo>
                <a:cubicBezTo>
                  <a:pt x="16" y="22"/>
                  <a:pt x="17" y="24"/>
                  <a:pt x="18" y="25"/>
                </a:cubicBezTo>
                <a:cubicBezTo>
                  <a:pt x="21" y="30"/>
                  <a:pt x="20" y="40"/>
                  <a:pt x="15" y="43"/>
                </a:cubicBezTo>
                <a:cubicBezTo>
                  <a:pt x="12" y="45"/>
                  <a:pt x="10" y="45"/>
                  <a:pt x="8" y="42"/>
                </a:cubicBezTo>
                <a:cubicBezTo>
                  <a:pt x="0" y="32"/>
                  <a:pt x="4" y="23"/>
                  <a:pt x="7" y="14"/>
                </a:cubicBezTo>
                <a:cubicBezTo>
                  <a:pt x="8" y="10"/>
                  <a:pt x="9" y="7"/>
                  <a:pt x="11" y="5"/>
                </a:cubicBezTo>
                <a:cubicBezTo>
                  <a:pt x="13" y="3"/>
                  <a:pt x="16" y="2"/>
                  <a:pt x="20"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408" name="íşľíḍè">
            <a:extLst>
              <a:ext uri="{FF2B5EF4-FFF2-40B4-BE49-F238E27FC236}">
                <a16:creationId xmlns:a16="http://schemas.microsoft.com/office/drawing/2014/main" xmlns="" id="{90B0FB3F-D422-4127-A156-620B11DB98AA}"/>
              </a:ext>
            </a:extLst>
          </p:cNvPr>
          <p:cNvGrpSpPr/>
          <p:nvPr/>
        </p:nvGrpSpPr>
        <p:grpSpPr>
          <a:xfrm>
            <a:off x="1627491" y="4618259"/>
            <a:ext cx="134526" cy="153226"/>
            <a:chOff x="6163931" y="3036795"/>
            <a:chExt cx="558168" cy="635759"/>
          </a:xfrm>
        </p:grpSpPr>
        <p:sp>
          <p:nvSpPr>
            <p:cNvPr id="504" name="ïSḷídé">
              <a:extLst>
                <a:ext uri="{FF2B5EF4-FFF2-40B4-BE49-F238E27FC236}">
                  <a16:creationId xmlns:a16="http://schemas.microsoft.com/office/drawing/2014/main" xmlns="" id="{355C6909-3883-4CC1-BB0C-CF627E8FD2F8}"/>
                </a:ext>
              </a:extLst>
            </p:cNvPr>
            <p:cNvSpPr/>
            <p:nvPr/>
          </p:nvSpPr>
          <p:spPr bwMode="auto">
            <a:xfrm>
              <a:off x="6316614" y="3036795"/>
              <a:ext cx="405485" cy="635759"/>
            </a:xfrm>
            <a:custGeom>
              <a:avLst/>
              <a:gdLst>
                <a:gd name="T0" fmla="*/ 47 w 107"/>
                <a:gd name="T1" fmla="*/ 32 h 167"/>
                <a:gd name="T2" fmla="*/ 64 w 107"/>
                <a:gd name="T3" fmla="*/ 39 h 167"/>
                <a:gd name="T4" fmla="*/ 72 w 107"/>
                <a:gd name="T5" fmla="*/ 26 h 167"/>
                <a:gd name="T6" fmla="*/ 81 w 107"/>
                <a:gd name="T7" fmla="*/ 49 h 167"/>
                <a:gd name="T8" fmla="*/ 67 w 107"/>
                <a:gd name="T9" fmla="*/ 47 h 167"/>
                <a:gd name="T10" fmla="*/ 57 w 107"/>
                <a:gd name="T11" fmla="*/ 61 h 167"/>
                <a:gd name="T12" fmla="*/ 65 w 107"/>
                <a:gd name="T13" fmla="*/ 85 h 167"/>
                <a:gd name="T14" fmla="*/ 83 w 107"/>
                <a:gd name="T15" fmla="*/ 76 h 167"/>
                <a:gd name="T16" fmla="*/ 75 w 107"/>
                <a:gd name="T17" fmla="*/ 103 h 167"/>
                <a:gd name="T18" fmla="*/ 70 w 107"/>
                <a:gd name="T19" fmla="*/ 128 h 167"/>
                <a:gd name="T20" fmla="*/ 54 w 107"/>
                <a:gd name="T21" fmla="*/ 128 h 167"/>
                <a:gd name="T22" fmla="*/ 40 w 107"/>
                <a:gd name="T23" fmla="*/ 126 h 167"/>
                <a:gd name="T24" fmla="*/ 22 w 107"/>
                <a:gd name="T25" fmla="*/ 132 h 167"/>
                <a:gd name="T26" fmla="*/ 6 w 107"/>
                <a:gd name="T27" fmla="*/ 121 h 167"/>
                <a:gd name="T28" fmla="*/ 13 w 107"/>
                <a:gd name="T29" fmla="*/ 103 h 167"/>
                <a:gd name="T30" fmla="*/ 9 w 107"/>
                <a:gd name="T31" fmla="*/ 73 h 167"/>
                <a:gd name="T32" fmla="*/ 17 w 107"/>
                <a:gd name="T33" fmla="*/ 56 h 167"/>
                <a:gd name="T34" fmla="*/ 25 w 107"/>
                <a:gd name="T35" fmla="*/ 45 h 167"/>
                <a:gd name="T36" fmla="*/ 23 w 107"/>
                <a:gd name="T37" fmla="*/ 29 h 167"/>
                <a:gd name="T38" fmla="*/ 18 w 107"/>
                <a:gd name="T39" fmla="*/ 18 h 167"/>
                <a:gd name="T40" fmla="*/ 94 w 107"/>
                <a:gd name="T41" fmla="*/ 10 h 167"/>
                <a:gd name="T42" fmla="*/ 96 w 107"/>
                <a:gd name="T43" fmla="*/ 129 h 167"/>
                <a:gd name="T44" fmla="*/ 63 w 107"/>
                <a:gd name="T45" fmla="*/ 162 h 167"/>
                <a:gd name="T46" fmla="*/ 7 w 107"/>
                <a:gd name="T47" fmla="*/ 167 h 167"/>
                <a:gd name="T48" fmla="*/ 51 w 107"/>
                <a:gd name="T49" fmla="*/ 140 h 167"/>
                <a:gd name="T50" fmla="*/ 76 w 107"/>
                <a:gd name="T51" fmla="*/ 149 h 167"/>
                <a:gd name="T52" fmla="*/ 94 w 107"/>
                <a:gd name="T53" fmla="*/ 71 h 167"/>
                <a:gd name="T54" fmla="*/ 75 w 107"/>
                <a:gd name="T55" fmla="*/ 19 h 167"/>
                <a:gd name="T56" fmla="*/ 19 w 107"/>
                <a:gd name="T57" fmla="*/ 124 h 167"/>
                <a:gd name="T58" fmla="*/ 41 w 107"/>
                <a:gd name="T59" fmla="*/ 107 h 167"/>
                <a:gd name="T60" fmla="*/ 42 w 107"/>
                <a:gd name="T61" fmla="*/ 82 h 167"/>
                <a:gd name="T62" fmla="*/ 32 w 107"/>
                <a:gd name="T63" fmla="*/ 10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7">
                  <a:moveTo>
                    <a:pt x="45" y="21"/>
                  </a:moveTo>
                  <a:cubicBezTo>
                    <a:pt x="46" y="26"/>
                    <a:pt x="46" y="29"/>
                    <a:pt x="47" y="32"/>
                  </a:cubicBezTo>
                  <a:cubicBezTo>
                    <a:pt x="47" y="33"/>
                    <a:pt x="48" y="35"/>
                    <a:pt x="50" y="36"/>
                  </a:cubicBezTo>
                  <a:cubicBezTo>
                    <a:pt x="54" y="37"/>
                    <a:pt x="59" y="38"/>
                    <a:pt x="64" y="39"/>
                  </a:cubicBezTo>
                  <a:cubicBezTo>
                    <a:pt x="63" y="39"/>
                    <a:pt x="64" y="39"/>
                    <a:pt x="64" y="39"/>
                  </a:cubicBezTo>
                  <a:cubicBezTo>
                    <a:pt x="64" y="29"/>
                    <a:pt x="66" y="27"/>
                    <a:pt x="72" y="26"/>
                  </a:cubicBezTo>
                  <a:cubicBezTo>
                    <a:pt x="80" y="25"/>
                    <a:pt x="87" y="31"/>
                    <a:pt x="89" y="37"/>
                  </a:cubicBezTo>
                  <a:cubicBezTo>
                    <a:pt x="91" y="44"/>
                    <a:pt x="88" y="48"/>
                    <a:pt x="81" y="49"/>
                  </a:cubicBezTo>
                  <a:cubicBezTo>
                    <a:pt x="73" y="51"/>
                    <a:pt x="73" y="51"/>
                    <a:pt x="69" y="57"/>
                  </a:cubicBezTo>
                  <a:cubicBezTo>
                    <a:pt x="68" y="54"/>
                    <a:pt x="68" y="50"/>
                    <a:pt x="67" y="47"/>
                  </a:cubicBezTo>
                  <a:cubicBezTo>
                    <a:pt x="64" y="51"/>
                    <a:pt x="61" y="54"/>
                    <a:pt x="58" y="57"/>
                  </a:cubicBezTo>
                  <a:cubicBezTo>
                    <a:pt x="58" y="58"/>
                    <a:pt x="57" y="60"/>
                    <a:pt x="57" y="61"/>
                  </a:cubicBezTo>
                  <a:cubicBezTo>
                    <a:pt x="59" y="69"/>
                    <a:pt x="61" y="77"/>
                    <a:pt x="63" y="84"/>
                  </a:cubicBezTo>
                  <a:cubicBezTo>
                    <a:pt x="64" y="84"/>
                    <a:pt x="64" y="85"/>
                    <a:pt x="65" y="85"/>
                  </a:cubicBezTo>
                  <a:cubicBezTo>
                    <a:pt x="66" y="83"/>
                    <a:pt x="68" y="81"/>
                    <a:pt x="70" y="79"/>
                  </a:cubicBezTo>
                  <a:cubicBezTo>
                    <a:pt x="73" y="74"/>
                    <a:pt x="79" y="72"/>
                    <a:pt x="83" y="76"/>
                  </a:cubicBezTo>
                  <a:cubicBezTo>
                    <a:pt x="88" y="79"/>
                    <a:pt x="88" y="84"/>
                    <a:pt x="84" y="89"/>
                  </a:cubicBezTo>
                  <a:cubicBezTo>
                    <a:pt x="81" y="94"/>
                    <a:pt x="78" y="98"/>
                    <a:pt x="75" y="103"/>
                  </a:cubicBezTo>
                  <a:cubicBezTo>
                    <a:pt x="72" y="108"/>
                    <a:pt x="70" y="113"/>
                    <a:pt x="73" y="119"/>
                  </a:cubicBezTo>
                  <a:cubicBezTo>
                    <a:pt x="75" y="123"/>
                    <a:pt x="74" y="127"/>
                    <a:pt x="70" y="128"/>
                  </a:cubicBezTo>
                  <a:cubicBezTo>
                    <a:pt x="67" y="130"/>
                    <a:pt x="64" y="129"/>
                    <a:pt x="60" y="129"/>
                  </a:cubicBezTo>
                  <a:cubicBezTo>
                    <a:pt x="58" y="128"/>
                    <a:pt x="56" y="128"/>
                    <a:pt x="54" y="128"/>
                  </a:cubicBezTo>
                  <a:cubicBezTo>
                    <a:pt x="51" y="129"/>
                    <a:pt x="47" y="131"/>
                    <a:pt x="44" y="132"/>
                  </a:cubicBezTo>
                  <a:cubicBezTo>
                    <a:pt x="39" y="132"/>
                    <a:pt x="38" y="129"/>
                    <a:pt x="40" y="126"/>
                  </a:cubicBezTo>
                  <a:cubicBezTo>
                    <a:pt x="42" y="123"/>
                    <a:pt x="44" y="120"/>
                    <a:pt x="45" y="116"/>
                  </a:cubicBezTo>
                  <a:cubicBezTo>
                    <a:pt x="37" y="121"/>
                    <a:pt x="30" y="127"/>
                    <a:pt x="22" y="132"/>
                  </a:cubicBezTo>
                  <a:cubicBezTo>
                    <a:pt x="18" y="134"/>
                    <a:pt x="13" y="138"/>
                    <a:pt x="7" y="134"/>
                  </a:cubicBezTo>
                  <a:cubicBezTo>
                    <a:pt x="2" y="130"/>
                    <a:pt x="3" y="125"/>
                    <a:pt x="6" y="121"/>
                  </a:cubicBezTo>
                  <a:cubicBezTo>
                    <a:pt x="9" y="117"/>
                    <a:pt x="12" y="114"/>
                    <a:pt x="15" y="110"/>
                  </a:cubicBezTo>
                  <a:cubicBezTo>
                    <a:pt x="17" y="107"/>
                    <a:pt x="18" y="104"/>
                    <a:pt x="13" y="103"/>
                  </a:cubicBezTo>
                  <a:cubicBezTo>
                    <a:pt x="5" y="102"/>
                    <a:pt x="2" y="97"/>
                    <a:pt x="1" y="90"/>
                  </a:cubicBezTo>
                  <a:cubicBezTo>
                    <a:pt x="0" y="83"/>
                    <a:pt x="3" y="77"/>
                    <a:pt x="9" y="73"/>
                  </a:cubicBezTo>
                  <a:cubicBezTo>
                    <a:pt x="14" y="70"/>
                    <a:pt x="19" y="67"/>
                    <a:pt x="24" y="65"/>
                  </a:cubicBezTo>
                  <a:cubicBezTo>
                    <a:pt x="22" y="62"/>
                    <a:pt x="19" y="59"/>
                    <a:pt x="17" y="56"/>
                  </a:cubicBezTo>
                  <a:cubicBezTo>
                    <a:pt x="13" y="53"/>
                    <a:pt x="14" y="50"/>
                    <a:pt x="18" y="48"/>
                  </a:cubicBezTo>
                  <a:cubicBezTo>
                    <a:pt x="20" y="47"/>
                    <a:pt x="23" y="45"/>
                    <a:pt x="25" y="45"/>
                  </a:cubicBezTo>
                  <a:cubicBezTo>
                    <a:pt x="31" y="43"/>
                    <a:pt x="31" y="38"/>
                    <a:pt x="30" y="33"/>
                  </a:cubicBezTo>
                  <a:cubicBezTo>
                    <a:pt x="29" y="30"/>
                    <a:pt x="27" y="28"/>
                    <a:pt x="23" y="29"/>
                  </a:cubicBezTo>
                  <a:cubicBezTo>
                    <a:pt x="20" y="31"/>
                    <a:pt x="16" y="30"/>
                    <a:pt x="15" y="26"/>
                  </a:cubicBezTo>
                  <a:cubicBezTo>
                    <a:pt x="15" y="23"/>
                    <a:pt x="16" y="19"/>
                    <a:pt x="18" y="18"/>
                  </a:cubicBezTo>
                  <a:cubicBezTo>
                    <a:pt x="29" y="9"/>
                    <a:pt x="41" y="4"/>
                    <a:pt x="54" y="2"/>
                  </a:cubicBezTo>
                  <a:cubicBezTo>
                    <a:pt x="69" y="0"/>
                    <a:pt x="82" y="0"/>
                    <a:pt x="94" y="10"/>
                  </a:cubicBezTo>
                  <a:cubicBezTo>
                    <a:pt x="105" y="20"/>
                    <a:pt x="107" y="33"/>
                    <a:pt x="107" y="47"/>
                  </a:cubicBezTo>
                  <a:cubicBezTo>
                    <a:pt x="106" y="74"/>
                    <a:pt x="103" y="102"/>
                    <a:pt x="96" y="129"/>
                  </a:cubicBezTo>
                  <a:cubicBezTo>
                    <a:pt x="93" y="138"/>
                    <a:pt x="89" y="147"/>
                    <a:pt x="85" y="155"/>
                  </a:cubicBezTo>
                  <a:cubicBezTo>
                    <a:pt x="81" y="164"/>
                    <a:pt x="73" y="166"/>
                    <a:pt x="63" y="162"/>
                  </a:cubicBezTo>
                  <a:cubicBezTo>
                    <a:pt x="50" y="157"/>
                    <a:pt x="37" y="157"/>
                    <a:pt x="23" y="162"/>
                  </a:cubicBezTo>
                  <a:cubicBezTo>
                    <a:pt x="18" y="164"/>
                    <a:pt x="12" y="165"/>
                    <a:pt x="7" y="167"/>
                  </a:cubicBezTo>
                  <a:cubicBezTo>
                    <a:pt x="5" y="154"/>
                    <a:pt x="10" y="148"/>
                    <a:pt x="23" y="145"/>
                  </a:cubicBezTo>
                  <a:cubicBezTo>
                    <a:pt x="32" y="143"/>
                    <a:pt x="41" y="141"/>
                    <a:pt x="51" y="140"/>
                  </a:cubicBezTo>
                  <a:cubicBezTo>
                    <a:pt x="58" y="139"/>
                    <a:pt x="63" y="143"/>
                    <a:pt x="67" y="149"/>
                  </a:cubicBezTo>
                  <a:cubicBezTo>
                    <a:pt x="70" y="154"/>
                    <a:pt x="73" y="155"/>
                    <a:pt x="76" y="149"/>
                  </a:cubicBezTo>
                  <a:cubicBezTo>
                    <a:pt x="81" y="139"/>
                    <a:pt x="87" y="129"/>
                    <a:pt x="89" y="118"/>
                  </a:cubicBezTo>
                  <a:cubicBezTo>
                    <a:pt x="92" y="103"/>
                    <a:pt x="94" y="87"/>
                    <a:pt x="94" y="71"/>
                  </a:cubicBezTo>
                  <a:cubicBezTo>
                    <a:pt x="95" y="58"/>
                    <a:pt x="94" y="45"/>
                    <a:pt x="92" y="32"/>
                  </a:cubicBezTo>
                  <a:cubicBezTo>
                    <a:pt x="91" y="24"/>
                    <a:pt x="83" y="19"/>
                    <a:pt x="75" y="19"/>
                  </a:cubicBezTo>
                  <a:cubicBezTo>
                    <a:pt x="65" y="20"/>
                    <a:pt x="56" y="21"/>
                    <a:pt x="45" y="21"/>
                  </a:cubicBezTo>
                  <a:close/>
                  <a:moveTo>
                    <a:pt x="19" y="124"/>
                  </a:moveTo>
                  <a:cubicBezTo>
                    <a:pt x="21" y="123"/>
                    <a:pt x="23" y="123"/>
                    <a:pt x="24" y="122"/>
                  </a:cubicBezTo>
                  <a:cubicBezTo>
                    <a:pt x="30" y="117"/>
                    <a:pt x="35" y="112"/>
                    <a:pt x="41" y="107"/>
                  </a:cubicBezTo>
                  <a:cubicBezTo>
                    <a:pt x="49" y="102"/>
                    <a:pt x="51" y="95"/>
                    <a:pt x="46" y="87"/>
                  </a:cubicBezTo>
                  <a:cubicBezTo>
                    <a:pt x="45" y="85"/>
                    <a:pt x="43" y="83"/>
                    <a:pt x="42" y="82"/>
                  </a:cubicBezTo>
                  <a:cubicBezTo>
                    <a:pt x="40" y="84"/>
                    <a:pt x="38" y="88"/>
                    <a:pt x="38" y="90"/>
                  </a:cubicBezTo>
                  <a:cubicBezTo>
                    <a:pt x="40" y="99"/>
                    <a:pt x="40" y="100"/>
                    <a:pt x="32" y="104"/>
                  </a:cubicBezTo>
                  <a:cubicBezTo>
                    <a:pt x="25" y="108"/>
                    <a:pt x="20" y="115"/>
                    <a:pt x="19" y="12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5" name="íšļïḍe">
              <a:extLst>
                <a:ext uri="{FF2B5EF4-FFF2-40B4-BE49-F238E27FC236}">
                  <a16:creationId xmlns:a16="http://schemas.microsoft.com/office/drawing/2014/main" xmlns="" id="{41266B87-259E-4157-9B4E-52D737E50366}"/>
                </a:ext>
              </a:extLst>
            </p:cNvPr>
            <p:cNvSpPr/>
            <p:nvPr/>
          </p:nvSpPr>
          <p:spPr bwMode="auto">
            <a:xfrm>
              <a:off x="6163931" y="3166950"/>
              <a:ext cx="140168" cy="455544"/>
            </a:xfrm>
            <a:custGeom>
              <a:avLst/>
              <a:gdLst>
                <a:gd name="T0" fmla="*/ 28 w 37"/>
                <a:gd name="T1" fmla="*/ 42 h 120"/>
                <a:gd name="T2" fmla="*/ 23 w 37"/>
                <a:gd name="T3" fmla="*/ 86 h 120"/>
                <a:gd name="T4" fmla="*/ 24 w 37"/>
                <a:gd name="T5" fmla="*/ 98 h 120"/>
                <a:gd name="T6" fmla="*/ 18 w 37"/>
                <a:gd name="T7" fmla="*/ 117 h 120"/>
                <a:gd name="T8" fmla="*/ 6 w 37"/>
                <a:gd name="T9" fmla="*/ 115 h 120"/>
                <a:gd name="T10" fmla="*/ 0 w 37"/>
                <a:gd name="T11" fmla="*/ 95 h 120"/>
                <a:gd name="T12" fmla="*/ 6 w 37"/>
                <a:gd name="T13" fmla="*/ 35 h 120"/>
                <a:gd name="T14" fmla="*/ 13 w 37"/>
                <a:gd name="T15" fmla="*/ 9 h 120"/>
                <a:gd name="T16" fmla="*/ 25 w 37"/>
                <a:gd name="T17" fmla="*/ 0 h 120"/>
                <a:gd name="T18" fmla="*/ 35 w 37"/>
                <a:gd name="T19" fmla="*/ 15 h 120"/>
                <a:gd name="T20" fmla="*/ 30 w 37"/>
                <a:gd name="T21" fmla="*/ 42 h 120"/>
                <a:gd name="T22" fmla="*/ 28 w 37"/>
                <a:gd name="T23" fmla="*/ 4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20">
                  <a:moveTo>
                    <a:pt x="28" y="42"/>
                  </a:moveTo>
                  <a:cubicBezTo>
                    <a:pt x="26" y="57"/>
                    <a:pt x="24" y="71"/>
                    <a:pt x="23" y="86"/>
                  </a:cubicBezTo>
                  <a:cubicBezTo>
                    <a:pt x="22" y="90"/>
                    <a:pt x="24" y="94"/>
                    <a:pt x="24" y="98"/>
                  </a:cubicBezTo>
                  <a:cubicBezTo>
                    <a:pt x="25" y="105"/>
                    <a:pt x="25" y="112"/>
                    <a:pt x="18" y="117"/>
                  </a:cubicBezTo>
                  <a:cubicBezTo>
                    <a:pt x="13" y="120"/>
                    <a:pt x="8" y="120"/>
                    <a:pt x="6" y="115"/>
                  </a:cubicBezTo>
                  <a:cubicBezTo>
                    <a:pt x="3" y="109"/>
                    <a:pt x="0" y="102"/>
                    <a:pt x="0" y="95"/>
                  </a:cubicBezTo>
                  <a:cubicBezTo>
                    <a:pt x="1" y="75"/>
                    <a:pt x="3" y="55"/>
                    <a:pt x="6" y="35"/>
                  </a:cubicBezTo>
                  <a:cubicBezTo>
                    <a:pt x="7" y="26"/>
                    <a:pt x="10" y="18"/>
                    <a:pt x="13" y="9"/>
                  </a:cubicBezTo>
                  <a:cubicBezTo>
                    <a:pt x="15" y="5"/>
                    <a:pt x="18" y="0"/>
                    <a:pt x="25" y="0"/>
                  </a:cubicBezTo>
                  <a:cubicBezTo>
                    <a:pt x="35" y="1"/>
                    <a:pt x="37" y="5"/>
                    <a:pt x="35" y="15"/>
                  </a:cubicBezTo>
                  <a:cubicBezTo>
                    <a:pt x="34" y="24"/>
                    <a:pt x="32" y="33"/>
                    <a:pt x="30" y="42"/>
                  </a:cubicBezTo>
                  <a:cubicBezTo>
                    <a:pt x="29" y="42"/>
                    <a:pt x="29" y="42"/>
                    <a:pt x="28" y="4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09" name="ïSľíḍè">
            <a:extLst>
              <a:ext uri="{FF2B5EF4-FFF2-40B4-BE49-F238E27FC236}">
                <a16:creationId xmlns:a16="http://schemas.microsoft.com/office/drawing/2014/main" xmlns="" id="{039B946C-1CB7-4D6B-96D0-CB5BC480F342}"/>
              </a:ext>
            </a:extLst>
          </p:cNvPr>
          <p:cNvSpPr/>
          <p:nvPr/>
        </p:nvSpPr>
        <p:spPr bwMode="auto">
          <a:xfrm>
            <a:off x="1946460" y="4597749"/>
            <a:ext cx="170118" cy="193041"/>
          </a:xfrm>
          <a:custGeom>
            <a:avLst/>
            <a:gdLst>
              <a:gd name="T0" fmla="*/ 131 w 186"/>
              <a:gd name="T1" fmla="*/ 11 h 211"/>
              <a:gd name="T2" fmla="*/ 144 w 186"/>
              <a:gd name="T3" fmla="*/ 19 h 211"/>
              <a:gd name="T4" fmla="*/ 95 w 186"/>
              <a:gd name="T5" fmla="*/ 60 h 211"/>
              <a:gd name="T6" fmla="*/ 148 w 186"/>
              <a:gd name="T7" fmla="*/ 50 h 211"/>
              <a:gd name="T8" fmla="*/ 184 w 186"/>
              <a:gd name="T9" fmla="*/ 57 h 211"/>
              <a:gd name="T10" fmla="*/ 123 w 186"/>
              <a:gd name="T11" fmla="*/ 65 h 211"/>
              <a:gd name="T12" fmla="*/ 118 w 186"/>
              <a:gd name="T13" fmla="*/ 84 h 211"/>
              <a:gd name="T14" fmla="*/ 129 w 186"/>
              <a:gd name="T15" fmla="*/ 99 h 211"/>
              <a:gd name="T16" fmla="*/ 111 w 186"/>
              <a:gd name="T17" fmla="*/ 109 h 211"/>
              <a:gd name="T18" fmla="*/ 127 w 186"/>
              <a:gd name="T19" fmla="*/ 122 h 211"/>
              <a:gd name="T20" fmla="*/ 123 w 186"/>
              <a:gd name="T21" fmla="*/ 135 h 211"/>
              <a:gd name="T22" fmla="*/ 122 w 186"/>
              <a:gd name="T23" fmla="*/ 147 h 211"/>
              <a:gd name="T24" fmla="*/ 116 w 186"/>
              <a:gd name="T25" fmla="*/ 164 h 211"/>
              <a:gd name="T26" fmla="*/ 137 w 186"/>
              <a:gd name="T27" fmla="*/ 177 h 211"/>
              <a:gd name="T28" fmla="*/ 114 w 186"/>
              <a:gd name="T29" fmla="*/ 185 h 211"/>
              <a:gd name="T30" fmla="*/ 108 w 186"/>
              <a:gd name="T31" fmla="*/ 199 h 211"/>
              <a:gd name="T32" fmla="*/ 86 w 186"/>
              <a:gd name="T33" fmla="*/ 200 h 211"/>
              <a:gd name="T34" fmla="*/ 92 w 186"/>
              <a:gd name="T35" fmla="*/ 183 h 211"/>
              <a:gd name="T36" fmla="*/ 93 w 186"/>
              <a:gd name="T37" fmla="*/ 157 h 211"/>
              <a:gd name="T38" fmla="*/ 80 w 186"/>
              <a:gd name="T39" fmla="*/ 157 h 211"/>
              <a:gd name="T40" fmla="*/ 64 w 186"/>
              <a:gd name="T41" fmla="*/ 158 h 211"/>
              <a:gd name="T42" fmla="*/ 72 w 186"/>
              <a:gd name="T43" fmla="*/ 151 h 211"/>
              <a:gd name="T44" fmla="*/ 90 w 186"/>
              <a:gd name="T45" fmla="*/ 138 h 211"/>
              <a:gd name="T46" fmla="*/ 71 w 186"/>
              <a:gd name="T47" fmla="*/ 141 h 211"/>
              <a:gd name="T48" fmla="*/ 70 w 186"/>
              <a:gd name="T49" fmla="*/ 133 h 211"/>
              <a:gd name="T50" fmla="*/ 93 w 186"/>
              <a:gd name="T51" fmla="*/ 113 h 211"/>
              <a:gd name="T52" fmla="*/ 81 w 186"/>
              <a:gd name="T53" fmla="*/ 99 h 211"/>
              <a:gd name="T54" fmla="*/ 78 w 186"/>
              <a:gd name="T55" fmla="*/ 75 h 211"/>
              <a:gd name="T56" fmla="*/ 15 w 186"/>
              <a:gd name="T57" fmla="*/ 105 h 211"/>
              <a:gd name="T58" fmla="*/ 0 w 186"/>
              <a:gd name="T59" fmla="*/ 100 h 211"/>
              <a:gd name="T60" fmla="*/ 40 w 186"/>
              <a:gd name="T61" fmla="*/ 82 h 211"/>
              <a:gd name="T62" fmla="*/ 90 w 186"/>
              <a:gd name="T63" fmla="*/ 58 h 211"/>
              <a:gd name="T64" fmla="*/ 92 w 186"/>
              <a:gd name="T65" fmla="*/ 51 h 211"/>
              <a:gd name="T66" fmla="*/ 78 w 186"/>
              <a:gd name="T67" fmla="*/ 54 h 211"/>
              <a:gd name="T68" fmla="*/ 72 w 186"/>
              <a:gd name="T69" fmla="*/ 22 h 211"/>
              <a:gd name="T70" fmla="*/ 87 w 186"/>
              <a:gd name="T71" fmla="*/ 3 h 211"/>
              <a:gd name="T72" fmla="*/ 93 w 186"/>
              <a:gd name="T73" fmla="*/ 45 h 211"/>
              <a:gd name="T74" fmla="*/ 103 w 186"/>
              <a:gd name="T75" fmla="*/ 11 h 211"/>
              <a:gd name="T76" fmla="*/ 122 w 186"/>
              <a:gd name="T77" fmla="*/ 11 h 211"/>
              <a:gd name="T78" fmla="*/ 125 w 186"/>
              <a:gd name="T79" fmla="*/ 23 h 211"/>
              <a:gd name="T80" fmla="*/ 105 w 186"/>
              <a:gd name="T81" fmla="*/ 70 h 211"/>
              <a:gd name="T82" fmla="*/ 99 w 186"/>
              <a:gd name="T83" fmla="*/ 8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211">
                <a:moveTo>
                  <a:pt x="125" y="23"/>
                </a:moveTo>
                <a:cubicBezTo>
                  <a:pt x="127" y="19"/>
                  <a:pt x="129" y="15"/>
                  <a:pt x="131" y="11"/>
                </a:cubicBezTo>
                <a:cubicBezTo>
                  <a:pt x="134" y="6"/>
                  <a:pt x="140" y="4"/>
                  <a:pt x="144" y="6"/>
                </a:cubicBezTo>
                <a:cubicBezTo>
                  <a:pt x="148" y="8"/>
                  <a:pt x="148" y="14"/>
                  <a:pt x="144" y="19"/>
                </a:cubicBezTo>
                <a:cubicBezTo>
                  <a:pt x="137" y="28"/>
                  <a:pt x="129" y="37"/>
                  <a:pt x="118" y="43"/>
                </a:cubicBezTo>
                <a:cubicBezTo>
                  <a:pt x="110" y="47"/>
                  <a:pt x="102" y="54"/>
                  <a:pt x="95" y="60"/>
                </a:cubicBezTo>
                <a:cubicBezTo>
                  <a:pt x="105" y="58"/>
                  <a:pt x="115" y="57"/>
                  <a:pt x="125" y="55"/>
                </a:cubicBezTo>
                <a:cubicBezTo>
                  <a:pt x="132" y="53"/>
                  <a:pt x="140" y="51"/>
                  <a:pt x="148" y="50"/>
                </a:cubicBezTo>
                <a:cubicBezTo>
                  <a:pt x="156" y="48"/>
                  <a:pt x="164" y="47"/>
                  <a:pt x="172" y="45"/>
                </a:cubicBezTo>
                <a:cubicBezTo>
                  <a:pt x="181" y="42"/>
                  <a:pt x="186" y="46"/>
                  <a:pt x="184" y="57"/>
                </a:cubicBezTo>
                <a:cubicBezTo>
                  <a:pt x="178" y="58"/>
                  <a:pt x="172" y="59"/>
                  <a:pt x="166" y="60"/>
                </a:cubicBezTo>
                <a:cubicBezTo>
                  <a:pt x="152" y="62"/>
                  <a:pt x="138" y="63"/>
                  <a:pt x="123" y="65"/>
                </a:cubicBezTo>
                <a:cubicBezTo>
                  <a:pt x="122" y="66"/>
                  <a:pt x="120" y="69"/>
                  <a:pt x="120" y="69"/>
                </a:cubicBezTo>
                <a:cubicBezTo>
                  <a:pt x="124" y="75"/>
                  <a:pt x="121" y="80"/>
                  <a:pt x="118" y="84"/>
                </a:cubicBezTo>
                <a:cubicBezTo>
                  <a:pt x="114" y="91"/>
                  <a:pt x="115" y="93"/>
                  <a:pt x="123" y="93"/>
                </a:cubicBezTo>
                <a:cubicBezTo>
                  <a:pt x="127" y="93"/>
                  <a:pt x="129" y="95"/>
                  <a:pt x="129" y="99"/>
                </a:cubicBezTo>
                <a:cubicBezTo>
                  <a:pt x="129" y="104"/>
                  <a:pt x="126" y="105"/>
                  <a:pt x="122" y="106"/>
                </a:cubicBezTo>
                <a:cubicBezTo>
                  <a:pt x="119" y="107"/>
                  <a:pt x="116" y="108"/>
                  <a:pt x="111" y="109"/>
                </a:cubicBezTo>
                <a:cubicBezTo>
                  <a:pt x="115" y="112"/>
                  <a:pt x="117" y="114"/>
                  <a:pt x="118" y="115"/>
                </a:cubicBezTo>
                <a:cubicBezTo>
                  <a:pt x="122" y="118"/>
                  <a:pt x="127" y="120"/>
                  <a:pt x="127" y="122"/>
                </a:cubicBezTo>
                <a:cubicBezTo>
                  <a:pt x="128" y="126"/>
                  <a:pt x="123" y="129"/>
                  <a:pt x="121" y="133"/>
                </a:cubicBezTo>
                <a:cubicBezTo>
                  <a:pt x="121" y="133"/>
                  <a:pt x="122" y="134"/>
                  <a:pt x="123" y="135"/>
                </a:cubicBezTo>
                <a:cubicBezTo>
                  <a:pt x="125" y="137"/>
                  <a:pt x="127" y="139"/>
                  <a:pt x="129" y="141"/>
                </a:cubicBezTo>
                <a:cubicBezTo>
                  <a:pt x="127" y="143"/>
                  <a:pt x="125" y="146"/>
                  <a:pt x="122" y="147"/>
                </a:cubicBezTo>
                <a:cubicBezTo>
                  <a:pt x="117" y="149"/>
                  <a:pt x="112" y="150"/>
                  <a:pt x="111" y="157"/>
                </a:cubicBezTo>
                <a:cubicBezTo>
                  <a:pt x="110" y="162"/>
                  <a:pt x="112" y="163"/>
                  <a:pt x="116" y="164"/>
                </a:cubicBezTo>
                <a:cubicBezTo>
                  <a:pt x="120" y="165"/>
                  <a:pt x="125" y="165"/>
                  <a:pt x="129" y="167"/>
                </a:cubicBezTo>
                <a:cubicBezTo>
                  <a:pt x="132" y="169"/>
                  <a:pt x="137" y="173"/>
                  <a:pt x="137" y="177"/>
                </a:cubicBezTo>
                <a:cubicBezTo>
                  <a:pt x="138" y="182"/>
                  <a:pt x="131" y="183"/>
                  <a:pt x="127" y="184"/>
                </a:cubicBezTo>
                <a:cubicBezTo>
                  <a:pt x="122" y="184"/>
                  <a:pt x="118" y="184"/>
                  <a:pt x="114" y="185"/>
                </a:cubicBezTo>
                <a:cubicBezTo>
                  <a:pt x="112" y="186"/>
                  <a:pt x="110" y="189"/>
                  <a:pt x="109" y="191"/>
                </a:cubicBezTo>
                <a:cubicBezTo>
                  <a:pt x="108" y="194"/>
                  <a:pt x="108" y="196"/>
                  <a:pt x="108" y="199"/>
                </a:cubicBezTo>
                <a:cubicBezTo>
                  <a:pt x="106" y="209"/>
                  <a:pt x="101" y="211"/>
                  <a:pt x="91" y="207"/>
                </a:cubicBezTo>
                <a:cubicBezTo>
                  <a:pt x="89" y="206"/>
                  <a:pt x="87" y="202"/>
                  <a:pt x="86" y="200"/>
                </a:cubicBezTo>
                <a:cubicBezTo>
                  <a:pt x="85" y="195"/>
                  <a:pt x="86" y="190"/>
                  <a:pt x="85" y="186"/>
                </a:cubicBezTo>
                <a:cubicBezTo>
                  <a:pt x="88" y="185"/>
                  <a:pt x="92" y="184"/>
                  <a:pt x="92" y="183"/>
                </a:cubicBezTo>
                <a:cubicBezTo>
                  <a:pt x="93" y="178"/>
                  <a:pt x="94" y="172"/>
                  <a:pt x="89" y="171"/>
                </a:cubicBezTo>
                <a:cubicBezTo>
                  <a:pt x="90" y="166"/>
                  <a:pt x="91" y="161"/>
                  <a:pt x="93" y="157"/>
                </a:cubicBezTo>
                <a:cubicBezTo>
                  <a:pt x="92" y="156"/>
                  <a:pt x="91" y="155"/>
                  <a:pt x="91" y="155"/>
                </a:cubicBezTo>
                <a:cubicBezTo>
                  <a:pt x="87" y="155"/>
                  <a:pt x="83" y="156"/>
                  <a:pt x="80" y="157"/>
                </a:cubicBezTo>
                <a:cubicBezTo>
                  <a:pt x="76" y="159"/>
                  <a:pt x="72" y="160"/>
                  <a:pt x="68" y="161"/>
                </a:cubicBezTo>
                <a:cubicBezTo>
                  <a:pt x="67" y="161"/>
                  <a:pt x="64" y="159"/>
                  <a:pt x="64" y="158"/>
                </a:cubicBezTo>
                <a:cubicBezTo>
                  <a:pt x="64" y="156"/>
                  <a:pt x="65" y="154"/>
                  <a:pt x="66" y="153"/>
                </a:cubicBezTo>
                <a:cubicBezTo>
                  <a:pt x="68" y="151"/>
                  <a:pt x="70" y="152"/>
                  <a:pt x="72" y="151"/>
                </a:cubicBezTo>
                <a:cubicBezTo>
                  <a:pt x="79" y="148"/>
                  <a:pt x="85" y="145"/>
                  <a:pt x="91" y="142"/>
                </a:cubicBezTo>
                <a:cubicBezTo>
                  <a:pt x="91" y="141"/>
                  <a:pt x="91" y="140"/>
                  <a:pt x="90" y="138"/>
                </a:cubicBezTo>
                <a:cubicBezTo>
                  <a:pt x="87" y="139"/>
                  <a:pt x="83" y="140"/>
                  <a:pt x="80" y="140"/>
                </a:cubicBezTo>
                <a:cubicBezTo>
                  <a:pt x="77" y="141"/>
                  <a:pt x="74" y="142"/>
                  <a:pt x="71" y="141"/>
                </a:cubicBezTo>
                <a:cubicBezTo>
                  <a:pt x="69" y="141"/>
                  <a:pt x="68" y="139"/>
                  <a:pt x="66" y="137"/>
                </a:cubicBezTo>
                <a:cubicBezTo>
                  <a:pt x="67" y="136"/>
                  <a:pt x="68" y="134"/>
                  <a:pt x="70" y="133"/>
                </a:cubicBezTo>
                <a:cubicBezTo>
                  <a:pt x="75" y="131"/>
                  <a:pt x="81" y="129"/>
                  <a:pt x="86" y="126"/>
                </a:cubicBezTo>
                <a:cubicBezTo>
                  <a:pt x="91" y="123"/>
                  <a:pt x="94" y="120"/>
                  <a:pt x="93" y="113"/>
                </a:cubicBezTo>
                <a:cubicBezTo>
                  <a:pt x="84" y="114"/>
                  <a:pt x="75" y="118"/>
                  <a:pt x="68" y="115"/>
                </a:cubicBezTo>
                <a:cubicBezTo>
                  <a:pt x="72" y="110"/>
                  <a:pt x="76" y="104"/>
                  <a:pt x="81" y="99"/>
                </a:cubicBezTo>
                <a:cubicBezTo>
                  <a:pt x="84" y="96"/>
                  <a:pt x="85" y="94"/>
                  <a:pt x="83" y="90"/>
                </a:cubicBezTo>
                <a:cubicBezTo>
                  <a:pt x="81" y="86"/>
                  <a:pt x="80" y="81"/>
                  <a:pt x="78" y="75"/>
                </a:cubicBezTo>
                <a:cubicBezTo>
                  <a:pt x="58" y="84"/>
                  <a:pt x="39" y="92"/>
                  <a:pt x="20" y="101"/>
                </a:cubicBezTo>
                <a:cubicBezTo>
                  <a:pt x="19" y="101"/>
                  <a:pt x="17" y="103"/>
                  <a:pt x="15" y="105"/>
                </a:cubicBezTo>
                <a:cubicBezTo>
                  <a:pt x="11" y="109"/>
                  <a:pt x="5" y="109"/>
                  <a:pt x="1" y="105"/>
                </a:cubicBezTo>
                <a:cubicBezTo>
                  <a:pt x="0" y="104"/>
                  <a:pt x="0" y="101"/>
                  <a:pt x="0" y="100"/>
                </a:cubicBezTo>
                <a:cubicBezTo>
                  <a:pt x="1" y="98"/>
                  <a:pt x="3" y="97"/>
                  <a:pt x="5" y="96"/>
                </a:cubicBezTo>
                <a:cubicBezTo>
                  <a:pt x="16" y="91"/>
                  <a:pt x="28" y="87"/>
                  <a:pt x="40" y="82"/>
                </a:cubicBezTo>
                <a:cubicBezTo>
                  <a:pt x="49" y="78"/>
                  <a:pt x="57" y="75"/>
                  <a:pt x="66" y="71"/>
                </a:cubicBezTo>
                <a:cubicBezTo>
                  <a:pt x="74" y="67"/>
                  <a:pt x="82" y="63"/>
                  <a:pt x="90" y="58"/>
                </a:cubicBezTo>
                <a:cubicBezTo>
                  <a:pt x="92" y="57"/>
                  <a:pt x="92" y="54"/>
                  <a:pt x="93" y="53"/>
                </a:cubicBezTo>
                <a:cubicBezTo>
                  <a:pt x="93" y="52"/>
                  <a:pt x="92" y="52"/>
                  <a:pt x="92" y="51"/>
                </a:cubicBezTo>
                <a:cubicBezTo>
                  <a:pt x="90" y="52"/>
                  <a:pt x="88" y="54"/>
                  <a:pt x="86" y="54"/>
                </a:cubicBezTo>
                <a:cubicBezTo>
                  <a:pt x="83" y="55"/>
                  <a:pt x="80" y="56"/>
                  <a:pt x="78" y="54"/>
                </a:cubicBezTo>
                <a:cubicBezTo>
                  <a:pt x="76" y="53"/>
                  <a:pt x="74" y="49"/>
                  <a:pt x="74" y="47"/>
                </a:cubicBezTo>
                <a:cubicBezTo>
                  <a:pt x="77" y="38"/>
                  <a:pt x="73" y="31"/>
                  <a:pt x="72" y="22"/>
                </a:cubicBezTo>
                <a:cubicBezTo>
                  <a:pt x="71" y="17"/>
                  <a:pt x="72" y="11"/>
                  <a:pt x="74" y="6"/>
                </a:cubicBezTo>
                <a:cubicBezTo>
                  <a:pt x="77" y="1"/>
                  <a:pt x="82" y="1"/>
                  <a:pt x="87" y="3"/>
                </a:cubicBezTo>
                <a:cubicBezTo>
                  <a:pt x="95" y="7"/>
                  <a:pt x="97" y="11"/>
                  <a:pt x="96" y="19"/>
                </a:cubicBezTo>
                <a:cubicBezTo>
                  <a:pt x="94" y="27"/>
                  <a:pt x="93" y="36"/>
                  <a:pt x="93" y="45"/>
                </a:cubicBezTo>
                <a:cubicBezTo>
                  <a:pt x="100" y="38"/>
                  <a:pt x="101" y="28"/>
                  <a:pt x="102" y="19"/>
                </a:cubicBezTo>
                <a:cubicBezTo>
                  <a:pt x="103" y="16"/>
                  <a:pt x="103" y="14"/>
                  <a:pt x="103" y="11"/>
                </a:cubicBezTo>
                <a:cubicBezTo>
                  <a:pt x="103" y="5"/>
                  <a:pt x="106" y="1"/>
                  <a:pt x="111" y="1"/>
                </a:cubicBezTo>
                <a:cubicBezTo>
                  <a:pt x="117" y="0"/>
                  <a:pt x="122" y="5"/>
                  <a:pt x="122" y="11"/>
                </a:cubicBezTo>
                <a:cubicBezTo>
                  <a:pt x="123" y="15"/>
                  <a:pt x="122" y="18"/>
                  <a:pt x="122" y="22"/>
                </a:cubicBezTo>
                <a:cubicBezTo>
                  <a:pt x="123" y="22"/>
                  <a:pt x="124" y="22"/>
                  <a:pt x="125" y="23"/>
                </a:cubicBezTo>
                <a:close/>
                <a:moveTo>
                  <a:pt x="99" y="80"/>
                </a:moveTo>
                <a:cubicBezTo>
                  <a:pt x="102" y="76"/>
                  <a:pt x="103" y="74"/>
                  <a:pt x="105" y="70"/>
                </a:cubicBezTo>
                <a:cubicBezTo>
                  <a:pt x="100" y="71"/>
                  <a:pt x="97" y="72"/>
                  <a:pt x="94" y="72"/>
                </a:cubicBezTo>
                <a:cubicBezTo>
                  <a:pt x="96" y="75"/>
                  <a:pt x="97" y="77"/>
                  <a:pt x="99" y="8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iṥľidè">
            <a:extLst>
              <a:ext uri="{FF2B5EF4-FFF2-40B4-BE49-F238E27FC236}">
                <a16:creationId xmlns:a16="http://schemas.microsoft.com/office/drawing/2014/main" xmlns="" id="{29987A34-EF50-43E5-9D1F-5F875111925C}"/>
              </a:ext>
            </a:extLst>
          </p:cNvPr>
          <p:cNvSpPr/>
          <p:nvPr/>
        </p:nvSpPr>
        <p:spPr bwMode="auto">
          <a:xfrm>
            <a:off x="1990497" y="4750371"/>
            <a:ext cx="21717" cy="25337"/>
          </a:xfrm>
          <a:custGeom>
            <a:avLst/>
            <a:gdLst>
              <a:gd name="T0" fmla="*/ 24 w 24"/>
              <a:gd name="T1" fmla="*/ 10 h 28"/>
              <a:gd name="T2" fmla="*/ 21 w 24"/>
              <a:gd name="T3" fmla="*/ 17 h 28"/>
              <a:gd name="T4" fmla="*/ 15 w 24"/>
              <a:gd name="T5" fmla="*/ 27 h 28"/>
              <a:gd name="T6" fmla="*/ 2 w 24"/>
              <a:gd name="T7" fmla="*/ 19 h 28"/>
              <a:gd name="T8" fmla="*/ 6 w 24"/>
              <a:gd name="T9" fmla="*/ 4 h 28"/>
              <a:gd name="T10" fmla="*/ 19 w 24"/>
              <a:gd name="T11" fmla="*/ 5 h 28"/>
              <a:gd name="T12" fmla="*/ 24 w 24"/>
              <a:gd name="T13" fmla="*/ 10 h 28"/>
            </a:gdLst>
            <a:ahLst/>
            <a:cxnLst>
              <a:cxn ang="0">
                <a:pos x="T0" y="T1"/>
              </a:cxn>
              <a:cxn ang="0">
                <a:pos x="T2" y="T3"/>
              </a:cxn>
              <a:cxn ang="0">
                <a:pos x="T4" y="T5"/>
              </a:cxn>
              <a:cxn ang="0">
                <a:pos x="T6" y="T7"/>
              </a:cxn>
              <a:cxn ang="0">
                <a:pos x="T8" y="T9"/>
              </a:cxn>
              <a:cxn ang="0">
                <a:pos x="T10" y="T11"/>
              </a:cxn>
              <a:cxn ang="0">
                <a:pos x="T12" y="T13"/>
              </a:cxn>
            </a:cxnLst>
            <a:rect l="0" t="0" r="r" b="b"/>
            <a:pathLst>
              <a:path w="24" h="28">
                <a:moveTo>
                  <a:pt x="24" y="10"/>
                </a:moveTo>
                <a:cubicBezTo>
                  <a:pt x="22" y="12"/>
                  <a:pt x="21" y="15"/>
                  <a:pt x="21" y="17"/>
                </a:cubicBezTo>
                <a:cubicBezTo>
                  <a:pt x="20" y="21"/>
                  <a:pt x="20" y="26"/>
                  <a:pt x="15" y="27"/>
                </a:cubicBezTo>
                <a:cubicBezTo>
                  <a:pt x="8" y="28"/>
                  <a:pt x="4" y="25"/>
                  <a:pt x="2" y="19"/>
                </a:cubicBezTo>
                <a:cubicBezTo>
                  <a:pt x="0" y="14"/>
                  <a:pt x="0" y="8"/>
                  <a:pt x="6" y="4"/>
                </a:cubicBezTo>
                <a:cubicBezTo>
                  <a:pt x="11" y="0"/>
                  <a:pt x="15" y="0"/>
                  <a:pt x="19" y="5"/>
                </a:cubicBezTo>
                <a:cubicBezTo>
                  <a:pt x="20" y="7"/>
                  <a:pt x="22" y="8"/>
                  <a:pt x="24" y="1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ïṡḻïḋè">
            <a:extLst>
              <a:ext uri="{FF2B5EF4-FFF2-40B4-BE49-F238E27FC236}">
                <a16:creationId xmlns:a16="http://schemas.microsoft.com/office/drawing/2014/main" xmlns="" id="{27B0A2CF-EA9A-4E12-8DF8-C0CAA141DF25}"/>
              </a:ext>
            </a:extLst>
          </p:cNvPr>
          <p:cNvSpPr/>
          <p:nvPr/>
        </p:nvSpPr>
        <p:spPr bwMode="auto">
          <a:xfrm>
            <a:off x="1987481" y="4626704"/>
            <a:ext cx="18701" cy="26543"/>
          </a:xfrm>
          <a:custGeom>
            <a:avLst/>
            <a:gdLst>
              <a:gd name="T0" fmla="*/ 20 w 20"/>
              <a:gd name="T1" fmla="*/ 11 h 29"/>
              <a:gd name="T2" fmla="*/ 18 w 20"/>
              <a:gd name="T3" fmla="*/ 21 h 29"/>
              <a:gd name="T4" fmla="*/ 7 w 20"/>
              <a:gd name="T5" fmla="*/ 28 h 29"/>
              <a:gd name="T6" fmla="*/ 2 w 20"/>
              <a:gd name="T7" fmla="*/ 18 h 29"/>
              <a:gd name="T8" fmla="*/ 7 w 20"/>
              <a:gd name="T9" fmla="*/ 7 h 29"/>
              <a:gd name="T10" fmla="*/ 15 w 20"/>
              <a:gd name="T11" fmla="*/ 8 h 29"/>
              <a:gd name="T12" fmla="*/ 20 w 20"/>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0" h="29">
                <a:moveTo>
                  <a:pt x="20" y="11"/>
                </a:moveTo>
                <a:cubicBezTo>
                  <a:pt x="20" y="14"/>
                  <a:pt x="19" y="18"/>
                  <a:pt x="18" y="21"/>
                </a:cubicBezTo>
                <a:cubicBezTo>
                  <a:pt x="17" y="26"/>
                  <a:pt x="13" y="29"/>
                  <a:pt x="7" y="28"/>
                </a:cubicBezTo>
                <a:cubicBezTo>
                  <a:pt x="2" y="26"/>
                  <a:pt x="0" y="23"/>
                  <a:pt x="2" y="18"/>
                </a:cubicBezTo>
                <a:cubicBezTo>
                  <a:pt x="4" y="14"/>
                  <a:pt x="5" y="10"/>
                  <a:pt x="7" y="7"/>
                </a:cubicBezTo>
                <a:cubicBezTo>
                  <a:pt x="9" y="4"/>
                  <a:pt x="13" y="0"/>
                  <a:pt x="15" y="8"/>
                </a:cubicBezTo>
                <a:cubicBezTo>
                  <a:pt x="15" y="9"/>
                  <a:pt x="18" y="9"/>
                  <a:pt x="20" y="1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iṩ1îḍè">
            <a:extLst>
              <a:ext uri="{FF2B5EF4-FFF2-40B4-BE49-F238E27FC236}">
                <a16:creationId xmlns:a16="http://schemas.microsoft.com/office/drawing/2014/main" xmlns="" id="{F7D169F4-D020-4B26-B385-21406D9E0886}"/>
              </a:ext>
            </a:extLst>
          </p:cNvPr>
          <p:cNvSpPr/>
          <p:nvPr/>
        </p:nvSpPr>
        <p:spPr bwMode="auto">
          <a:xfrm>
            <a:off x="1802971" y="4589905"/>
            <a:ext cx="106173" cy="206313"/>
          </a:xfrm>
          <a:custGeom>
            <a:avLst/>
            <a:gdLst>
              <a:gd name="T0" fmla="*/ 60 w 116"/>
              <a:gd name="T1" fmla="*/ 145 h 225"/>
              <a:gd name="T2" fmla="*/ 92 w 116"/>
              <a:gd name="T3" fmla="*/ 134 h 225"/>
              <a:gd name="T4" fmla="*/ 82 w 116"/>
              <a:gd name="T5" fmla="*/ 150 h 225"/>
              <a:gd name="T6" fmla="*/ 62 w 116"/>
              <a:gd name="T7" fmla="*/ 163 h 225"/>
              <a:gd name="T8" fmla="*/ 47 w 116"/>
              <a:gd name="T9" fmla="*/ 214 h 225"/>
              <a:gd name="T10" fmla="*/ 49 w 116"/>
              <a:gd name="T11" fmla="*/ 225 h 225"/>
              <a:gd name="T12" fmla="*/ 47 w 116"/>
              <a:gd name="T13" fmla="*/ 185 h 225"/>
              <a:gd name="T14" fmla="*/ 50 w 116"/>
              <a:gd name="T15" fmla="*/ 159 h 225"/>
              <a:gd name="T16" fmla="*/ 23 w 116"/>
              <a:gd name="T17" fmla="*/ 163 h 225"/>
              <a:gd name="T18" fmla="*/ 0 w 116"/>
              <a:gd name="T19" fmla="*/ 188 h 225"/>
              <a:gd name="T20" fmla="*/ 42 w 116"/>
              <a:gd name="T21" fmla="*/ 116 h 225"/>
              <a:gd name="T22" fmla="*/ 34 w 116"/>
              <a:gd name="T23" fmla="*/ 107 h 225"/>
              <a:gd name="T24" fmla="*/ 48 w 116"/>
              <a:gd name="T25" fmla="*/ 98 h 225"/>
              <a:gd name="T26" fmla="*/ 40 w 116"/>
              <a:gd name="T27" fmla="*/ 97 h 225"/>
              <a:gd name="T28" fmla="*/ 18 w 116"/>
              <a:gd name="T29" fmla="*/ 79 h 225"/>
              <a:gd name="T30" fmla="*/ 26 w 116"/>
              <a:gd name="T31" fmla="*/ 46 h 225"/>
              <a:gd name="T32" fmla="*/ 44 w 116"/>
              <a:gd name="T33" fmla="*/ 27 h 225"/>
              <a:gd name="T34" fmla="*/ 65 w 116"/>
              <a:gd name="T35" fmla="*/ 16 h 225"/>
              <a:gd name="T36" fmla="*/ 71 w 116"/>
              <a:gd name="T37" fmla="*/ 14 h 225"/>
              <a:gd name="T38" fmla="*/ 87 w 116"/>
              <a:gd name="T39" fmla="*/ 12 h 225"/>
              <a:gd name="T40" fmla="*/ 113 w 116"/>
              <a:gd name="T41" fmla="*/ 57 h 225"/>
              <a:gd name="T42" fmla="*/ 79 w 116"/>
              <a:gd name="T43" fmla="*/ 84 h 225"/>
              <a:gd name="T44" fmla="*/ 75 w 116"/>
              <a:gd name="T45" fmla="*/ 105 h 225"/>
              <a:gd name="T46" fmla="*/ 67 w 116"/>
              <a:gd name="T47" fmla="*/ 111 h 225"/>
              <a:gd name="T48" fmla="*/ 73 w 116"/>
              <a:gd name="T49" fmla="*/ 115 h 225"/>
              <a:gd name="T50" fmla="*/ 64 w 116"/>
              <a:gd name="T51" fmla="*/ 133 h 225"/>
              <a:gd name="T52" fmla="*/ 49 w 116"/>
              <a:gd name="T53" fmla="*/ 145 h 225"/>
              <a:gd name="T54" fmla="*/ 96 w 116"/>
              <a:gd name="T55" fmla="*/ 47 h 225"/>
              <a:gd name="T56" fmla="*/ 81 w 116"/>
              <a:gd name="T57" fmla="*/ 41 h 225"/>
              <a:gd name="T58" fmla="*/ 80 w 116"/>
              <a:gd name="T59" fmla="*/ 62 h 225"/>
              <a:gd name="T60" fmla="*/ 71 w 116"/>
              <a:gd name="T61" fmla="*/ 75 h 225"/>
              <a:gd name="T62" fmla="*/ 96 w 116"/>
              <a:gd name="T63" fmla="*/ 47 h 225"/>
              <a:gd name="T64" fmla="*/ 43 w 116"/>
              <a:gd name="T65" fmla="*/ 73 h 225"/>
              <a:gd name="T66" fmla="*/ 46 w 116"/>
              <a:gd name="T67" fmla="*/ 55 h 225"/>
              <a:gd name="T68" fmla="*/ 36 w 116"/>
              <a:gd name="T69" fmla="*/ 5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225">
                <a:moveTo>
                  <a:pt x="48" y="149"/>
                </a:moveTo>
                <a:cubicBezTo>
                  <a:pt x="53" y="148"/>
                  <a:pt x="57" y="147"/>
                  <a:pt x="60" y="145"/>
                </a:cubicBezTo>
                <a:cubicBezTo>
                  <a:pt x="68" y="143"/>
                  <a:pt x="76" y="139"/>
                  <a:pt x="83" y="136"/>
                </a:cubicBezTo>
                <a:cubicBezTo>
                  <a:pt x="86" y="135"/>
                  <a:pt x="89" y="134"/>
                  <a:pt x="92" y="134"/>
                </a:cubicBezTo>
                <a:cubicBezTo>
                  <a:pt x="99" y="133"/>
                  <a:pt x="101" y="134"/>
                  <a:pt x="103" y="142"/>
                </a:cubicBezTo>
                <a:cubicBezTo>
                  <a:pt x="96" y="145"/>
                  <a:pt x="89" y="148"/>
                  <a:pt x="82" y="150"/>
                </a:cubicBezTo>
                <a:cubicBezTo>
                  <a:pt x="80" y="151"/>
                  <a:pt x="77" y="151"/>
                  <a:pt x="75" y="152"/>
                </a:cubicBezTo>
                <a:cubicBezTo>
                  <a:pt x="68" y="153"/>
                  <a:pt x="64" y="155"/>
                  <a:pt x="62" y="163"/>
                </a:cubicBezTo>
                <a:cubicBezTo>
                  <a:pt x="58" y="178"/>
                  <a:pt x="52" y="193"/>
                  <a:pt x="47" y="208"/>
                </a:cubicBezTo>
                <a:cubicBezTo>
                  <a:pt x="47" y="210"/>
                  <a:pt x="47" y="212"/>
                  <a:pt x="47" y="214"/>
                </a:cubicBezTo>
                <a:cubicBezTo>
                  <a:pt x="47" y="220"/>
                  <a:pt x="49" y="221"/>
                  <a:pt x="56" y="220"/>
                </a:cubicBezTo>
                <a:cubicBezTo>
                  <a:pt x="54" y="221"/>
                  <a:pt x="51" y="223"/>
                  <a:pt x="49" y="225"/>
                </a:cubicBezTo>
                <a:cubicBezTo>
                  <a:pt x="47" y="222"/>
                  <a:pt x="43" y="219"/>
                  <a:pt x="43" y="216"/>
                </a:cubicBezTo>
                <a:cubicBezTo>
                  <a:pt x="43" y="205"/>
                  <a:pt x="44" y="195"/>
                  <a:pt x="47" y="185"/>
                </a:cubicBezTo>
                <a:cubicBezTo>
                  <a:pt x="49" y="176"/>
                  <a:pt x="53" y="166"/>
                  <a:pt x="57" y="157"/>
                </a:cubicBezTo>
                <a:cubicBezTo>
                  <a:pt x="54" y="158"/>
                  <a:pt x="52" y="158"/>
                  <a:pt x="50" y="159"/>
                </a:cubicBezTo>
                <a:cubicBezTo>
                  <a:pt x="43" y="162"/>
                  <a:pt x="37" y="166"/>
                  <a:pt x="29" y="161"/>
                </a:cubicBezTo>
                <a:cubicBezTo>
                  <a:pt x="28" y="160"/>
                  <a:pt x="24" y="162"/>
                  <a:pt x="23" y="163"/>
                </a:cubicBezTo>
                <a:cubicBezTo>
                  <a:pt x="21" y="167"/>
                  <a:pt x="18" y="171"/>
                  <a:pt x="17" y="176"/>
                </a:cubicBezTo>
                <a:cubicBezTo>
                  <a:pt x="13" y="188"/>
                  <a:pt x="14" y="185"/>
                  <a:pt x="0" y="188"/>
                </a:cubicBezTo>
                <a:cubicBezTo>
                  <a:pt x="2" y="173"/>
                  <a:pt x="11" y="162"/>
                  <a:pt x="18" y="150"/>
                </a:cubicBezTo>
                <a:cubicBezTo>
                  <a:pt x="25" y="138"/>
                  <a:pt x="33" y="127"/>
                  <a:pt x="42" y="116"/>
                </a:cubicBezTo>
                <a:cubicBezTo>
                  <a:pt x="41" y="115"/>
                  <a:pt x="39" y="115"/>
                  <a:pt x="38" y="114"/>
                </a:cubicBezTo>
                <a:cubicBezTo>
                  <a:pt x="37" y="112"/>
                  <a:pt x="33" y="108"/>
                  <a:pt x="34" y="107"/>
                </a:cubicBezTo>
                <a:cubicBezTo>
                  <a:pt x="35" y="105"/>
                  <a:pt x="38" y="103"/>
                  <a:pt x="41" y="101"/>
                </a:cubicBezTo>
                <a:cubicBezTo>
                  <a:pt x="43" y="99"/>
                  <a:pt x="46" y="99"/>
                  <a:pt x="48" y="98"/>
                </a:cubicBezTo>
                <a:cubicBezTo>
                  <a:pt x="48" y="97"/>
                  <a:pt x="48" y="97"/>
                  <a:pt x="48" y="96"/>
                </a:cubicBezTo>
                <a:cubicBezTo>
                  <a:pt x="45" y="97"/>
                  <a:pt x="42" y="98"/>
                  <a:pt x="40" y="97"/>
                </a:cubicBezTo>
                <a:cubicBezTo>
                  <a:pt x="34" y="93"/>
                  <a:pt x="28" y="92"/>
                  <a:pt x="22" y="90"/>
                </a:cubicBezTo>
                <a:cubicBezTo>
                  <a:pt x="20" y="90"/>
                  <a:pt x="18" y="83"/>
                  <a:pt x="18" y="79"/>
                </a:cubicBezTo>
                <a:cubicBezTo>
                  <a:pt x="18" y="70"/>
                  <a:pt x="19" y="61"/>
                  <a:pt x="20" y="52"/>
                </a:cubicBezTo>
                <a:cubicBezTo>
                  <a:pt x="21" y="50"/>
                  <a:pt x="24" y="48"/>
                  <a:pt x="26" y="46"/>
                </a:cubicBezTo>
                <a:cubicBezTo>
                  <a:pt x="30" y="44"/>
                  <a:pt x="34" y="42"/>
                  <a:pt x="38" y="41"/>
                </a:cubicBezTo>
                <a:cubicBezTo>
                  <a:pt x="45" y="38"/>
                  <a:pt x="44" y="33"/>
                  <a:pt x="44" y="27"/>
                </a:cubicBezTo>
                <a:cubicBezTo>
                  <a:pt x="44" y="23"/>
                  <a:pt x="44" y="18"/>
                  <a:pt x="46" y="15"/>
                </a:cubicBezTo>
                <a:cubicBezTo>
                  <a:pt x="50" y="8"/>
                  <a:pt x="59" y="9"/>
                  <a:pt x="65" y="16"/>
                </a:cubicBezTo>
                <a:cubicBezTo>
                  <a:pt x="66" y="18"/>
                  <a:pt x="69" y="20"/>
                  <a:pt x="71" y="22"/>
                </a:cubicBezTo>
                <a:cubicBezTo>
                  <a:pt x="71" y="19"/>
                  <a:pt x="71" y="17"/>
                  <a:pt x="71" y="14"/>
                </a:cubicBezTo>
                <a:cubicBezTo>
                  <a:pt x="71" y="6"/>
                  <a:pt x="76" y="0"/>
                  <a:pt x="82" y="2"/>
                </a:cubicBezTo>
                <a:cubicBezTo>
                  <a:pt x="87" y="4"/>
                  <a:pt x="89" y="7"/>
                  <a:pt x="87" y="12"/>
                </a:cubicBezTo>
                <a:cubicBezTo>
                  <a:pt x="85" y="19"/>
                  <a:pt x="88" y="21"/>
                  <a:pt x="94" y="23"/>
                </a:cubicBezTo>
                <a:cubicBezTo>
                  <a:pt x="106" y="26"/>
                  <a:pt x="116" y="44"/>
                  <a:pt x="113" y="57"/>
                </a:cubicBezTo>
                <a:cubicBezTo>
                  <a:pt x="110" y="71"/>
                  <a:pt x="98" y="76"/>
                  <a:pt x="87" y="81"/>
                </a:cubicBezTo>
                <a:cubicBezTo>
                  <a:pt x="84" y="82"/>
                  <a:pt x="82" y="82"/>
                  <a:pt x="79" y="84"/>
                </a:cubicBezTo>
                <a:cubicBezTo>
                  <a:pt x="76" y="86"/>
                  <a:pt x="73" y="88"/>
                  <a:pt x="77" y="93"/>
                </a:cubicBezTo>
                <a:cubicBezTo>
                  <a:pt x="81" y="97"/>
                  <a:pt x="80" y="102"/>
                  <a:pt x="75" y="105"/>
                </a:cubicBezTo>
                <a:cubicBezTo>
                  <a:pt x="73" y="106"/>
                  <a:pt x="72" y="107"/>
                  <a:pt x="70" y="108"/>
                </a:cubicBezTo>
                <a:cubicBezTo>
                  <a:pt x="69" y="109"/>
                  <a:pt x="68" y="110"/>
                  <a:pt x="67" y="111"/>
                </a:cubicBezTo>
                <a:cubicBezTo>
                  <a:pt x="68" y="112"/>
                  <a:pt x="70" y="113"/>
                  <a:pt x="71" y="114"/>
                </a:cubicBezTo>
                <a:cubicBezTo>
                  <a:pt x="72" y="114"/>
                  <a:pt x="73" y="115"/>
                  <a:pt x="73" y="115"/>
                </a:cubicBezTo>
                <a:cubicBezTo>
                  <a:pt x="81" y="119"/>
                  <a:pt x="83" y="123"/>
                  <a:pt x="81" y="127"/>
                </a:cubicBezTo>
                <a:cubicBezTo>
                  <a:pt x="78" y="133"/>
                  <a:pt x="70" y="135"/>
                  <a:pt x="64" y="133"/>
                </a:cubicBezTo>
                <a:cubicBezTo>
                  <a:pt x="62" y="132"/>
                  <a:pt x="59" y="133"/>
                  <a:pt x="57" y="135"/>
                </a:cubicBezTo>
                <a:cubicBezTo>
                  <a:pt x="54" y="138"/>
                  <a:pt x="51" y="142"/>
                  <a:pt x="49" y="145"/>
                </a:cubicBezTo>
                <a:cubicBezTo>
                  <a:pt x="48" y="146"/>
                  <a:pt x="48" y="147"/>
                  <a:pt x="48" y="149"/>
                </a:cubicBezTo>
                <a:close/>
                <a:moveTo>
                  <a:pt x="96" y="47"/>
                </a:moveTo>
                <a:cubicBezTo>
                  <a:pt x="93" y="45"/>
                  <a:pt x="91" y="42"/>
                  <a:pt x="87" y="39"/>
                </a:cubicBezTo>
                <a:cubicBezTo>
                  <a:pt x="86" y="39"/>
                  <a:pt x="83" y="40"/>
                  <a:pt x="81" y="41"/>
                </a:cubicBezTo>
                <a:cubicBezTo>
                  <a:pt x="78" y="45"/>
                  <a:pt x="79" y="49"/>
                  <a:pt x="82" y="52"/>
                </a:cubicBezTo>
                <a:cubicBezTo>
                  <a:pt x="85" y="56"/>
                  <a:pt x="83" y="59"/>
                  <a:pt x="80" y="62"/>
                </a:cubicBezTo>
                <a:cubicBezTo>
                  <a:pt x="78" y="64"/>
                  <a:pt x="75" y="66"/>
                  <a:pt x="73" y="68"/>
                </a:cubicBezTo>
                <a:cubicBezTo>
                  <a:pt x="71" y="70"/>
                  <a:pt x="71" y="72"/>
                  <a:pt x="71" y="75"/>
                </a:cubicBezTo>
                <a:cubicBezTo>
                  <a:pt x="73" y="75"/>
                  <a:pt x="76" y="77"/>
                  <a:pt x="78" y="76"/>
                </a:cubicBezTo>
                <a:cubicBezTo>
                  <a:pt x="89" y="70"/>
                  <a:pt x="93" y="60"/>
                  <a:pt x="96" y="47"/>
                </a:cubicBezTo>
                <a:close/>
                <a:moveTo>
                  <a:pt x="36" y="87"/>
                </a:moveTo>
                <a:cubicBezTo>
                  <a:pt x="45" y="84"/>
                  <a:pt x="46" y="80"/>
                  <a:pt x="43" y="73"/>
                </a:cubicBezTo>
                <a:cubicBezTo>
                  <a:pt x="41" y="69"/>
                  <a:pt x="40" y="66"/>
                  <a:pt x="44" y="62"/>
                </a:cubicBezTo>
                <a:cubicBezTo>
                  <a:pt x="45" y="61"/>
                  <a:pt x="46" y="58"/>
                  <a:pt x="46" y="55"/>
                </a:cubicBezTo>
                <a:cubicBezTo>
                  <a:pt x="46" y="55"/>
                  <a:pt x="42" y="53"/>
                  <a:pt x="41" y="54"/>
                </a:cubicBezTo>
                <a:cubicBezTo>
                  <a:pt x="39" y="55"/>
                  <a:pt x="36" y="57"/>
                  <a:pt x="36" y="59"/>
                </a:cubicBezTo>
                <a:cubicBezTo>
                  <a:pt x="35" y="68"/>
                  <a:pt x="36" y="77"/>
                  <a:pt x="36" y="8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îs1ïḋè">
            <a:extLst>
              <a:ext uri="{FF2B5EF4-FFF2-40B4-BE49-F238E27FC236}">
                <a16:creationId xmlns:a16="http://schemas.microsoft.com/office/drawing/2014/main" xmlns="" id="{98AF5615-80BB-4340-B742-2DEE4032D846}"/>
              </a:ext>
            </a:extLst>
          </p:cNvPr>
          <p:cNvSpPr/>
          <p:nvPr/>
        </p:nvSpPr>
        <p:spPr bwMode="auto">
          <a:xfrm>
            <a:off x="1863296" y="4732877"/>
            <a:ext cx="68771" cy="56706"/>
          </a:xfrm>
          <a:custGeom>
            <a:avLst/>
            <a:gdLst>
              <a:gd name="T0" fmla="*/ 0 w 75"/>
              <a:gd name="T1" fmla="*/ 9 h 62"/>
              <a:gd name="T2" fmla="*/ 13 w 75"/>
              <a:gd name="T3" fmla="*/ 9 h 62"/>
              <a:gd name="T4" fmla="*/ 26 w 75"/>
              <a:gd name="T5" fmla="*/ 5 h 62"/>
              <a:gd name="T6" fmla="*/ 34 w 75"/>
              <a:gd name="T7" fmla="*/ 1 h 62"/>
              <a:gd name="T8" fmla="*/ 41 w 75"/>
              <a:gd name="T9" fmla="*/ 4 h 62"/>
              <a:gd name="T10" fmla="*/ 38 w 75"/>
              <a:gd name="T11" fmla="*/ 12 h 62"/>
              <a:gd name="T12" fmla="*/ 28 w 75"/>
              <a:gd name="T13" fmla="*/ 20 h 62"/>
              <a:gd name="T14" fmla="*/ 75 w 75"/>
              <a:gd name="T15" fmla="*/ 59 h 62"/>
              <a:gd name="T16" fmla="*/ 40 w 75"/>
              <a:gd name="T17" fmla="*/ 55 h 62"/>
              <a:gd name="T18" fmla="*/ 14 w 75"/>
              <a:gd name="T19" fmla="*/ 32 h 62"/>
              <a:gd name="T20" fmla="*/ 1 w 75"/>
              <a:gd name="T21" fmla="*/ 50 h 62"/>
              <a:gd name="T22" fmla="*/ 0 w 75"/>
              <a:gd name="T23" fmla="*/ 49 h 62"/>
              <a:gd name="T24" fmla="*/ 6 w 75"/>
              <a:gd name="T25" fmla="*/ 40 h 62"/>
              <a:gd name="T26" fmla="*/ 4 w 75"/>
              <a:gd name="T27" fmla="*/ 15 h 62"/>
              <a:gd name="T28" fmla="*/ 0 w 75"/>
              <a:gd name="T29"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62">
                <a:moveTo>
                  <a:pt x="0" y="9"/>
                </a:moveTo>
                <a:cubicBezTo>
                  <a:pt x="5" y="9"/>
                  <a:pt x="10" y="7"/>
                  <a:pt x="13" y="9"/>
                </a:cubicBezTo>
                <a:cubicBezTo>
                  <a:pt x="19" y="13"/>
                  <a:pt x="22" y="8"/>
                  <a:pt x="26" y="5"/>
                </a:cubicBezTo>
                <a:cubicBezTo>
                  <a:pt x="28" y="3"/>
                  <a:pt x="31" y="1"/>
                  <a:pt x="34" y="1"/>
                </a:cubicBezTo>
                <a:cubicBezTo>
                  <a:pt x="36" y="0"/>
                  <a:pt x="40" y="2"/>
                  <a:pt x="41" y="4"/>
                </a:cubicBezTo>
                <a:cubicBezTo>
                  <a:pt x="41" y="6"/>
                  <a:pt x="39" y="10"/>
                  <a:pt x="38" y="12"/>
                </a:cubicBezTo>
                <a:cubicBezTo>
                  <a:pt x="35" y="15"/>
                  <a:pt x="32" y="17"/>
                  <a:pt x="28" y="20"/>
                </a:cubicBezTo>
                <a:cubicBezTo>
                  <a:pt x="44" y="33"/>
                  <a:pt x="59" y="46"/>
                  <a:pt x="75" y="59"/>
                </a:cubicBezTo>
                <a:cubicBezTo>
                  <a:pt x="62" y="62"/>
                  <a:pt x="50" y="61"/>
                  <a:pt x="40" y="55"/>
                </a:cubicBezTo>
                <a:cubicBezTo>
                  <a:pt x="31" y="50"/>
                  <a:pt x="23" y="40"/>
                  <a:pt x="14" y="32"/>
                </a:cubicBezTo>
                <a:cubicBezTo>
                  <a:pt x="10" y="38"/>
                  <a:pt x="5" y="44"/>
                  <a:pt x="1" y="50"/>
                </a:cubicBezTo>
                <a:cubicBezTo>
                  <a:pt x="0" y="50"/>
                  <a:pt x="0" y="49"/>
                  <a:pt x="0" y="49"/>
                </a:cubicBezTo>
                <a:cubicBezTo>
                  <a:pt x="2" y="46"/>
                  <a:pt x="4" y="43"/>
                  <a:pt x="6" y="40"/>
                </a:cubicBezTo>
                <a:cubicBezTo>
                  <a:pt x="12" y="30"/>
                  <a:pt x="12" y="25"/>
                  <a:pt x="4" y="15"/>
                </a:cubicBezTo>
                <a:cubicBezTo>
                  <a:pt x="2" y="14"/>
                  <a:pt x="2" y="12"/>
                  <a:pt x="0" y="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ïṧ1íḋê">
            <a:extLst>
              <a:ext uri="{FF2B5EF4-FFF2-40B4-BE49-F238E27FC236}">
                <a16:creationId xmlns:a16="http://schemas.microsoft.com/office/drawing/2014/main" xmlns="" id="{7F4F683F-1C2C-4EB8-9A64-948B828D790F}"/>
              </a:ext>
            </a:extLst>
          </p:cNvPr>
          <p:cNvSpPr/>
          <p:nvPr/>
        </p:nvSpPr>
        <p:spPr bwMode="auto">
          <a:xfrm>
            <a:off x="1469440" y="4598351"/>
            <a:ext cx="121254" cy="212345"/>
          </a:xfrm>
          <a:custGeom>
            <a:avLst/>
            <a:gdLst>
              <a:gd name="T0" fmla="*/ 130 w 133"/>
              <a:gd name="T1" fmla="*/ 39 h 232"/>
              <a:gd name="T2" fmla="*/ 95 w 133"/>
              <a:gd name="T3" fmla="*/ 25 h 232"/>
              <a:gd name="T4" fmla="*/ 75 w 133"/>
              <a:gd name="T5" fmla="*/ 30 h 232"/>
              <a:gd name="T6" fmla="*/ 75 w 133"/>
              <a:gd name="T7" fmla="*/ 15 h 232"/>
              <a:gd name="T8" fmla="*/ 73 w 133"/>
              <a:gd name="T9" fmla="*/ 3 h 232"/>
              <a:gd name="T10" fmla="*/ 62 w 133"/>
              <a:gd name="T11" fmla="*/ 1 h 232"/>
              <a:gd name="T12" fmla="*/ 57 w 133"/>
              <a:gd name="T13" fmla="*/ 11 h 232"/>
              <a:gd name="T14" fmla="*/ 56 w 133"/>
              <a:gd name="T15" fmla="*/ 31 h 232"/>
              <a:gd name="T16" fmla="*/ 48 w 133"/>
              <a:gd name="T17" fmla="*/ 46 h 232"/>
              <a:gd name="T18" fmla="*/ 42 w 133"/>
              <a:gd name="T19" fmla="*/ 51 h 232"/>
              <a:gd name="T20" fmla="*/ 36 w 133"/>
              <a:gd name="T21" fmla="*/ 65 h 232"/>
              <a:gd name="T22" fmla="*/ 50 w 133"/>
              <a:gd name="T23" fmla="*/ 69 h 232"/>
              <a:gd name="T24" fmla="*/ 52 w 133"/>
              <a:gd name="T25" fmla="*/ 68 h 232"/>
              <a:gd name="T26" fmla="*/ 58 w 133"/>
              <a:gd name="T27" fmla="*/ 74 h 232"/>
              <a:gd name="T28" fmla="*/ 58 w 133"/>
              <a:gd name="T29" fmla="*/ 88 h 232"/>
              <a:gd name="T30" fmla="*/ 55 w 133"/>
              <a:gd name="T31" fmla="*/ 94 h 232"/>
              <a:gd name="T32" fmla="*/ 30 w 133"/>
              <a:gd name="T33" fmla="*/ 109 h 232"/>
              <a:gd name="T34" fmla="*/ 30 w 133"/>
              <a:gd name="T35" fmla="*/ 103 h 232"/>
              <a:gd name="T36" fmla="*/ 24 w 133"/>
              <a:gd name="T37" fmla="*/ 82 h 232"/>
              <a:gd name="T38" fmla="*/ 10 w 133"/>
              <a:gd name="T39" fmla="*/ 76 h 232"/>
              <a:gd name="T40" fmla="*/ 1 w 133"/>
              <a:gd name="T41" fmla="*/ 91 h 232"/>
              <a:gd name="T42" fmla="*/ 5 w 133"/>
              <a:gd name="T43" fmla="*/ 113 h 232"/>
              <a:gd name="T44" fmla="*/ 26 w 133"/>
              <a:gd name="T45" fmla="*/ 120 h 232"/>
              <a:gd name="T46" fmla="*/ 35 w 133"/>
              <a:gd name="T47" fmla="*/ 118 h 232"/>
              <a:gd name="T48" fmla="*/ 48 w 133"/>
              <a:gd name="T49" fmla="*/ 116 h 232"/>
              <a:gd name="T50" fmla="*/ 56 w 133"/>
              <a:gd name="T51" fmla="*/ 122 h 232"/>
              <a:gd name="T52" fmla="*/ 58 w 133"/>
              <a:gd name="T53" fmla="*/ 196 h 232"/>
              <a:gd name="T54" fmla="*/ 65 w 133"/>
              <a:gd name="T55" fmla="*/ 232 h 232"/>
              <a:gd name="T56" fmla="*/ 69 w 133"/>
              <a:gd name="T57" fmla="*/ 232 h 232"/>
              <a:gd name="T58" fmla="*/ 75 w 133"/>
              <a:gd name="T59" fmla="*/ 190 h 232"/>
              <a:gd name="T60" fmla="*/ 75 w 133"/>
              <a:gd name="T61" fmla="*/ 125 h 232"/>
              <a:gd name="T62" fmla="*/ 92 w 133"/>
              <a:gd name="T63" fmla="*/ 107 h 232"/>
              <a:gd name="T64" fmla="*/ 100 w 133"/>
              <a:gd name="T65" fmla="*/ 100 h 232"/>
              <a:gd name="T66" fmla="*/ 107 w 133"/>
              <a:gd name="T67" fmla="*/ 90 h 232"/>
              <a:gd name="T68" fmla="*/ 132 w 133"/>
              <a:gd name="T69" fmla="*/ 53 h 232"/>
              <a:gd name="T70" fmla="*/ 130 w 133"/>
              <a:gd name="T71" fmla="*/ 39 h 232"/>
              <a:gd name="T72" fmla="*/ 108 w 133"/>
              <a:gd name="T73" fmla="*/ 56 h 232"/>
              <a:gd name="T74" fmla="*/ 83 w 133"/>
              <a:gd name="T75" fmla="*/ 86 h 232"/>
              <a:gd name="T76" fmla="*/ 75 w 133"/>
              <a:gd name="T77" fmla="*/ 80 h 232"/>
              <a:gd name="T78" fmla="*/ 75 w 133"/>
              <a:gd name="T79" fmla="*/ 64 h 232"/>
              <a:gd name="T80" fmla="*/ 80 w 133"/>
              <a:gd name="T81" fmla="*/ 56 h 232"/>
              <a:gd name="T82" fmla="*/ 103 w 133"/>
              <a:gd name="T83" fmla="*/ 48 h 232"/>
              <a:gd name="T84" fmla="*/ 108 w 133"/>
              <a:gd name="T85" fmla="*/ 5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32">
                <a:moveTo>
                  <a:pt x="130" y="39"/>
                </a:moveTo>
                <a:cubicBezTo>
                  <a:pt x="124" y="27"/>
                  <a:pt x="107" y="21"/>
                  <a:pt x="95" y="25"/>
                </a:cubicBezTo>
                <a:cubicBezTo>
                  <a:pt x="89" y="27"/>
                  <a:pt x="83" y="28"/>
                  <a:pt x="75" y="30"/>
                </a:cubicBezTo>
                <a:cubicBezTo>
                  <a:pt x="75" y="24"/>
                  <a:pt x="76" y="20"/>
                  <a:pt x="75" y="15"/>
                </a:cubicBezTo>
                <a:cubicBezTo>
                  <a:pt x="75" y="11"/>
                  <a:pt x="75" y="6"/>
                  <a:pt x="73" y="3"/>
                </a:cubicBezTo>
                <a:cubicBezTo>
                  <a:pt x="71" y="1"/>
                  <a:pt x="65" y="0"/>
                  <a:pt x="62" y="1"/>
                </a:cubicBezTo>
                <a:cubicBezTo>
                  <a:pt x="60" y="3"/>
                  <a:pt x="58" y="8"/>
                  <a:pt x="57" y="11"/>
                </a:cubicBezTo>
                <a:cubicBezTo>
                  <a:pt x="56" y="18"/>
                  <a:pt x="56" y="24"/>
                  <a:pt x="56" y="31"/>
                </a:cubicBezTo>
                <a:cubicBezTo>
                  <a:pt x="56" y="38"/>
                  <a:pt x="53" y="43"/>
                  <a:pt x="48" y="46"/>
                </a:cubicBezTo>
                <a:cubicBezTo>
                  <a:pt x="46" y="48"/>
                  <a:pt x="44" y="49"/>
                  <a:pt x="42" y="51"/>
                </a:cubicBezTo>
                <a:cubicBezTo>
                  <a:pt x="38" y="55"/>
                  <a:pt x="33" y="59"/>
                  <a:pt x="36" y="65"/>
                </a:cubicBezTo>
                <a:cubicBezTo>
                  <a:pt x="39" y="71"/>
                  <a:pt x="45" y="70"/>
                  <a:pt x="50" y="69"/>
                </a:cubicBezTo>
                <a:cubicBezTo>
                  <a:pt x="51" y="69"/>
                  <a:pt x="51" y="69"/>
                  <a:pt x="52" y="68"/>
                </a:cubicBezTo>
                <a:cubicBezTo>
                  <a:pt x="56" y="67"/>
                  <a:pt x="58" y="69"/>
                  <a:pt x="58" y="74"/>
                </a:cubicBezTo>
                <a:cubicBezTo>
                  <a:pt x="58" y="78"/>
                  <a:pt x="58" y="83"/>
                  <a:pt x="58" y="88"/>
                </a:cubicBezTo>
                <a:cubicBezTo>
                  <a:pt x="58" y="90"/>
                  <a:pt x="57" y="93"/>
                  <a:pt x="55" y="94"/>
                </a:cubicBezTo>
                <a:cubicBezTo>
                  <a:pt x="47" y="99"/>
                  <a:pt x="39" y="104"/>
                  <a:pt x="30" y="109"/>
                </a:cubicBezTo>
                <a:cubicBezTo>
                  <a:pt x="30" y="106"/>
                  <a:pt x="30" y="105"/>
                  <a:pt x="30" y="103"/>
                </a:cubicBezTo>
                <a:cubicBezTo>
                  <a:pt x="28" y="96"/>
                  <a:pt x="27" y="88"/>
                  <a:pt x="24" y="82"/>
                </a:cubicBezTo>
                <a:cubicBezTo>
                  <a:pt x="21" y="76"/>
                  <a:pt x="14" y="73"/>
                  <a:pt x="10" y="76"/>
                </a:cubicBezTo>
                <a:cubicBezTo>
                  <a:pt x="5" y="79"/>
                  <a:pt x="0" y="84"/>
                  <a:pt x="1" y="91"/>
                </a:cubicBezTo>
                <a:cubicBezTo>
                  <a:pt x="2" y="98"/>
                  <a:pt x="3" y="105"/>
                  <a:pt x="5" y="113"/>
                </a:cubicBezTo>
                <a:cubicBezTo>
                  <a:pt x="7" y="120"/>
                  <a:pt x="17" y="125"/>
                  <a:pt x="26" y="120"/>
                </a:cubicBezTo>
                <a:cubicBezTo>
                  <a:pt x="29" y="119"/>
                  <a:pt x="32" y="118"/>
                  <a:pt x="35" y="118"/>
                </a:cubicBezTo>
                <a:cubicBezTo>
                  <a:pt x="39" y="117"/>
                  <a:pt x="44" y="117"/>
                  <a:pt x="48" y="116"/>
                </a:cubicBezTo>
                <a:cubicBezTo>
                  <a:pt x="53" y="115"/>
                  <a:pt x="56" y="116"/>
                  <a:pt x="56" y="122"/>
                </a:cubicBezTo>
                <a:cubicBezTo>
                  <a:pt x="56" y="147"/>
                  <a:pt x="56" y="172"/>
                  <a:pt x="58" y="196"/>
                </a:cubicBezTo>
                <a:cubicBezTo>
                  <a:pt x="59" y="208"/>
                  <a:pt x="63" y="220"/>
                  <a:pt x="65" y="232"/>
                </a:cubicBezTo>
                <a:cubicBezTo>
                  <a:pt x="66" y="232"/>
                  <a:pt x="67" y="232"/>
                  <a:pt x="69" y="232"/>
                </a:cubicBezTo>
                <a:cubicBezTo>
                  <a:pt x="71" y="218"/>
                  <a:pt x="74" y="204"/>
                  <a:pt x="75" y="190"/>
                </a:cubicBezTo>
                <a:cubicBezTo>
                  <a:pt x="76" y="168"/>
                  <a:pt x="75" y="147"/>
                  <a:pt x="75" y="125"/>
                </a:cubicBezTo>
                <a:cubicBezTo>
                  <a:pt x="76" y="111"/>
                  <a:pt x="73" y="110"/>
                  <a:pt x="92" y="107"/>
                </a:cubicBezTo>
                <a:cubicBezTo>
                  <a:pt x="96" y="106"/>
                  <a:pt x="99" y="104"/>
                  <a:pt x="100" y="100"/>
                </a:cubicBezTo>
                <a:cubicBezTo>
                  <a:pt x="101" y="96"/>
                  <a:pt x="103" y="92"/>
                  <a:pt x="107" y="90"/>
                </a:cubicBezTo>
                <a:cubicBezTo>
                  <a:pt x="120" y="81"/>
                  <a:pt x="128" y="68"/>
                  <a:pt x="132" y="53"/>
                </a:cubicBezTo>
                <a:cubicBezTo>
                  <a:pt x="133" y="49"/>
                  <a:pt x="132" y="43"/>
                  <a:pt x="130" y="39"/>
                </a:cubicBezTo>
                <a:close/>
                <a:moveTo>
                  <a:pt x="108" y="56"/>
                </a:moveTo>
                <a:cubicBezTo>
                  <a:pt x="104" y="69"/>
                  <a:pt x="97" y="80"/>
                  <a:pt x="83" y="86"/>
                </a:cubicBezTo>
                <a:cubicBezTo>
                  <a:pt x="78" y="88"/>
                  <a:pt x="75" y="86"/>
                  <a:pt x="75" y="80"/>
                </a:cubicBezTo>
                <a:cubicBezTo>
                  <a:pt x="75" y="75"/>
                  <a:pt x="74" y="70"/>
                  <a:pt x="75" y="64"/>
                </a:cubicBezTo>
                <a:cubicBezTo>
                  <a:pt x="76" y="61"/>
                  <a:pt x="77" y="57"/>
                  <a:pt x="80" y="56"/>
                </a:cubicBezTo>
                <a:cubicBezTo>
                  <a:pt x="87" y="53"/>
                  <a:pt x="95" y="51"/>
                  <a:pt x="103" y="48"/>
                </a:cubicBezTo>
                <a:cubicBezTo>
                  <a:pt x="107" y="49"/>
                  <a:pt x="109" y="51"/>
                  <a:pt x="108" y="5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íṡľîďe">
            <a:extLst>
              <a:ext uri="{FF2B5EF4-FFF2-40B4-BE49-F238E27FC236}">
                <a16:creationId xmlns:a16="http://schemas.microsoft.com/office/drawing/2014/main" xmlns="" id="{FF1FA95A-E244-41D3-9CD7-50C360AF5A10}"/>
              </a:ext>
            </a:extLst>
          </p:cNvPr>
          <p:cNvSpPr/>
          <p:nvPr/>
        </p:nvSpPr>
        <p:spPr bwMode="auto">
          <a:xfrm>
            <a:off x="1178449" y="4672683"/>
            <a:ext cx="8145" cy="9906"/>
          </a:xfrm>
          <a:custGeom>
            <a:avLst/>
            <a:gdLst>
              <a:gd name="T0" fmla="*/ 16 w 24"/>
              <a:gd name="T1" fmla="*/ 12 h 30"/>
              <a:gd name="T2" fmla="*/ 11 w 24"/>
              <a:gd name="T3" fmla="*/ 15 h 30"/>
              <a:gd name="T4" fmla="*/ 18 w 24"/>
              <a:gd name="T5" fmla="*/ 15 h 30"/>
              <a:gd name="T6" fmla="*/ 17 w 24"/>
              <a:gd name="T7" fmla="*/ 17 h 30"/>
              <a:gd name="T8" fmla="*/ 19 w 24"/>
              <a:gd name="T9" fmla="*/ 18 h 30"/>
              <a:gd name="T10" fmla="*/ 17 w 24"/>
              <a:gd name="T11" fmla="*/ 23 h 30"/>
              <a:gd name="T12" fmla="*/ 24 w 24"/>
              <a:gd name="T13" fmla="*/ 27 h 30"/>
              <a:gd name="T14" fmla="*/ 21 w 24"/>
              <a:gd name="T15" fmla="*/ 27 h 30"/>
              <a:gd name="T16" fmla="*/ 12 w 24"/>
              <a:gd name="T17" fmla="*/ 29 h 30"/>
              <a:gd name="T18" fmla="*/ 8 w 24"/>
              <a:gd name="T19" fmla="*/ 26 h 30"/>
              <a:gd name="T20" fmla="*/ 7 w 24"/>
              <a:gd name="T21" fmla="*/ 21 h 30"/>
              <a:gd name="T22" fmla="*/ 0 w 24"/>
              <a:gd name="T23" fmla="*/ 28 h 30"/>
              <a:gd name="T24" fmla="*/ 4 w 24"/>
              <a:gd name="T25" fmla="*/ 23 h 30"/>
              <a:gd name="T26" fmla="*/ 8 w 24"/>
              <a:gd name="T27" fmla="*/ 16 h 30"/>
              <a:gd name="T28" fmla="*/ 3 w 24"/>
              <a:gd name="T29" fmla="*/ 16 h 30"/>
              <a:gd name="T30" fmla="*/ 13 w 24"/>
              <a:gd name="T31" fmla="*/ 4 h 30"/>
              <a:gd name="T32" fmla="*/ 13 w 24"/>
              <a:gd name="T33" fmla="*/ 0 h 30"/>
              <a:gd name="T34" fmla="*/ 20 w 24"/>
              <a:gd name="T35" fmla="*/ 6 h 30"/>
              <a:gd name="T36" fmla="*/ 19 w 24"/>
              <a:gd name="T37" fmla="*/ 8 h 30"/>
              <a:gd name="T38" fmla="*/ 16 w 24"/>
              <a:gd name="T39" fmla="*/ 11 h 30"/>
              <a:gd name="T40" fmla="*/ 10 w 24"/>
              <a:gd name="T41" fmla="*/ 12 h 30"/>
              <a:gd name="T42" fmla="*/ 10 w 24"/>
              <a:gd name="T43" fmla="*/ 12 h 30"/>
              <a:gd name="T44" fmla="*/ 7 w 24"/>
              <a:gd name="T45" fmla="*/ 12 h 30"/>
              <a:gd name="T46" fmla="*/ 5 w 24"/>
              <a:gd name="T47" fmla="*/ 5 h 30"/>
              <a:gd name="T48" fmla="*/ 6 w 24"/>
              <a:gd name="T49" fmla="*/ 6 h 30"/>
              <a:gd name="T50" fmla="*/ 9 w 24"/>
              <a:gd name="T51" fmla="*/ 3 h 30"/>
              <a:gd name="T52" fmla="*/ 12 w 24"/>
              <a:gd name="T53" fmla="*/ 4 h 30"/>
              <a:gd name="T54" fmla="*/ 8 w 24"/>
              <a:gd name="T55" fmla="*/ 8 h 30"/>
              <a:gd name="T56" fmla="*/ 8 w 24"/>
              <a:gd name="T57" fmla="*/ 6 h 30"/>
              <a:gd name="T58" fmla="*/ 8 w 24"/>
              <a:gd name="T59" fmla="*/ 11 h 30"/>
              <a:gd name="T60" fmla="*/ 8 w 24"/>
              <a:gd name="T61" fmla="*/ 9 h 30"/>
              <a:gd name="T62" fmla="*/ 8 w 24"/>
              <a:gd name="T63" fmla="*/ 19 h 30"/>
              <a:gd name="T64" fmla="*/ 14 w 24"/>
              <a:gd name="T65" fmla="*/ 17 h 30"/>
              <a:gd name="T66" fmla="*/ 11 w 24"/>
              <a:gd name="T67" fmla="*/ 27 h 30"/>
              <a:gd name="T68" fmla="*/ 10 w 24"/>
              <a:gd name="T69" fmla="*/ 23 h 30"/>
              <a:gd name="T70" fmla="*/ 11 w 24"/>
              <a:gd name="T71" fmla="*/ 27 h 30"/>
              <a:gd name="T72" fmla="*/ 13 w 24"/>
              <a:gd name="T73" fmla="*/ 21 h 30"/>
              <a:gd name="T74" fmla="*/ 11 w 24"/>
              <a:gd name="T75" fmla="*/ 20 h 30"/>
              <a:gd name="T76" fmla="*/ 11 w 24"/>
              <a:gd name="T77" fmla="*/ 9 h 30"/>
              <a:gd name="T78" fmla="*/ 12 w 24"/>
              <a:gd name="T79" fmla="*/ 7 h 30"/>
              <a:gd name="T80" fmla="*/ 13 w 24"/>
              <a:gd name="T81" fmla="*/ 6 h 30"/>
              <a:gd name="T82" fmla="*/ 14 w 24"/>
              <a:gd name="T83" fmla="*/ 10 h 30"/>
              <a:gd name="T84" fmla="*/ 16 w 24"/>
              <a:gd name="T85" fmla="*/ 5 h 30"/>
              <a:gd name="T86" fmla="*/ 15 w 24"/>
              <a:gd name="T87" fmla="*/ 8 h 30"/>
              <a:gd name="T88" fmla="*/ 15 w 24"/>
              <a:gd name="T89" fmla="*/ 22 h 30"/>
              <a:gd name="T90" fmla="*/ 17 w 24"/>
              <a:gd name="T9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30">
                <a:moveTo>
                  <a:pt x="3" y="15"/>
                </a:moveTo>
                <a:cubicBezTo>
                  <a:pt x="4" y="15"/>
                  <a:pt x="7" y="14"/>
                  <a:pt x="10" y="13"/>
                </a:cubicBezTo>
                <a:cubicBezTo>
                  <a:pt x="14" y="12"/>
                  <a:pt x="16" y="11"/>
                  <a:pt x="16" y="12"/>
                </a:cubicBezTo>
                <a:cubicBezTo>
                  <a:pt x="17" y="12"/>
                  <a:pt x="17" y="12"/>
                  <a:pt x="17" y="13"/>
                </a:cubicBezTo>
                <a:cubicBezTo>
                  <a:pt x="17" y="13"/>
                  <a:pt x="17" y="13"/>
                  <a:pt x="17" y="13"/>
                </a:cubicBezTo>
                <a:cubicBezTo>
                  <a:pt x="14" y="13"/>
                  <a:pt x="13" y="14"/>
                  <a:pt x="11" y="15"/>
                </a:cubicBezTo>
                <a:cubicBezTo>
                  <a:pt x="11" y="15"/>
                  <a:pt x="11" y="15"/>
                  <a:pt x="10" y="16"/>
                </a:cubicBezTo>
                <a:cubicBezTo>
                  <a:pt x="12" y="15"/>
                  <a:pt x="14" y="15"/>
                  <a:pt x="15" y="14"/>
                </a:cubicBezTo>
                <a:cubicBezTo>
                  <a:pt x="17" y="14"/>
                  <a:pt x="18" y="14"/>
                  <a:pt x="18" y="15"/>
                </a:cubicBezTo>
                <a:cubicBezTo>
                  <a:pt x="18" y="15"/>
                  <a:pt x="18" y="15"/>
                  <a:pt x="18" y="16"/>
                </a:cubicBezTo>
                <a:cubicBezTo>
                  <a:pt x="18" y="16"/>
                  <a:pt x="17" y="16"/>
                  <a:pt x="16" y="17"/>
                </a:cubicBezTo>
                <a:cubicBezTo>
                  <a:pt x="16" y="17"/>
                  <a:pt x="16" y="17"/>
                  <a:pt x="17" y="17"/>
                </a:cubicBezTo>
                <a:cubicBezTo>
                  <a:pt x="19" y="16"/>
                  <a:pt x="20" y="16"/>
                  <a:pt x="21" y="17"/>
                </a:cubicBezTo>
                <a:cubicBezTo>
                  <a:pt x="21" y="18"/>
                  <a:pt x="21" y="18"/>
                  <a:pt x="21" y="18"/>
                </a:cubicBezTo>
                <a:cubicBezTo>
                  <a:pt x="20" y="18"/>
                  <a:pt x="19" y="18"/>
                  <a:pt x="19" y="18"/>
                </a:cubicBezTo>
                <a:cubicBezTo>
                  <a:pt x="20" y="19"/>
                  <a:pt x="20" y="20"/>
                  <a:pt x="19" y="20"/>
                </a:cubicBezTo>
                <a:cubicBezTo>
                  <a:pt x="19" y="20"/>
                  <a:pt x="18" y="21"/>
                  <a:pt x="18" y="21"/>
                </a:cubicBezTo>
                <a:cubicBezTo>
                  <a:pt x="17" y="22"/>
                  <a:pt x="17" y="22"/>
                  <a:pt x="17" y="23"/>
                </a:cubicBezTo>
                <a:cubicBezTo>
                  <a:pt x="18" y="23"/>
                  <a:pt x="19" y="24"/>
                  <a:pt x="21" y="24"/>
                </a:cubicBezTo>
                <a:cubicBezTo>
                  <a:pt x="22" y="25"/>
                  <a:pt x="23" y="25"/>
                  <a:pt x="23" y="26"/>
                </a:cubicBezTo>
                <a:cubicBezTo>
                  <a:pt x="24" y="26"/>
                  <a:pt x="24" y="27"/>
                  <a:pt x="24" y="27"/>
                </a:cubicBezTo>
                <a:cubicBezTo>
                  <a:pt x="24" y="28"/>
                  <a:pt x="24" y="28"/>
                  <a:pt x="23" y="28"/>
                </a:cubicBezTo>
                <a:cubicBezTo>
                  <a:pt x="23" y="28"/>
                  <a:pt x="22" y="27"/>
                  <a:pt x="22" y="27"/>
                </a:cubicBezTo>
                <a:cubicBezTo>
                  <a:pt x="21" y="27"/>
                  <a:pt x="21" y="27"/>
                  <a:pt x="21" y="27"/>
                </a:cubicBezTo>
                <a:cubicBezTo>
                  <a:pt x="20" y="26"/>
                  <a:pt x="18" y="25"/>
                  <a:pt x="16" y="24"/>
                </a:cubicBezTo>
                <a:cubicBezTo>
                  <a:pt x="15" y="25"/>
                  <a:pt x="14" y="26"/>
                  <a:pt x="13" y="27"/>
                </a:cubicBezTo>
                <a:cubicBezTo>
                  <a:pt x="13" y="28"/>
                  <a:pt x="12" y="28"/>
                  <a:pt x="12" y="29"/>
                </a:cubicBezTo>
                <a:cubicBezTo>
                  <a:pt x="11" y="29"/>
                  <a:pt x="11" y="29"/>
                  <a:pt x="11" y="29"/>
                </a:cubicBezTo>
                <a:cubicBezTo>
                  <a:pt x="11" y="30"/>
                  <a:pt x="11" y="30"/>
                  <a:pt x="10" y="30"/>
                </a:cubicBezTo>
                <a:cubicBezTo>
                  <a:pt x="8" y="29"/>
                  <a:pt x="8" y="27"/>
                  <a:pt x="8" y="26"/>
                </a:cubicBezTo>
                <a:cubicBezTo>
                  <a:pt x="8" y="25"/>
                  <a:pt x="8" y="23"/>
                  <a:pt x="9" y="21"/>
                </a:cubicBezTo>
                <a:cubicBezTo>
                  <a:pt x="8" y="21"/>
                  <a:pt x="8" y="21"/>
                  <a:pt x="8" y="21"/>
                </a:cubicBezTo>
                <a:cubicBezTo>
                  <a:pt x="7" y="21"/>
                  <a:pt x="7" y="21"/>
                  <a:pt x="7" y="21"/>
                </a:cubicBezTo>
                <a:cubicBezTo>
                  <a:pt x="7" y="22"/>
                  <a:pt x="7" y="22"/>
                  <a:pt x="6" y="23"/>
                </a:cubicBezTo>
                <a:cubicBezTo>
                  <a:pt x="4" y="26"/>
                  <a:pt x="2" y="28"/>
                  <a:pt x="1" y="28"/>
                </a:cubicBezTo>
                <a:cubicBezTo>
                  <a:pt x="0" y="28"/>
                  <a:pt x="0" y="28"/>
                  <a:pt x="0" y="28"/>
                </a:cubicBezTo>
                <a:cubicBezTo>
                  <a:pt x="0" y="28"/>
                  <a:pt x="0" y="28"/>
                  <a:pt x="0" y="27"/>
                </a:cubicBezTo>
                <a:cubicBezTo>
                  <a:pt x="1" y="27"/>
                  <a:pt x="2" y="27"/>
                  <a:pt x="2" y="26"/>
                </a:cubicBezTo>
                <a:cubicBezTo>
                  <a:pt x="3" y="25"/>
                  <a:pt x="3" y="24"/>
                  <a:pt x="4" y="23"/>
                </a:cubicBezTo>
                <a:cubicBezTo>
                  <a:pt x="5" y="22"/>
                  <a:pt x="5" y="20"/>
                  <a:pt x="6" y="19"/>
                </a:cubicBezTo>
                <a:cubicBezTo>
                  <a:pt x="6" y="19"/>
                  <a:pt x="6" y="19"/>
                  <a:pt x="7" y="19"/>
                </a:cubicBezTo>
                <a:cubicBezTo>
                  <a:pt x="7" y="17"/>
                  <a:pt x="8" y="16"/>
                  <a:pt x="8" y="16"/>
                </a:cubicBezTo>
                <a:cubicBezTo>
                  <a:pt x="8" y="16"/>
                  <a:pt x="8" y="16"/>
                  <a:pt x="7" y="16"/>
                </a:cubicBezTo>
                <a:cubicBezTo>
                  <a:pt x="6" y="17"/>
                  <a:pt x="6" y="17"/>
                  <a:pt x="5" y="17"/>
                </a:cubicBezTo>
                <a:cubicBezTo>
                  <a:pt x="5" y="17"/>
                  <a:pt x="4" y="17"/>
                  <a:pt x="3" y="16"/>
                </a:cubicBezTo>
                <a:cubicBezTo>
                  <a:pt x="3" y="15"/>
                  <a:pt x="3" y="15"/>
                  <a:pt x="3" y="15"/>
                </a:cubicBezTo>
                <a:close/>
                <a:moveTo>
                  <a:pt x="12" y="4"/>
                </a:moveTo>
                <a:cubicBezTo>
                  <a:pt x="12" y="4"/>
                  <a:pt x="12" y="4"/>
                  <a:pt x="13" y="4"/>
                </a:cubicBezTo>
                <a:cubicBezTo>
                  <a:pt x="13" y="4"/>
                  <a:pt x="13" y="4"/>
                  <a:pt x="14" y="4"/>
                </a:cubicBezTo>
                <a:cubicBezTo>
                  <a:pt x="14" y="3"/>
                  <a:pt x="14" y="2"/>
                  <a:pt x="13" y="1"/>
                </a:cubicBezTo>
                <a:cubicBezTo>
                  <a:pt x="13" y="1"/>
                  <a:pt x="13" y="0"/>
                  <a:pt x="13" y="0"/>
                </a:cubicBezTo>
                <a:cubicBezTo>
                  <a:pt x="16" y="1"/>
                  <a:pt x="17" y="2"/>
                  <a:pt x="16" y="4"/>
                </a:cubicBezTo>
                <a:cubicBezTo>
                  <a:pt x="17" y="4"/>
                  <a:pt x="17" y="4"/>
                  <a:pt x="18" y="4"/>
                </a:cubicBezTo>
                <a:cubicBezTo>
                  <a:pt x="19" y="4"/>
                  <a:pt x="20" y="5"/>
                  <a:pt x="20" y="6"/>
                </a:cubicBezTo>
                <a:cubicBezTo>
                  <a:pt x="20" y="6"/>
                  <a:pt x="20" y="7"/>
                  <a:pt x="20" y="7"/>
                </a:cubicBezTo>
                <a:cubicBezTo>
                  <a:pt x="20" y="7"/>
                  <a:pt x="20" y="7"/>
                  <a:pt x="20" y="7"/>
                </a:cubicBezTo>
                <a:cubicBezTo>
                  <a:pt x="20" y="8"/>
                  <a:pt x="19" y="8"/>
                  <a:pt x="19" y="8"/>
                </a:cubicBezTo>
                <a:cubicBezTo>
                  <a:pt x="18" y="10"/>
                  <a:pt x="18" y="11"/>
                  <a:pt x="17" y="11"/>
                </a:cubicBezTo>
                <a:cubicBezTo>
                  <a:pt x="17" y="11"/>
                  <a:pt x="16" y="11"/>
                  <a:pt x="16" y="11"/>
                </a:cubicBezTo>
                <a:cubicBezTo>
                  <a:pt x="16" y="11"/>
                  <a:pt x="16" y="11"/>
                  <a:pt x="16" y="11"/>
                </a:cubicBezTo>
                <a:cubicBezTo>
                  <a:pt x="15" y="11"/>
                  <a:pt x="14" y="11"/>
                  <a:pt x="14" y="11"/>
                </a:cubicBezTo>
                <a:cubicBezTo>
                  <a:pt x="12" y="12"/>
                  <a:pt x="11" y="12"/>
                  <a:pt x="10" y="13"/>
                </a:cubicBezTo>
                <a:cubicBezTo>
                  <a:pt x="9" y="13"/>
                  <a:pt x="9" y="13"/>
                  <a:pt x="10" y="12"/>
                </a:cubicBezTo>
                <a:cubicBezTo>
                  <a:pt x="10" y="12"/>
                  <a:pt x="10" y="12"/>
                  <a:pt x="10" y="12"/>
                </a:cubicBezTo>
                <a:cubicBezTo>
                  <a:pt x="10" y="12"/>
                  <a:pt x="10" y="12"/>
                  <a:pt x="10" y="12"/>
                </a:cubicBezTo>
                <a:cubicBezTo>
                  <a:pt x="11" y="12"/>
                  <a:pt x="10" y="12"/>
                  <a:pt x="10" y="12"/>
                </a:cubicBezTo>
                <a:cubicBezTo>
                  <a:pt x="10" y="12"/>
                  <a:pt x="10" y="12"/>
                  <a:pt x="10" y="12"/>
                </a:cubicBezTo>
                <a:cubicBezTo>
                  <a:pt x="9" y="12"/>
                  <a:pt x="8" y="12"/>
                  <a:pt x="8" y="12"/>
                </a:cubicBezTo>
                <a:cubicBezTo>
                  <a:pt x="8" y="12"/>
                  <a:pt x="8" y="12"/>
                  <a:pt x="7" y="12"/>
                </a:cubicBezTo>
                <a:cubicBezTo>
                  <a:pt x="7" y="12"/>
                  <a:pt x="6" y="11"/>
                  <a:pt x="6" y="10"/>
                </a:cubicBezTo>
                <a:cubicBezTo>
                  <a:pt x="6" y="9"/>
                  <a:pt x="6" y="8"/>
                  <a:pt x="6" y="7"/>
                </a:cubicBezTo>
                <a:cubicBezTo>
                  <a:pt x="5" y="7"/>
                  <a:pt x="5" y="6"/>
                  <a:pt x="5" y="5"/>
                </a:cubicBezTo>
                <a:cubicBezTo>
                  <a:pt x="5" y="5"/>
                  <a:pt x="5" y="5"/>
                  <a:pt x="5" y="5"/>
                </a:cubicBezTo>
                <a:cubicBezTo>
                  <a:pt x="5" y="5"/>
                  <a:pt x="5" y="5"/>
                  <a:pt x="6" y="5"/>
                </a:cubicBezTo>
                <a:cubicBezTo>
                  <a:pt x="6" y="5"/>
                  <a:pt x="6" y="5"/>
                  <a:pt x="6" y="6"/>
                </a:cubicBezTo>
                <a:cubicBezTo>
                  <a:pt x="6" y="6"/>
                  <a:pt x="7" y="6"/>
                  <a:pt x="7" y="6"/>
                </a:cubicBezTo>
                <a:cubicBezTo>
                  <a:pt x="7" y="6"/>
                  <a:pt x="8" y="5"/>
                  <a:pt x="10" y="5"/>
                </a:cubicBezTo>
                <a:cubicBezTo>
                  <a:pt x="10" y="4"/>
                  <a:pt x="10" y="3"/>
                  <a:pt x="9" y="3"/>
                </a:cubicBezTo>
                <a:cubicBezTo>
                  <a:pt x="8" y="3"/>
                  <a:pt x="8" y="2"/>
                  <a:pt x="8" y="2"/>
                </a:cubicBezTo>
                <a:cubicBezTo>
                  <a:pt x="8" y="2"/>
                  <a:pt x="8" y="2"/>
                  <a:pt x="9" y="2"/>
                </a:cubicBezTo>
                <a:cubicBezTo>
                  <a:pt x="11" y="2"/>
                  <a:pt x="12" y="2"/>
                  <a:pt x="12" y="4"/>
                </a:cubicBezTo>
                <a:close/>
                <a:moveTo>
                  <a:pt x="7" y="7"/>
                </a:moveTo>
                <a:cubicBezTo>
                  <a:pt x="7" y="7"/>
                  <a:pt x="7" y="7"/>
                  <a:pt x="8" y="8"/>
                </a:cubicBezTo>
                <a:cubicBezTo>
                  <a:pt x="8" y="8"/>
                  <a:pt x="8" y="8"/>
                  <a:pt x="8" y="8"/>
                </a:cubicBezTo>
                <a:cubicBezTo>
                  <a:pt x="8" y="8"/>
                  <a:pt x="9" y="8"/>
                  <a:pt x="10" y="7"/>
                </a:cubicBezTo>
                <a:cubicBezTo>
                  <a:pt x="10" y="7"/>
                  <a:pt x="10" y="7"/>
                  <a:pt x="10" y="6"/>
                </a:cubicBezTo>
                <a:cubicBezTo>
                  <a:pt x="9" y="6"/>
                  <a:pt x="9" y="6"/>
                  <a:pt x="8" y="6"/>
                </a:cubicBezTo>
                <a:cubicBezTo>
                  <a:pt x="8" y="6"/>
                  <a:pt x="8" y="6"/>
                  <a:pt x="7" y="7"/>
                </a:cubicBezTo>
                <a:close/>
                <a:moveTo>
                  <a:pt x="8" y="9"/>
                </a:moveTo>
                <a:cubicBezTo>
                  <a:pt x="8" y="10"/>
                  <a:pt x="8" y="10"/>
                  <a:pt x="8" y="11"/>
                </a:cubicBezTo>
                <a:cubicBezTo>
                  <a:pt x="9" y="11"/>
                  <a:pt x="10" y="11"/>
                  <a:pt x="10" y="11"/>
                </a:cubicBezTo>
                <a:cubicBezTo>
                  <a:pt x="10" y="10"/>
                  <a:pt x="10" y="10"/>
                  <a:pt x="10" y="9"/>
                </a:cubicBezTo>
                <a:cubicBezTo>
                  <a:pt x="9" y="9"/>
                  <a:pt x="9" y="9"/>
                  <a:pt x="8" y="9"/>
                </a:cubicBezTo>
                <a:close/>
                <a:moveTo>
                  <a:pt x="10" y="17"/>
                </a:moveTo>
                <a:cubicBezTo>
                  <a:pt x="10" y="17"/>
                  <a:pt x="10" y="17"/>
                  <a:pt x="9" y="18"/>
                </a:cubicBezTo>
                <a:cubicBezTo>
                  <a:pt x="9" y="19"/>
                  <a:pt x="9" y="19"/>
                  <a:pt x="8" y="19"/>
                </a:cubicBezTo>
                <a:cubicBezTo>
                  <a:pt x="9" y="19"/>
                  <a:pt x="9" y="19"/>
                  <a:pt x="10" y="19"/>
                </a:cubicBezTo>
                <a:cubicBezTo>
                  <a:pt x="11" y="18"/>
                  <a:pt x="11" y="18"/>
                  <a:pt x="11" y="18"/>
                </a:cubicBezTo>
                <a:cubicBezTo>
                  <a:pt x="12" y="18"/>
                  <a:pt x="13" y="17"/>
                  <a:pt x="14" y="17"/>
                </a:cubicBezTo>
                <a:cubicBezTo>
                  <a:pt x="14" y="16"/>
                  <a:pt x="14" y="16"/>
                  <a:pt x="14" y="16"/>
                </a:cubicBezTo>
                <a:cubicBezTo>
                  <a:pt x="12" y="17"/>
                  <a:pt x="11" y="17"/>
                  <a:pt x="10" y="17"/>
                </a:cubicBezTo>
                <a:close/>
                <a:moveTo>
                  <a:pt x="11" y="27"/>
                </a:moveTo>
                <a:cubicBezTo>
                  <a:pt x="12" y="26"/>
                  <a:pt x="14" y="25"/>
                  <a:pt x="15" y="24"/>
                </a:cubicBezTo>
                <a:cubicBezTo>
                  <a:pt x="14" y="23"/>
                  <a:pt x="12" y="23"/>
                  <a:pt x="11" y="23"/>
                </a:cubicBezTo>
                <a:cubicBezTo>
                  <a:pt x="11" y="23"/>
                  <a:pt x="11" y="23"/>
                  <a:pt x="10" y="23"/>
                </a:cubicBezTo>
                <a:cubicBezTo>
                  <a:pt x="10" y="24"/>
                  <a:pt x="10" y="25"/>
                  <a:pt x="10" y="26"/>
                </a:cubicBezTo>
                <a:cubicBezTo>
                  <a:pt x="10" y="26"/>
                  <a:pt x="10" y="27"/>
                  <a:pt x="10" y="27"/>
                </a:cubicBezTo>
                <a:cubicBezTo>
                  <a:pt x="10" y="27"/>
                  <a:pt x="10" y="27"/>
                  <a:pt x="11" y="27"/>
                </a:cubicBezTo>
                <a:close/>
                <a:moveTo>
                  <a:pt x="11" y="22"/>
                </a:moveTo>
                <a:cubicBezTo>
                  <a:pt x="11" y="22"/>
                  <a:pt x="11" y="22"/>
                  <a:pt x="11" y="22"/>
                </a:cubicBezTo>
                <a:cubicBezTo>
                  <a:pt x="12" y="21"/>
                  <a:pt x="13" y="21"/>
                  <a:pt x="13" y="21"/>
                </a:cubicBezTo>
                <a:cubicBezTo>
                  <a:pt x="14" y="21"/>
                  <a:pt x="15" y="20"/>
                  <a:pt x="16" y="20"/>
                </a:cubicBezTo>
                <a:cubicBezTo>
                  <a:pt x="17" y="19"/>
                  <a:pt x="17" y="19"/>
                  <a:pt x="17" y="18"/>
                </a:cubicBezTo>
                <a:cubicBezTo>
                  <a:pt x="15" y="19"/>
                  <a:pt x="13" y="19"/>
                  <a:pt x="11" y="20"/>
                </a:cubicBezTo>
                <a:cubicBezTo>
                  <a:pt x="11" y="21"/>
                  <a:pt x="11" y="21"/>
                  <a:pt x="11" y="22"/>
                </a:cubicBezTo>
                <a:close/>
                <a:moveTo>
                  <a:pt x="13" y="8"/>
                </a:moveTo>
                <a:cubicBezTo>
                  <a:pt x="11" y="9"/>
                  <a:pt x="11" y="9"/>
                  <a:pt x="11" y="9"/>
                </a:cubicBezTo>
                <a:cubicBezTo>
                  <a:pt x="11" y="9"/>
                  <a:pt x="11" y="10"/>
                  <a:pt x="11" y="10"/>
                </a:cubicBezTo>
                <a:cubicBezTo>
                  <a:pt x="12" y="10"/>
                  <a:pt x="13" y="10"/>
                  <a:pt x="13" y="8"/>
                </a:cubicBezTo>
                <a:close/>
                <a:moveTo>
                  <a:pt x="12" y="7"/>
                </a:moveTo>
                <a:cubicBezTo>
                  <a:pt x="13" y="7"/>
                  <a:pt x="13" y="7"/>
                  <a:pt x="13" y="7"/>
                </a:cubicBezTo>
                <a:cubicBezTo>
                  <a:pt x="13" y="6"/>
                  <a:pt x="13" y="6"/>
                  <a:pt x="13" y="6"/>
                </a:cubicBezTo>
                <a:cubicBezTo>
                  <a:pt x="13" y="6"/>
                  <a:pt x="13" y="6"/>
                  <a:pt x="13" y="6"/>
                </a:cubicBezTo>
                <a:cubicBezTo>
                  <a:pt x="13" y="6"/>
                  <a:pt x="12" y="6"/>
                  <a:pt x="12" y="6"/>
                </a:cubicBezTo>
                <a:cubicBezTo>
                  <a:pt x="12" y="6"/>
                  <a:pt x="12" y="7"/>
                  <a:pt x="12" y="7"/>
                </a:cubicBezTo>
                <a:close/>
                <a:moveTo>
                  <a:pt x="14" y="10"/>
                </a:moveTo>
                <a:cubicBezTo>
                  <a:pt x="16" y="10"/>
                  <a:pt x="17" y="9"/>
                  <a:pt x="17" y="7"/>
                </a:cubicBezTo>
                <a:cubicBezTo>
                  <a:pt x="17" y="6"/>
                  <a:pt x="17" y="6"/>
                  <a:pt x="17" y="5"/>
                </a:cubicBezTo>
                <a:cubicBezTo>
                  <a:pt x="17" y="5"/>
                  <a:pt x="16" y="5"/>
                  <a:pt x="16" y="5"/>
                </a:cubicBezTo>
                <a:cubicBezTo>
                  <a:pt x="16" y="6"/>
                  <a:pt x="15" y="6"/>
                  <a:pt x="15" y="7"/>
                </a:cubicBezTo>
                <a:cubicBezTo>
                  <a:pt x="16" y="7"/>
                  <a:pt x="16" y="7"/>
                  <a:pt x="16" y="7"/>
                </a:cubicBezTo>
                <a:cubicBezTo>
                  <a:pt x="16" y="8"/>
                  <a:pt x="16" y="8"/>
                  <a:pt x="15" y="8"/>
                </a:cubicBezTo>
                <a:cubicBezTo>
                  <a:pt x="15" y="9"/>
                  <a:pt x="14" y="9"/>
                  <a:pt x="14" y="10"/>
                </a:cubicBezTo>
                <a:close/>
                <a:moveTo>
                  <a:pt x="17" y="21"/>
                </a:moveTo>
                <a:cubicBezTo>
                  <a:pt x="16" y="21"/>
                  <a:pt x="16" y="22"/>
                  <a:pt x="15" y="22"/>
                </a:cubicBezTo>
                <a:cubicBezTo>
                  <a:pt x="16" y="22"/>
                  <a:pt x="16" y="22"/>
                  <a:pt x="16" y="22"/>
                </a:cubicBezTo>
                <a:cubicBezTo>
                  <a:pt x="16" y="22"/>
                  <a:pt x="16" y="22"/>
                  <a:pt x="16" y="22"/>
                </a:cubicBezTo>
                <a:cubicBezTo>
                  <a:pt x="16" y="22"/>
                  <a:pt x="16" y="22"/>
                  <a:pt x="17" y="22"/>
                </a:cubicBezTo>
                <a:cubicBezTo>
                  <a:pt x="17" y="21"/>
                  <a:pt x="17" y="21"/>
                  <a:pt x="17" y="2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îš1íḓé">
            <a:extLst>
              <a:ext uri="{FF2B5EF4-FFF2-40B4-BE49-F238E27FC236}">
                <a16:creationId xmlns:a16="http://schemas.microsoft.com/office/drawing/2014/main" xmlns="" id="{FC5F0AB3-2BB3-470C-A01E-A8DC00E20B3F}"/>
              </a:ext>
            </a:extLst>
          </p:cNvPr>
          <p:cNvSpPr/>
          <p:nvPr/>
        </p:nvSpPr>
        <p:spPr bwMode="auto">
          <a:xfrm>
            <a:off x="1177789" y="4683249"/>
            <a:ext cx="9466" cy="10346"/>
          </a:xfrm>
          <a:custGeom>
            <a:avLst/>
            <a:gdLst>
              <a:gd name="T0" fmla="*/ 14 w 28"/>
              <a:gd name="T1" fmla="*/ 13 h 31"/>
              <a:gd name="T2" fmla="*/ 10 w 28"/>
              <a:gd name="T3" fmla="*/ 19 h 31"/>
              <a:gd name="T4" fmla="*/ 10 w 28"/>
              <a:gd name="T5" fmla="*/ 22 h 31"/>
              <a:gd name="T6" fmla="*/ 9 w 28"/>
              <a:gd name="T7" fmla="*/ 26 h 31"/>
              <a:gd name="T8" fmla="*/ 8 w 28"/>
              <a:gd name="T9" fmla="*/ 21 h 31"/>
              <a:gd name="T10" fmla="*/ 7 w 28"/>
              <a:gd name="T11" fmla="*/ 21 h 31"/>
              <a:gd name="T12" fmla="*/ 4 w 28"/>
              <a:gd name="T13" fmla="*/ 19 h 31"/>
              <a:gd name="T14" fmla="*/ 5 w 28"/>
              <a:gd name="T15" fmla="*/ 18 h 31"/>
              <a:gd name="T16" fmla="*/ 8 w 28"/>
              <a:gd name="T17" fmla="*/ 14 h 31"/>
              <a:gd name="T18" fmla="*/ 7 w 28"/>
              <a:gd name="T19" fmla="*/ 14 h 31"/>
              <a:gd name="T20" fmla="*/ 4 w 28"/>
              <a:gd name="T21" fmla="*/ 16 h 31"/>
              <a:gd name="T22" fmla="*/ 1 w 28"/>
              <a:gd name="T23" fmla="*/ 11 h 31"/>
              <a:gd name="T24" fmla="*/ 4 w 28"/>
              <a:gd name="T25" fmla="*/ 12 h 31"/>
              <a:gd name="T26" fmla="*/ 8 w 28"/>
              <a:gd name="T27" fmla="*/ 9 h 31"/>
              <a:gd name="T28" fmla="*/ 11 w 28"/>
              <a:gd name="T29" fmla="*/ 8 h 31"/>
              <a:gd name="T30" fmla="*/ 13 w 28"/>
              <a:gd name="T31" fmla="*/ 10 h 31"/>
              <a:gd name="T32" fmla="*/ 11 w 28"/>
              <a:gd name="T33" fmla="*/ 11 h 31"/>
              <a:gd name="T34" fmla="*/ 11 w 28"/>
              <a:gd name="T35" fmla="*/ 15 h 31"/>
              <a:gd name="T36" fmla="*/ 14 w 28"/>
              <a:gd name="T37" fmla="*/ 9 h 31"/>
              <a:gd name="T38" fmla="*/ 11 w 28"/>
              <a:gd name="T39" fmla="*/ 2 h 31"/>
              <a:gd name="T40" fmla="*/ 14 w 28"/>
              <a:gd name="T41" fmla="*/ 5 h 31"/>
              <a:gd name="T42" fmla="*/ 6 w 28"/>
              <a:gd name="T43" fmla="*/ 8 h 31"/>
              <a:gd name="T44" fmla="*/ 3 w 28"/>
              <a:gd name="T45" fmla="*/ 8 h 31"/>
              <a:gd name="T46" fmla="*/ 11 w 28"/>
              <a:gd name="T47" fmla="*/ 2 h 31"/>
              <a:gd name="T48" fmla="*/ 22 w 28"/>
              <a:gd name="T49" fmla="*/ 1 h 31"/>
              <a:gd name="T50" fmla="*/ 24 w 28"/>
              <a:gd name="T51" fmla="*/ 5 h 31"/>
              <a:gd name="T52" fmla="*/ 24 w 28"/>
              <a:gd name="T53" fmla="*/ 11 h 31"/>
              <a:gd name="T54" fmla="*/ 27 w 28"/>
              <a:gd name="T55" fmla="*/ 13 h 31"/>
              <a:gd name="T56" fmla="*/ 23 w 28"/>
              <a:gd name="T57" fmla="*/ 14 h 31"/>
              <a:gd name="T58" fmla="*/ 22 w 28"/>
              <a:gd name="T59" fmla="*/ 31 h 31"/>
              <a:gd name="T60" fmla="*/ 21 w 28"/>
              <a:gd name="T61" fmla="*/ 26 h 31"/>
              <a:gd name="T62" fmla="*/ 21 w 28"/>
              <a:gd name="T63" fmla="*/ 20 h 31"/>
              <a:gd name="T64" fmla="*/ 21 w 28"/>
              <a:gd name="T65" fmla="*/ 15 h 31"/>
              <a:gd name="T66" fmla="*/ 14 w 28"/>
              <a:gd name="T67" fmla="*/ 19 h 31"/>
              <a:gd name="T68" fmla="*/ 13 w 28"/>
              <a:gd name="T69" fmla="*/ 17 h 31"/>
              <a:gd name="T70" fmla="*/ 21 w 28"/>
              <a:gd name="T71" fmla="*/ 12 h 31"/>
              <a:gd name="T72" fmla="*/ 21 w 28"/>
              <a:gd name="T73" fmla="*/ 3 h 31"/>
              <a:gd name="T74" fmla="*/ 20 w 28"/>
              <a:gd name="T75" fmla="*/ 2 h 31"/>
              <a:gd name="T76" fmla="*/ 21 w 28"/>
              <a:gd name="T77" fmla="*/ 0 h 31"/>
              <a:gd name="T78" fmla="*/ 19 w 28"/>
              <a:gd name="T79" fmla="*/ 8 h 31"/>
              <a:gd name="T80" fmla="*/ 19 w 28"/>
              <a:gd name="T81" fmla="*/ 12 h 31"/>
              <a:gd name="T82" fmla="*/ 15 w 28"/>
              <a:gd name="T83" fmla="*/ 15 h 31"/>
              <a:gd name="T84" fmla="*/ 14 w 28"/>
              <a:gd name="T85" fmla="*/ 15 h 31"/>
              <a:gd name="T86" fmla="*/ 16 w 28"/>
              <a:gd name="T87" fmla="*/ 13 h 31"/>
              <a:gd name="T88" fmla="*/ 15 w 28"/>
              <a:gd name="T89" fmla="*/ 10 h 31"/>
              <a:gd name="T90" fmla="*/ 17 w 28"/>
              <a:gd name="T91" fmla="*/ 7 h 31"/>
              <a:gd name="T92" fmla="*/ 15 w 28"/>
              <a:gd name="T93"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31">
                <a:moveTo>
                  <a:pt x="14" y="11"/>
                </a:moveTo>
                <a:cubicBezTo>
                  <a:pt x="14" y="12"/>
                  <a:pt x="14" y="13"/>
                  <a:pt x="14" y="13"/>
                </a:cubicBezTo>
                <a:cubicBezTo>
                  <a:pt x="14" y="14"/>
                  <a:pt x="13" y="15"/>
                  <a:pt x="11" y="18"/>
                </a:cubicBezTo>
                <a:cubicBezTo>
                  <a:pt x="10" y="18"/>
                  <a:pt x="10" y="19"/>
                  <a:pt x="10" y="19"/>
                </a:cubicBezTo>
                <a:cubicBezTo>
                  <a:pt x="9" y="20"/>
                  <a:pt x="9" y="20"/>
                  <a:pt x="9" y="21"/>
                </a:cubicBezTo>
                <a:cubicBezTo>
                  <a:pt x="9" y="22"/>
                  <a:pt x="10" y="22"/>
                  <a:pt x="10" y="22"/>
                </a:cubicBezTo>
                <a:cubicBezTo>
                  <a:pt x="10" y="23"/>
                  <a:pt x="10" y="24"/>
                  <a:pt x="10" y="26"/>
                </a:cubicBezTo>
                <a:cubicBezTo>
                  <a:pt x="10" y="26"/>
                  <a:pt x="10" y="26"/>
                  <a:pt x="9" y="26"/>
                </a:cubicBezTo>
                <a:cubicBezTo>
                  <a:pt x="8" y="24"/>
                  <a:pt x="8" y="23"/>
                  <a:pt x="8" y="23"/>
                </a:cubicBezTo>
                <a:cubicBezTo>
                  <a:pt x="8" y="22"/>
                  <a:pt x="8" y="22"/>
                  <a:pt x="8" y="21"/>
                </a:cubicBezTo>
                <a:cubicBezTo>
                  <a:pt x="8" y="21"/>
                  <a:pt x="8" y="21"/>
                  <a:pt x="8" y="21"/>
                </a:cubicBezTo>
                <a:cubicBezTo>
                  <a:pt x="7" y="21"/>
                  <a:pt x="7" y="21"/>
                  <a:pt x="7" y="21"/>
                </a:cubicBezTo>
                <a:cubicBezTo>
                  <a:pt x="6" y="22"/>
                  <a:pt x="5" y="22"/>
                  <a:pt x="5" y="22"/>
                </a:cubicBezTo>
                <a:cubicBezTo>
                  <a:pt x="4" y="22"/>
                  <a:pt x="4" y="21"/>
                  <a:pt x="4" y="19"/>
                </a:cubicBezTo>
                <a:cubicBezTo>
                  <a:pt x="4" y="19"/>
                  <a:pt x="4" y="19"/>
                  <a:pt x="4" y="19"/>
                </a:cubicBezTo>
                <a:cubicBezTo>
                  <a:pt x="4" y="18"/>
                  <a:pt x="4" y="18"/>
                  <a:pt x="5" y="18"/>
                </a:cubicBezTo>
                <a:cubicBezTo>
                  <a:pt x="7" y="17"/>
                  <a:pt x="8" y="16"/>
                  <a:pt x="8" y="14"/>
                </a:cubicBezTo>
                <a:cubicBezTo>
                  <a:pt x="8" y="14"/>
                  <a:pt x="8" y="14"/>
                  <a:pt x="8" y="14"/>
                </a:cubicBezTo>
                <a:cubicBezTo>
                  <a:pt x="8" y="14"/>
                  <a:pt x="8" y="14"/>
                  <a:pt x="8" y="14"/>
                </a:cubicBezTo>
                <a:cubicBezTo>
                  <a:pt x="7" y="14"/>
                  <a:pt x="7" y="14"/>
                  <a:pt x="7" y="14"/>
                </a:cubicBezTo>
                <a:cubicBezTo>
                  <a:pt x="7" y="15"/>
                  <a:pt x="6" y="15"/>
                  <a:pt x="6" y="15"/>
                </a:cubicBezTo>
                <a:cubicBezTo>
                  <a:pt x="5" y="16"/>
                  <a:pt x="4" y="16"/>
                  <a:pt x="4" y="16"/>
                </a:cubicBezTo>
                <a:cubicBezTo>
                  <a:pt x="3" y="15"/>
                  <a:pt x="2" y="14"/>
                  <a:pt x="1" y="12"/>
                </a:cubicBezTo>
                <a:cubicBezTo>
                  <a:pt x="0" y="11"/>
                  <a:pt x="0" y="11"/>
                  <a:pt x="1" y="11"/>
                </a:cubicBezTo>
                <a:cubicBezTo>
                  <a:pt x="1" y="11"/>
                  <a:pt x="1" y="11"/>
                  <a:pt x="1" y="12"/>
                </a:cubicBezTo>
                <a:cubicBezTo>
                  <a:pt x="2" y="13"/>
                  <a:pt x="3" y="13"/>
                  <a:pt x="4" y="12"/>
                </a:cubicBezTo>
                <a:cubicBezTo>
                  <a:pt x="5" y="11"/>
                  <a:pt x="6" y="11"/>
                  <a:pt x="8" y="10"/>
                </a:cubicBezTo>
                <a:cubicBezTo>
                  <a:pt x="8" y="10"/>
                  <a:pt x="8" y="10"/>
                  <a:pt x="8" y="9"/>
                </a:cubicBezTo>
                <a:cubicBezTo>
                  <a:pt x="8" y="9"/>
                  <a:pt x="9" y="8"/>
                  <a:pt x="10" y="7"/>
                </a:cubicBezTo>
                <a:cubicBezTo>
                  <a:pt x="10" y="7"/>
                  <a:pt x="11" y="7"/>
                  <a:pt x="11" y="8"/>
                </a:cubicBezTo>
                <a:cubicBezTo>
                  <a:pt x="11" y="8"/>
                  <a:pt x="12" y="9"/>
                  <a:pt x="12" y="9"/>
                </a:cubicBezTo>
                <a:cubicBezTo>
                  <a:pt x="13" y="9"/>
                  <a:pt x="13" y="10"/>
                  <a:pt x="13" y="10"/>
                </a:cubicBezTo>
                <a:cubicBezTo>
                  <a:pt x="13" y="10"/>
                  <a:pt x="12" y="11"/>
                  <a:pt x="12" y="11"/>
                </a:cubicBezTo>
                <a:cubicBezTo>
                  <a:pt x="11" y="11"/>
                  <a:pt x="11" y="11"/>
                  <a:pt x="11" y="11"/>
                </a:cubicBezTo>
                <a:cubicBezTo>
                  <a:pt x="11" y="12"/>
                  <a:pt x="11" y="12"/>
                  <a:pt x="11" y="13"/>
                </a:cubicBezTo>
                <a:cubicBezTo>
                  <a:pt x="11" y="14"/>
                  <a:pt x="11" y="15"/>
                  <a:pt x="11" y="15"/>
                </a:cubicBezTo>
                <a:cubicBezTo>
                  <a:pt x="13" y="14"/>
                  <a:pt x="14" y="12"/>
                  <a:pt x="14" y="9"/>
                </a:cubicBezTo>
                <a:cubicBezTo>
                  <a:pt x="14" y="8"/>
                  <a:pt x="14" y="8"/>
                  <a:pt x="14" y="9"/>
                </a:cubicBezTo>
                <a:cubicBezTo>
                  <a:pt x="14" y="10"/>
                  <a:pt x="14" y="10"/>
                  <a:pt x="14" y="11"/>
                </a:cubicBezTo>
                <a:close/>
                <a:moveTo>
                  <a:pt x="11" y="2"/>
                </a:moveTo>
                <a:cubicBezTo>
                  <a:pt x="12" y="2"/>
                  <a:pt x="12" y="2"/>
                  <a:pt x="12" y="2"/>
                </a:cubicBezTo>
                <a:cubicBezTo>
                  <a:pt x="13" y="3"/>
                  <a:pt x="13" y="4"/>
                  <a:pt x="14" y="5"/>
                </a:cubicBezTo>
                <a:cubicBezTo>
                  <a:pt x="14" y="5"/>
                  <a:pt x="14" y="6"/>
                  <a:pt x="13" y="6"/>
                </a:cubicBezTo>
                <a:cubicBezTo>
                  <a:pt x="10" y="7"/>
                  <a:pt x="7" y="8"/>
                  <a:pt x="6" y="8"/>
                </a:cubicBezTo>
                <a:cubicBezTo>
                  <a:pt x="5" y="8"/>
                  <a:pt x="4" y="8"/>
                  <a:pt x="4" y="8"/>
                </a:cubicBezTo>
                <a:cubicBezTo>
                  <a:pt x="3" y="8"/>
                  <a:pt x="3" y="8"/>
                  <a:pt x="3" y="8"/>
                </a:cubicBezTo>
                <a:cubicBezTo>
                  <a:pt x="3" y="8"/>
                  <a:pt x="3" y="8"/>
                  <a:pt x="4" y="7"/>
                </a:cubicBezTo>
                <a:cubicBezTo>
                  <a:pt x="7" y="6"/>
                  <a:pt x="10" y="4"/>
                  <a:pt x="11" y="2"/>
                </a:cubicBezTo>
                <a:close/>
                <a:moveTo>
                  <a:pt x="21" y="0"/>
                </a:moveTo>
                <a:cubicBezTo>
                  <a:pt x="21" y="0"/>
                  <a:pt x="22" y="0"/>
                  <a:pt x="22" y="1"/>
                </a:cubicBezTo>
                <a:cubicBezTo>
                  <a:pt x="23" y="1"/>
                  <a:pt x="23" y="1"/>
                  <a:pt x="24" y="2"/>
                </a:cubicBezTo>
                <a:cubicBezTo>
                  <a:pt x="24" y="3"/>
                  <a:pt x="24" y="3"/>
                  <a:pt x="24" y="5"/>
                </a:cubicBezTo>
                <a:cubicBezTo>
                  <a:pt x="23" y="6"/>
                  <a:pt x="23" y="7"/>
                  <a:pt x="23" y="10"/>
                </a:cubicBezTo>
                <a:cubicBezTo>
                  <a:pt x="23" y="11"/>
                  <a:pt x="24" y="11"/>
                  <a:pt x="24" y="11"/>
                </a:cubicBezTo>
                <a:cubicBezTo>
                  <a:pt x="25" y="11"/>
                  <a:pt x="26" y="11"/>
                  <a:pt x="27" y="12"/>
                </a:cubicBezTo>
                <a:cubicBezTo>
                  <a:pt x="28" y="12"/>
                  <a:pt x="28" y="13"/>
                  <a:pt x="27" y="13"/>
                </a:cubicBezTo>
                <a:cubicBezTo>
                  <a:pt x="27" y="13"/>
                  <a:pt x="27" y="13"/>
                  <a:pt x="26" y="13"/>
                </a:cubicBezTo>
                <a:cubicBezTo>
                  <a:pt x="25" y="13"/>
                  <a:pt x="24" y="13"/>
                  <a:pt x="23" y="14"/>
                </a:cubicBezTo>
                <a:cubicBezTo>
                  <a:pt x="23" y="22"/>
                  <a:pt x="23" y="28"/>
                  <a:pt x="22" y="31"/>
                </a:cubicBezTo>
                <a:cubicBezTo>
                  <a:pt x="22" y="31"/>
                  <a:pt x="22" y="31"/>
                  <a:pt x="22" y="31"/>
                </a:cubicBezTo>
                <a:cubicBezTo>
                  <a:pt x="21" y="31"/>
                  <a:pt x="21" y="31"/>
                  <a:pt x="21" y="31"/>
                </a:cubicBezTo>
                <a:cubicBezTo>
                  <a:pt x="21" y="28"/>
                  <a:pt x="21" y="27"/>
                  <a:pt x="21" y="26"/>
                </a:cubicBezTo>
                <a:cubicBezTo>
                  <a:pt x="21" y="26"/>
                  <a:pt x="21" y="25"/>
                  <a:pt x="21" y="24"/>
                </a:cubicBezTo>
                <a:cubicBezTo>
                  <a:pt x="21" y="23"/>
                  <a:pt x="21" y="22"/>
                  <a:pt x="21" y="20"/>
                </a:cubicBezTo>
                <a:cubicBezTo>
                  <a:pt x="21" y="20"/>
                  <a:pt x="21" y="19"/>
                  <a:pt x="21" y="18"/>
                </a:cubicBezTo>
                <a:cubicBezTo>
                  <a:pt x="21" y="17"/>
                  <a:pt x="21" y="16"/>
                  <a:pt x="21" y="15"/>
                </a:cubicBezTo>
                <a:cubicBezTo>
                  <a:pt x="19" y="16"/>
                  <a:pt x="18" y="17"/>
                  <a:pt x="16" y="19"/>
                </a:cubicBezTo>
                <a:cubicBezTo>
                  <a:pt x="16" y="19"/>
                  <a:pt x="15" y="20"/>
                  <a:pt x="14" y="19"/>
                </a:cubicBezTo>
                <a:cubicBezTo>
                  <a:pt x="13" y="19"/>
                  <a:pt x="12" y="18"/>
                  <a:pt x="12" y="18"/>
                </a:cubicBezTo>
                <a:cubicBezTo>
                  <a:pt x="12" y="17"/>
                  <a:pt x="12" y="17"/>
                  <a:pt x="13" y="17"/>
                </a:cubicBezTo>
                <a:cubicBezTo>
                  <a:pt x="13" y="17"/>
                  <a:pt x="14" y="17"/>
                  <a:pt x="15" y="16"/>
                </a:cubicBezTo>
                <a:cubicBezTo>
                  <a:pt x="17" y="14"/>
                  <a:pt x="19" y="13"/>
                  <a:pt x="21" y="12"/>
                </a:cubicBezTo>
                <a:cubicBezTo>
                  <a:pt x="21" y="11"/>
                  <a:pt x="21" y="10"/>
                  <a:pt x="21" y="7"/>
                </a:cubicBezTo>
                <a:cubicBezTo>
                  <a:pt x="21" y="5"/>
                  <a:pt x="21" y="4"/>
                  <a:pt x="21" y="3"/>
                </a:cubicBezTo>
                <a:cubicBezTo>
                  <a:pt x="21" y="2"/>
                  <a:pt x="21" y="2"/>
                  <a:pt x="21" y="2"/>
                </a:cubicBezTo>
                <a:cubicBezTo>
                  <a:pt x="20" y="2"/>
                  <a:pt x="20" y="2"/>
                  <a:pt x="20" y="2"/>
                </a:cubicBezTo>
                <a:cubicBezTo>
                  <a:pt x="20" y="2"/>
                  <a:pt x="20" y="2"/>
                  <a:pt x="20" y="1"/>
                </a:cubicBezTo>
                <a:cubicBezTo>
                  <a:pt x="21" y="1"/>
                  <a:pt x="21" y="1"/>
                  <a:pt x="21" y="0"/>
                </a:cubicBezTo>
                <a:close/>
                <a:moveTo>
                  <a:pt x="19" y="6"/>
                </a:moveTo>
                <a:cubicBezTo>
                  <a:pt x="20" y="7"/>
                  <a:pt x="20" y="7"/>
                  <a:pt x="19" y="8"/>
                </a:cubicBezTo>
                <a:cubicBezTo>
                  <a:pt x="19" y="8"/>
                  <a:pt x="18" y="9"/>
                  <a:pt x="18" y="10"/>
                </a:cubicBezTo>
                <a:cubicBezTo>
                  <a:pt x="18" y="10"/>
                  <a:pt x="19" y="11"/>
                  <a:pt x="19" y="12"/>
                </a:cubicBezTo>
                <a:cubicBezTo>
                  <a:pt x="19" y="12"/>
                  <a:pt x="19" y="13"/>
                  <a:pt x="18" y="13"/>
                </a:cubicBezTo>
                <a:cubicBezTo>
                  <a:pt x="17" y="13"/>
                  <a:pt x="16" y="14"/>
                  <a:pt x="15" y="15"/>
                </a:cubicBezTo>
                <a:cubicBezTo>
                  <a:pt x="14" y="16"/>
                  <a:pt x="14" y="16"/>
                  <a:pt x="14" y="16"/>
                </a:cubicBezTo>
                <a:cubicBezTo>
                  <a:pt x="14" y="16"/>
                  <a:pt x="14" y="15"/>
                  <a:pt x="14" y="15"/>
                </a:cubicBezTo>
                <a:cubicBezTo>
                  <a:pt x="15" y="15"/>
                  <a:pt x="15" y="14"/>
                  <a:pt x="15" y="13"/>
                </a:cubicBezTo>
                <a:cubicBezTo>
                  <a:pt x="15" y="13"/>
                  <a:pt x="16" y="13"/>
                  <a:pt x="16" y="13"/>
                </a:cubicBezTo>
                <a:cubicBezTo>
                  <a:pt x="16" y="12"/>
                  <a:pt x="16" y="12"/>
                  <a:pt x="16" y="12"/>
                </a:cubicBezTo>
                <a:cubicBezTo>
                  <a:pt x="15" y="12"/>
                  <a:pt x="15" y="11"/>
                  <a:pt x="15" y="10"/>
                </a:cubicBezTo>
                <a:cubicBezTo>
                  <a:pt x="15" y="10"/>
                  <a:pt x="15" y="9"/>
                  <a:pt x="15" y="9"/>
                </a:cubicBezTo>
                <a:cubicBezTo>
                  <a:pt x="16" y="9"/>
                  <a:pt x="16" y="8"/>
                  <a:pt x="17" y="7"/>
                </a:cubicBezTo>
                <a:cubicBezTo>
                  <a:pt x="17" y="7"/>
                  <a:pt x="16" y="6"/>
                  <a:pt x="15" y="6"/>
                </a:cubicBezTo>
                <a:cubicBezTo>
                  <a:pt x="15" y="5"/>
                  <a:pt x="15" y="5"/>
                  <a:pt x="15" y="4"/>
                </a:cubicBezTo>
                <a:cubicBezTo>
                  <a:pt x="16" y="4"/>
                  <a:pt x="18" y="5"/>
                  <a:pt x="19"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îṣḷiďê">
            <a:extLst>
              <a:ext uri="{FF2B5EF4-FFF2-40B4-BE49-F238E27FC236}">
                <a16:creationId xmlns:a16="http://schemas.microsoft.com/office/drawing/2014/main" xmlns="" id="{5D5A69A3-C2B6-48D9-9272-4C91F8A7EE6C}"/>
              </a:ext>
            </a:extLst>
          </p:cNvPr>
          <p:cNvSpPr/>
          <p:nvPr/>
        </p:nvSpPr>
        <p:spPr bwMode="auto">
          <a:xfrm>
            <a:off x="1178449" y="4694696"/>
            <a:ext cx="8145" cy="8585"/>
          </a:xfrm>
          <a:custGeom>
            <a:avLst/>
            <a:gdLst>
              <a:gd name="T0" fmla="*/ 10 w 24"/>
              <a:gd name="T1" fmla="*/ 0 h 26"/>
              <a:gd name="T2" fmla="*/ 14 w 24"/>
              <a:gd name="T3" fmla="*/ 2 h 26"/>
              <a:gd name="T4" fmla="*/ 14 w 24"/>
              <a:gd name="T5" fmla="*/ 3 h 26"/>
              <a:gd name="T6" fmla="*/ 14 w 24"/>
              <a:gd name="T7" fmla="*/ 6 h 26"/>
              <a:gd name="T8" fmla="*/ 16 w 24"/>
              <a:gd name="T9" fmla="*/ 7 h 26"/>
              <a:gd name="T10" fmla="*/ 20 w 24"/>
              <a:gd name="T11" fmla="*/ 8 h 26"/>
              <a:gd name="T12" fmla="*/ 20 w 24"/>
              <a:gd name="T13" fmla="*/ 10 h 26"/>
              <a:gd name="T14" fmla="*/ 12 w 24"/>
              <a:gd name="T15" fmla="*/ 15 h 26"/>
              <a:gd name="T16" fmla="*/ 10 w 24"/>
              <a:gd name="T17" fmla="*/ 21 h 26"/>
              <a:gd name="T18" fmla="*/ 2 w 24"/>
              <a:gd name="T19" fmla="*/ 25 h 26"/>
              <a:gd name="T20" fmla="*/ 0 w 24"/>
              <a:gd name="T21" fmla="*/ 24 h 26"/>
              <a:gd name="T22" fmla="*/ 2 w 24"/>
              <a:gd name="T23" fmla="*/ 22 h 26"/>
              <a:gd name="T24" fmla="*/ 3 w 24"/>
              <a:gd name="T25" fmla="*/ 22 h 26"/>
              <a:gd name="T26" fmla="*/ 3 w 24"/>
              <a:gd name="T27" fmla="*/ 22 h 26"/>
              <a:gd name="T28" fmla="*/ 2 w 24"/>
              <a:gd name="T29" fmla="*/ 23 h 26"/>
              <a:gd name="T30" fmla="*/ 3 w 24"/>
              <a:gd name="T31" fmla="*/ 24 h 26"/>
              <a:gd name="T32" fmla="*/ 8 w 24"/>
              <a:gd name="T33" fmla="*/ 17 h 26"/>
              <a:gd name="T34" fmla="*/ 3 w 24"/>
              <a:gd name="T35" fmla="*/ 14 h 26"/>
              <a:gd name="T36" fmla="*/ 2 w 24"/>
              <a:gd name="T37" fmla="*/ 13 h 26"/>
              <a:gd name="T38" fmla="*/ 3 w 24"/>
              <a:gd name="T39" fmla="*/ 13 h 26"/>
              <a:gd name="T40" fmla="*/ 9 w 24"/>
              <a:gd name="T41" fmla="*/ 11 h 26"/>
              <a:gd name="T42" fmla="*/ 11 w 24"/>
              <a:gd name="T43" fmla="*/ 4 h 26"/>
              <a:gd name="T44" fmla="*/ 11 w 24"/>
              <a:gd name="T45" fmla="*/ 4 h 26"/>
              <a:gd name="T46" fmla="*/ 11 w 24"/>
              <a:gd name="T47" fmla="*/ 2 h 26"/>
              <a:gd name="T48" fmla="*/ 10 w 24"/>
              <a:gd name="T49" fmla="*/ 2 h 26"/>
              <a:gd name="T50" fmla="*/ 10 w 24"/>
              <a:gd name="T51" fmla="*/ 3 h 26"/>
              <a:gd name="T52" fmla="*/ 10 w 24"/>
              <a:gd name="T53" fmla="*/ 2 h 26"/>
              <a:gd name="T54" fmla="*/ 9 w 24"/>
              <a:gd name="T55" fmla="*/ 2 h 26"/>
              <a:gd name="T56" fmla="*/ 9 w 24"/>
              <a:gd name="T57" fmla="*/ 2 h 26"/>
              <a:gd name="T58" fmla="*/ 10 w 24"/>
              <a:gd name="T59" fmla="*/ 0 h 26"/>
              <a:gd name="T60" fmla="*/ 12 w 24"/>
              <a:gd name="T61" fmla="*/ 19 h 26"/>
              <a:gd name="T62" fmla="*/ 13 w 24"/>
              <a:gd name="T63" fmla="*/ 19 h 26"/>
              <a:gd name="T64" fmla="*/ 14 w 24"/>
              <a:gd name="T65" fmla="*/ 19 h 26"/>
              <a:gd name="T66" fmla="*/ 17 w 24"/>
              <a:gd name="T67" fmla="*/ 19 h 26"/>
              <a:gd name="T68" fmla="*/ 24 w 24"/>
              <a:gd name="T69" fmla="*/ 25 h 26"/>
              <a:gd name="T70" fmla="*/ 23 w 24"/>
              <a:gd name="T71" fmla="*/ 26 h 26"/>
              <a:gd name="T72" fmla="*/ 21 w 24"/>
              <a:gd name="T73" fmla="*/ 26 h 26"/>
              <a:gd name="T74" fmla="*/ 21 w 24"/>
              <a:gd name="T75" fmla="*/ 25 h 26"/>
              <a:gd name="T76" fmla="*/ 17 w 24"/>
              <a:gd name="T77" fmla="*/ 23 h 26"/>
              <a:gd name="T78" fmla="*/ 15 w 24"/>
              <a:gd name="T79" fmla="*/ 21 h 26"/>
              <a:gd name="T80" fmla="*/ 11 w 24"/>
              <a:gd name="T81" fmla="*/ 19 h 26"/>
              <a:gd name="T82" fmla="*/ 10 w 24"/>
              <a:gd name="T83" fmla="*/ 19 h 26"/>
              <a:gd name="T84" fmla="*/ 11 w 24"/>
              <a:gd name="T85" fmla="*/ 19 h 26"/>
              <a:gd name="T86" fmla="*/ 12 w 24"/>
              <a:gd name="T87" fmla="*/ 19 h 26"/>
              <a:gd name="T88" fmla="*/ 12 w 24"/>
              <a:gd name="T89" fmla="*/ 19 h 26"/>
              <a:gd name="T90" fmla="*/ 14 w 24"/>
              <a:gd name="T91" fmla="*/ 7 h 26"/>
              <a:gd name="T92" fmla="*/ 13 w 24"/>
              <a:gd name="T93" fmla="*/ 9 h 26"/>
              <a:gd name="T94" fmla="*/ 15 w 24"/>
              <a:gd name="T95" fmla="*/ 8 h 26"/>
              <a:gd name="T96" fmla="*/ 14 w 24"/>
              <a:gd name="T97" fmla="*/ 8 h 26"/>
              <a:gd name="T98" fmla="*/ 14 w 24"/>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26">
                <a:moveTo>
                  <a:pt x="10" y="0"/>
                </a:moveTo>
                <a:cubicBezTo>
                  <a:pt x="12" y="0"/>
                  <a:pt x="13" y="1"/>
                  <a:pt x="14" y="2"/>
                </a:cubicBezTo>
                <a:cubicBezTo>
                  <a:pt x="14" y="2"/>
                  <a:pt x="15" y="3"/>
                  <a:pt x="14" y="3"/>
                </a:cubicBezTo>
                <a:cubicBezTo>
                  <a:pt x="14" y="5"/>
                  <a:pt x="14" y="6"/>
                  <a:pt x="14" y="6"/>
                </a:cubicBezTo>
                <a:cubicBezTo>
                  <a:pt x="15" y="7"/>
                  <a:pt x="15" y="7"/>
                  <a:pt x="16" y="7"/>
                </a:cubicBezTo>
                <a:cubicBezTo>
                  <a:pt x="18" y="6"/>
                  <a:pt x="20" y="7"/>
                  <a:pt x="20" y="8"/>
                </a:cubicBezTo>
                <a:cubicBezTo>
                  <a:pt x="21" y="9"/>
                  <a:pt x="21" y="10"/>
                  <a:pt x="20" y="10"/>
                </a:cubicBezTo>
                <a:cubicBezTo>
                  <a:pt x="17" y="11"/>
                  <a:pt x="14" y="13"/>
                  <a:pt x="12" y="15"/>
                </a:cubicBezTo>
                <a:cubicBezTo>
                  <a:pt x="11" y="16"/>
                  <a:pt x="10" y="18"/>
                  <a:pt x="10" y="21"/>
                </a:cubicBezTo>
                <a:cubicBezTo>
                  <a:pt x="9" y="24"/>
                  <a:pt x="7" y="25"/>
                  <a:pt x="2" y="25"/>
                </a:cubicBezTo>
                <a:cubicBezTo>
                  <a:pt x="1" y="25"/>
                  <a:pt x="0" y="25"/>
                  <a:pt x="0" y="24"/>
                </a:cubicBezTo>
                <a:cubicBezTo>
                  <a:pt x="1" y="23"/>
                  <a:pt x="1" y="23"/>
                  <a:pt x="2" y="22"/>
                </a:cubicBezTo>
                <a:cubicBezTo>
                  <a:pt x="2" y="22"/>
                  <a:pt x="3" y="22"/>
                  <a:pt x="3" y="22"/>
                </a:cubicBezTo>
                <a:cubicBezTo>
                  <a:pt x="3" y="22"/>
                  <a:pt x="3" y="22"/>
                  <a:pt x="3" y="22"/>
                </a:cubicBezTo>
                <a:cubicBezTo>
                  <a:pt x="2" y="23"/>
                  <a:pt x="2" y="23"/>
                  <a:pt x="2" y="23"/>
                </a:cubicBezTo>
                <a:cubicBezTo>
                  <a:pt x="2" y="24"/>
                  <a:pt x="2" y="24"/>
                  <a:pt x="3" y="24"/>
                </a:cubicBezTo>
                <a:cubicBezTo>
                  <a:pt x="5" y="23"/>
                  <a:pt x="7" y="21"/>
                  <a:pt x="8" y="17"/>
                </a:cubicBezTo>
                <a:cubicBezTo>
                  <a:pt x="5" y="17"/>
                  <a:pt x="3" y="16"/>
                  <a:pt x="3" y="14"/>
                </a:cubicBezTo>
                <a:cubicBezTo>
                  <a:pt x="2" y="14"/>
                  <a:pt x="2" y="14"/>
                  <a:pt x="2" y="13"/>
                </a:cubicBezTo>
                <a:cubicBezTo>
                  <a:pt x="2" y="13"/>
                  <a:pt x="3" y="13"/>
                  <a:pt x="3" y="13"/>
                </a:cubicBezTo>
                <a:cubicBezTo>
                  <a:pt x="6" y="13"/>
                  <a:pt x="8" y="12"/>
                  <a:pt x="9" y="11"/>
                </a:cubicBezTo>
                <a:cubicBezTo>
                  <a:pt x="10" y="8"/>
                  <a:pt x="10" y="6"/>
                  <a:pt x="11" y="4"/>
                </a:cubicBezTo>
                <a:cubicBezTo>
                  <a:pt x="11" y="4"/>
                  <a:pt x="11" y="4"/>
                  <a:pt x="11" y="4"/>
                </a:cubicBezTo>
                <a:cubicBezTo>
                  <a:pt x="11" y="3"/>
                  <a:pt x="11" y="2"/>
                  <a:pt x="11" y="2"/>
                </a:cubicBezTo>
                <a:cubicBezTo>
                  <a:pt x="10" y="2"/>
                  <a:pt x="10" y="2"/>
                  <a:pt x="10" y="2"/>
                </a:cubicBezTo>
                <a:cubicBezTo>
                  <a:pt x="10" y="3"/>
                  <a:pt x="10" y="3"/>
                  <a:pt x="10" y="3"/>
                </a:cubicBezTo>
                <a:cubicBezTo>
                  <a:pt x="10" y="3"/>
                  <a:pt x="10" y="3"/>
                  <a:pt x="10" y="2"/>
                </a:cubicBezTo>
                <a:cubicBezTo>
                  <a:pt x="9" y="2"/>
                  <a:pt x="9" y="2"/>
                  <a:pt x="9" y="2"/>
                </a:cubicBezTo>
                <a:cubicBezTo>
                  <a:pt x="9" y="2"/>
                  <a:pt x="9" y="2"/>
                  <a:pt x="9" y="2"/>
                </a:cubicBezTo>
                <a:cubicBezTo>
                  <a:pt x="9" y="1"/>
                  <a:pt x="9" y="0"/>
                  <a:pt x="10" y="0"/>
                </a:cubicBezTo>
                <a:close/>
                <a:moveTo>
                  <a:pt x="12" y="19"/>
                </a:moveTo>
                <a:cubicBezTo>
                  <a:pt x="13" y="19"/>
                  <a:pt x="13" y="19"/>
                  <a:pt x="13" y="19"/>
                </a:cubicBezTo>
                <a:cubicBezTo>
                  <a:pt x="13" y="19"/>
                  <a:pt x="14" y="19"/>
                  <a:pt x="14" y="19"/>
                </a:cubicBezTo>
                <a:cubicBezTo>
                  <a:pt x="14" y="19"/>
                  <a:pt x="15" y="19"/>
                  <a:pt x="17" y="19"/>
                </a:cubicBezTo>
                <a:cubicBezTo>
                  <a:pt x="22" y="20"/>
                  <a:pt x="24" y="22"/>
                  <a:pt x="24" y="25"/>
                </a:cubicBezTo>
                <a:cubicBezTo>
                  <a:pt x="24" y="26"/>
                  <a:pt x="24" y="26"/>
                  <a:pt x="23" y="26"/>
                </a:cubicBezTo>
                <a:cubicBezTo>
                  <a:pt x="23" y="26"/>
                  <a:pt x="22" y="26"/>
                  <a:pt x="21" y="26"/>
                </a:cubicBezTo>
                <a:cubicBezTo>
                  <a:pt x="21" y="25"/>
                  <a:pt x="21" y="25"/>
                  <a:pt x="21" y="25"/>
                </a:cubicBezTo>
                <a:cubicBezTo>
                  <a:pt x="20" y="25"/>
                  <a:pt x="19" y="24"/>
                  <a:pt x="17" y="23"/>
                </a:cubicBezTo>
                <a:cubicBezTo>
                  <a:pt x="17" y="23"/>
                  <a:pt x="16" y="22"/>
                  <a:pt x="15" y="21"/>
                </a:cubicBezTo>
                <a:cubicBezTo>
                  <a:pt x="14" y="20"/>
                  <a:pt x="13" y="20"/>
                  <a:pt x="11" y="19"/>
                </a:cubicBezTo>
                <a:cubicBezTo>
                  <a:pt x="11" y="19"/>
                  <a:pt x="10" y="19"/>
                  <a:pt x="10" y="19"/>
                </a:cubicBezTo>
                <a:cubicBezTo>
                  <a:pt x="11" y="19"/>
                  <a:pt x="11" y="19"/>
                  <a:pt x="11" y="19"/>
                </a:cubicBezTo>
                <a:cubicBezTo>
                  <a:pt x="11" y="19"/>
                  <a:pt x="12" y="19"/>
                  <a:pt x="12" y="19"/>
                </a:cubicBezTo>
                <a:cubicBezTo>
                  <a:pt x="12" y="19"/>
                  <a:pt x="12" y="19"/>
                  <a:pt x="12" y="19"/>
                </a:cubicBezTo>
                <a:close/>
                <a:moveTo>
                  <a:pt x="14" y="7"/>
                </a:moveTo>
                <a:cubicBezTo>
                  <a:pt x="13" y="8"/>
                  <a:pt x="13" y="8"/>
                  <a:pt x="13" y="9"/>
                </a:cubicBezTo>
                <a:cubicBezTo>
                  <a:pt x="15" y="8"/>
                  <a:pt x="15" y="8"/>
                  <a:pt x="15" y="8"/>
                </a:cubicBezTo>
                <a:cubicBezTo>
                  <a:pt x="15" y="8"/>
                  <a:pt x="14" y="8"/>
                  <a:pt x="14" y="8"/>
                </a:cubicBezTo>
                <a:cubicBezTo>
                  <a:pt x="14" y="7"/>
                  <a:pt x="14" y="7"/>
                  <a:pt x="14" y="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iṡļiďè">
            <a:extLst>
              <a:ext uri="{FF2B5EF4-FFF2-40B4-BE49-F238E27FC236}">
                <a16:creationId xmlns:a16="http://schemas.microsoft.com/office/drawing/2014/main" xmlns="" id="{ED1275AD-6262-4189-9AD7-0038E1839A11}"/>
              </a:ext>
            </a:extLst>
          </p:cNvPr>
          <p:cNvSpPr/>
          <p:nvPr/>
        </p:nvSpPr>
        <p:spPr bwMode="auto">
          <a:xfrm>
            <a:off x="1178449" y="4705263"/>
            <a:ext cx="8365" cy="10126"/>
          </a:xfrm>
          <a:custGeom>
            <a:avLst/>
            <a:gdLst>
              <a:gd name="T0" fmla="*/ 16 w 25"/>
              <a:gd name="T1" fmla="*/ 5 h 30"/>
              <a:gd name="T2" fmla="*/ 17 w 25"/>
              <a:gd name="T3" fmla="*/ 4 h 30"/>
              <a:gd name="T4" fmla="*/ 18 w 25"/>
              <a:gd name="T5" fmla="*/ 2 h 30"/>
              <a:gd name="T6" fmla="*/ 17 w 25"/>
              <a:gd name="T7" fmla="*/ 1 h 30"/>
              <a:gd name="T8" fmla="*/ 19 w 25"/>
              <a:gd name="T9" fmla="*/ 11 h 30"/>
              <a:gd name="T10" fmla="*/ 21 w 25"/>
              <a:gd name="T11" fmla="*/ 15 h 30"/>
              <a:gd name="T12" fmla="*/ 15 w 25"/>
              <a:gd name="T13" fmla="*/ 18 h 30"/>
              <a:gd name="T14" fmla="*/ 15 w 25"/>
              <a:gd name="T15" fmla="*/ 19 h 30"/>
              <a:gd name="T16" fmla="*/ 19 w 25"/>
              <a:gd name="T17" fmla="*/ 21 h 30"/>
              <a:gd name="T18" fmla="*/ 14 w 25"/>
              <a:gd name="T19" fmla="*/ 29 h 30"/>
              <a:gd name="T20" fmla="*/ 6 w 25"/>
              <a:gd name="T21" fmla="*/ 23 h 30"/>
              <a:gd name="T22" fmla="*/ 12 w 25"/>
              <a:gd name="T23" fmla="*/ 18 h 30"/>
              <a:gd name="T24" fmla="*/ 14 w 25"/>
              <a:gd name="T25" fmla="*/ 16 h 30"/>
              <a:gd name="T26" fmla="*/ 9 w 25"/>
              <a:gd name="T27" fmla="*/ 16 h 30"/>
              <a:gd name="T28" fmla="*/ 11 w 25"/>
              <a:gd name="T29" fmla="*/ 15 h 30"/>
              <a:gd name="T30" fmla="*/ 16 w 25"/>
              <a:gd name="T31" fmla="*/ 14 h 30"/>
              <a:gd name="T32" fmla="*/ 21 w 25"/>
              <a:gd name="T33" fmla="*/ 13 h 30"/>
              <a:gd name="T34" fmla="*/ 5 w 25"/>
              <a:gd name="T35" fmla="*/ 15 h 30"/>
              <a:gd name="T36" fmla="*/ 0 w 25"/>
              <a:gd name="T37" fmla="*/ 20 h 30"/>
              <a:gd name="T38" fmla="*/ 2 w 25"/>
              <a:gd name="T39" fmla="*/ 13 h 30"/>
              <a:gd name="T40" fmla="*/ 3 w 25"/>
              <a:gd name="T41" fmla="*/ 15 h 30"/>
              <a:gd name="T42" fmla="*/ 4 w 25"/>
              <a:gd name="T43" fmla="*/ 11 h 30"/>
              <a:gd name="T44" fmla="*/ 4 w 25"/>
              <a:gd name="T45" fmla="*/ 5 h 30"/>
              <a:gd name="T46" fmla="*/ 7 w 25"/>
              <a:gd name="T47" fmla="*/ 6 h 30"/>
              <a:gd name="T48" fmla="*/ 9 w 25"/>
              <a:gd name="T49" fmla="*/ 6 h 30"/>
              <a:gd name="T50" fmla="*/ 7 w 25"/>
              <a:gd name="T51" fmla="*/ 8 h 30"/>
              <a:gd name="T52" fmla="*/ 6 w 25"/>
              <a:gd name="T53" fmla="*/ 9 h 30"/>
              <a:gd name="T54" fmla="*/ 9 w 25"/>
              <a:gd name="T55" fmla="*/ 10 h 30"/>
              <a:gd name="T56" fmla="*/ 7 w 25"/>
              <a:gd name="T57" fmla="*/ 11 h 30"/>
              <a:gd name="T58" fmla="*/ 18 w 25"/>
              <a:gd name="T59" fmla="*/ 9 h 30"/>
              <a:gd name="T60" fmla="*/ 16 w 25"/>
              <a:gd name="T61" fmla="*/ 9 h 30"/>
              <a:gd name="T62" fmla="*/ 15 w 25"/>
              <a:gd name="T63" fmla="*/ 8 h 30"/>
              <a:gd name="T64" fmla="*/ 18 w 25"/>
              <a:gd name="T65" fmla="*/ 7 h 30"/>
              <a:gd name="T66" fmla="*/ 6 w 25"/>
              <a:gd name="T67" fmla="*/ 1 h 30"/>
              <a:gd name="T68" fmla="*/ 9 w 25"/>
              <a:gd name="T69" fmla="*/ 2 h 30"/>
              <a:gd name="T70" fmla="*/ 4 w 25"/>
              <a:gd name="T71" fmla="*/ 4 h 30"/>
              <a:gd name="T72" fmla="*/ 14 w 25"/>
              <a:gd name="T73" fmla="*/ 22 h 30"/>
              <a:gd name="T74" fmla="*/ 7 w 25"/>
              <a:gd name="T75" fmla="*/ 26 h 30"/>
              <a:gd name="T76" fmla="*/ 14 w 25"/>
              <a:gd name="T77" fmla="*/ 23 h 30"/>
              <a:gd name="T78" fmla="*/ 12 w 25"/>
              <a:gd name="T79" fmla="*/ 23 h 30"/>
              <a:gd name="T80" fmla="*/ 10 w 25"/>
              <a:gd name="T81" fmla="*/ 3 h 30"/>
              <a:gd name="T82" fmla="*/ 11 w 25"/>
              <a:gd name="T83" fmla="*/ 3 h 30"/>
              <a:gd name="T84" fmla="*/ 13 w 25"/>
              <a:gd name="T85" fmla="*/ 0 h 30"/>
              <a:gd name="T86" fmla="*/ 16 w 25"/>
              <a:gd name="T87" fmla="*/ 3 h 30"/>
              <a:gd name="T88" fmla="*/ 15 w 25"/>
              <a:gd name="T89" fmla="*/ 6 h 30"/>
              <a:gd name="T90" fmla="*/ 15 w 25"/>
              <a:gd name="T91" fmla="*/ 11 h 30"/>
              <a:gd name="T92" fmla="*/ 10 w 25"/>
              <a:gd name="T93" fmla="*/ 12 h 30"/>
              <a:gd name="T94" fmla="*/ 11 w 25"/>
              <a:gd name="T95" fmla="*/ 10 h 30"/>
              <a:gd name="T96" fmla="*/ 12 w 25"/>
              <a:gd name="T97" fmla="*/ 8 h 30"/>
              <a:gd name="T98" fmla="*/ 13 w 25"/>
              <a:gd name="T99" fmla="*/ 6 h 30"/>
              <a:gd name="T100" fmla="*/ 10 w 25"/>
              <a:gd name="T101" fmla="*/ 6 h 30"/>
              <a:gd name="T102" fmla="*/ 12 w 25"/>
              <a:gd name="T10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30">
                <a:moveTo>
                  <a:pt x="18" y="7"/>
                </a:moveTo>
                <a:cubicBezTo>
                  <a:pt x="18" y="5"/>
                  <a:pt x="18" y="5"/>
                  <a:pt x="18" y="5"/>
                </a:cubicBezTo>
                <a:cubicBezTo>
                  <a:pt x="17" y="6"/>
                  <a:pt x="17" y="5"/>
                  <a:pt x="16" y="5"/>
                </a:cubicBezTo>
                <a:cubicBezTo>
                  <a:pt x="16" y="4"/>
                  <a:pt x="16" y="4"/>
                  <a:pt x="16" y="4"/>
                </a:cubicBezTo>
                <a:cubicBezTo>
                  <a:pt x="16" y="4"/>
                  <a:pt x="16" y="4"/>
                  <a:pt x="16" y="4"/>
                </a:cubicBezTo>
                <a:cubicBezTo>
                  <a:pt x="17" y="4"/>
                  <a:pt x="17" y="4"/>
                  <a:pt x="17" y="4"/>
                </a:cubicBezTo>
                <a:cubicBezTo>
                  <a:pt x="18" y="4"/>
                  <a:pt x="18" y="4"/>
                  <a:pt x="19" y="3"/>
                </a:cubicBezTo>
                <a:cubicBezTo>
                  <a:pt x="19" y="2"/>
                  <a:pt x="19" y="2"/>
                  <a:pt x="18" y="2"/>
                </a:cubicBezTo>
                <a:cubicBezTo>
                  <a:pt x="18" y="2"/>
                  <a:pt x="18" y="2"/>
                  <a:pt x="18" y="2"/>
                </a:cubicBezTo>
                <a:cubicBezTo>
                  <a:pt x="18" y="2"/>
                  <a:pt x="17" y="1"/>
                  <a:pt x="17" y="1"/>
                </a:cubicBezTo>
                <a:cubicBezTo>
                  <a:pt x="17" y="1"/>
                  <a:pt x="17" y="1"/>
                  <a:pt x="17" y="1"/>
                </a:cubicBezTo>
                <a:cubicBezTo>
                  <a:pt x="17" y="1"/>
                  <a:pt x="17" y="1"/>
                  <a:pt x="17" y="1"/>
                </a:cubicBezTo>
                <a:cubicBezTo>
                  <a:pt x="18" y="0"/>
                  <a:pt x="19" y="0"/>
                  <a:pt x="21" y="1"/>
                </a:cubicBezTo>
                <a:cubicBezTo>
                  <a:pt x="22" y="2"/>
                  <a:pt x="22" y="2"/>
                  <a:pt x="22" y="3"/>
                </a:cubicBezTo>
                <a:cubicBezTo>
                  <a:pt x="20" y="6"/>
                  <a:pt x="20" y="9"/>
                  <a:pt x="19" y="11"/>
                </a:cubicBezTo>
                <a:cubicBezTo>
                  <a:pt x="22" y="11"/>
                  <a:pt x="24" y="12"/>
                  <a:pt x="25" y="14"/>
                </a:cubicBezTo>
                <a:cubicBezTo>
                  <a:pt x="25" y="15"/>
                  <a:pt x="25" y="15"/>
                  <a:pt x="24" y="15"/>
                </a:cubicBezTo>
                <a:cubicBezTo>
                  <a:pt x="23" y="15"/>
                  <a:pt x="22" y="15"/>
                  <a:pt x="21" y="15"/>
                </a:cubicBezTo>
                <a:cubicBezTo>
                  <a:pt x="20" y="16"/>
                  <a:pt x="20" y="16"/>
                  <a:pt x="19" y="16"/>
                </a:cubicBezTo>
                <a:cubicBezTo>
                  <a:pt x="18" y="16"/>
                  <a:pt x="18" y="16"/>
                  <a:pt x="18" y="16"/>
                </a:cubicBezTo>
                <a:cubicBezTo>
                  <a:pt x="17" y="17"/>
                  <a:pt x="16" y="17"/>
                  <a:pt x="15" y="18"/>
                </a:cubicBezTo>
                <a:cubicBezTo>
                  <a:pt x="15" y="18"/>
                  <a:pt x="15" y="18"/>
                  <a:pt x="15" y="18"/>
                </a:cubicBezTo>
                <a:cubicBezTo>
                  <a:pt x="15" y="18"/>
                  <a:pt x="15" y="18"/>
                  <a:pt x="15" y="19"/>
                </a:cubicBezTo>
                <a:cubicBezTo>
                  <a:pt x="15" y="19"/>
                  <a:pt x="15" y="19"/>
                  <a:pt x="15" y="19"/>
                </a:cubicBezTo>
                <a:cubicBezTo>
                  <a:pt x="15" y="19"/>
                  <a:pt x="16" y="19"/>
                  <a:pt x="16" y="19"/>
                </a:cubicBezTo>
                <a:cubicBezTo>
                  <a:pt x="16" y="20"/>
                  <a:pt x="17" y="20"/>
                  <a:pt x="17" y="19"/>
                </a:cubicBezTo>
                <a:cubicBezTo>
                  <a:pt x="18" y="20"/>
                  <a:pt x="19" y="20"/>
                  <a:pt x="19" y="21"/>
                </a:cubicBezTo>
                <a:cubicBezTo>
                  <a:pt x="20" y="22"/>
                  <a:pt x="19" y="22"/>
                  <a:pt x="17" y="23"/>
                </a:cubicBezTo>
                <a:cubicBezTo>
                  <a:pt x="16" y="24"/>
                  <a:pt x="16" y="25"/>
                  <a:pt x="16" y="27"/>
                </a:cubicBezTo>
                <a:cubicBezTo>
                  <a:pt x="15" y="28"/>
                  <a:pt x="15" y="29"/>
                  <a:pt x="14" y="29"/>
                </a:cubicBezTo>
                <a:cubicBezTo>
                  <a:pt x="14" y="30"/>
                  <a:pt x="13" y="30"/>
                  <a:pt x="12" y="30"/>
                </a:cubicBezTo>
                <a:cubicBezTo>
                  <a:pt x="9" y="29"/>
                  <a:pt x="7" y="27"/>
                  <a:pt x="6" y="26"/>
                </a:cubicBezTo>
                <a:cubicBezTo>
                  <a:pt x="5" y="24"/>
                  <a:pt x="5" y="23"/>
                  <a:pt x="6" y="23"/>
                </a:cubicBezTo>
                <a:cubicBezTo>
                  <a:pt x="8" y="22"/>
                  <a:pt x="9" y="21"/>
                  <a:pt x="10" y="21"/>
                </a:cubicBezTo>
                <a:cubicBezTo>
                  <a:pt x="10" y="20"/>
                  <a:pt x="10" y="20"/>
                  <a:pt x="11" y="19"/>
                </a:cubicBezTo>
                <a:cubicBezTo>
                  <a:pt x="11" y="18"/>
                  <a:pt x="11" y="18"/>
                  <a:pt x="12" y="18"/>
                </a:cubicBezTo>
                <a:cubicBezTo>
                  <a:pt x="13" y="18"/>
                  <a:pt x="14" y="17"/>
                  <a:pt x="14" y="16"/>
                </a:cubicBezTo>
                <a:cubicBezTo>
                  <a:pt x="15" y="16"/>
                  <a:pt x="15" y="16"/>
                  <a:pt x="15" y="16"/>
                </a:cubicBezTo>
                <a:cubicBezTo>
                  <a:pt x="15" y="16"/>
                  <a:pt x="14" y="16"/>
                  <a:pt x="14" y="16"/>
                </a:cubicBezTo>
                <a:cubicBezTo>
                  <a:pt x="13" y="16"/>
                  <a:pt x="11" y="18"/>
                  <a:pt x="8" y="19"/>
                </a:cubicBezTo>
                <a:cubicBezTo>
                  <a:pt x="8" y="19"/>
                  <a:pt x="8" y="19"/>
                  <a:pt x="8" y="19"/>
                </a:cubicBezTo>
                <a:cubicBezTo>
                  <a:pt x="8" y="17"/>
                  <a:pt x="8" y="16"/>
                  <a:pt x="9" y="16"/>
                </a:cubicBezTo>
                <a:cubicBezTo>
                  <a:pt x="9" y="16"/>
                  <a:pt x="9" y="16"/>
                  <a:pt x="9" y="15"/>
                </a:cubicBezTo>
                <a:cubicBezTo>
                  <a:pt x="10" y="15"/>
                  <a:pt x="10" y="15"/>
                  <a:pt x="10" y="15"/>
                </a:cubicBezTo>
                <a:cubicBezTo>
                  <a:pt x="11" y="14"/>
                  <a:pt x="11" y="14"/>
                  <a:pt x="11" y="15"/>
                </a:cubicBezTo>
                <a:cubicBezTo>
                  <a:pt x="10" y="15"/>
                  <a:pt x="10" y="15"/>
                  <a:pt x="10" y="15"/>
                </a:cubicBezTo>
                <a:cubicBezTo>
                  <a:pt x="10" y="16"/>
                  <a:pt x="10" y="16"/>
                  <a:pt x="10" y="16"/>
                </a:cubicBezTo>
                <a:cubicBezTo>
                  <a:pt x="11" y="15"/>
                  <a:pt x="13" y="15"/>
                  <a:pt x="16" y="14"/>
                </a:cubicBezTo>
                <a:cubicBezTo>
                  <a:pt x="17" y="14"/>
                  <a:pt x="17" y="14"/>
                  <a:pt x="18" y="16"/>
                </a:cubicBezTo>
                <a:cubicBezTo>
                  <a:pt x="19" y="15"/>
                  <a:pt x="20" y="15"/>
                  <a:pt x="21" y="14"/>
                </a:cubicBezTo>
                <a:cubicBezTo>
                  <a:pt x="21" y="13"/>
                  <a:pt x="21" y="13"/>
                  <a:pt x="21" y="13"/>
                </a:cubicBezTo>
                <a:cubicBezTo>
                  <a:pt x="19" y="13"/>
                  <a:pt x="17" y="13"/>
                  <a:pt x="16" y="13"/>
                </a:cubicBezTo>
                <a:cubicBezTo>
                  <a:pt x="14" y="13"/>
                  <a:pt x="12" y="14"/>
                  <a:pt x="10" y="14"/>
                </a:cubicBezTo>
                <a:cubicBezTo>
                  <a:pt x="7" y="15"/>
                  <a:pt x="6" y="15"/>
                  <a:pt x="5" y="15"/>
                </a:cubicBezTo>
                <a:cubicBezTo>
                  <a:pt x="4" y="15"/>
                  <a:pt x="3" y="16"/>
                  <a:pt x="3" y="17"/>
                </a:cubicBezTo>
                <a:cubicBezTo>
                  <a:pt x="3" y="18"/>
                  <a:pt x="2" y="20"/>
                  <a:pt x="1" y="21"/>
                </a:cubicBezTo>
                <a:cubicBezTo>
                  <a:pt x="1" y="21"/>
                  <a:pt x="1" y="21"/>
                  <a:pt x="0" y="20"/>
                </a:cubicBezTo>
                <a:cubicBezTo>
                  <a:pt x="0" y="19"/>
                  <a:pt x="0" y="18"/>
                  <a:pt x="0" y="17"/>
                </a:cubicBezTo>
                <a:cubicBezTo>
                  <a:pt x="1" y="17"/>
                  <a:pt x="1" y="16"/>
                  <a:pt x="1" y="15"/>
                </a:cubicBezTo>
                <a:cubicBezTo>
                  <a:pt x="2" y="14"/>
                  <a:pt x="2" y="14"/>
                  <a:pt x="2" y="13"/>
                </a:cubicBezTo>
                <a:cubicBezTo>
                  <a:pt x="2" y="13"/>
                  <a:pt x="2" y="13"/>
                  <a:pt x="2" y="13"/>
                </a:cubicBezTo>
                <a:cubicBezTo>
                  <a:pt x="3" y="13"/>
                  <a:pt x="3" y="13"/>
                  <a:pt x="3" y="13"/>
                </a:cubicBezTo>
                <a:cubicBezTo>
                  <a:pt x="2" y="14"/>
                  <a:pt x="2" y="15"/>
                  <a:pt x="3" y="15"/>
                </a:cubicBezTo>
                <a:cubicBezTo>
                  <a:pt x="3" y="15"/>
                  <a:pt x="4" y="14"/>
                  <a:pt x="5" y="14"/>
                </a:cubicBezTo>
                <a:cubicBezTo>
                  <a:pt x="5" y="13"/>
                  <a:pt x="5" y="12"/>
                  <a:pt x="5" y="12"/>
                </a:cubicBezTo>
                <a:cubicBezTo>
                  <a:pt x="5" y="11"/>
                  <a:pt x="4" y="11"/>
                  <a:pt x="4" y="11"/>
                </a:cubicBezTo>
                <a:cubicBezTo>
                  <a:pt x="4" y="9"/>
                  <a:pt x="4" y="7"/>
                  <a:pt x="3" y="6"/>
                </a:cubicBezTo>
                <a:cubicBezTo>
                  <a:pt x="3" y="6"/>
                  <a:pt x="3" y="5"/>
                  <a:pt x="3" y="5"/>
                </a:cubicBezTo>
                <a:cubicBezTo>
                  <a:pt x="3" y="5"/>
                  <a:pt x="4" y="5"/>
                  <a:pt x="4" y="5"/>
                </a:cubicBezTo>
                <a:cubicBezTo>
                  <a:pt x="4" y="5"/>
                  <a:pt x="5" y="6"/>
                  <a:pt x="5" y="6"/>
                </a:cubicBezTo>
                <a:cubicBezTo>
                  <a:pt x="6" y="6"/>
                  <a:pt x="6" y="6"/>
                  <a:pt x="6" y="6"/>
                </a:cubicBezTo>
                <a:cubicBezTo>
                  <a:pt x="6" y="6"/>
                  <a:pt x="6" y="6"/>
                  <a:pt x="7" y="6"/>
                </a:cubicBezTo>
                <a:cubicBezTo>
                  <a:pt x="7" y="5"/>
                  <a:pt x="7" y="5"/>
                  <a:pt x="7" y="5"/>
                </a:cubicBezTo>
                <a:cubicBezTo>
                  <a:pt x="8" y="5"/>
                  <a:pt x="8" y="5"/>
                  <a:pt x="9" y="5"/>
                </a:cubicBezTo>
                <a:cubicBezTo>
                  <a:pt x="9" y="6"/>
                  <a:pt x="9" y="6"/>
                  <a:pt x="9" y="6"/>
                </a:cubicBezTo>
                <a:cubicBezTo>
                  <a:pt x="8" y="7"/>
                  <a:pt x="8" y="8"/>
                  <a:pt x="7" y="8"/>
                </a:cubicBezTo>
                <a:cubicBezTo>
                  <a:pt x="7" y="8"/>
                  <a:pt x="7" y="9"/>
                  <a:pt x="7" y="9"/>
                </a:cubicBezTo>
                <a:cubicBezTo>
                  <a:pt x="7" y="9"/>
                  <a:pt x="7" y="8"/>
                  <a:pt x="7" y="8"/>
                </a:cubicBezTo>
                <a:cubicBezTo>
                  <a:pt x="7" y="8"/>
                  <a:pt x="7" y="8"/>
                  <a:pt x="7" y="8"/>
                </a:cubicBezTo>
                <a:cubicBezTo>
                  <a:pt x="7" y="8"/>
                  <a:pt x="6" y="8"/>
                  <a:pt x="6" y="8"/>
                </a:cubicBezTo>
                <a:cubicBezTo>
                  <a:pt x="6" y="8"/>
                  <a:pt x="6" y="9"/>
                  <a:pt x="6" y="9"/>
                </a:cubicBezTo>
                <a:cubicBezTo>
                  <a:pt x="7" y="9"/>
                  <a:pt x="7" y="9"/>
                  <a:pt x="7" y="9"/>
                </a:cubicBezTo>
                <a:cubicBezTo>
                  <a:pt x="8" y="8"/>
                  <a:pt x="8" y="9"/>
                  <a:pt x="9" y="9"/>
                </a:cubicBezTo>
                <a:cubicBezTo>
                  <a:pt x="9" y="9"/>
                  <a:pt x="9" y="9"/>
                  <a:pt x="9" y="10"/>
                </a:cubicBezTo>
                <a:cubicBezTo>
                  <a:pt x="9" y="10"/>
                  <a:pt x="9" y="10"/>
                  <a:pt x="9" y="10"/>
                </a:cubicBezTo>
                <a:cubicBezTo>
                  <a:pt x="9" y="10"/>
                  <a:pt x="9" y="10"/>
                  <a:pt x="8" y="10"/>
                </a:cubicBezTo>
                <a:cubicBezTo>
                  <a:pt x="8" y="10"/>
                  <a:pt x="7" y="11"/>
                  <a:pt x="7" y="11"/>
                </a:cubicBezTo>
                <a:cubicBezTo>
                  <a:pt x="7" y="12"/>
                  <a:pt x="7" y="13"/>
                  <a:pt x="6" y="13"/>
                </a:cubicBezTo>
                <a:cubicBezTo>
                  <a:pt x="10" y="12"/>
                  <a:pt x="14" y="12"/>
                  <a:pt x="18" y="11"/>
                </a:cubicBezTo>
                <a:cubicBezTo>
                  <a:pt x="17" y="11"/>
                  <a:pt x="17" y="10"/>
                  <a:pt x="18" y="9"/>
                </a:cubicBezTo>
                <a:cubicBezTo>
                  <a:pt x="17" y="9"/>
                  <a:pt x="16" y="9"/>
                  <a:pt x="16" y="9"/>
                </a:cubicBezTo>
                <a:cubicBezTo>
                  <a:pt x="15" y="9"/>
                  <a:pt x="15" y="9"/>
                  <a:pt x="15" y="9"/>
                </a:cubicBezTo>
                <a:cubicBezTo>
                  <a:pt x="15" y="9"/>
                  <a:pt x="15" y="9"/>
                  <a:pt x="16" y="9"/>
                </a:cubicBezTo>
                <a:cubicBezTo>
                  <a:pt x="16" y="9"/>
                  <a:pt x="16" y="9"/>
                  <a:pt x="16" y="9"/>
                </a:cubicBezTo>
                <a:cubicBezTo>
                  <a:pt x="15" y="9"/>
                  <a:pt x="15" y="8"/>
                  <a:pt x="15" y="8"/>
                </a:cubicBezTo>
                <a:cubicBezTo>
                  <a:pt x="15" y="8"/>
                  <a:pt x="15" y="8"/>
                  <a:pt x="15" y="8"/>
                </a:cubicBezTo>
                <a:cubicBezTo>
                  <a:pt x="15" y="8"/>
                  <a:pt x="15" y="8"/>
                  <a:pt x="15" y="7"/>
                </a:cubicBezTo>
                <a:cubicBezTo>
                  <a:pt x="15" y="7"/>
                  <a:pt x="16" y="7"/>
                  <a:pt x="16" y="7"/>
                </a:cubicBezTo>
                <a:cubicBezTo>
                  <a:pt x="17" y="7"/>
                  <a:pt x="18" y="7"/>
                  <a:pt x="18" y="7"/>
                </a:cubicBezTo>
                <a:close/>
                <a:moveTo>
                  <a:pt x="4" y="3"/>
                </a:moveTo>
                <a:cubicBezTo>
                  <a:pt x="5" y="3"/>
                  <a:pt x="6" y="2"/>
                  <a:pt x="6" y="2"/>
                </a:cubicBezTo>
                <a:cubicBezTo>
                  <a:pt x="7" y="1"/>
                  <a:pt x="7" y="1"/>
                  <a:pt x="6" y="1"/>
                </a:cubicBezTo>
                <a:cubicBezTo>
                  <a:pt x="6" y="1"/>
                  <a:pt x="6" y="1"/>
                  <a:pt x="6" y="1"/>
                </a:cubicBezTo>
                <a:cubicBezTo>
                  <a:pt x="6" y="1"/>
                  <a:pt x="6" y="0"/>
                  <a:pt x="7" y="0"/>
                </a:cubicBezTo>
                <a:cubicBezTo>
                  <a:pt x="8" y="0"/>
                  <a:pt x="9" y="1"/>
                  <a:pt x="9" y="2"/>
                </a:cubicBezTo>
                <a:cubicBezTo>
                  <a:pt x="9" y="2"/>
                  <a:pt x="9" y="3"/>
                  <a:pt x="9" y="3"/>
                </a:cubicBezTo>
                <a:cubicBezTo>
                  <a:pt x="8" y="3"/>
                  <a:pt x="7" y="4"/>
                  <a:pt x="5" y="4"/>
                </a:cubicBezTo>
                <a:cubicBezTo>
                  <a:pt x="5" y="4"/>
                  <a:pt x="4" y="4"/>
                  <a:pt x="4" y="4"/>
                </a:cubicBezTo>
                <a:cubicBezTo>
                  <a:pt x="4" y="4"/>
                  <a:pt x="4" y="4"/>
                  <a:pt x="3" y="4"/>
                </a:cubicBezTo>
                <a:cubicBezTo>
                  <a:pt x="3" y="4"/>
                  <a:pt x="4" y="4"/>
                  <a:pt x="4" y="3"/>
                </a:cubicBezTo>
                <a:close/>
                <a:moveTo>
                  <a:pt x="14" y="22"/>
                </a:moveTo>
                <a:cubicBezTo>
                  <a:pt x="14" y="22"/>
                  <a:pt x="14" y="21"/>
                  <a:pt x="14" y="22"/>
                </a:cubicBezTo>
                <a:cubicBezTo>
                  <a:pt x="11" y="22"/>
                  <a:pt x="9" y="23"/>
                  <a:pt x="7" y="24"/>
                </a:cubicBezTo>
                <a:cubicBezTo>
                  <a:pt x="7" y="25"/>
                  <a:pt x="6" y="25"/>
                  <a:pt x="7" y="26"/>
                </a:cubicBezTo>
                <a:cubicBezTo>
                  <a:pt x="8" y="26"/>
                  <a:pt x="9" y="27"/>
                  <a:pt x="11" y="27"/>
                </a:cubicBezTo>
                <a:cubicBezTo>
                  <a:pt x="12" y="27"/>
                  <a:pt x="13" y="27"/>
                  <a:pt x="14" y="26"/>
                </a:cubicBezTo>
                <a:cubicBezTo>
                  <a:pt x="14" y="25"/>
                  <a:pt x="15" y="24"/>
                  <a:pt x="14" y="23"/>
                </a:cubicBezTo>
                <a:cubicBezTo>
                  <a:pt x="14" y="24"/>
                  <a:pt x="14" y="24"/>
                  <a:pt x="13" y="24"/>
                </a:cubicBezTo>
                <a:cubicBezTo>
                  <a:pt x="13" y="24"/>
                  <a:pt x="12" y="24"/>
                  <a:pt x="12" y="24"/>
                </a:cubicBezTo>
                <a:cubicBezTo>
                  <a:pt x="11" y="24"/>
                  <a:pt x="11" y="24"/>
                  <a:pt x="12" y="23"/>
                </a:cubicBezTo>
                <a:cubicBezTo>
                  <a:pt x="13" y="23"/>
                  <a:pt x="14" y="23"/>
                  <a:pt x="14" y="23"/>
                </a:cubicBezTo>
                <a:cubicBezTo>
                  <a:pt x="14" y="22"/>
                  <a:pt x="14" y="22"/>
                  <a:pt x="14" y="22"/>
                </a:cubicBezTo>
                <a:close/>
                <a:moveTo>
                  <a:pt x="10" y="3"/>
                </a:moveTo>
                <a:cubicBezTo>
                  <a:pt x="9" y="3"/>
                  <a:pt x="9" y="3"/>
                  <a:pt x="9" y="3"/>
                </a:cubicBezTo>
                <a:cubicBezTo>
                  <a:pt x="9" y="3"/>
                  <a:pt x="10" y="3"/>
                  <a:pt x="10" y="3"/>
                </a:cubicBezTo>
                <a:cubicBezTo>
                  <a:pt x="10" y="3"/>
                  <a:pt x="11" y="3"/>
                  <a:pt x="11" y="3"/>
                </a:cubicBezTo>
                <a:cubicBezTo>
                  <a:pt x="12" y="3"/>
                  <a:pt x="12" y="3"/>
                  <a:pt x="13" y="3"/>
                </a:cubicBezTo>
                <a:cubicBezTo>
                  <a:pt x="13" y="2"/>
                  <a:pt x="13" y="1"/>
                  <a:pt x="13" y="1"/>
                </a:cubicBezTo>
                <a:cubicBezTo>
                  <a:pt x="13" y="0"/>
                  <a:pt x="13" y="0"/>
                  <a:pt x="13" y="0"/>
                </a:cubicBezTo>
                <a:cubicBezTo>
                  <a:pt x="13" y="0"/>
                  <a:pt x="13" y="0"/>
                  <a:pt x="13" y="0"/>
                </a:cubicBezTo>
                <a:cubicBezTo>
                  <a:pt x="14" y="0"/>
                  <a:pt x="15" y="1"/>
                  <a:pt x="16" y="2"/>
                </a:cubicBezTo>
                <a:cubicBezTo>
                  <a:pt x="16" y="2"/>
                  <a:pt x="16" y="2"/>
                  <a:pt x="16" y="3"/>
                </a:cubicBezTo>
                <a:cubicBezTo>
                  <a:pt x="15" y="3"/>
                  <a:pt x="15" y="3"/>
                  <a:pt x="14" y="4"/>
                </a:cubicBezTo>
                <a:cubicBezTo>
                  <a:pt x="15" y="4"/>
                  <a:pt x="15" y="5"/>
                  <a:pt x="16" y="5"/>
                </a:cubicBezTo>
                <a:cubicBezTo>
                  <a:pt x="16" y="6"/>
                  <a:pt x="15" y="6"/>
                  <a:pt x="15" y="6"/>
                </a:cubicBezTo>
                <a:cubicBezTo>
                  <a:pt x="15" y="7"/>
                  <a:pt x="15" y="8"/>
                  <a:pt x="14" y="9"/>
                </a:cubicBezTo>
                <a:cubicBezTo>
                  <a:pt x="15" y="9"/>
                  <a:pt x="15" y="10"/>
                  <a:pt x="15" y="11"/>
                </a:cubicBezTo>
                <a:cubicBezTo>
                  <a:pt x="15" y="11"/>
                  <a:pt x="15" y="11"/>
                  <a:pt x="15" y="11"/>
                </a:cubicBezTo>
                <a:cubicBezTo>
                  <a:pt x="15" y="11"/>
                  <a:pt x="15" y="11"/>
                  <a:pt x="14" y="11"/>
                </a:cubicBezTo>
                <a:cubicBezTo>
                  <a:pt x="14" y="11"/>
                  <a:pt x="14" y="11"/>
                  <a:pt x="13" y="10"/>
                </a:cubicBezTo>
                <a:cubicBezTo>
                  <a:pt x="12" y="11"/>
                  <a:pt x="11" y="12"/>
                  <a:pt x="10" y="12"/>
                </a:cubicBezTo>
                <a:cubicBezTo>
                  <a:pt x="10" y="12"/>
                  <a:pt x="9" y="12"/>
                  <a:pt x="9" y="12"/>
                </a:cubicBezTo>
                <a:cubicBezTo>
                  <a:pt x="9" y="11"/>
                  <a:pt x="9" y="11"/>
                  <a:pt x="10" y="11"/>
                </a:cubicBezTo>
                <a:cubicBezTo>
                  <a:pt x="10" y="11"/>
                  <a:pt x="11" y="10"/>
                  <a:pt x="11" y="10"/>
                </a:cubicBezTo>
                <a:cubicBezTo>
                  <a:pt x="11" y="9"/>
                  <a:pt x="10" y="9"/>
                  <a:pt x="9" y="8"/>
                </a:cubicBezTo>
                <a:cubicBezTo>
                  <a:pt x="9" y="8"/>
                  <a:pt x="9" y="8"/>
                  <a:pt x="10" y="7"/>
                </a:cubicBezTo>
                <a:cubicBezTo>
                  <a:pt x="11" y="8"/>
                  <a:pt x="12" y="8"/>
                  <a:pt x="12" y="8"/>
                </a:cubicBezTo>
                <a:cubicBezTo>
                  <a:pt x="13" y="8"/>
                  <a:pt x="13" y="7"/>
                  <a:pt x="13" y="7"/>
                </a:cubicBezTo>
                <a:cubicBezTo>
                  <a:pt x="13" y="6"/>
                  <a:pt x="13" y="6"/>
                  <a:pt x="14" y="6"/>
                </a:cubicBezTo>
                <a:cubicBezTo>
                  <a:pt x="14" y="6"/>
                  <a:pt x="13" y="6"/>
                  <a:pt x="13" y="6"/>
                </a:cubicBezTo>
                <a:cubicBezTo>
                  <a:pt x="13" y="5"/>
                  <a:pt x="13" y="5"/>
                  <a:pt x="13" y="5"/>
                </a:cubicBezTo>
                <a:cubicBezTo>
                  <a:pt x="12" y="6"/>
                  <a:pt x="11" y="7"/>
                  <a:pt x="10" y="7"/>
                </a:cubicBezTo>
                <a:cubicBezTo>
                  <a:pt x="10" y="7"/>
                  <a:pt x="10" y="7"/>
                  <a:pt x="10" y="6"/>
                </a:cubicBezTo>
                <a:cubicBezTo>
                  <a:pt x="10" y="6"/>
                  <a:pt x="10" y="6"/>
                  <a:pt x="10" y="6"/>
                </a:cubicBezTo>
                <a:cubicBezTo>
                  <a:pt x="10" y="6"/>
                  <a:pt x="10" y="6"/>
                  <a:pt x="10" y="6"/>
                </a:cubicBezTo>
                <a:cubicBezTo>
                  <a:pt x="11" y="5"/>
                  <a:pt x="11" y="5"/>
                  <a:pt x="12" y="4"/>
                </a:cubicBezTo>
                <a:cubicBezTo>
                  <a:pt x="11" y="4"/>
                  <a:pt x="11" y="4"/>
                  <a:pt x="11" y="4"/>
                </a:cubicBezTo>
                <a:cubicBezTo>
                  <a:pt x="10" y="4"/>
                  <a:pt x="10" y="3"/>
                  <a:pt x="10" y="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iśľiḋè">
            <a:extLst>
              <a:ext uri="{FF2B5EF4-FFF2-40B4-BE49-F238E27FC236}">
                <a16:creationId xmlns:a16="http://schemas.microsoft.com/office/drawing/2014/main" xmlns="" id="{5AAC553D-AC62-467F-9BE0-86C6DCE3B332}"/>
              </a:ext>
            </a:extLst>
          </p:cNvPr>
          <p:cNvSpPr/>
          <p:nvPr/>
        </p:nvSpPr>
        <p:spPr bwMode="auto">
          <a:xfrm>
            <a:off x="1033159" y="4615227"/>
            <a:ext cx="10346" cy="14749"/>
          </a:xfrm>
          <a:custGeom>
            <a:avLst/>
            <a:gdLst>
              <a:gd name="T0" fmla="*/ 31 w 31"/>
              <a:gd name="T1" fmla="*/ 15 h 44"/>
              <a:gd name="T2" fmla="*/ 22 w 31"/>
              <a:gd name="T3" fmla="*/ 15 h 44"/>
              <a:gd name="T4" fmla="*/ 15 w 31"/>
              <a:gd name="T5" fmla="*/ 7 h 44"/>
              <a:gd name="T6" fmla="*/ 8 w 31"/>
              <a:gd name="T7" fmla="*/ 22 h 44"/>
              <a:gd name="T8" fmla="*/ 15 w 31"/>
              <a:gd name="T9" fmla="*/ 38 h 44"/>
              <a:gd name="T10" fmla="*/ 22 w 31"/>
              <a:gd name="T11" fmla="*/ 30 h 44"/>
              <a:gd name="T12" fmla="*/ 31 w 31"/>
              <a:gd name="T13" fmla="*/ 30 h 44"/>
              <a:gd name="T14" fmla="*/ 15 w 31"/>
              <a:gd name="T15" fmla="*/ 44 h 44"/>
              <a:gd name="T16" fmla="*/ 0 w 31"/>
              <a:gd name="T17" fmla="*/ 22 h 44"/>
              <a:gd name="T18" fmla="*/ 15 w 31"/>
              <a:gd name="T19" fmla="*/ 0 h 44"/>
              <a:gd name="T20" fmla="*/ 31 w 31"/>
              <a:gd name="T21"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4">
                <a:moveTo>
                  <a:pt x="31" y="15"/>
                </a:moveTo>
                <a:cubicBezTo>
                  <a:pt x="22" y="15"/>
                  <a:pt x="22" y="15"/>
                  <a:pt x="22" y="15"/>
                </a:cubicBezTo>
                <a:cubicBezTo>
                  <a:pt x="22" y="10"/>
                  <a:pt x="19" y="7"/>
                  <a:pt x="15" y="7"/>
                </a:cubicBezTo>
                <a:cubicBezTo>
                  <a:pt x="11" y="7"/>
                  <a:pt x="8" y="12"/>
                  <a:pt x="8" y="22"/>
                </a:cubicBezTo>
                <a:cubicBezTo>
                  <a:pt x="8" y="32"/>
                  <a:pt x="11" y="38"/>
                  <a:pt x="15" y="38"/>
                </a:cubicBezTo>
                <a:cubicBezTo>
                  <a:pt x="20" y="38"/>
                  <a:pt x="22" y="35"/>
                  <a:pt x="22" y="30"/>
                </a:cubicBezTo>
                <a:cubicBezTo>
                  <a:pt x="31" y="30"/>
                  <a:pt x="31" y="30"/>
                  <a:pt x="31" y="30"/>
                </a:cubicBezTo>
                <a:cubicBezTo>
                  <a:pt x="30" y="39"/>
                  <a:pt x="25" y="44"/>
                  <a:pt x="15" y="44"/>
                </a:cubicBezTo>
                <a:cubicBezTo>
                  <a:pt x="5" y="44"/>
                  <a:pt x="0" y="37"/>
                  <a:pt x="0" y="22"/>
                </a:cubicBezTo>
                <a:cubicBezTo>
                  <a:pt x="0" y="8"/>
                  <a:pt x="5" y="0"/>
                  <a:pt x="15" y="0"/>
                </a:cubicBezTo>
                <a:cubicBezTo>
                  <a:pt x="25" y="0"/>
                  <a:pt x="30" y="5"/>
                  <a:pt x="31" y="1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íṩ1iḍê">
            <a:extLst>
              <a:ext uri="{FF2B5EF4-FFF2-40B4-BE49-F238E27FC236}">
                <a16:creationId xmlns:a16="http://schemas.microsoft.com/office/drawing/2014/main" xmlns="" id="{45A68E01-000D-44D3-AB64-6B0D70B6359E}"/>
              </a:ext>
            </a:extLst>
          </p:cNvPr>
          <p:cNvSpPr/>
          <p:nvPr/>
        </p:nvSpPr>
        <p:spPr bwMode="auto">
          <a:xfrm>
            <a:off x="1044827" y="4615667"/>
            <a:ext cx="10126" cy="14309"/>
          </a:xfrm>
          <a:custGeom>
            <a:avLst/>
            <a:gdLst>
              <a:gd name="T0" fmla="*/ 12 w 46"/>
              <a:gd name="T1" fmla="*/ 65 h 65"/>
              <a:gd name="T2" fmla="*/ 0 w 46"/>
              <a:gd name="T3" fmla="*/ 65 h 65"/>
              <a:gd name="T4" fmla="*/ 0 w 46"/>
              <a:gd name="T5" fmla="*/ 0 h 65"/>
              <a:gd name="T6" fmla="*/ 12 w 46"/>
              <a:gd name="T7" fmla="*/ 0 h 65"/>
              <a:gd name="T8" fmla="*/ 12 w 46"/>
              <a:gd name="T9" fmla="*/ 25 h 65"/>
              <a:gd name="T10" fmla="*/ 34 w 46"/>
              <a:gd name="T11" fmla="*/ 25 h 65"/>
              <a:gd name="T12" fmla="*/ 34 w 46"/>
              <a:gd name="T13" fmla="*/ 0 h 65"/>
              <a:gd name="T14" fmla="*/ 46 w 46"/>
              <a:gd name="T15" fmla="*/ 0 h 65"/>
              <a:gd name="T16" fmla="*/ 46 w 46"/>
              <a:gd name="T17" fmla="*/ 65 h 65"/>
              <a:gd name="T18" fmla="*/ 34 w 46"/>
              <a:gd name="T19" fmla="*/ 65 h 65"/>
              <a:gd name="T20" fmla="*/ 34 w 46"/>
              <a:gd name="T21" fmla="*/ 36 h 65"/>
              <a:gd name="T22" fmla="*/ 12 w 46"/>
              <a:gd name="T23" fmla="*/ 36 h 65"/>
              <a:gd name="T24" fmla="*/ 12 w 46"/>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5">
                <a:moveTo>
                  <a:pt x="12" y="65"/>
                </a:moveTo>
                <a:lnTo>
                  <a:pt x="0" y="65"/>
                </a:lnTo>
                <a:lnTo>
                  <a:pt x="0" y="0"/>
                </a:lnTo>
                <a:lnTo>
                  <a:pt x="12" y="0"/>
                </a:lnTo>
                <a:lnTo>
                  <a:pt x="12" y="25"/>
                </a:lnTo>
                <a:lnTo>
                  <a:pt x="34" y="25"/>
                </a:lnTo>
                <a:lnTo>
                  <a:pt x="34" y="0"/>
                </a:lnTo>
                <a:lnTo>
                  <a:pt x="46" y="0"/>
                </a:lnTo>
                <a:lnTo>
                  <a:pt x="46" y="65"/>
                </a:lnTo>
                <a:lnTo>
                  <a:pt x="34" y="65"/>
                </a:lnTo>
                <a:lnTo>
                  <a:pt x="34" y="36"/>
                </a:lnTo>
                <a:lnTo>
                  <a:pt x="12" y="36"/>
                </a:lnTo>
                <a:lnTo>
                  <a:pt x="12"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iṩļïďè">
            <a:extLst>
              <a:ext uri="{FF2B5EF4-FFF2-40B4-BE49-F238E27FC236}">
                <a16:creationId xmlns:a16="http://schemas.microsoft.com/office/drawing/2014/main" xmlns="" id="{A2593BF2-E186-4BBD-955B-46D850E7E66F}"/>
              </a:ext>
            </a:extLst>
          </p:cNvPr>
          <p:cNvSpPr/>
          <p:nvPr/>
        </p:nvSpPr>
        <p:spPr bwMode="auto">
          <a:xfrm>
            <a:off x="1057155" y="4615667"/>
            <a:ext cx="286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2" name="í$ľíḋé">
            <a:extLst>
              <a:ext uri="{FF2B5EF4-FFF2-40B4-BE49-F238E27FC236}">
                <a16:creationId xmlns:a16="http://schemas.microsoft.com/office/drawing/2014/main" xmlns="" id="{4E7A46F1-DA4D-4CFC-B878-1E192C6A255B}"/>
              </a:ext>
            </a:extLst>
          </p:cNvPr>
          <p:cNvSpPr/>
          <p:nvPr/>
        </p:nvSpPr>
        <p:spPr bwMode="auto">
          <a:xfrm>
            <a:off x="1061997" y="4615667"/>
            <a:ext cx="11227" cy="14309"/>
          </a:xfrm>
          <a:custGeom>
            <a:avLst/>
            <a:gdLst>
              <a:gd name="T0" fmla="*/ 51 w 51"/>
              <a:gd name="T1" fmla="*/ 65 h 65"/>
              <a:gd name="T2" fmla="*/ 33 w 51"/>
              <a:gd name="T3" fmla="*/ 65 h 65"/>
              <a:gd name="T4" fmla="*/ 12 w 51"/>
              <a:gd name="T5" fmla="*/ 10 h 65"/>
              <a:gd name="T6" fmla="*/ 12 w 51"/>
              <a:gd name="T7" fmla="*/ 10 h 65"/>
              <a:gd name="T8" fmla="*/ 12 w 51"/>
              <a:gd name="T9" fmla="*/ 65 h 65"/>
              <a:gd name="T10" fmla="*/ 0 w 51"/>
              <a:gd name="T11" fmla="*/ 65 h 65"/>
              <a:gd name="T12" fmla="*/ 0 w 51"/>
              <a:gd name="T13" fmla="*/ 0 h 65"/>
              <a:gd name="T14" fmla="*/ 18 w 51"/>
              <a:gd name="T15" fmla="*/ 0 h 65"/>
              <a:gd name="T16" fmla="*/ 39 w 51"/>
              <a:gd name="T17" fmla="*/ 51 h 65"/>
              <a:gd name="T18" fmla="*/ 39 w 51"/>
              <a:gd name="T19" fmla="*/ 50 h 65"/>
              <a:gd name="T20" fmla="*/ 39 w 51"/>
              <a:gd name="T21" fmla="*/ 0 h 65"/>
              <a:gd name="T22" fmla="*/ 51 w 51"/>
              <a:gd name="T23" fmla="*/ 0 h 65"/>
              <a:gd name="T24" fmla="*/ 51 w 51"/>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65">
                <a:moveTo>
                  <a:pt x="51" y="65"/>
                </a:moveTo>
                <a:lnTo>
                  <a:pt x="33" y="65"/>
                </a:lnTo>
                <a:lnTo>
                  <a:pt x="12" y="10"/>
                </a:lnTo>
                <a:lnTo>
                  <a:pt x="12" y="10"/>
                </a:lnTo>
                <a:lnTo>
                  <a:pt x="12" y="65"/>
                </a:lnTo>
                <a:lnTo>
                  <a:pt x="0" y="65"/>
                </a:lnTo>
                <a:lnTo>
                  <a:pt x="0" y="0"/>
                </a:lnTo>
                <a:lnTo>
                  <a:pt x="18" y="0"/>
                </a:lnTo>
                <a:lnTo>
                  <a:pt x="39" y="51"/>
                </a:lnTo>
                <a:lnTo>
                  <a:pt x="39" y="50"/>
                </a:lnTo>
                <a:lnTo>
                  <a:pt x="39" y="0"/>
                </a:lnTo>
                <a:lnTo>
                  <a:pt x="51" y="0"/>
                </a:lnTo>
                <a:lnTo>
                  <a:pt x="51"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îŝḻiḋê">
            <a:extLst>
              <a:ext uri="{FF2B5EF4-FFF2-40B4-BE49-F238E27FC236}">
                <a16:creationId xmlns:a16="http://schemas.microsoft.com/office/drawing/2014/main" xmlns="" id="{3CE384E9-B96B-4F80-863F-36D6CB30F269}"/>
              </a:ext>
            </a:extLst>
          </p:cNvPr>
          <p:cNvSpPr/>
          <p:nvPr/>
        </p:nvSpPr>
        <p:spPr bwMode="auto">
          <a:xfrm>
            <a:off x="1074325" y="4615667"/>
            <a:ext cx="11887" cy="14309"/>
          </a:xfrm>
          <a:custGeom>
            <a:avLst/>
            <a:gdLst>
              <a:gd name="T0" fmla="*/ 12 w 54"/>
              <a:gd name="T1" fmla="*/ 65 h 65"/>
              <a:gd name="T2" fmla="*/ 0 w 54"/>
              <a:gd name="T3" fmla="*/ 65 h 65"/>
              <a:gd name="T4" fmla="*/ 21 w 54"/>
              <a:gd name="T5" fmla="*/ 0 h 65"/>
              <a:gd name="T6" fmla="*/ 35 w 54"/>
              <a:gd name="T7" fmla="*/ 0 h 65"/>
              <a:gd name="T8" fmla="*/ 54 w 54"/>
              <a:gd name="T9" fmla="*/ 65 h 65"/>
              <a:gd name="T10" fmla="*/ 42 w 54"/>
              <a:gd name="T11" fmla="*/ 65 h 65"/>
              <a:gd name="T12" fmla="*/ 39 w 54"/>
              <a:gd name="T13" fmla="*/ 51 h 65"/>
              <a:gd name="T14" fmla="*/ 16 w 54"/>
              <a:gd name="T15" fmla="*/ 51 h 65"/>
              <a:gd name="T16" fmla="*/ 12 w 54"/>
              <a:gd name="T17" fmla="*/ 65 h 65"/>
              <a:gd name="T18" fmla="*/ 20 w 54"/>
              <a:gd name="T19" fmla="*/ 40 h 65"/>
              <a:gd name="T20" fmla="*/ 36 w 54"/>
              <a:gd name="T21" fmla="*/ 40 h 65"/>
              <a:gd name="T22" fmla="*/ 29 w 54"/>
              <a:gd name="T23" fmla="*/ 12 h 65"/>
              <a:gd name="T24" fmla="*/ 27 w 54"/>
              <a:gd name="T25" fmla="*/ 12 h 65"/>
              <a:gd name="T26" fmla="*/ 20 w 54"/>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5">
                <a:moveTo>
                  <a:pt x="12" y="65"/>
                </a:moveTo>
                <a:lnTo>
                  <a:pt x="0" y="65"/>
                </a:lnTo>
                <a:lnTo>
                  <a:pt x="21" y="0"/>
                </a:lnTo>
                <a:lnTo>
                  <a:pt x="35" y="0"/>
                </a:lnTo>
                <a:lnTo>
                  <a:pt x="54" y="65"/>
                </a:lnTo>
                <a:lnTo>
                  <a:pt x="42" y="65"/>
                </a:lnTo>
                <a:lnTo>
                  <a:pt x="39" y="51"/>
                </a:lnTo>
                <a:lnTo>
                  <a:pt x="16" y="51"/>
                </a:lnTo>
                <a:lnTo>
                  <a:pt x="12" y="65"/>
                </a:lnTo>
                <a:close/>
                <a:moveTo>
                  <a:pt x="20" y="40"/>
                </a:moveTo>
                <a:lnTo>
                  <a:pt x="36" y="40"/>
                </a:lnTo>
                <a:lnTo>
                  <a:pt x="29" y="12"/>
                </a:lnTo>
                <a:lnTo>
                  <a:pt x="27" y="12"/>
                </a:lnTo>
                <a:lnTo>
                  <a:pt x="20"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iśľiḍé">
            <a:extLst>
              <a:ext uri="{FF2B5EF4-FFF2-40B4-BE49-F238E27FC236}">
                <a16:creationId xmlns:a16="http://schemas.microsoft.com/office/drawing/2014/main" xmlns="" id="{C84338C7-5B12-4281-940F-19B5F7587210}"/>
              </a:ext>
            </a:extLst>
          </p:cNvPr>
          <p:cNvSpPr/>
          <p:nvPr/>
        </p:nvSpPr>
        <p:spPr bwMode="auto">
          <a:xfrm>
            <a:off x="1091716" y="4615667"/>
            <a:ext cx="11887" cy="14309"/>
          </a:xfrm>
          <a:custGeom>
            <a:avLst/>
            <a:gdLst>
              <a:gd name="T0" fmla="*/ 10 w 54"/>
              <a:gd name="T1" fmla="*/ 65 h 65"/>
              <a:gd name="T2" fmla="*/ 0 w 54"/>
              <a:gd name="T3" fmla="*/ 65 h 65"/>
              <a:gd name="T4" fmla="*/ 19 w 54"/>
              <a:gd name="T5" fmla="*/ 0 h 65"/>
              <a:gd name="T6" fmla="*/ 35 w 54"/>
              <a:gd name="T7" fmla="*/ 0 h 65"/>
              <a:gd name="T8" fmla="*/ 54 w 54"/>
              <a:gd name="T9" fmla="*/ 65 h 65"/>
              <a:gd name="T10" fmla="*/ 42 w 54"/>
              <a:gd name="T11" fmla="*/ 65 h 65"/>
              <a:gd name="T12" fmla="*/ 38 w 54"/>
              <a:gd name="T13" fmla="*/ 51 h 65"/>
              <a:gd name="T14" fmla="*/ 15 w 54"/>
              <a:gd name="T15" fmla="*/ 51 h 65"/>
              <a:gd name="T16" fmla="*/ 10 w 54"/>
              <a:gd name="T17" fmla="*/ 65 h 65"/>
              <a:gd name="T18" fmla="*/ 18 w 54"/>
              <a:gd name="T19" fmla="*/ 40 h 65"/>
              <a:gd name="T20" fmla="*/ 35 w 54"/>
              <a:gd name="T21" fmla="*/ 40 h 65"/>
              <a:gd name="T22" fmla="*/ 27 w 54"/>
              <a:gd name="T23" fmla="*/ 12 h 65"/>
              <a:gd name="T24" fmla="*/ 27 w 54"/>
              <a:gd name="T25" fmla="*/ 12 h 65"/>
              <a:gd name="T26" fmla="*/ 18 w 54"/>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5">
                <a:moveTo>
                  <a:pt x="10" y="65"/>
                </a:moveTo>
                <a:lnTo>
                  <a:pt x="0" y="65"/>
                </a:lnTo>
                <a:lnTo>
                  <a:pt x="19" y="0"/>
                </a:lnTo>
                <a:lnTo>
                  <a:pt x="35" y="0"/>
                </a:lnTo>
                <a:lnTo>
                  <a:pt x="54" y="65"/>
                </a:lnTo>
                <a:lnTo>
                  <a:pt x="42" y="65"/>
                </a:lnTo>
                <a:lnTo>
                  <a:pt x="38" y="51"/>
                </a:lnTo>
                <a:lnTo>
                  <a:pt x="15" y="51"/>
                </a:lnTo>
                <a:lnTo>
                  <a:pt x="10" y="65"/>
                </a:lnTo>
                <a:close/>
                <a:moveTo>
                  <a:pt x="18" y="40"/>
                </a:moveTo>
                <a:lnTo>
                  <a:pt x="35" y="40"/>
                </a:lnTo>
                <a:lnTo>
                  <a:pt x="27" y="12"/>
                </a:lnTo>
                <a:lnTo>
                  <a:pt x="27" y="12"/>
                </a:lnTo>
                <a:lnTo>
                  <a:pt x="18"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ïṡļîďè">
            <a:extLst>
              <a:ext uri="{FF2B5EF4-FFF2-40B4-BE49-F238E27FC236}">
                <a16:creationId xmlns:a16="http://schemas.microsoft.com/office/drawing/2014/main" xmlns="" id="{34E9AA79-CF99-4381-9750-277097C6F11B}"/>
              </a:ext>
            </a:extLst>
          </p:cNvPr>
          <p:cNvSpPr/>
          <p:nvPr/>
        </p:nvSpPr>
        <p:spPr bwMode="auto">
          <a:xfrm>
            <a:off x="1104263" y="4615227"/>
            <a:ext cx="11667" cy="14749"/>
          </a:xfrm>
          <a:custGeom>
            <a:avLst/>
            <a:gdLst>
              <a:gd name="T0" fmla="*/ 26 w 35"/>
              <a:gd name="T1" fmla="*/ 28 h 44"/>
              <a:gd name="T2" fmla="*/ 19 w 35"/>
              <a:gd name="T3" fmla="*/ 28 h 44"/>
              <a:gd name="T4" fmla="*/ 19 w 35"/>
              <a:gd name="T5" fmla="*/ 21 h 44"/>
              <a:gd name="T6" fmla="*/ 34 w 35"/>
              <a:gd name="T7" fmla="*/ 21 h 44"/>
              <a:gd name="T8" fmla="*/ 34 w 35"/>
              <a:gd name="T9" fmla="*/ 42 h 44"/>
              <a:gd name="T10" fmla="*/ 26 w 35"/>
              <a:gd name="T11" fmla="*/ 44 h 44"/>
              <a:gd name="T12" fmla="*/ 17 w 35"/>
              <a:gd name="T13" fmla="*/ 44 h 44"/>
              <a:gd name="T14" fmla="*/ 0 w 35"/>
              <a:gd name="T15" fmla="*/ 22 h 44"/>
              <a:gd name="T16" fmla="*/ 17 w 35"/>
              <a:gd name="T17" fmla="*/ 0 h 44"/>
              <a:gd name="T18" fmla="*/ 35 w 35"/>
              <a:gd name="T19" fmla="*/ 14 h 44"/>
              <a:gd name="T20" fmla="*/ 26 w 35"/>
              <a:gd name="T21" fmla="*/ 14 h 44"/>
              <a:gd name="T22" fmla="*/ 19 w 35"/>
              <a:gd name="T23" fmla="*/ 7 h 44"/>
              <a:gd name="T24" fmla="*/ 8 w 35"/>
              <a:gd name="T25" fmla="*/ 22 h 44"/>
              <a:gd name="T26" fmla="*/ 19 w 35"/>
              <a:gd name="T27" fmla="*/ 38 h 44"/>
              <a:gd name="T28" fmla="*/ 26 w 35"/>
              <a:gd name="T29" fmla="*/ 37 h 44"/>
              <a:gd name="T30" fmla="*/ 26 w 35"/>
              <a:gd name="T31" fmla="*/ 37 h 44"/>
              <a:gd name="T32" fmla="*/ 26 w 35"/>
              <a:gd name="T3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26" y="28"/>
                </a:moveTo>
                <a:cubicBezTo>
                  <a:pt x="19" y="28"/>
                  <a:pt x="19" y="28"/>
                  <a:pt x="19" y="28"/>
                </a:cubicBezTo>
                <a:cubicBezTo>
                  <a:pt x="19" y="21"/>
                  <a:pt x="19" y="21"/>
                  <a:pt x="19" y="21"/>
                </a:cubicBezTo>
                <a:cubicBezTo>
                  <a:pt x="34" y="21"/>
                  <a:pt x="34" y="21"/>
                  <a:pt x="34" y="21"/>
                </a:cubicBezTo>
                <a:cubicBezTo>
                  <a:pt x="34" y="42"/>
                  <a:pt x="34" y="42"/>
                  <a:pt x="34" y="42"/>
                </a:cubicBezTo>
                <a:cubicBezTo>
                  <a:pt x="31" y="43"/>
                  <a:pt x="29" y="44"/>
                  <a:pt x="26" y="44"/>
                </a:cubicBezTo>
                <a:cubicBezTo>
                  <a:pt x="24" y="44"/>
                  <a:pt x="21" y="44"/>
                  <a:pt x="17" y="44"/>
                </a:cubicBezTo>
                <a:cubicBezTo>
                  <a:pt x="6" y="43"/>
                  <a:pt x="0" y="36"/>
                  <a:pt x="0" y="22"/>
                </a:cubicBezTo>
                <a:cubicBezTo>
                  <a:pt x="0" y="8"/>
                  <a:pt x="6" y="1"/>
                  <a:pt x="17" y="0"/>
                </a:cubicBezTo>
                <a:cubicBezTo>
                  <a:pt x="29" y="0"/>
                  <a:pt x="35" y="5"/>
                  <a:pt x="35" y="14"/>
                </a:cubicBezTo>
                <a:cubicBezTo>
                  <a:pt x="26" y="14"/>
                  <a:pt x="26" y="14"/>
                  <a:pt x="26" y="14"/>
                </a:cubicBezTo>
                <a:cubicBezTo>
                  <a:pt x="26" y="9"/>
                  <a:pt x="24" y="7"/>
                  <a:pt x="19" y="7"/>
                </a:cubicBezTo>
                <a:cubicBezTo>
                  <a:pt x="12" y="7"/>
                  <a:pt x="9" y="12"/>
                  <a:pt x="8" y="22"/>
                </a:cubicBezTo>
                <a:cubicBezTo>
                  <a:pt x="9" y="33"/>
                  <a:pt x="12" y="38"/>
                  <a:pt x="19" y="38"/>
                </a:cubicBezTo>
                <a:cubicBezTo>
                  <a:pt x="21" y="38"/>
                  <a:pt x="23" y="38"/>
                  <a:pt x="26" y="37"/>
                </a:cubicBezTo>
                <a:cubicBezTo>
                  <a:pt x="26" y="37"/>
                  <a:pt x="26" y="37"/>
                  <a:pt x="26" y="37"/>
                </a:cubicBezTo>
                <a:lnTo>
                  <a:pt x="26" y="28"/>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îṥlïdè">
            <a:extLst>
              <a:ext uri="{FF2B5EF4-FFF2-40B4-BE49-F238E27FC236}">
                <a16:creationId xmlns:a16="http://schemas.microsoft.com/office/drawing/2014/main" xmlns="" id="{6EC8E9CA-73F5-4749-BB81-F7588A03FF45}"/>
              </a:ext>
            </a:extLst>
          </p:cNvPr>
          <p:cNvSpPr/>
          <p:nvPr/>
        </p:nvSpPr>
        <p:spPr bwMode="auto">
          <a:xfrm>
            <a:off x="1118132" y="4615667"/>
            <a:ext cx="990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6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8" y="4"/>
                  <a:pt x="29" y="11"/>
                </a:cubicBezTo>
                <a:cubicBezTo>
                  <a:pt x="28"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0" y="39"/>
                  <a:pt x="20" y="35"/>
                  <a:pt x="20" y="31"/>
                </a:cubicBezTo>
                <a:cubicBezTo>
                  <a:pt x="19" y="27"/>
                  <a:pt x="18" y="26"/>
                  <a:pt x="16"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ísľiḓê">
            <a:extLst>
              <a:ext uri="{FF2B5EF4-FFF2-40B4-BE49-F238E27FC236}">
                <a16:creationId xmlns:a16="http://schemas.microsoft.com/office/drawing/2014/main" xmlns="" id="{5F7E9A17-C4D5-4A65-9108-C168579F06D3}"/>
              </a:ext>
            </a:extLst>
          </p:cNvPr>
          <p:cNvSpPr/>
          <p:nvPr/>
        </p:nvSpPr>
        <p:spPr bwMode="auto">
          <a:xfrm>
            <a:off x="1129359" y="4615667"/>
            <a:ext cx="264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8" name="ïṣ1ïḑè">
            <a:extLst>
              <a:ext uri="{FF2B5EF4-FFF2-40B4-BE49-F238E27FC236}">
                <a16:creationId xmlns:a16="http://schemas.microsoft.com/office/drawing/2014/main" xmlns="" id="{EFBFB76E-A843-449F-9584-143A210AE7BF}"/>
              </a:ext>
            </a:extLst>
          </p:cNvPr>
          <p:cNvSpPr/>
          <p:nvPr/>
        </p:nvSpPr>
        <p:spPr bwMode="auto">
          <a:xfrm>
            <a:off x="1133762" y="4615227"/>
            <a:ext cx="10346" cy="14749"/>
          </a:xfrm>
          <a:custGeom>
            <a:avLst/>
            <a:gdLst>
              <a:gd name="T0" fmla="*/ 31 w 31"/>
              <a:gd name="T1" fmla="*/ 15 h 44"/>
              <a:gd name="T2" fmla="*/ 23 w 31"/>
              <a:gd name="T3" fmla="*/ 15 h 44"/>
              <a:gd name="T4" fmla="*/ 16 w 31"/>
              <a:gd name="T5" fmla="*/ 7 h 44"/>
              <a:gd name="T6" fmla="*/ 8 w 31"/>
              <a:gd name="T7" fmla="*/ 22 h 44"/>
              <a:gd name="T8" fmla="*/ 16 w 31"/>
              <a:gd name="T9" fmla="*/ 38 h 44"/>
              <a:gd name="T10" fmla="*/ 23 w 31"/>
              <a:gd name="T11" fmla="*/ 30 h 44"/>
              <a:gd name="T12" fmla="*/ 31 w 31"/>
              <a:gd name="T13" fmla="*/ 30 h 44"/>
              <a:gd name="T14" fmla="*/ 16 w 31"/>
              <a:gd name="T15" fmla="*/ 44 h 44"/>
              <a:gd name="T16" fmla="*/ 0 w 31"/>
              <a:gd name="T17" fmla="*/ 22 h 44"/>
              <a:gd name="T18" fmla="*/ 16 w 31"/>
              <a:gd name="T19" fmla="*/ 0 h 44"/>
              <a:gd name="T20" fmla="*/ 31 w 31"/>
              <a:gd name="T21"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4">
                <a:moveTo>
                  <a:pt x="31" y="15"/>
                </a:moveTo>
                <a:cubicBezTo>
                  <a:pt x="23" y="15"/>
                  <a:pt x="23" y="15"/>
                  <a:pt x="23" y="15"/>
                </a:cubicBezTo>
                <a:cubicBezTo>
                  <a:pt x="22" y="10"/>
                  <a:pt x="20" y="7"/>
                  <a:pt x="16" y="7"/>
                </a:cubicBezTo>
                <a:cubicBezTo>
                  <a:pt x="11" y="7"/>
                  <a:pt x="9" y="12"/>
                  <a:pt x="8" y="22"/>
                </a:cubicBezTo>
                <a:cubicBezTo>
                  <a:pt x="9" y="32"/>
                  <a:pt x="11" y="38"/>
                  <a:pt x="16" y="38"/>
                </a:cubicBezTo>
                <a:cubicBezTo>
                  <a:pt x="20" y="38"/>
                  <a:pt x="23" y="35"/>
                  <a:pt x="23" y="30"/>
                </a:cubicBezTo>
                <a:cubicBezTo>
                  <a:pt x="31" y="30"/>
                  <a:pt x="31" y="30"/>
                  <a:pt x="31" y="30"/>
                </a:cubicBezTo>
                <a:cubicBezTo>
                  <a:pt x="31" y="39"/>
                  <a:pt x="26" y="44"/>
                  <a:pt x="16" y="44"/>
                </a:cubicBezTo>
                <a:cubicBezTo>
                  <a:pt x="5" y="44"/>
                  <a:pt x="0" y="37"/>
                  <a:pt x="0" y="22"/>
                </a:cubicBezTo>
                <a:cubicBezTo>
                  <a:pt x="0" y="8"/>
                  <a:pt x="6" y="0"/>
                  <a:pt x="16" y="0"/>
                </a:cubicBezTo>
                <a:cubicBezTo>
                  <a:pt x="25" y="0"/>
                  <a:pt x="31" y="5"/>
                  <a:pt x="31" y="1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íṡlíde">
            <a:extLst>
              <a:ext uri="{FF2B5EF4-FFF2-40B4-BE49-F238E27FC236}">
                <a16:creationId xmlns:a16="http://schemas.microsoft.com/office/drawing/2014/main" xmlns="" id="{AF90BB22-07CA-4160-B279-5C25010FF4CA}"/>
              </a:ext>
            </a:extLst>
          </p:cNvPr>
          <p:cNvSpPr/>
          <p:nvPr/>
        </p:nvSpPr>
        <p:spPr bwMode="auto">
          <a:xfrm>
            <a:off x="1145869" y="4615667"/>
            <a:ext cx="10566"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2" y="37"/>
                  <a:pt x="27" y="43"/>
                  <a:pt x="16" y="43"/>
                </a:cubicBezTo>
                <a:cubicBezTo>
                  <a:pt x="6" y="43"/>
                  <a:pt x="0" y="37"/>
                  <a:pt x="0" y="27"/>
                </a:cubicBezTo>
                <a:cubicBezTo>
                  <a:pt x="0" y="0"/>
                  <a:pt x="0" y="0"/>
                  <a:pt x="0" y="0"/>
                </a:cubicBezTo>
                <a:cubicBezTo>
                  <a:pt x="8" y="0"/>
                  <a:pt x="8" y="0"/>
                  <a:pt x="8" y="0"/>
                </a:cubicBezTo>
                <a:cubicBezTo>
                  <a:pt x="8" y="23"/>
                  <a:pt x="8" y="23"/>
                  <a:pt x="8" y="23"/>
                </a:cubicBezTo>
                <a:cubicBezTo>
                  <a:pt x="8" y="33"/>
                  <a:pt x="10" y="37"/>
                  <a:pt x="16" y="37"/>
                </a:cubicBezTo>
                <a:cubicBezTo>
                  <a:pt x="22" y="37"/>
                  <a:pt x="25"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íš1ïḋé">
            <a:extLst>
              <a:ext uri="{FF2B5EF4-FFF2-40B4-BE49-F238E27FC236}">
                <a16:creationId xmlns:a16="http://schemas.microsoft.com/office/drawing/2014/main" xmlns="" id="{3DEACE59-57D6-4D7B-9511-9B4CF1A545EE}"/>
              </a:ext>
            </a:extLst>
          </p:cNvPr>
          <p:cNvSpPr/>
          <p:nvPr/>
        </p:nvSpPr>
        <p:spPr bwMode="auto">
          <a:xfrm>
            <a:off x="1159077" y="4615667"/>
            <a:ext cx="8145" cy="14309"/>
          </a:xfrm>
          <a:custGeom>
            <a:avLst/>
            <a:gdLst>
              <a:gd name="T0" fmla="*/ 37 w 37"/>
              <a:gd name="T1" fmla="*/ 65 h 65"/>
              <a:gd name="T2" fmla="*/ 0 w 37"/>
              <a:gd name="T3" fmla="*/ 65 h 65"/>
              <a:gd name="T4" fmla="*/ 0 w 37"/>
              <a:gd name="T5" fmla="*/ 0 h 65"/>
              <a:gd name="T6" fmla="*/ 12 w 37"/>
              <a:gd name="T7" fmla="*/ 0 h 65"/>
              <a:gd name="T8" fmla="*/ 12 w 37"/>
              <a:gd name="T9" fmla="*/ 54 h 65"/>
              <a:gd name="T10" fmla="*/ 37 w 37"/>
              <a:gd name="T11" fmla="*/ 54 h 65"/>
              <a:gd name="T12" fmla="*/ 37 w 37"/>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7" h="65">
                <a:moveTo>
                  <a:pt x="37" y="65"/>
                </a:moveTo>
                <a:lnTo>
                  <a:pt x="0" y="65"/>
                </a:lnTo>
                <a:lnTo>
                  <a:pt x="0" y="0"/>
                </a:lnTo>
                <a:lnTo>
                  <a:pt x="12" y="0"/>
                </a:lnTo>
                <a:lnTo>
                  <a:pt x="12" y="54"/>
                </a:lnTo>
                <a:lnTo>
                  <a:pt x="37" y="54"/>
                </a:lnTo>
                <a:lnTo>
                  <a:pt x="37"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ïŝliďé">
            <a:extLst>
              <a:ext uri="{FF2B5EF4-FFF2-40B4-BE49-F238E27FC236}">
                <a16:creationId xmlns:a16="http://schemas.microsoft.com/office/drawing/2014/main" xmlns="" id="{8E0A41C2-B89A-4C54-A678-DC3F2B753C25}"/>
              </a:ext>
            </a:extLst>
          </p:cNvPr>
          <p:cNvSpPr/>
          <p:nvPr/>
        </p:nvSpPr>
        <p:spPr bwMode="auto">
          <a:xfrm>
            <a:off x="1167443" y="4615667"/>
            <a:ext cx="10126" cy="14309"/>
          </a:xfrm>
          <a:custGeom>
            <a:avLst/>
            <a:gdLst>
              <a:gd name="T0" fmla="*/ 0 w 46"/>
              <a:gd name="T1" fmla="*/ 10 h 65"/>
              <a:gd name="T2" fmla="*/ 0 w 46"/>
              <a:gd name="T3" fmla="*/ 0 h 65"/>
              <a:gd name="T4" fmla="*/ 46 w 46"/>
              <a:gd name="T5" fmla="*/ 0 h 65"/>
              <a:gd name="T6" fmla="*/ 46 w 46"/>
              <a:gd name="T7" fmla="*/ 10 h 65"/>
              <a:gd name="T8" fmla="*/ 29 w 46"/>
              <a:gd name="T9" fmla="*/ 10 h 65"/>
              <a:gd name="T10" fmla="*/ 29 w 46"/>
              <a:gd name="T11" fmla="*/ 65 h 65"/>
              <a:gd name="T12" fmla="*/ 17 w 46"/>
              <a:gd name="T13" fmla="*/ 65 h 65"/>
              <a:gd name="T14" fmla="*/ 17 w 46"/>
              <a:gd name="T15" fmla="*/ 10 h 65"/>
              <a:gd name="T16" fmla="*/ 0 w 46"/>
              <a:gd name="T1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5">
                <a:moveTo>
                  <a:pt x="0" y="10"/>
                </a:moveTo>
                <a:lnTo>
                  <a:pt x="0" y="0"/>
                </a:lnTo>
                <a:lnTo>
                  <a:pt x="46" y="0"/>
                </a:lnTo>
                <a:lnTo>
                  <a:pt x="46" y="10"/>
                </a:lnTo>
                <a:lnTo>
                  <a:pt x="29" y="10"/>
                </a:lnTo>
                <a:lnTo>
                  <a:pt x="29" y="65"/>
                </a:lnTo>
                <a:lnTo>
                  <a:pt x="17" y="65"/>
                </a:lnTo>
                <a:lnTo>
                  <a:pt x="17" y="10"/>
                </a:lnTo>
                <a:lnTo>
                  <a:pt x="0" y="1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íŝļíḓe">
            <a:extLst>
              <a:ext uri="{FF2B5EF4-FFF2-40B4-BE49-F238E27FC236}">
                <a16:creationId xmlns:a16="http://schemas.microsoft.com/office/drawing/2014/main" xmlns="" id="{B62074D0-D90C-4FD6-BC6B-7FD286428E3A}"/>
              </a:ext>
            </a:extLst>
          </p:cNvPr>
          <p:cNvSpPr/>
          <p:nvPr/>
        </p:nvSpPr>
        <p:spPr bwMode="auto">
          <a:xfrm>
            <a:off x="1179110" y="4615667"/>
            <a:ext cx="10787"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2" y="37"/>
                  <a:pt x="26" y="43"/>
                  <a:pt x="16" y="43"/>
                </a:cubicBezTo>
                <a:cubicBezTo>
                  <a:pt x="6" y="43"/>
                  <a:pt x="0" y="37"/>
                  <a:pt x="0" y="27"/>
                </a:cubicBezTo>
                <a:cubicBezTo>
                  <a:pt x="0" y="0"/>
                  <a:pt x="0" y="0"/>
                  <a:pt x="0" y="0"/>
                </a:cubicBezTo>
                <a:cubicBezTo>
                  <a:pt x="8" y="0"/>
                  <a:pt x="8" y="0"/>
                  <a:pt x="8" y="0"/>
                </a:cubicBezTo>
                <a:cubicBezTo>
                  <a:pt x="8" y="23"/>
                  <a:pt x="8" y="23"/>
                  <a:pt x="8" y="23"/>
                </a:cubicBezTo>
                <a:cubicBezTo>
                  <a:pt x="7" y="33"/>
                  <a:pt x="10" y="37"/>
                  <a:pt x="16" y="37"/>
                </a:cubicBezTo>
                <a:cubicBezTo>
                  <a:pt x="22" y="37"/>
                  <a:pt x="25"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3" name="íşļîdê">
            <a:extLst>
              <a:ext uri="{FF2B5EF4-FFF2-40B4-BE49-F238E27FC236}">
                <a16:creationId xmlns:a16="http://schemas.microsoft.com/office/drawing/2014/main" xmlns="" id="{FCEE34C6-B0FB-43BF-B990-5462EB6ADEBE}"/>
              </a:ext>
            </a:extLst>
          </p:cNvPr>
          <p:cNvSpPr/>
          <p:nvPr/>
        </p:nvSpPr>
        <p:spPr bwMode="auto">
          <a:xfrm>
            <a:off x="1192318" y="4615667"/>
            <a:ext cx="990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6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9" y="4"/>
                  <a:pt x="29" y="11"/>
                </a:cubicBezTo>
                <a:cubicBezTo>
                  <a:pt x="29"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0" y="39"/>
                  <a:pt x="20" y="35"/>
                  <a:pt x="20" y="31"/>
                </a:cubicBezTo>
                <a:cubicBezTo>
                  <a:pt x="20" y="27"/>
                  <a:pt x="18" y="26"/>
                  <a:pt x="16"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4" name="îşḷiḋé">
            <a:extLst>
              <a:ext uri="{FF2B5EF4-FFF2-40B4-BE49-F238E27FC236}">
                <a16:creationId xmlns:a16="http://schemas.microsoft.com/office/drawing/2014/main" xmlns="" id="{53A7C1B1-72B9-476D-BAA6-0D5B95DAE2BF}"/>
              </a:ext>
            </a:extLst>
          </p:cNvPr>
          <p:cNvSpPr/>
          <p:nvPr/>
        </p:nvSpPr>
        <p:spPr bwMode="auto">
          <a:xfrm>
            <a:off x="1202885" y="4615667"/>
            <a:ext cx="12108" cy="14309"/>
          </a:xfrm>
          <a:custGeom>
            <a:avLst/>
            <a:gdLst>
              <a:gd name="T0" fmla="*/ 11 w 55"/>
              <a:gd name="T1" fmla="*/ 65 h 65"/>
              <a:gd name="T2" fmla="*/ 0 w 55"/>
              <a:gd name="T3" fmla="*/ 65 h 65"/>
              <a:gd name="T4" fmla="*/ 20 w 55"/>
              <a:gd name="T5" fmla="*/ 0 h 65"/>
              <a:gd name="T6" fmla="*/ 35 w 55"/>
              <a:gd name="T7" fmla="*/ 0 h 65"/>
              <a:gd name="T8" fmla="*/ 55 w 55"/>
              <a:gd name="T9" fmla="*/ 65 h 65"/>
              <a:gd name="T10" fmla="*/ 43 w 55"/>
              <a:gd name="T11" fmla="*/ 65 h 65"/>
              <a:gd name="T12" fmla="*/ 38 w 55"/>
              <a:gd name="T13" fmla="*/ 51 h 65"/>
              <a:gd name="T14" fmla="*/ 15 w 55"/>
              <a:gd name="T15" fmla="*/ 51 h 65"/>
              <a:gd name="T16" fmla="*/ 11 w 55"/>
              <a:gd name="T17" fmla="*/ 65 h 65"/>
              <a:gd name="T18" fmla="*/ 18 w 55"/>
              <a:gd name="T19" fmla="*/ 40 h 65"/>
              <a:gd name="T20" fmla="*/ 35 w 55"/>
              <a:gd name="T21" fmla="*/ 40 h 65"/>
              <a:gd name="T22" fmla="*/ 27 w 55"/>
              <a:gd name="T23" fmla="*/ 12 h 65"/>
              <a:gd name="T24" fmla="*/ 27 w 55"/>
              <a:gd name="T25" fmla="*/ 12 h 65"/>
              <a:gd name="T26" fmla="*/ 18 w 55"/>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65">
                <a:moveTo>
                  <a:pt x="11" y="65"/>
                </a:moveTo>
                <a:lnTo>
                  <a:pt x="0" y="65"/>
                </a:lnTo>
                <a:lnTo>
                  <a:pt x="20" y="0"/>
                </a:lnTo>
                <a:lnTo>
                  <a:pt x="35" y="0"/>
                </a:lnTo>
                <a:lnTo>
                  <a:pt x="55" y="65"/>
                </a:lnTo>
                <a:lnTo>
                  <a:pt x="43" y="65"/>
                </a:lnTo>
                <a:lnTo>
                  <a:pt x="38" y="51"/>
                </a:lnTo>
                <a:lnTo>
                  <a:pt x="15" y="51"/>
                </a:lnTo>
                <a:lnTo>
                  <a:pt x="11" y="65"/>
                </a:lnTo>
                <a:close/>
                <a:moveTo>
                  <a:pt x="18" y="40"/>
                </a:moveTo>
                <a:lnTo>
                  <a:pt x="35" y="40"/>
                </a:lnTo>
                <a:lnTo>
                  <a:pt x="27" y="12"/>
                </a:lnTo>
                <a:lnTo>
                  <a:pt x="27" y="12"/>
                </a:lnTo>
                <a:lnTo>
                  <a:pt x="18"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5" name="i$ľïḍe">
            <a:extLst>
              <a:ext uri="{FF2B5EF4-FFF2-40B4-BE49-F238E27FC236}">
                <a16:creationId xmlns:a16="http://schemas.microsoft.com/office/drawing/2014/main" xmlns="" id="{193CA771-1705-465E-84C6-BA7364E4D9E3}"/>
              </a:ext>
            </a:extLst>
          </p:cNvPr>
          <p:cNvSpPr/>
          <p:nvPr/>
        </p:nvSpPr>
        <p:spPr bwMode="auto">
          <a:xfrm>
            <a:off x="1216313" y="4615667"/>
            <a:ext cx="7705" cy="14309"/>
          </a:xfrm>
          <a:custGeom>
            <a:avLst/>
            <a:gdLst>
              <a:gd name="T0" fmla="*/ 35 w 35"/>
              <a:gd name="T1" fmla="*/ 65 h 65"/>
              <a:gd name="T2" fmla="*/ 0 w 35"/>
              <a:gd name="T3" fmla="*/ 65 h 65"/>
              <a:gd name="T4" fmla="*/ 0 w 35"/>
              <a:gd name="T5" fmla="*/ 0 h 65"/>
              <a:gd name="T6" fmla="*/ 10 w 35"/>
              <a:gd name="T7" fmla="*/ 0 h 65"/>
              <a:gd name="T8" fmla="*/ 10 w 35"/>
              <a:gd name="T9" fmla="*/ 54 h 65"/>
              <a:gd name="T10" fmla="*/ 35 w 35"/>
              <a:gd name="T11" fmla="*/ 54 h 65"/>
              <a:gd name="T12" fmla="*/ 35 w 35"/>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5" h="65">
                <a:moveTo>
                  <a:pt x="35" y="65"/>
                </a:moveTo>
                <a:lnTo>
                  <a:pt x="0" y="65"/>
                </a:lnTo>
                <a:lnTo>
                  <a:pt x="0" y="0"/>
                </a:lnTo>
                <a:lnTo>
                  <a:pt x="10" y="0"/>
                </a:lnTo>
                <a:lnTo>
                  <a:pt x="10" y="54"/>
                </a:lnTo>
                <a:lnTo>
                  <a:pt x="35" y="54"/>
                </a:lnTo>
                <a:lnTo>
                  <a:pt x="35"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6" name="íṥḻïḋe">
            <a:extLst>
              <a:ext uri="{FF2B5EF4-FFF2-40B4-BE49-F238E27FC236}">
                <a16:creationId xmlns:a16="http://schemas.microsoft.com/office/drawing/2014/main" xmlns="" id="{21AB7FE3-473B-4557-981B-FE776DB8AD1A}"/>
              </a:ext>
            </a:extLst>
          </p:cNvPr>
          <p:cNvSpPr/>
          <p:nvPr/>
        </p:nvSpPr>
        <p:spPr bwMode="auto">
          <a:xfrm>
            <a:off x="1230622" y="4615667"/>
            <a:ext cx="10787"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1" y="37"/>
                  <a:pt x="26" y="43"/>
                  <a:pt x="16" y="43"/>
                </a:cubicBezTo>
                <a:cubicBezTo>
                  <a:pt x="5" y="43"/>
                  <a:pt x="0" y="37"/>
                  <a:pt x="0" y="27"/>
                </a:cubicBezTo>
                <a:cubicBezTo>
                  <a:pt x="0" y="0"/>
                  <a:pt x="0" y="0"/>
                  <a:pt x="0" y="0"/>
                </a:cubicBezTo>
                <a:cubicBezTo>
                  <a:pt x="8" y="0"/>
                  <a:pt x="8" y="0"/>
                  <a:pt x="8" y="0"/>
                </a:cubicBezTo>
                <a:cubicBezTo>
                  <a:pt x="8" y="23"/>
                  <a:pt x="8" y="23"/>
                  <a:pt x="8" y="23"/>
                </a:cubicBezTo>
                <a:cubicBezTo>
                  <a:pt x="7" y="33"/>
                  <a:pt x="10" y="37"/>
                  <a:pt x="16" y="37"/>
                </a:cubicBezTo>
                <a:cubicBezTo>
                  <a:pt x="22" y="37"/>
                  <a:pt x="24"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7" name="íşḷíḍê">
            <a:extLst>
              <a:ext uri="{FF2B5EF4-FFF2-40B4-BE49-F238E27FC236}">
                <a16:creationId xmlns:a16="http://schemas.microsoft.com/office/drawing/2014/main" xmlns="" id="{4582D2E5-F492-4138-8939-7E3DF1212114}"/>
              </a:ext>
            </a:extLst>
          </p:cNvPr>
          <p:cNvSpPr/>
          <p:nvPr/>
        </p:nvSpPr>
        <p:spPr bwMode="auto">
          <a:xfrm>
            <a:off x="1243610" y="4615667"/>
            <a:ext cx="11447" cy="14309"/>
          </a:xfrm>
          <a:custGeom>
            <a:avLst/>
            <a:gdLst>
              <a:gd name="T0" fmla="*/ 52 w 52"/>
              <a:gd name="T1" fmla="*/ 65 h 65"/>
              <a:gd name="T2" fmla="*/ 34 w 52"/>
              <a:gd name="T3" fmla="*/ 65 h 65"/>
              <a:gd name="T4" fmla="*/ 12 w 52"/>
              <a:gd name="T5" fmla="*/ 10 h 65"/>
              <a:gd name="T6" fmla="*/ 12 w 52"/>
              <a:gd name="T7" fmla="*/ 10 h 65"/>
              <a:gd name="T8" fmla="*/ 12 w 52"/>
              <a:gd name="T9" fmla="*/ 65 h 65"/>
              <a:gd name="T10" fmla="*/ 0 w 52"/>
              <a:gd name="T11" fmla="*/ 65 h 65"/>
              <a:gd name="T12" fmla="*/ 0 w 52"/>
              <a:gd name="T13" fmla="*/ 0 h 65"/>
              <a:gd name="T14" fmla="*/ 18 w 52"/>
              <a:gd name="T15" fmla="*/ 0 h 65"/>
              <a:gd name="T16" fmla="*/ 40 w 52"/>
              <a:gd name="T17" fmla="*/ 51 h 65"/>
              <a:gd name="T18" fmla="*/ 40 w 52"/>
              <a:gd name="T19" fmla="*/ 50 h 65"/>
              <a:gd name="T20" fmla="*/ 40 w 52"/>
              <a:gd name="T21" fmla="*/ 0 h 65"/>
              <a:gd name="T22" fmla="*/ 52 w 52"/>
              <a:gd name="T23" fmla="*/ 0 h 65"/>
              <a:gd name="T24" fmla="*/ 52 w 52"/>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5">
                <a:moveTo>
                  <a:pt x="52" y="65"/>
                </a:moveTo>
                <a:lnTo>
                  <a:pt x="34" y="65"/>
                </a:lnTo>
                <a:lnTo>
                  <a:pt x="12" y="10"/>
                </a:lnTo>
                <a:lnTo>
                  <a:pt x="12" y="10"/>
                </a:lnTo>
                <a:lnTo>
                  <a:pt x="12" y="65"/>
                </a:lnTo>
                <a:lnTo>
                  <a:pt x="0" y="65"/>
                </a:lnTo>
                <a:lnTo>
                  <a:pt x="0" y="0"/>
                </a:lnTo>
                <a:lnTo>
                  <a:pt x="18" y="0"/>
                </a:lnTo>
                <a:lnTo>
                  <a:pt x="40" y="51"/>
                </a:lnTo>
                <a:lnTo>
                  <a:pt x="40" y="50"/>
                </a:lnTo>
                <a:lnTo>
                  <a:pt x="40" y="0"/>
                </a:lnTo>
                <a:lnTo>
                  <a:pt x="52" y="0"/>
                </a:lnTo>
                <a:lnTo>
                  <a:pt x="52"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8" name="ïşḷiďe">
            <a:extLst>
              <a:ext uri="{FF2B5EF4-FFF2-40B4-BE49-F238E27FC236}">
                <a16:creationId xmlns:a16="http://schemas.microsoft.com/office/drawing/2014/main" xmlns="" id="{CD269E0A-A834-42A5-BD4A-2D05DEA0D8C6}"/>
              </a:ext>
            </a:extLst>
          </p:cNvPr>
          <p:cNvSpPr/>
          <p:nvPr/>
        </p:nvSpPr>
        <p:spPr bwMode="auto">
          <a:xfrm>
            <a:off x="1257038" y="4615667"/>
            <a:ext cx="264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9" name="îṧḷiḋe">
            <a:extLst>
              <a:ext uri="{FF2B5EF4-FFF2-40B4-BE49-F238E27FC236}">
                <a16:creationId xmlns:a16="http://schemas.microsoft.com/office/drawing/2014/main" xmlns="" id="{1658BB2C-34D0-4E9C-A601-959AAB227691}"/>
              </a:ext>
            </a:extLst>
          </p:cNvPr>
          <p:cNvSpPr/>
          <p:nvPr/>
        </p:nvSpPr>
        <p:spPr bwMode="auto">
          <a:xfrm>
            <a:off x="1260780" y="4615667"/>
            <a:ext cx="11887" cy="14309"/>
          </a:xfrm>
          <a:custGeom>
            <a:avLst/>
            <a:gdLst>
              <a:gd name="T0" fmla="*/ 21 w 54"/>
              <a:gd name="T1" fmla="*/ 65 h 65"/>
              <a:gd name="T2" fmla="*/ 0 w 54"/>
              <a:gd name="T3" fmla="*/ 0 h 65"/>
              <a:gd name="T4" fmla="*/ 13 w 54"/>
              <a:gd name="T5" fmla="*/ 0 h 65"/>
              <a:gd name="T6" fmla="*/ 28 w 54"/>
              <a:gd name="T7" fmla="*/ 51 h 65"/>
              <a:gd name="T8" fmla="*/ 28 w 54"/>
              <a:gd name="T9" fmla="*/ 51 h 65"/>
              <a:gd name="T10" fmla="*/ 44 w 54"/>
              <a:gd name="T11" fmla="*/ 0 h 65"/>
              <a:gd name="T12" fmla="*/ 54 w 54"/>
              <a:gd name="T13" fmla="*/ 0 h 65"/>
              <a:gd name="T14" fmla="*/ 35 w 54"/>
              <a:gd name="T15" fmla="*/ 65 h 65"/>
              <a:gd name="T16" fmla="*/ 21 w 5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5">
                <a:moveTo>
                  <a:pt x="21" y="65"/>
                </a:moveTo>
                <a:lnTo>
                  <a:pt x="0" y="0"/>
                </a:lnTo>
                <a:lnTo>
                  <a:pt x="13" y="0"/>
                </a:lnTo>
                <a:lnTo>
                  <a:pt x="28" y="51"/>
                </a:lnTo>
                <a:lnTo>
                  <a:pt x="28" y="51"/>
                </a:lnTo>
                <a:lnTo>
                  <a:pt x="44" y="0"/>
                </a:lnTo>
                <a:lnTo>
                  <a:pt x="54" y="0"/>
                </a:lnTo>
                <a:lnTo>
                  <a:pt x="35" y="65"/>
                </a:lnTo>
                <a:lnTo>
                  <a:pt x="21"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0" name="ïŝľîďé">
            <a:extLst>
              <a:ext uri="{FF2B5EF4-FFF2-40B4-BE49-F238E27FC236}">
                <a16:creationId xmlns:a16="http://schemas.microsoft.com/office/drawing/2014/main" xmlns="" id="{40ED82DF-EE62-440B-AA1D-F57102F3C030}"/>
              </a:ext>
            </a:extLst>
          </p:cNvPr>
          <p:cNvSpPr/>
          <p:nvPr/>
        </p:nvSpPr>
        <p:spPr bwMode="auto">
          <a:xfrm>
            <a:off x="1273988" y="4615667"/>
            <a:ext cx="8365" cy="14309"/>
          </a:xfrm>
          <a:custGeom>
            <a:avLst/>
            <a:gdLst>
              <a:gd name="T0" fmla="*/ 0 w 38"/>
              <a:gd name="T1" fmla="*/ 65 h 65"/>
              <a:gd name="T2" fmla="*/ 0 w 38"/>
              <a:gd name="T3" fmla="*/ 0 h 65"/>
              <a:gd name="T4" fmla="*/ 38 w 38"/>
              <a:gd name="T5" fmla="*/ 0 h 65"/>
              <a:gd name="T6" fmla="*/ 38 w 38"/>
              <a:gd name="T7" fmla="*/ 10 h 65"/>
              <a:gd name="T8" fmla="*/ 12 w 38"/>
              <a:gd name="T9" fmla="*/ 10 h 65"/>
              <a:gd name="T10" fmla="*/ 12 w 38"/>
              <a:gd name="T11" fmla="*/ 25 h 65"/>
              <a:gd name="T12" fmla="*/ 35 w 38"/>
              <a:gd name="T13" fmla="*/ 25 h 65"/>
              <a:gd name="T14" fmla="*/ 35 w 38"/>
              <a:gd name="T15" fmla="*/ 36 h 65"/>
              <a:gd name="T16" fmla="*/ 12 w 38"/>
              <a:gd name="T17" fmla="*/ 36 h 65"/>
              <a:gd name="T18" fmla="*/ 12 w 38"/>
              <a:gd name="T19" fmla="*/ 54 h 65"/>
              <a:gd name="T20" fmla="*/ 38 w 38"/>
              <a:gd name="T21" fmla="*/ 54 h 65"/>
              <a:gd name="T22" fmla="*/ 38 w 38"/>
              <a:gd name="T23" fmla="*/ 65 h 65"/>
              <a:gd name="T24" fmla="*/ 0 w 38"/>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65">
                <a:moveTo>
                  <a:pt x="0" y="65"/>
                </a:moveTo>
                <a:lnTo>
                  <a:pt x="0" y="0"/>
                </a:lnTo>
                <a:lnTo>
                  <a:pt x="38" y="0"/>
                </a:lnTo>
                <a:lnTo>
                  <a:pt x="38" y="10"/>
                </a:lnTo>
                <a:lnTo>
                  <a:pt x="12" y="10"/>
                </a:lnTo>
                <a:lnTo>
                  <a:pt x="12" y="25"/>
                </a:lnTo>
                <a:lnTo>
                  <a:pt x="35" y="25"/>
                </a:lnTo>
                <a:lnTo>
                  <a:pt x="35" y="36"/>
                </a:lnTo>
                <a:lnTo>
                  <a:pt x="12" y="36"/>
                </a:lnTo>
                <a:lnTo>
                  <a:pt x="12" y="54"/>
                </a:lnTo>
                <a:lnTo>
                  <a:pt x="38" y="54"/>
                </a:lnTo>
                <a:lnTo>
                  <a:pt x="38" y="65"/>
                </a:lnTo>
                <a:lnTo>
                  <a:pt x="0"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1" name="iṩlíde">
            <a:extLst>
              <a:ext uri="{FF2B5EF4-FFF2-40B4-BE49-F238E27FC236}">
                <a16:creationId xmlns:a16="http://schemas.microsoft.com/office/drawing/2014/main" xmlns="" id="{4B81BF17-5D41-4015-A6B2-0710515228E2}"/>
              </a:ext>
            </a:extLst>
          </p:cNvPr>
          <p:cNvSpPr/>
          <p:nvPr/>
        </p:nvSpPr>
        <p:spPr bwMode="auto">
          <a:xfrm>
            <a:off x="1284335" y="4615667"/>
            <a:ext cx="1012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7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9" y="4"/>
                  <a:pt x="29" y="11"/>
                </a:cubicBezTo>
                <a:cubicBezTo>
                  <a:pt x="29"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1" y="39"/>
                  <a:pt x="20" y="35"/>
                  <a:pt x="20" y="31"/>
                </a:cubicBezTo>
                <a:cubicBezTo>
                  <a:pt x="20" y="27"/>
                  <a:pt x="19" y="26"/>
                  <a:pt x="17"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2" name="íṥļîde">
            <a:extLst>
              <a:ext uri="{FF2B5EF4-FFF2-40B4-BE49-F238E27FC236}">
                <a16:creationId xmlns:a16="http://schemas.microsoft.com/office/drawing/2014/main" xmlns="" id="{313EA87C-39E1-4789-97CE-9DAECAAE89E2}"/>
              </a:ext>
            </a:extLst>
          </p:cNvPr>
          <p:cNvSpPr/>
          <p:nvPr/>
        </p:nvSpPr>
        <p:spPr bwMode="auto">
          <a:xfrm>
            <a:off x="1295342" y="4615227"/>
            <a:ext cx="10126" cy="14749"/>
          </a:xfrm>
          <a:custGeom>
            <a:avLst/>
            <a:gdLst>
              <a:gd name="T0" fmla="*/ 29 w 30"/>
              <a:gd name="T1" fmla="*/ 13 h 44"/>
              <a:gd name="T2" fmla="*/ 21 w 30"/>
              <a:gd name="T3" fmla="*/ 13 h 44"/>
              <a:gd name="T4" fmla="*/ 15 w 30"/>
              <a:gd name="T5" fmla="*/ 7 h 44"/>
              <a:gd name="T6" fmla="*/ 9 w 30"/>
              <a:gd name="T7" fmla="*/ 12 h 44"/>
              <a:gd name="T8" fmla="*/ 15 w 30"/>
              <a:gd name="T9" fmla="*/ 18 h 44"/>
              <a:gd name="T10" fmla="*/ 16 w 30"/>
              <a:gd name="T11" fmla="*/ 18 h 44"/>
              <a:gd name="T12" fmla="*/ 17 w 30"/>
              <a:gd name="T13" fmla="*/ 18 h 44"/>
              <a:gd name="T14" fmla="*/ 30 w 30"/>
              <a:gd name="T15" fmla="*/ 30 h 44"/>
              <a:gd name="T16" fmla="*/ 14 w 30"/>
              <a:gd name="T17" fmla="*/ 44 h 44"/>
              <a:gd name="T18" fmla="*/ 0 w 30"/>
              <a:gd name="T19" fmla="*/ 30 h 44"/>
              <a:gd name="T20" fmla="*/ 8 w 30"/>
              <a:gd name="T21" fmla="*/ 30 h 44"/>
              <a:gd name="T22" fmla="*/ 14 w 30"/>
              <a:gd name="T23" fmla="*/ 38 h 44"/>
              <a:gd name="T24" fmla="*/ 22 w 30"/>
              <a:gd name="T25" fmla="*/ 32 h 44"/>
              <a:gd name="T26" fmla="*/ 15 w 30"/>
              <a:gd name="T27" fmla="*/ 26 h 44"/>
              <a:gd name="T28" fmla="*/ 13 w 30"/>
              <a:gd name="T29" fmla="*/ 26 h 44"/>
              <a:gd name="T30" fmla="*/ 1 w 30"/>
              <a:gd name="T31" fmla="*/ 14 h 44"/>
              <a:gd name="T32" fmla="*/ 16 w 30"/>
              <a:gd name="T33" fmla="*/ 0 h 44"/>
              <a:gd name="T34" fmla="*/ 29 w 30"/>
              <a:gd name="T3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4">
                <a:moveTo>
                  <a:pt x="29" y="13"/>
                </a:moveTo>
                <a:cubicBezTo>
                  <a:pt x="21" y="13"/>
                  <a:pt x="21" y="13"/>
                  <a:pt x="21" y="13"/>
                </a:cubicBezTo>
                <a:cubicBezTo>
                  <a:pt x="21" y="9"/>
                  <a:pt x="19" y="7"/>
                  <a:pt x="15" y="7"/>
                </a:cubicBezTo>
                <a:cubicBezTo>
                  <a:pt x="12" y="7"/>
                  <a:pt x="10" y="9"/>
                  <a:pt x="9" y="12"/>
                </a:cubicBezTo>
                <a:cubicBezTo>
                  <a:pt x="9" y="15"/>
                  <a:pt x="11" y="17"/>
                  <a:pt x="15" y="18"/>
                </a:cubicBezTo>
                <a:cubicBezTo>
                  <a:pt x="16" y="18"/>
                  <a:pt x="16" y="18"/>
                  <a:pt x="16" y="18"/>
                </a:cubicBezTo>
                <a:cubicBezTo>
                  <a:pt x="16" y="18"/>
                  <a:pt x="17" y="18"/>
                  <a:pt x="17" y="18"/>
                </a:cubicBezTo>
                <a:cubicBezTo>
                  <a:pt x="26" y="21"/>
                  <a:pt x="30" y="24"/>
                  <a:pt x="30" y="30"/>
                </a:cubicBezTo>
                <a:cubicBezTo>
                  <a:pt x="30" y="39"/>
                  <a:pt x="25" y="44"/>
                  <a:pt x="14" y="44"/>
                </a:cubicBezTo>
                <a:cubicBezTo>
                  <a:pt x="5" y="44"/>
                  <a:pt x="0" y="39"/>
                  <a:pt x="0" y="30"/>
                </a:cubicBezTo>
                <a:cubicBezTo>
                  <a:pt x="8" y="30"/>
                  <a:pt x="8" y="30"/>
                  <a:pt x="8" y="30"/>
                </a:cubicBezTo>
                <a:cubicBezTo>
                  <a:pt x="8" y="35"/>
                  <a:pt x="10" y="38"/>
                  <a:pt x="14" y="38"/>
                </a:cubicBezTo>
                <a:cubicBezTo>
                  <a:pt x="19" y="38"/>
                  <a:pt x="22" y="36"/>
                  <a:pt x="22" y="32"/>
                </a:cubicBezTo>
                <a:cubicBezTo>
                  <a:pt x="22" y="29"/>
                  <a:pt x="19" y="27"/>
                  <a:pt x="15" y="26"/>
                </a:cubicBezTo>
                <a:cubicBezTo>
                  <a:pt x="14" y="26"/>
                  <a:pt x="13" y="26"/>
                  <a:pt x="13" y="26"/>
                </a:cubicBezTo>
                <a:cubicBezTo>
                  <a:pt x="5" y="24"/>
                  <a:pt x="1" y="20"/>
                  <a:pt x="1" y="14"/>
                </a:cubicBezTo>
                <a:cubicBezTo>
                  <a:pt x="1" y="5"/>
                  <a:pt x="7" y="1"/>
                  <a:pt x="16" y="0"/>
                </a:cubicBezTo>
                <a:cubicBezTo>
                  <a:pt x="24" y="0"/>
                  <a:pt x="29" y="5"/>
                  <a:pt x="29" y="1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3" name="iśļïḋè">
            <a:extLst>
              <a:ext uri="{FF2B5EF4-FFF2-40B4-BE49-F238E27FC236}">
                <a16:creationId xmlns:a16="http://schemas.microsoft.com/office/drawing/2014/main" xmlns="" id="{D38C5A34-2BFB-4D4E-A9FF-EE72C0177EA0}"/>
              </a:ext>
            </a:extLst>
          </p:cNvPr>
          <p:cNvSpPr/>
          <p:nvPr/>
        </p:nvSpPr>
        <p:spPr bwMode="auto">
          <a:xfrm>
            <a:off x="1307229" y="4615667"/>
            <a:ext cx="286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4" name="ïslíḍé">
            <a:extLst>
              <a:ext uri="{FF2B5EF4-FFF2-40B4-BE49-F238E27FC236}">
                <a16:creationId xmlns:a16="http://schemas.microsoft.com/office/drawing/2014/main" xmlns="" id="{0587D092-7E49-48A2-B484-0D5CD9C22E24}"/>
              </a:ext>
            </a:extLst>
          </p:cNvPr>
          <p:cNvSpPr/>
          <p:nvPr/>
        </p:nvSpPr>
        <p:spPr bwMode="auto">
          <a:xfrm>
            <a:off x="1311191" y="4615667"/>
            <a:ext cx="9906" cy="14309"/>
          </a:xfrm>
          <a:custGeom>
            <a:avLst/>
            <a:gdLst>
              <a:gd name="T0" fmla="*/ 0 w 45"/>
              <a:gd name="T1" fmla="*/ 10 h 65"/>
              <a:gd name="T2" fmla="*/ 0 w 45"/>
              <a:gd name="T3" fmla="*/ 0 h 65"/>
              <a:gd name="T4" fmla="*/ 45 w 45"/>
              <a:gd name="T5" fmla="*/ 0 h 65"/>
              <a:gd name="T6" fmla="*/ 45 w 45"/>
              <a:gd name="T7" fmla="*/ 10 h 65"/>
              <a:gd name="T8" fmla="*/ 29 w 45"/>
              <a:gd name="T9" fmla="*/ 10 h 65"/>
              <a:gd name="T10" fmla="*/ 29 w 45"/>
              <a:gd name="T11" fmla="*/ 65 h 65"/>
              <a:gd name="T12" fmla="*/ 16 w 45"/>
              <a:gd name="T13" fmla="*/ 65 h 65"/>
              <a:gd name="T14" fmla="*/ 16 w 45"/>
              <a:gd name="T15" fmla="*/ 10 h 65"/>
              <a:gd name="T16" fmla="*/ 0 w 45"/>
              <a:gd name="T1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5">
                <a:moveTo>
                  <a:pt x="0" y="10"/>
                </a:moveTo>
                <a:lnTo>
                  <a:pt x="0" y="0"/>
                </a:lnTo>
                <a:lnTo>
                  <a:pt x="45" y="0"/>
                </a:lnTo>
                <a:lnTo>
                  <a:pt x="45" y="10"/>
                </a:lnTo>
                <a:lnTo>
                  <a:pt x="29" y="10"/>
                </a:lnTo>
                <a:lnTo>
                  <a:pt x="29" y="65"/>
                </a:lnTo>
                <a:lnTo>
                  <a:pt x="16" y="65"/>
                </a:lnTo>
                <a:lnTo>
                  <a:pt x="16" y="10"/>
                </a:lnTo>
                <a:lnTo>
                  <a:pt x="0" y="1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5" name="í$lîďé">
            <a:extLst>
              <a:ext uri="{FF2B5EF4-FFF2-40B4-BE49-F238E27FC236}">
                <a16:creationId xmlns:a16="http://schemas.microsoft.com/office/drawing/2014/main" xmlns="" id="{8F809D51-AEE8-4A5E-AF68-E5A5D81CA6C7}"/>
              </a:ext>
            </a:extLst>
          </p:cNvPr>
          <p:cNvSpPr/>
          <p:nvPr/>
        </p:nvSpPr>
        <p:spPr bwMode="auto">
          <a:xfrm>
            <a:off x="1321538" y="4615667"/>
            <a:ext cx="11007" cy="14309"/>
          </a:xfrm>
          <a:custGeom>
            <a:avLst/>
            <a:gdLst>
              <a:gd name="T0" fmla="*/ 20 w 50"/>
              <a:gd name="T1" fmla="*/ 65 h 65"/>
              <a:gd name="T2" fmla="*/ 20 w 50"/>
              <a:gd name="T3" fmla="*/ 43 h 65"/>
              <a:gd name="T4" fmla="*/ 0 w 50"/>
              <a:gd name="T5" fmla="*/ 0 h 65"/>
              <a:gd name="T6" fmla="*/ 15 w 50"/>
              <a:gd name="T7" fmla="*/ 0 h 65"/>
              <a:gd name="T8" fmla="*/ 26 w 50"/>
              <a:gd name="T9" fmla="*/ 30 h 65"/>
              <a:gd name="T10" fmla="*/ 38 w 50"/>
              <a:gd name="T11" fmla="*/ 0 h 65"/>
              <a:gd name="T12" fmla="*/ 50 w 50"/>
              <a:gd name="T13" fmla="*/ 0 h 65"/>
              <a:gd name="T14" fmla="*/ 32 w 50"/>
              <a:gd name="T15" fmla="*/ 43 h 65"/>
              <a:gd name="T16" fmla="*/ 32 w 50"/>
              <a:gd name="T17" fmla="*/ 65 h 65"/>
              <a:gd name="T18" fmla="*/ 20 w 50"/>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65">
                <a:moveTo>
                  <a:pt x="20" y="65"/>
                </a:moveTo>
                <a:lnTo>
                  <a:pt x="20" y="43"/>
                </a:lnTo>
                <a:lnTo>
                  <a:pt x="0" y="0"/>
                </a:lnTo>
                <a:lnTo>
                  <a:pt x="15" y="0"/>
                </a:lnTo>
                <a:lnTo>
                  <a:pt x="26" y="30"/>
                </a:lnTo>
                <a:lnTo>
                  <a:pt x="38" y="0"/>
                </a:lnTo>
                <a:lnTo>
                  <a:pt x="50" y="0"/>
                </a:lnTo>
                <a:lnTo>
                  <a:pt x="32" y="43"/>
                </a:lnTo>
                <a:lnTo>
                  <a:pt x="32" y="65"/>
                </a:lnTo>
                <a:lnTo>
                  <a:pt x="20"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6" name="îŝ1ïdê">
            <a:extLst>
              <a:ext uri="{FF2B5EF4-FFF2-40B4-BE49-F238E27FC236}">
                <a16:creationId xmlns:a16="http://schemas.microsoft.com/office/drawing/2014/main" xmlns="" id="{B4BE21BF-9C71-4EA9-88E8-662841B4EC21}"/>
              </a:ext>
            </a:extLst>
          </p:cNvPr>
          <p:cNvSpPr/>
          <p:nvPr/>
        </p:nvSpPr>
        <p:spPr bwMode="auto">
          <a:xfrm>
            <a:off x="1017750" y="4537079"/>
            <a:ext cx="330204" cy="428164"/>
          </a:xfrm>
          <a:custGeom>
            <a:avLst/>
            <a:gdLst>
              <a:gd name="T0" fmla="*/ 985 w 988"/>
              <a:gd name="T1" fmla="*/ 173 h 1283"/>
              <a:gd name="T2" fmla="*/ 978 w 988"/>
              <a:gd name="T3" fmla="*/ 375 h 1283"/>
              <a:gd name="T4" fmla="*/ 971 w 988"/>
              <a:gd name="T5" fmla="*/ 558 h 1283"/>
              <a:gd name="T6" fmla="*/ 965 w 988"/>
              <a:gd name="T7" fmla="*/ 731 h 1283"/>
              <a:gd name="T8" fmla="*/ 943 w 988"/>
              <a:gd name="T9" fmla="*/ 903 h 1283"/>
              <a:gd name="T10" fmla="*/ 819 w 988"/>
              <a:gd name="T11" fmla="*/ 1085 h 1283"/>
              <a:gd name="T12" fmla="*/ 687 w 988"/>
              <a:gd name="T13" fmla="*/ 1187 h 1283"/>
              <a:gd name="T14" fmla="*/ 525 w 988"/>
              <a:gd name="T15" fmla="*/ 1271 h 1283"/>
              <a:gd name="T16" fmla="*/ 443 w 988"/>
              <a:gd name="T17" fmla="*/ 1261 h 1283"/>
              <a:gd name="T18" fmla="*/ 258 w 988"/>
              <a:gd name="T19" fmla="*/ 1157 h 1283"/>
              <a:gd name="T20" fmla="*/ 122 w 988"/>
              <a:gd name="T21" fmla="*/ 1033 h 1283"/>
              <a:gd name="T22" fmla="*/ 27 w 988"/>
              <a:gd name="T23" fmla="*/ 796 h 1283"/>
              <a:gd name="T24" fmla="*/ 21 w 988"/>
              <a:gd name="T25" fmla="*/ 620 h 1283"/>
              <a:gd name="T26" fmla="*/ 14 w 988"/>
              <a:gd name="T27" fmla="*/ 437 h 1283"/>
              <a:gd name="T28" fmla="*/ 6 w 988"/>
              <a:gd name="T29" fmla="*/ 219 h 1283"/>
              <a:gd name="T30" fmla="*/ 0 w 988"/>
              <a:gd name="T31" fmla="*/ 98 h 1283"/>
              <a:gd name="T32" fmla="*/ 67 w 988"/>
              <a:gd name="T33" fmla="*/ 65 h 1283"/>
              <a:gd name="T34" fmla="*/ 184 w 988"/>
              <a:gd name="T35" fmla="*/ 32 h 1283"/>
              <a:gd name="T36" fmla="*/ 281 w 988"/>
              <a:gd name="T37" fmla="*/ 14 h 1283"/>
              <a:gd name="T38" fmla="*/ 380 w 988"/>
              <a:gd name="T39" fmla="*/ 5 h 1283"/>
              <a:gd name="T40" fmla="*/ 510 w 988"/>
              <a:gd name="T41" fmla="*/ 1 h 1283"/>
              <a:gd name="T42" fmla="*/ 614 w 988"/>
              <a:gd name="T43" fmla="*/ 4 h 1283"/>
              <a:gd name="T44" fmla="*/ 702 w 988"/>
              <a:gd name="T45" fmla="*/ 12 h 1283"/>
              <a:gd name="T46" fmla="*/ 812 w 988"/>
              <a:gd name="T47" fmla="*/ 31 h 1283"/>
              <a:gd name="T48" fmla="*/ 968 w 988"/>
              <a:gd name="T49" fmla="*/ 84 h 1283"/>
              <a:gd name="T50" fmla="*/ 43 w 988"/>
              <a:gd name="T51" fmla="*/ 791 h 1283"/>
              <a:gd name="T52" fmla="*/ 68 w 988"/>
              <a:gd name="T53" fmla="*/ 908 h 1283"/>
              <a:gd name="T54" fmla="*/ 187 w 988"/>
              <a:gd name="T55" fmla="*/ 1056 h 1283"/>
              <a:gd name="T56" fmla="*/ 361 w 988"/>
              <a:gd name="T57" fmla="*/ 1161 h 1283"/>
              <a:gd name="T58" fmla="*/ 498 w 988"/>
              <a:gd name="T59" fmla="*/ 1217 h 1283"/>
              <a:gd name="T60" fmla="*/ 662 w 988"/>
              <a:gd name="T61" fmla="*/ 1145 h 1283"/>
              <a:gd name="T62" fmla="*/ 845 w 988"/>
              <a:gd name="T63" fmla="*/ 1019 h 1283"/>
              <a:gd name="T64" fmla="*/ 947 w 988"/>
              <a:gd name="T65" fmla="*/ 804 h 1283"/>
              <a:gd name="T66" fmla="*/ 952 w 988"/>
              <a:gd name="T67" fmla="*/ 659 h 1283"/>
              <a:gd name="T68" fmla="*/ 958 w 988"/>
              <a:gd name="T69" fmla="*/ 472 h 1283"/>
              <a:gd name="T70" fmla="*/ 964 w 988"/>
              <a:gd name="T71" fmla="*/ 326 h 1283"/>
              <a:gd name="T72" fmla="*/ 969 w 988"/>
              <a:gd name="T73" fmla="*/ 172 h 1283"/>
              <a:gd name="T74" fmla="*/ 954 w 988"/>
              <a:gd name="T75" fmla="*/ 98 h 1283"/>
              <a:gd name="T76" fmla="*/ 829 w 988"/>
              <a:gd name="T77" fmla="*/ 52 h 1283"/>
              <a:gd name="T78" fmla="*/ 731 w 988"/>
              <a:gd name="T79" fmla="*/ 32 h 1283"/>
              <a:gd name="T80" fmla="*/ 584 w 988"/>
              <a:gd name="T81" fmla="*/ 17 h 1283"/>
              <a:gd name="T82" fmla="*/ 363 w 988"/>
              <a:gd name="T83" fmla="*/ 21 h 1283"/>
              <a:gd name="T84" fmla="*/ 279 w 988"/>
              <a:gd name="T85" fmla="*/ 30 h 1283"/>
              <a:gd name="T86" fmla="*/ 185 w 988"/>
              <a:gd name="T87" fmla="*/ 48 h 1283"/>
              <a:gd name="T88" fmla="*/ 52 w 988"/>
              <a:gd name="T89" fmla="*/ 90 h 1283"/>
              <a:gd name="T90" fmla="*/ 19 w 988"/>
              <a:gd name="T91" fmla="*/ 134 h 1283"/>
              <a:gd name="T92" fmla="*/ 26 w 988"/>
              <a:gd name="T93" fmla="*/ 335 h 1283"/>
              <a:gd name="T94" fmla="*/ 33 w 988"/>
              <a:gd name="T95" fmla="*/ 526 h 1283"/>
              <a:gd name="T96" fmla="*/ 39 w 988"/>
              <a:gd name="T97" fmla="*/ 712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8" h="1283">
                <a:moveTo>
                  <a:pt x="988" y="108"/>
                </a:moveTo>
                <a:cubicBezTo>
                  <a:pt x="987" y="110"/>
                  <a:pt x="987" y="113"/>
                  <a:pt x="987" y="116"/>
                </a:cubicBezTo>
                <a:cubicBezTo>
                  <a:pt x="986" y="135"/>
                  <a:pt x="985" y="154"/>
                  <a:pt x="985" y="173"/>
                </a:cubicBezTo>
                <a:cubicBezTo>
                  <a:pt x="984" y="201"/>
                  <a:pt x="983" y="229"/>
                  <a:pt x="982" y="257"/>
                </a:cubicBezTo>
                <a:cubicBezTo>
                  <a:pt x="981" y="273"/>
                  <a:pt x="981" y="289"/>
                  <a:pt x="980" y="305"/>
                </a:cubicBezTo>
                <a:cubicBezTo>
                  <a:pt x="979" y="328"/>
                  <a:pt x="978" y="352"/>
                  <a:pt x="978" y="375"/>
                </a:cubicBezTo>
                <a:cubicBezTo>
                  <a:pt x="977" y="403"/>
                  <a:pt x="976" y="430"/>
                  <a:pt x="975" y="458"/>
                </a:cubicBezTo>
                <a:cubicBezTo>
                  <a:pt x="974" y="474"/>
                  <a:pt x="974" y="490"/>
                  <a:pt x="973" y="506"/>
                </a:cubicBezTo>
                <a:cubicBezTo>
                  <a:pt x="972" y="523"/>
                  <a:pt x="972" y="541"/>
                  <a:pt x="971" y="558"/>
                </a:cubicBezTo>
                <a:cubicBezTo>
                  <a:pt x="971" y="575"/>
                  <a:pt x="970" y="593"/>
                  <a:pt x="969" y="610"/>
                </a:cubicBezTo>
                <a:cubicBezTo>
                  <a:pt x="969" y="627"/>
                  <a:pt x="968" y="643"/>
                  <a:pt x="968" y="659"/>
                </a:cubicBezTo>
                <a:cubicBezTo>
                  <a:pt x="967" y="683"/>
                  <a:pt x="966" y="707"/>
                  <a:pt x="965" y="731"/>
                </a:cubicBezTo>
                <a:cubicBezTo>
                  <a:pt x="964" y="750"/>
                  <a:pt x="964" y="768"/>
                  <a:pt x="963" y="786"/>
                </a:cubicBezTo>
                <a:cubicBezTo>
                  <a:pt x="962" y="806"/>
                  <a:pt x="961" y="825"/>
                  <a:pt x="958" y="844"/>
                </a:cubicBezTo>
                <a:cubicBezTo>
                  <a:pt x="956" y="864"/>
                  <a:pt x="950" y="884"/>
                  <a:pt x="943" y="903"/>
                </a:cubicBezTo>
                <a:cubicBezTo>
                  <a:pt x="936" y="924"/>
                  <a:pt x="927" y="943"/>
                  <a:pt x="917" y="961"/>
                </a:cubicBezTo>
                <a:cubicBezTo>
                  <a:pt x="904" y="984"/>
                  <a:pt x="890" y="1006"/>
                  <a:pt x="873" y="1026"/>
                </a:cubicBezTo>
                <a:cubicBezTo>
                  <a:pt x="857" y="1047"/>
                  <a:pt x="838" y="1067"/>
                  <a:pt x="819" y="1085"/>
                </a:cubicBezTo>
                <a:cubicBezTo>
                  <a:pt x="808" y="1096"/>
                  <a:pt x="796" y="1107"/>
                  <a:pt x="785" y="1116"/>
                </a:cubicBezTo>
                <a:cubicBezTo>
                  <a:pt x="770" y="1128"/>
                  <a:pt x="756" y="1139"/>
                  <a:pt x="741" y="1150"/>
                </a:cubicBezTo>
                <a:cubicBezTo>
                  <a:pt x="723" y="1163"/>
                  <a:pt x="705" y="1176"/>
                  <a:pt x="687" y="1187"/>
                </a:cubicBezTo>
                <a:cubicBezTo>
                  <a:pt x="663" y="1202"/>
                  <a:pt x="639" y="1215"/>
                  <a:pt x="614" y="1229"/>
                </a:cubicBezTo>
                <a:cubicBezTo>
                  <a:pt x="605" y="1235"/>
                  <a:pt x="595" y="1240"/>
                  <a:pt x="584" y="1245"/>
                </a:cubicBezTo>
                <a:cubicBezTo>
                  <a:pt x="565" y="1254"/>
                  <a:pt x="545" y="1262"/>
                  <a:pt x="525" y="1271"/>
                </a:cubicBezTo>
                <a:cubicBezTo>
                  <a:pt x="516" y="1275"/>
                  <a:pt x="507" y="1279"/>
                  <a:pt x="498" y="1282"/>
                </a:cubicBezTo>
                <a:cubicBezTo>
                  <a:pt x="497" y="1283"/>
                  <a:pt x="495" y="1283"/>
                  <a:pt x="494" y="1283"/>
                </a:cubicBezTo>
                <a:cubicBezTo>
                  <a:pt x="477" y="1276"/>
                  <a:pt x="460" y="1269"/>
                  <a:pt x="443" y="1261"/>
                </a:cubicBezTo>
                <a:cubicBezTo>
                  <a:pt x="429" y="1255"/>
                  <a:pt x="416" y="1249"/>
                  <a:pt x="403" y="1243"/>
                </a:cubicBezTo>
                <a:cubicBezTo>
                  <a:pt x="378" y="1230"/>
                  <a:pt x="354" y="1217"/>
                  <a:pt x="331" y="1204"/>
                </a:cubicBezTo>
                <a:cubicBezTo>
                  <a:pt x="306" y="1189"/>
                  <a:pt x="282" y="1173"/>
                  <a:pt x="258" y="1157"/>
                </a:cubicBezTo>
                <a:cubicBezTo>
                  <a:pt x="243" y="1147"/>
                  <a:pt x="228" y="1135"/>
                  <a:pt x="214" y="1123"/>
                </a:cubicBezTo>
                <a:cubicBezTo>
                  <a:pt x="196" y="1108"/>
                  <a:pt x="178" y="1092"/>
                  <a:pt x="161" y="1076"/>
                </a:cubicBezTo>
                <a:cubicBezTo>
                  <a:pt x="147" y="1062"/>
                  <a:pt x="134" y="1047"/>
                  <a:pt x="122" y="1033"/>
                </a:cubicBezTo>
                <a:cubicBezTo>
                  <a:pt x="96" y="1002"/>
                  <a:pt x="74" y="969"/>
                  <a:pt x="58" y="933"/>
                </a:cubicBezTo>
                <a:cubicBezTo>
                  <a:pt x="45" y="904"/>
                  <a:pt x="35" y="873"/>
                  <a:pt x="31" y="841"/>
                </a:cubicBezTo>
                <a:cubicBezTo>
                  <a:pt x="29" y="826"/>
                  <a:pt x="28" y="811"/>
                  <a:pt x="27" y="796"/>
                </a:cubicBezTo>
                <a:cubicBezTo>
                  <a:pt x="26" y="770"/>
                  <a:pt x="25" y="745"/>
                  <a:pt x="24" y="720"/>
                </a:cubicBezTo>
                <a:cubicBezTo>
                  <a:pt x="24" y="707"/>
                  <a:pt x="23" y="694"/>
                  <a:pt x="23" y="681"/>
                </a:cubicBezTo>
                <a:cubicBezTo>
                  <a:pt x="22" y="660"/>
                  <a:pt x="22" y="640"/>
                  <a:pt x="21" y="620"/>
                </a:cubicBezTo>
                <a:cubicBezTo>
                  <a:pt x="20" y="597"/>
                  <a:pt x="19" y="574"/>
                  <a:pt x="18" y="551"/>
                </a:cubicBezTo>
                <a:cubicBezTo>
                  <a:pt x="17" y="527"/>
                  <a:pt x="16" y="502"/>
                  <a:pt x="15" y="478"/>
                </a:cubicBezTo>
                <a:cubicBezTo>
                  <a:pt x="14" y="464"/>
                  <a:pt x="14" y="451"/>
                  <a:pt x="14" y="437"/>
                </a:cubicBezTo>
                <a:cubicBezTo>
                  <a:pt x="13" y="419"/>
                  <a:pt x="13" y="402"/>
                  <a:pt x="12" y="385"/>
                </a:cubicBezTo>
                <a:cubicBezTo>
                  <a:pt x="11" y="354"/>
                  <a:pt x="10" y="323"/>
                  <a:pt x="8" y="292"/>
                </a:cubicBezTo>
                <a:cubicBezTo>
                  <a:pt x="8" y="268"/>
                  <a:pt x="7" y="244"/>
                  <a:pt x="6" y="219"/>
                </a:cubicBezTo>
                <a:cubicBezTo>
                  <a:pt x="5" y="196"/>
                  <a:pt x="4" y="172"/>
                  <a:pt x="3" y="149"/>
                </a:cubicBezTo>
                <a:cubicBezTo>
                  <a:pt x="3" y="133"/>
                  <a:pt x="2" y="117"/>
                  <a:pt x="1" y="101"/>
                </a:cubicBezTo>
                <a:cubicBezTo>
                  <a:pt x="1" y="100"/>
                  <a:pt x="1" y="99"/>
                  <a:pt x="0" y="98"/>
                </a:cubicBezTo>
                <a:cubicBezTo>
                  <a:pt x="0" y="97"/>
                  <a:pt x="0" y="97"/>
                  <a:pt x="0" y="96"/>
                </a:cubicBezTo>
                <a:cubicBezTo>
                  <a:pt x="11" y="90"/>
                  <a:pt x="22" y="84"/>
                  <a:pt x="33" y="79"/>
                </a:cubicBezTo>
                <a:cubicBezTo>
                  <a:pt x="44" y="74"/>
                  <a:pt x="56" y="69"/>
                  <a:pt x="67" y="65"/>
                </a:cubicBezTo>
                <a:cubicBezTo>
                  <a:pt x="83" y="59"/>
                  <a:pt x="99" y="54"/>
                  <a:pt x="114" y="49"/>
                </a:cubicBezTo>
                <a:cubicBezTo>
                  <a:pt x="129" y="44"/>
                  <a:pt x="144" y="41"/>
                  <a:pt x="158" y="37"/>
                </a:cubicBezTo>
                <a:cubicBezTo>
                  <a:pt x="167" y="35"/>
                  <a:pt x="175" y="34"/>
                  <a:pt x="184" y="32"/>
                </a:cubicBezTo>
                <a:cubicBezTo>
                  <a:pt x="194" y="29"/>
                  <a:pt x="205" y="27"/>
                  <a:pt x="215" y="25"/>
                </a:cubicBezTo>
                <a:cubicBezTo>
                  <a:pt x="227" y="23"/>
                  <a:pt x="239" y="21"/>
                  <a:pt x="251" y="19"/>
                </a:cubicBezTo>
                <a:cubicBezTo>
                  <a:pt x="261" y="17"/>
                  <a:pt x="271" y="16"/>
                  <a:pt x="281" y="14"/>
                </a:cubicBezTo>
                <a:cubicBezTo>
                  <a:pt x="294" y="13"/>
                  <a:pt x="308" y="11"/>
                  <a:pt x="321" y="10"/>
                </a:cubicBezTo>
                <a:cubicBezTo>
                  <a:pt x="331" y="9"/>
                  <a:pt x="342" y="8"/>
                  <a:pt x="352" y="7"/>
                </a:cubicBezTo>
                <a:cubicBezTo>
                  <a:pt x="361" y="6"/>
                  <a:pt x="371" y="6"/>
                  <a:pt x="380" y="5"/>
                </a:cubicBezTo>
                <a:cubicBezTo>
                  <a:pt x="395" y="4"/>
                  <a:pt x="410" y="2"/>
                  <a:pt x="425" y="2"/>
                </a:cubicBezTo>
                <a:cubicBezTo>
                  <a:pt x="447" y="1"/>
                  <a:pt x="468" y="1"/>
                  <a:pt x="489" y="0"/>
                </a:cubicBezTo>
                <a:cubicBezTo>
                  <a:pt x="490" y="0"/>
                  <a:pt x="509" y="1"/>
                  <a:pt x="510" y="1"/>
                </a:cubicBezTo>
                <a:cubicBezTo>
                  <a:pt x="521" y="1"/>
                  <a:pt x="532" y="1"/>
                  <a:pt x="543" y="1"/>
                </a:cubicBezTo>
                <a:cubicBezTo>
                  <a:pt x="559" y="2"/>
                  <a:pt x="575" y="2"/>
                  <a:pt x="591" y="3"/>
                </a:cubicBezTo>
                <a:cubicBezTo>
                  <a:pt x="599" y="3"/>
                  <a:pt x="607" y="3"/>
                  <a:pt x="614" y="4"/>
                </a:cubicBezTo>
                <a:cubicBezTo>
                  <a:pt x="627" y="5"/>
                  <a:pt x="640" y="6"/>
                  <a:pt x="653" y="7"/>
                </a:cubicBezTo>
                <a:cubicBezTo>
                  <a:pt x="661" y="8"/>
                  <a:pt x="670" y="9"/>
                  <a:pt x="678" y="9"/>
                </a:cubicBezTo>
                <a:cubicBezTo>
                  <a:pt x="686" y="10"/>
                  <a:pt x="694" y="11"/>
                  <a:pt x="702" y="12"/>
                </a:cubicBezTo>
                <a:cubicBezTo>
                  <a:pt x="713" y="14"/>
                  <a:pt x="723" y="15"/>
                  <a:pt x="734" y="16"/>
                </a:cubicBezTo>
                <a:cubicBezTo>
                  <a:pt x="746" y="18"/>
                  <a:pt x="758" y="21"/>
                  <a:pt x="770" y="23"/>
                </a:cubicBezTo>
                <a:cubicBezTo>
                  <a:pt x="784" y="26"/>
                  <a:pt x="798" y="28"/>
                  <a:pt x="812" y="31"/>
                </a:cubicBezTo>
                <a:cubicBezTo>
                  <a:pt x="828" y="35"/>
                  <a:pt x="843" y="38"/>
                  <a:pt x="859" y="43"/>
                </a:cubicBezTo>
                <a:cubicBezTo>
                  <a:pt x="877" y="48"/>
                  <a:pt x="895" y="53"/>
                  <a:pt x="912" y="60"/>
                </a:cubicBezTo>
                <a:cubicBezTo>
                  <a:pt x="931" y="67"/>
                  <a:pt x="950" y="76"/>
                  <a:pt x="968" y="84"/>
                </a:cubicBezTo>
                <a:cubicBezTo>
                  <a:pt x="975" y="87"/>
                  <a:pt x="981" y="92"/>
                  <a:pt x="988" y="96"/>
                </a:cubicBezTo>
                <a:cubicBezTo>
                  <a:pt x="988" y="100"/>
                  <a:pt x="988" y="104"/>
                  <a:pt x="988" y="108"/>
                </a:cubicBezTo>
                <a:close/>
                <a:moveTo>
                  <a:pt x="43" y="791"/>
                </a:moveTo>
                <a:cubicBezTo>
                  <a:pt x="43" y="791"/>
                  <a:pt x="42" y="791"/>
                  <a:pt x="42" y="791"/>
                </a:cubicBezTo>
                <a:cubicBezTo>
                  <a:pt x="43" y="801"/>
                  <a:pt x="44" y="811"/>
                  <a:pt x="45" y="822"/>
                </a:cubicBezTo>
                <a:cubicBezTo>
                  <a:pt x="47" y="852"/>
                  <a:pt x="55" y="881"/>
                  <a:pt x="68" y="908"/>
                </a:cubicBezTo>
                <a:cubicBezTo>
                  <a:pt x="74" y="924"/>
                  <a:pt x="82" y="939"/>
                  <a:pt x="91" y="952"/>
                </a:cubicBezTo>
                <a:cubicBezTo>
                  <a:pt x="103" y="970"/>
                  <a:pt x="116" y="987"/>
                  <a:pt x="130" y="1003"/>
                </a:cubicBezTo>
                <a:cubicBezTo>
                  <a:pt x="147" y="1023"/>
                  <a:pt x="166" y="1040"/>
                  <a:pt x="187" y="1056"/>
                </a:cubicBezTo>
                <a:cubicBezTo>
                  <a:pt x="202" y="1069"/>
                  <a:pt x="218" y="1080"/>
                  <a:pt x="235" y="1091"/>
                </a:cubicBezTo>
                <a:cubicBezTo>
                  <a:pt x="258" y="1106"/>
                  <a:pt x="281" y="1120"/>
                  <a:pt x="305" y="1133"/>
                </a:cubicBezTo>
                <a:cubicBezTo>
                  <a:pt x="323" y="1143"/>
                  <a:pt x="342" y="1152"/>
                  <a:pt x="361" y="1161"/>
                </a:cubicBezTo>
                <a:cubicBezTo>
                  <a:pt x="382" y="1171"/>
                  <a:pt x="404" y="1181"/>
                  <a:pt x="427" y="1190"/>
                </a:cubicBezTo>
                <a:cubicBezTo>
                  <a:pt x="448" y="1200"/>
                  <a:pt x="471" y="1208"/>
                  <a:pt x="493" y="1217"/>
                </a:cubicBezTo>
                <a:cubicBezTo>
                  <a:pt x="494" y="1218"/>
                  <a:pt x="496" y="1218"/>
                  <a:pt x="498" y="1217"/>
                </a:cubicBezTo>
                <a:cubicBezTo>
                  <a:pt x="510" y="1212"/>
                  <a:pt x="523" y="1208"/>
                  <a:pt x="535" y="1203"/>
                </a:cubicBezTo>
                <a:cubicBezTo>
                  <a:pt x="548" y="1197"/>
                  <a:pt x="561" y="1192"/>
                  <a:pt x="573" y="1187"/>
                </a:cubicBezTo>
                <a:cubicBezTo>
                  <a:pt x="603" y="1173"/>
                  <a:pt x="633" y="1160"/>
                  <a:pt x="662" y="1145"/>
                </a:cubicBezTo>
                <a:cubicBezTo>
                  <a:pt x="685" y="1133"/>
                  <a:pt x="709" y="1120"/>
                  <a:pt x="732" y="1106"/>
                </a:cubicBezTo>
                <a:cubicBezTo>
                  <a:pt x="751" y="1094"/>
                  <a:pt x="769" y="1081"/>
                  <a:pt x="787" y="1068"/>
                </a:cubicBezTo>
                <a:cubicBezTo>
                  <a:pt x="808" y="1053"/>
                  <a:pt x="827" y="1036"/>
                  <a:pt x="845" y="1019"/>
                </a:cubicBezTo>
                <a:cubicBezTo>
                  <a:pt x="866" y="997"/>
                  <a:pt x="885" y="973"/>
                  <a:pt x="902" y="947"/>
                </a:cubicBezTo>
                <a:cubicBezTo>
                  <a:pt x="913" y="928"/>
                  <a:pt x="923" y="907"/>
                  <a:pt x="931" y="886"/>
                </a:cubicBezTo>
                <a:cubicBezTo>
                  <a:pt x="940" y="860"/>
                  <a:pt x="945" y="832"/>
                  <a:pt x="947" y="804"/>
                </a:cubicBezTo>
                <a:cubicBezTo>
                  <a:pt x="948" y="788"/>
                  <a:pt x="948" y="772"/>
                  <a:pt x="949" y="756"/>
                </a:cubicBezTo>
                <a:cubicBezTo>
                  <a:pt x="949" y="739"/>
                  <a:pt x="950" y="723"/>
                  <a:pt x="950" y="707"/>
                </a:cubicBezTo>
                <a:cubicBezTo>
                  <a:pt x="951" y="691"/>
                  <a:pt x="951" y="675"/>
                  <a:pt x="952" y="659"/>
                </a:cubicBezTo>
                <a:cubicBezTo>
                  <a:pt x="953" y="640"/>
                  <a:pt x="953" y="621"/>
                  <a:pt x="954" y="602"/>
                </a:cubicBezTo>
                <a:cubicBezTo>
                  <a:pt x="955" y="577"/>
                  <a:pt x="955" y="552"/>
                  <a:pt x="956" y="528"/>
                </a:cubicBezTo>
                <a:cubicBezTo>
                  <a:pt x="957" y="509"/>
                  <a:pt x="958" y="491"/>
                  <a:pt x="958" y="472"/>
                </a:cubicBezTo>
                <a:cubicBezTo>
                  <a:pt x="959" y="454"/>
                  <a:pt x="960" y="435"/>
                  <a:pt x="960" y="417"/>
                </a:cubicBezTo>
                <a:cubicBezTo>
                  <a:pt x="961" y="403"/>
                  <a:pt x="961" y="388"/>
                  <a:pt x="962" y="374"/>
                </a:cubicBezTo>
                <a:cubicBezTo>
                  <a:pt x="963" y="358"/>
                  <a:pt x="963" y="342"/>
                  <a:pt x="964" y="326"/>
                </a:cubicBezTo>
                <a:cubicBezTo>
                  <a:pt x="964" y="307"/>
                  <a:pt x="965" y="287"/>
                  <a:pt x="966" y="268"/>
                </a:cubicBezTo>
                <a:cubicBezTo>
                  <a:pt x="966" y="250"/>
                  <a:pt x="967" y="231"/>
                  <a:pt x="967" y="213"/>
                </a:cubicBezTo>
                <a:cubicBezTo>
                  <a:pt x="968" y="199"/>
                  <a:pt x="968" y="186"/>
                  <a:pt x="969" y="172"/>
                </a:cubicBezTo>
                <a:cubicBezTo>
                  <a:pt x="969" y="152"/>
                  <a:pt x="970" y="131"/>
                  <a:pt x="971" y="110"/>
                </a:cubicBezTo>
                <a:cubicBezTo>
                  <a:pt x="971" y="109"/>
                  <a:pt x="970" y="106"/>
                  <a:pt x="969" y="106"/>
                </a:cubicBezTo>
                <a:cubicBezTo>
                  <a:pt x="964" y="103"/>
                  <a:pt x="959" y="100"/>
                  <a:pt x="954" y="98"/>
                </a:cubicBezTo>
                <a:cubicBezTo>
                  <a:pt x="934" y="89"/>
                  <a:pt x="915" y="80"/>
                  <a:pt x="894" y="72"/>
                </a:cubicBezTo>
                <a:cubicBezTo>
                  <a:pt x="885" y="68"/>
                  <a:pt x="875" y="65"/>
                  <a:pt x="865" y="62"/>
                </a:cubicBezTo>
                <a:cubicBezTo>
                  <a:pt x="853" y="58"/>
                  <a:pt x="841" y="55"/>
                  <a:pt x="829" y="52"/>
                </a:cubicBezTo>
                <a:cubicBezTo>
                  <a:pt x="818" y="49"/>
                  <a:pt x="807" y="46"/>
                  <a:pt x="796" y="44"/>
                </a:cubicBezTo>
                <a:cubicBezTo>
                  <a:pt x="782" y="41"/>
                  <a:pt x="769" y="39"/>
                  <a:pt x="756" y="36"/>
                </a:cubicBezTo>
                <a:cubicBezTo>
                  <a:pt x="747" y="35"/>
                  <a:pt x="739" y="33"/>
                  <a:pt x="731" y="32"/>
                </a:cubicBezTo>
                <a:cubicBezTo>
                  <a:pt x="715" y="30"/>
                  <a:pt x="699" y="28"/>
                  <a:pt x="684" y="26"/>
                </a:cubicBezTo>
                <a:cubicBezTo>
                  <a:pt x="669" y="24"/>
                  <a:pt x="654" y="22"/>
                  <a:pt x="639" y="21"/>
                </a:cubicBezTo>
                <a:cubicBezTo>
                  <a:pt x="621" y="19"/>
                  <a:pt x="602" y="18"/>
                  <a:pt x="584" y="17"/>
                </a:cubicBezTo>
                <a:cubicBezTo>
                  <a:pt x="566" y="16"/>
                  <a:pt x="548" y="16"/>
                  <a:pt x="530" y="16"/>
                </a:cubicBezTo>
                <a:cubicBezTo>
                  <a:pt x="493" y="16"/>
                  <a:pt x="456" y="16"/>
                  <a:pt x="420" y="17"/>
                </a:cubicBezTo>
                <a:cubicBezTo>
                  <a:pt x="401" y="18"/>
                  <a:pt x="382" y="20"/>
                  <a:pt x="363" y="21"/>
                </a:cubicBezTo>
                <a:cubicBezTo>
                  <a:pt x="357" y="22"/>
                  <a:pt x="350" y="22"/>
                  <a:pt x="343" y="23"/>
                </a:cubicBezTo>
                <a:cubicBezTo>
                  <a:pt x="333" y="24"/>
                  <a:pt x="323" y="25"/>
                  <a:pt x="313" y="26"/>
                </a:cubicBezTo>
                <a:cubicBezTo>
                  <a:pt x="302" y="28"/>
                  <a:pt x="291" y="29"/>
                  <a:pt x="279" y="30"/>
                </a:cubicBezTo>
                <a:cubicBezTo>
                  <a:pt x="269" y="32"/>
                  <a:pt x="259" y="33"/>
                  <a:pt x="249" y="35"/>
                </a:cubicBezTo>
                <a:cubicBezTo>
                  <a:pt x="238" y="37"/>
                  <a:pt x="226" y="39"/>
                  <a:pt x="215" y="41"/>
                </a:cubicBezTo>
                <a:cubicBezTo>
                  <a:pt x="205" y="43"/>
                  <a:pt x="195" y="45"/>
                  <a:pt x="185" y="48"/>
                </a:cubicBezTo>
                <a:cubicBezTo>
                  <a:pt x="171" y="51"/>
                  <a:pt x="158" y="54"/>
                  <a:pt x="145" y="57"/>
                </a:cubicBezTo>
                <a:cubicBezTo>
                  <a:pt x="134" y="60"/>
                  <a:pt x="124" y="64"/>
                  <a:pt x="113" y="67"/>
                </a:cubicBezTo>
                <a:cubicBezTo>
                  <a:pt x="92" y="73"/>
                  <a:pt x="72" y="81"/>
                  <a:pt x="52" y="90"/>
                </a:cubicBezTo>
                <a:cubicBezTo>
                  <a:pt x="43" y="95"/>
                  <a:pt x="33" y="99"/>
                  <a:pt x="24" y="103"/>
                </a:cubicBezTo>
                <a:cubicBezTo>
                  <a:pt x="20" y="106"/>
                  <a:pt x="17" y="108"/>
                  <a:pt x="18" y="114"/>
                </a:cubicBezTo>
                <a:cubicBezTo>
                  <a:pt x="19" y="121"/>
                  <a:pt x="18" y="128"/>
                  <a:pt x="19" y="134"/>
                </a:cubicBezTo>
                <a:cubicBezTo>
                  <a:pt x="19" y="159"/>
                  <a:pt x="20" y="184"/>
                  <a:pt x="21" y="209"/>
                </a:cubicBezTo>
                <a:cubicBezTo>
                  <a:pt x="22" y="218"/>
                  <a:pt x="22" y="226"/>
                  <a:pt x="22" y="234"/>
                </a:cubicBezTo>
                <a:cubicBezTo>
                  <a:pt x="23" y="268"/>
                  <a:pt x="25" y="302"/>
                  <a:pt x="26" y="335"/>
                </a:cubicBezTo>
                <a:cubicBezTo>
                  <a:pt x="27" y="363"/>
                  <a:pt x="28" y="390"/>
                  <a:pt x="29" y="418"/>
                </a:cubicBezTo>
                <a:cubicBezTo>
                  <a:pt x="30" y="443"/>
                  <a:pt x="31" y="467"/>
                  <a:pt x="32" y="492"/>
                </a:cubicBezTo>
                <a:cubicBezTo>
                  <a:pt x="33" y="503"/>
                  <a:pt x="33" y="514"/>
                  <a:pt x="33" y="526"/>
                </a:cubicBezTo>
                <a:cubicBezTo>
                  <a:pt x="34" y="558"/>
                  <a:pt x="35" y="590"/>
                  <a:pt x="37" y="622"/>
                </a:cubicBezTo>
                <a:cubicBezTo>
                  <a:pt x="37" y="638"/>
                  <a:pt x="38" y="654"/>
                  <a:pt x="38" y="671"/>
                </a:cubicBezTo>
                <a:cubicBezTo>
                  <a:pt x="39" y="685"/>
                  <a:pt x="39" y="698"/>
                  <a:pt x="39" y="712"/>
                </a:cubicBezTo>
                <a:cubicBezTo>
                  <a:pt x="40" y="738"/>
                  <a:pt x="42" y="765"/>
                  <a:pt x="43" y="79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7" name="îṡḻîḓè">
            <a:extLst>
              <a:ext uri="{FF2B5EF4-FFF2-40B4-BE49-F238E27FC236}">
                <a16:creationId xmlns:a16="http://schemas.microsoft.com/office/drawing/2014/main" xmlns="" id="{6B8A2A0D-1BA8-4AA9-BB32-CAD67A1ABCBA}"/>
              </a:ext>
            </a:extLst>
          </p:cNvPr>
          <p:cNvSpPr/>
          <p:nvPr/>
        </p:nvSpPr>
        <p:spPr bwMode="auto">
          <a:xfrm>
            <a:off x="1090615" y="4645606"/>
            <a:ext cx="184694" cy="184254"/>
          </a:xfrm>
          <a:custGeom>
            <a:avLst/>
            <a:gdLst>
              <a:gd name="T0" fmla="*/ 7 w 553"/>
              <a:gd name="T1" fmla="*/ 550 h 552"/>
              <a:gd name="T2" fmla="*/ 15 w 553"/>
              <a:gd name="T3" fmla="*/ 110 h 552"/>
              <a:gd name="T4" fmla="*/ 74 w 553"/>
              <a:gd name="T5" fmla="*/ 99 h 552"/>
              <a:gd name="T6" fmla="*/ 254 w 553"/>
              <a:gd name="T7" fmla="*/ 5 h 552"/>
              <a:gd name="T8" fmla="*/ 425 w 553"/>
              <a:gd name="T9" fmla="*/ 96 h 552"/>
              <a:gd name="T10" fmla="*/ 526 w 553"/>
              <a:gd name="T11" fmla="*/ 92 h 552"/>
              <a:gd name="T12" fmla="*/ 531 w 553"/>
              <a:gd name="T13" fmla="*/ 215 h 552"/>
              <a:gd name="T14" fmla="*/ 490 w 553"/>
              <a:gd name="T15" fmla="*/ 272 h 552"/>
              <a:gd name="T16" fmla="*/ 434 w 553"/>
              <a:gd name="T17" fmla="*/ 472 h 552"/>
              <a:gd name="T18" fmla="*/ 111 w 553"/>
              <a:gd name="T19" fmla="*/ 463 h 552"/>
              <a:gd name="T20" fmla="*/ 254 w 553"/>
              <a:gd name="T21" fmla="*/ 54 h 552"/>
              <a:gd name="T22" fmla="*/ 179 w 553"/>
              <a:gd name="T23" fmla="*/ 123 h 552"/>
              <a:gd name="T24" fmla="*/ 156 w 553"/>
              <a:gd name="T25" fmla="*/ 146 h 552"/>
              <a:gd name="T26" fmla="*/ 139 w 553"/>
              <a:gd name="T27" fmla="*/ 184 h 552"/>
              <a:gd name="T28" fmla="*/ 110 w 553"/>
              <a:gd name="T29" fmla="*/ 206 h 552"/>
              <a:gd name="T30" fmla="*/ 160 w 553"/>
              <a:gd name="T31" fmla="*/ 219 h 552"/>
              <a:gd name="T32" fmla="*/ 166 w 553"/>
              <a:gd name="T33" fmla="*/ 179 h 552"/>
              <a:gd name="T34" fmla="*/ 225 w 553"/>
              <a:gd name="T35" fmla="*/ 110 h 552"/>
              <a:gd name="T36" fmla="*/ 306 w 553"/>
              <a:gd name="T37" fmla="*/ 205 h 552"/>
              <a:gd name="T38" fmla="*/ 113 w 553"/>
              <a:gd name="T39" fmla="*/ 319 h 552"/>
              <a:gd name="T40" fmla="*/ 223 w 553"/>
              <a:gd name="T41" fmla="*/ 256 h 552"/>
              <a:gd name="T42" fmla="*/ 393 w 553"/>
              <a:gd name="T43" fmla="*/ 218 h 552"/>
              <a:gd name="T44" fmla="*/ 423 w 553"/>
              <a:gd name="T45" fmla="*/ 199 h 552"/>
              <a:gd name="T46" fmla="*/ 423 w 553"/>
              <a:gd name="T47" fmla="*/ 169 h 552"/>
              <a:gd name="T48" fmla="*/ 389 w 553"/>
              <a:gd name="T49" fmla="*/ 142 h 552"/>
              <a:gd name="T50" fmla="*/ 378 w 553"/>
              <a:gd name="T51" fmla="*/ 129 h 552"/>
              <a:gd name="T52" fmla="*/ 314 w 553"/>
              <a:gd name="T53" fmla="*/ 92 h 552"/>
              <a:gd name="T54" fmla="*/ 368 w 553"/>
              <a:gd name="T55" fmla="*/ 158 h 552"/>
              <a:gd name="T56" fmla="*/ 483 w 553"/>
              <a:gd name="T57" fmla="*/ 240 h 552"/>
              <a:gd name="T58" fmla="*/ 250 w 553"/>
              <a:gd name="T59" fmla="*/ 46 h 552"/>
              <a:gd name="T60" fmla="*/ 359 w 553"/>
              <a:gd name="T61" fmla="*/ 49 h 552"/>
              <a:gd name="T62" fmla="*/ 263 w 553"/>
              <a:gd name="T63" fmla="*/ 15 h 552"/>
              <a:gd name="T64" fmla="*/ 207 w 553"/>
              <a:gd name="T65" fmla="*/ 183 h 552"/>
              <a:gd name="T66" fmla="*/ 310 w 553"/>
              <a:gd name="T67" fmla="*/ 212 h 552"/>
              <a:gd name="T68" fmla="*/ 469 w 553"/>
              <a:gd name="T69" fmla="*/ 142 h 552"/>
              <a:gd name="T70" fmla="*/ 150 w 553"/>
              <a:gd name="T71" fmla="*/ 104 h 552"/>
              <a:gd name="T72" fmla="*/ 64 w 553"/>
              <a:gd name="T73" fmla="*/ 118 h 552"/>
              <a:gd name="T74" fmla="*/ 49 w 553"/>
              <a:gd name="T75" fmla="*/ 109 h 552"/>
              <a:gd name="T76" fmla="*/ 526 w 553"/>
              <a:gd name="T77" fmla="*/ 99 h 552"/>
              <a:gd name="T78" fmla="*/ 508 w 553"/>
              <a:gd name="T79" fmla="*/ 154 h 552"/>
              <a:gd name="T80" fmla="*/ 443 w 553"/>
              <a:gd name="T81" fmla="*/ 184 h 552"/>
              <a:gd name="T82" fmla="*/ 114 w 553"/>
              <a:gd name="T83" fmla="*/ 185 h 552"/>
              <a:gd name="T84" fmla="*/ 443 w 553"/>
              <a:gd name="T85" fmla="*/ 266 h 552"/>
              <a:gd name="T86" fmla="*/ 146 w 553"/>
              <a:gd name="T87" fmla="*/ 257 h 552"/>
              <a:gd name="T88" fmla="*/ 342 w 553"/>
              <a:gd name="T89" fmla="*/ 76 h 552"/>
              <a:gd name="T90" fmla="*/ 481 w 553"/>
              <a:gd name="T91" fmla="*/ 276 h 552"/>
              <a:gd name="T92" fmla="*/ 284 w 553"/>
              <a:gd name="T93" fmla="*/ 278 h 552"/>
              <a:gd name="T94" fmla="*/ 445 w 553"/>
              <a:gd name="T95" fmla="*/ 412 h 552"/>
              <a:gd name="T96" fmla="*/ 293 w 553"/>
              <a:gd name="T97" fmla="*/ 283 h 552"/>
              <a:gd name="T98" fmla="*/ 261 w 553"/>
              <a:gd name="T99" fmla="*/ 296 h 552"/>
              <a:gd name="T100" fmla="*/ 340 w 553"/>
              <a:gd name="T101" fmla="*/ 286 h 552"/>
              <a:gd name="T102" fmla="*/ 446 w 553"/>
              <a:gd name="T103" fmla="*/ 429 h 552"/>
              <a:gd name="T104" fmla="*/ 240 w 553"/>
              <a:gd name="T105" fmla="*/ 301 h 552"/>
              <a:gd name="T106" fmla="*/ 397 w 553"/>
              <a:gd name="T107" fmla="*/ 329 h 552"/>
              <a:gd name="T108" fmla="*/ 160 w 553"/>
              <a:gd name="T109" fmla="*/ 330 h 552"/>
              <a:gd name="T110" fmla="*/ 182 w 553"/>
              <a:gd name="T111" fmla="*/ 314 h 552"/>
              <a:gd name="T112" fmla="*/ 103 w 553"/>
              <a:gd name="T113" fmla="*/ 359 h 552"/>
              <a:gd name="T114" fmla="*/ 360 w 553"/>
              <a:gd name="T115" fmla="*/ 292 h 552"/>
              <a:gd name="T116" fmla="*/ 428 w 553"/>
              <a:gd name="T117" fmla="*/ 359 h 552"/>
              <a:gd name="T118" fmla="*/ 73 w 553"/>
              <a:gd name="T119" fmla="*/ 30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3" h="552">
                <a:moveTo>
                  <a:pt x="64" y="504"/>
                </a:moveTo>
                <a:cubicBezTo>
                  <a:pt x="64" y="501"/>
                  <a:pt x="64" y="500"/>
                  <a:pt x="64" y="498"/>
                </a:cubicBezTo>
                <a:cubicBezTo>
                  <a:pt x="64" y="443"/>
                  <a:pt x="64" y="388"/>
                  <a:pt x="64" y="333"/>
                </a:cubicBezTo>
                <a:cubicBezTo>
                  <a:pt x="63" y="284"/>
                  <a:pt x="63" y="236"/>
                  <a:pt x="63" y="188"/>
                </a:cubicBezTo>
                <a:cubicBezTo>
                  <a:pt x="63" y="185"/>
                  <a:pt x="62" y="183"/>
                  <a:pt x="59" y="183"/>
                </a:cubicBezTo>
                <a:cubicBezTo>
                  <a:pt x="54" y="183"/>
                  <a:pt x="48" y="183"/>
                  <a:pt x="43" y="183"/>
                </a:cubicBezTo>
                <a:cubicBezTo>
                  <a:pt x="42" y="183"/>
                  <a:pt x="41" y="184"/>
                  <a:pt x="40" y="185"/>
                </a:cubicBezTo>
                <a:cubicBezTo>
                  <a:pt x="40" y="186"/>
                  <a:pt x="40" y="187"/>
                  <a:pt x="40" y="188"/>
                </a:cubicBezTo>
                <a:cubicBezTo>
                  <a:pt x="40" y="201"/>
                  <a:pt x="40" y="214"/>
                  <a:pt x="39" y="227"/>
                </a:cubicBezTo>
                <a:cubicBezTo>
                  <a:pt x="38" y="254"/>
                  <a:pt x="37" y="281"/>
                  <a:pt x="36" y="308"/>
                </a:cubicBezTo>
                <a:cubicBezTo>
                  <a:pt x="35" y="326"/>
                  <a:pt x="34" y="345"/>
                  <a:pt x="34" y="364"/>
                </a:cubicBezTo>
                <a:cubicBezTo>
                  <a:pt x="33" y="388"/>
                  <a:pt x="32" y="413"/>
                  <a:pt x="31" y="437"/>
                </a:cubicBezTo>
                <a:cubicBezTo>
                  <a:pt x="30" y="462"/>
                  <a:pt x="29" y="486"/>
                  <a:pt x="28" y="511"/>
                </a:cubicBezTo>
                <a:cubicBezTo>
                  <a:pt x="28" y="516"/>
                  <a:pt x="28" y="522"/>
                  <a:pt x="27" y="527"/>
                </a:cubicBezTo>
                <a:cubicBezTo>
                  <a:pt x="27" y="530"/>
                  <a:pt x="25" y="533"/>
                  <a:pt x="23" y="535"/>
                </a:cubicBezTo>
                <a:cubicBezTo>
                  <a:pt x="18" y="540"/>
                  <a:pt x="12" y="545"/>
                  <a:pt x="7" y="550"/>
                </a:cubicBezTo>
                <a:cubicBezTo>
                  <a:pt x="6" y="551"/>
                  <a:pt x="6" y="551"/>
                  <a:pt x="4" y="552"/>
                </a:cubicBezTo>
                <a:cubicBezTo>
                  <a:pt x="4" y="546"/>
                  <a:pt x="5" y="541"/>
                  <a:pt x="5" y="536"/>
                </a:cubicBezTo>
                <a:cubicBezTo>
                  <a:pt x="6" y="518"/>
                  <a:pt x="7" y="500"/>
                  <a:pt x="8" y="482"/>
                </a:cubicBezTo>
                <a:cubicBezTo>
                  <a:pt x="9" y="460"/>
                  <a:pt x="10" y="438"/>
                  <a:pt x="11" y="415"/>
                </a:cubicBezTo>
                <a:cubicBezTo>
                  <a:pt x="12" y="395"/>
                  <a:pt x="14" y="375"/>
                  <a:pt x="15" y="355"/>
                </a:cubicBezTo>
                <a:cubicBezTo>
                  <a:pt x="16" y="331"/>
                  <a:pt x="17" y="308"/>
                  <a:pt x="18" y="285"/>
                </a:cubicBezTo>
                <a:cubicBezTo>
                  <a:pt x="19" y="269"/>
                  <a:pt x="20" y="253"/>
                  <a:pt x="21" y="237"/>
                </a:cubicBezTo>
                <a:cubicBezTo>
                  <a:pt x="22" y="220"/>
                  <a:pt x="23" y="204"/>
                  <a:pt x="24" y="187"/>
                </a:cubicBezTo>
                <a:cubicBezTo>
                  <a:pt x="24" y="184"/>
                  <a:pt x="23" y="182"/>
                  <a:pt x="21" y="181"/>
                </a:cubicBezTo>
                <a:cubicBezTo>
                  <a:pt x="19" y="179"/>
                  <a:pt x="18" y="177"/>
                  <a:pt x="18" y="175"/>
                </a:cubicBezTo>
                <a:cubicBezTo>
                  <a:pt x="19" y="169"/>
                  <a:pt x="15" y="165"/>
                  <a:pt x="10" y="162"/>
                </a:cubicBezTo>
                <a:cubicBezTo>
                  <a:pt x="0" y="155"/>
                  <a:pt x="0" y="146"/>
                  <a:pt x="11" y="140"/>
                </a:cubicBezTo>
                <a:cubicBezTo>
                  <a:pt x="12" y="139"/>
                  <a:pt x="13" y="138"/>
                  <a:pt x="13" y="137"/>
                </a:cubicBezTo>
                <a:cubicBezTo>
                  <a:pt x="13" y="132"/>
                  <a:pt x="16" y="127"/>
                  <a:pt x="11" y="123"/>
                </a:cubicBezTo>
                <a:cubicBezTo>
                  <a:pt x="11" y="122"/>
                  <a:pt x="12" y="120"/>
                  <a:pt x="13" y="119"/>
                </a:cubicBezTo>
                <a:cubicBezTo>
                  <a:pt x="16" y="116"/>
                  <a:pt x="18" y="114"/>
                  <a:pt x="15" y="110"/>
                </a:cubicBezTo>
                <a:cubicBezTo>
                  <a:pt x="14" y="109"/>
                  <a:pt x="14" y="107"/>
                  <a:pt x="14" y="106"/>
                </a:cubicBezTo>
                <a:cubicBezTo>
                  <a:pt x="14" y="106"/>
                  <a:pt x="16" y="106"/>
                  <a:pt x="18" y="105"/>
                </a:cubicBezTo>
                <a:cubicBezTo>
                  <a:pt x="19" y="105"/>
                  <a:pt x="20" y="105"/>
                  <a:pt x="22" y="104"/>
                </a:cubicBezTo>
                <a:cubicBezTo>
                  <a:pt x="22" y="103"/>
                  <a:pt x="22" y="101"/>
                  <a:pt x="21" y="100"/>
                </a:cubicBezTo>
                <a:cubicBezTo>
                  <a:pt x="19" y="97"/>
                  <a:pt x="18" y="95"/>
                  <a:pt x="20" y="93"/>
                </a:cubicBezTo>
                <a:cubicBezTo>
                  <a:pt x="22" y="90"/>
                  <a:pt x="24" y="92"/>
                  <a:pt x="26" y="92"/>
                </a:cubicBezTo>
                <a:cubicBezTo>
                  <a:pt x="29" y="93"/>
                  <a:pt x="32" y="91"/>
                  <a:pt x="34" y="90"/>
                </a:cubicBezTo>
                <a:cubicBezTo>
                  <a:pt x="35" y="89"/>
                  <a:pt x="34" y="86"/>
                  <a:pt x="34" y="85"/>
                </a:cubicBezTo>
                <a:cubicBezTo>
                  <a:pt x="34" y="84"/>
                  <a:pt x="33" y="83"/>
                  <a:pt x="33" y="82"/>
                </a:cubicBezTo>
                <a:cubicBezTo>
                  <a:pt x="35" y="77"/>
                  <a:pt x="32" y="74"/>
                  <a:pt x="30" y="70"/>
                </a:cubicBezTo>
                <a:cubicBezTo>
                  <a:pt x="26" y="60"/>
                  <a:pt x="30" y="44"/>
                  <a:pt x="43" y="41"/>
                </a:cubicBezTo>
                <a:cubicBezTo>
                  <a:pt x="52" y="38"/>
                  <a:pt x="61" y="37"/>
                  <a:pt x="69" y="43"/>
                </a:cubicBezTo>
                <a:cubicBezTo>
                  <a:pt x="78" y="48"/>
                  <a:pt x="83" y="65"/>
                  <a:pt x="74" y="75"/>
                </a:cubicBezTo>
                <a:cubicBezTo>
                  <a:pt x="74" y="75"/>
                  <a:pt x="74" y="75"/>
                  <a:pt x="74" y="75"/>
                </a:cubicBezTo>
                <a:cubicBezTo>
                  <a:pt x="73" y="79"/>
                  <a:pt x="72" y="84"/>
                  <a:pt x="71" y="88"/>
                </a:cubicBezTo>
                <a:cubicBezTo>
                  <a:pt x="70" y="92"/>
                  <a:pt x="70" y="95"/>
                  <a:pt x="74" y="99"/>
                </a:cubicBezTo>
                <a:cubicBezTo>
                  <a:pt x="80" y="106"/>
                  <a:pt x="83" y="114"/>
                  <a:pt x="80" y="124"/>
                </a:cubicBezTo>
                <a:cubicBezTo>
                  <a:pt x="79" y="125"/>
                  <a:pt x="80" y="128"/>
                  <a:pt x="81" y="129"/>
                </a:cubicBezTo>
                <a:cubicBezTo>
                  <a:pt x="92" y="141"/>
                  <a:pt x="106" y="145"/>
                  <a:pt x="123" y="143"/>
                </a:cubicBezTo>
                <a:cubicBezTo>
                  <a:pt x="131" y="141"/>
                  <a:pt x="140" y="130"/>
                  <a:pt x="141" y="119"/>
                </a:cubicBezTo>
                <a:cubicBezTo>
                  <a:pt x="142" y="116"/>
                  <a:pt x="142" y="114"/>
                  <a:pt x="143" y="111"/>
                </a:cubicBezTo>
                <a:cubicBezTo>
                  <a:pt x="144" y="107"/>
                  <a:pt x="142" y="105"/>
                  <a:pt x="139" y="104"/>
                </a:cubicBezTo>
                <a:cubicBezTo>
                  <a:pt x="132" y="101"/>
                  <a:pt x="127" y="97"/>
                  <a:pt x="126" y="89"/>
                </a:cubicBezTo>
                <a:cubicBezTo>
                  <a:pt x="126" y="87"/>
                  <a:pt x="125" y="85"/>
                  <a:pt x="124" y="83"/>
                </a:cubicBezTo>
                <a:cubicBezTo>
                  <a:pt x="122" y="76"/>
                  <a:pt x="122" y="76"/>
                  <a:pt x="127" y="71"/>
                </a:cubicBezTo>
                <a:cubicBezTo>
                  <a:pt x="127" y="71"/>
                  <a:pt x="128" y="70"/>
                  <a:pt x="128" y="70"/>
                </a:cubicBezTo>
                <a:cubicBezTo>
                  <a:pt x="133" y="64"/>
                  <a:pt x="140" y="62"/>
                  <a:pt x="149" y="62"/>
                </a:cubicBezTo>
                <a:cubicBezTo>
                  <a:pt x="163" y="62"/>
                  <a:pt x="176" y="56"/>
                  <a:pt x="187" y="47"/>
                </a:cubicBezTo>
                <a:cubicBezTo>
                  <a:pt x="195" y="39"/>
                  <a:pt x="202" y="31"/>
                  <a:pt x="209" y="23"/>
                </a:cubicBezTo>
                <a:cubicBezTo>
                  <a:pt x="215" y="16"/>
                  <a:pt x="222" y="9"/>
                  <a:pt x="231" y="6"/>
                </a:cubicBezTo>
                <a:cubicBezTo>
                  <a:pt x="237" y="4"/>
                  <a:pt x="242" y="4"/>
                  <a:pt x="248" y="6"/>
                </a:cubicBezTo>
                <a:cubicBezTo>
                  <a:pt x="251" y="7"/>
                  <a:pt x="252" y="8"/>
                  <a:pt x="254" y="5"/>
                </a:cubicBezTo>
                <a:cubicBezTo>
                  <a:pt x="256" y="3"/>
                  <a:pt x="260" y="1"/>
                  <a:pt x="263" y="1"/>
                </a:cubicBezTo>
                <a:cubicBezTo>
                  <a:pt x="267" y="1"/>
                  <a:pt x="269" y="3"/>
                  <a:pt x="271" y="7"/>
                </a:cubicBezTo>
                <a:cubicBezTo>
                  <a:pt x="272" y="11"/>
                  <a:pt x="271" y="14"/>
                  <a:pt x="268" y="16"/>
                </a:cubicBezTo>
                <a:cubicBezTo>
                  <a:pt x="265" y="18"/>
                  <a:pt x="263" y="20"/>
                  <a:pt x="265" y="24"/>
                </a:cubicBezTo>
                <a:cubicBezTo>
                  <a:pt x="272" y="21"/>
                  <a:pt x="280" y="19"/>
                  <a:pt x="288" y="25"/>
                </a:cubicBezTo>
                <a:cubicBezTo>
                  <a:pt x="289" y="22"/>
                  <a:pt x="289" y="19"/>
                  <a:pt x="286" y="17"/>
                </a:cubicBezTo>
                <a:cubicBezTo>
                  <a:pt x="282" y="14"/>
                  <a:pt x="281" y="7"/>
                  <a:pt x="284" y="4"/>
                </a:cubicBezTo>
                <a:cubicBezTo>
                  <a:pt x="287" y="0"/>
                  <a:pt x="294" y="0"/>
                  <a:pt x="298" y="4"/>
                </a:cubicBezTo>
                <a:cubicBezTo>
                  <a:pt x="300" y="7"/>
                  <a:pt x="302" y="7"/>
                  <a:pt x="306" y="6"/>
                </a:cubicBezTo>
                <a:cubicBezTo>
                  <a:pt x="314" y="4"/>
                  <a:pt x="322" y="5"/>
                  <a:pt x="330" y="10"/>
                </a:cubicBezTo>
                <a:cubicBezTo>
                  <a:pt x="338" y="16"/>
                  <a:pt x="344" y="24"/>
                  <a:pt x="351" y="32"/>
                </a:cubicBezTo>
                <a:cubicBezTo>
                  <a:pt x="367" y="51"/>
                  <a:pt x="387" y="63"/>
                  <a:pt x="413" y="63"/>
                </a:cubicBezTo>
                <a:cubicBezTo>
                  <a:pt x="415" y="63"/>
                  <a:pt x="417" y="64"/>
                  <a:pt x="419" y="65"/>
                </a:cubicBezTo>
                <a:cubicBezTo>
                  <a:pt x="422" y="67"/>
                  <a:pt x="425" y="70"/>
                  <a:pt x="428" y="73"/>
                </a:cubicBezTo>
                <a:cubicBezTo>
                  <a:pt x="429" y="74"/>
                  <a:pt x="430" y="76"/>
                  <a:pt x="430" y="78"/>
                </a:cubicBezTo>
                <a:cubicBezTo>
                  <a:pt x="428" y="84"/>
                  <a:pt x="427" y="90"/>
                  <a:pt x="425" y="96"/>
                </a:cubicBezTo>
                <a:cubicBezTo>
                  <a:pt x="424" y="98"/>
                  <a:pt x="421" y="100"/>
                  <a:pt x="419" y="101"/>
                </a:cubicBezTo>
                <a:cubicBezTo>
                  <a:pt x="409" y="107"/>
                  <a:pt x="409" y="107"/>
                  <a:pt x="411" y="117"/>
                </a:cubicBezTo>
                <a:cubicBezTo>
                  <a:pt x="413" y="124"/>
                  <a:pt x="415" y="131"/>
                  <a:pt x="420" y="136"/>
                </a:cubicBezTo>
                <a:cubicBezTo>
                  <a:pt x="428" y="144"/>
                  <a:pt x="437" y="144"/>
                  <a:pt x="447" y="142"/>
                </a:cubicBezTo>
                <a:cubicBezTo>
                  <a:pt x="457" y="141"/>
                  <a:pt x="465" y="136"/>
                  <a:pt x="472" y="128"/>
                </a:cubicBezTo>
                <a:cubicBezTo>
                  <a:pt x="473" y="127"/>
                  <a:pt x="473" y="125"/>
                  <a:pt x="473" y="123"/>
                </a:cubicBezTo>
                <a:cubicBezTo>
                  <a:pt x="470" y="113"/>
                  <a:pt x="473" y="105"/>
                  <a:pt x="480" y="98"/>
                </a:cubicBezTo>
                <a:cubicBezTo>
                  <a:pt x="483" y="94"/>
                  <a:pt x="483" y="91"/>
                  <a:pt x="482" y="87"/>
                </a:cubicBezTo>
                <a:cubicBezTo>
                  <a:pt x="482" y="86"/>
                  <a:pt x="481" y="86"/>
                  <a:pt x="481" y="85"/>
                </a:cubicBezTo>
                <a:cubicBezTo>
                  <a:pt x="482" y="78"/>
                  <a:pt x="478" y="74"/>
                  <a:pt x="475" y="69"/>
                </a:cubicBezTo>
                <a:cubicBezTo>
                  <a:pt x="470" y="55"/>
                  <a:pt x="481" y="39"/>
                  <a:pt x="495" y="38"/>
                </a:cubicBezTo>
                <a:cubicBezTo>
                  <a:pt x="501" y="38"/>
                  <a:pt x="507" y="39"/>
                  <a:pt x="511" y="41"/>
                </a:cubicBezTo>
                <a:cubicBezTo>
                  <a:pt x="525" y="46"/>
                  <a:pt x="528" y="61"/>
                  <a:pt x="521" y="73"/>
                </a:cubicBezTo>
                <a:cubicBezTo>
                  <a:pt x="520" y="75"/>
                  <a:pt x="520" y="77"/>
                  <a:pt x="519" y="79"/>
                </a:cubicBezTo>
                <a:cubicBezTo>
                  <a:pt x="519" y="81"/>
                  <a:pt x="519" y="82"/>
                  <a:pt x="519" y="84"/>
                </a:cubicBezTo>
                <a:cubicBezTo>
                  <a:pt x="517" y="89"/>
                  <a:pt x="521" y="93"/>
                  <a:pt x="526" y="92"/>
                </a:cubicBezTo>
                <a:cubicBezTo>
                  <a:pt x="527" y="92"/>
                  <a:pt x="527" y="91"/>
                  <a:pt x="528" y="91"/>
                </a:cubicBezTo>
                <a:cubicBezTo>
                  <a:pt x="530" y="91"/>
                  <a:pt x="532" y="91"/>
                  <a:pt x="533" y="92"/>
                </a:cubicBezTo>
                <a:cubicBezTo>
                  <a:pt x="534" y="94"/>
                  <a:pt x="533" y="96"/>
                  <a:pt x="533" y="98"/>
                </a:cubicBezTo>
                <a:cubicBezTo>
                  <a:pt x="533" y="99"/>
                  <a:pt x="532" y="100"/>
                  <a:pt x="531" y="101"/>
                </a:cubicBezTo>
                <a:cubicBezTo>
                  <a:pt x="530" y="104"/>
                  <a:pt x="531" y="105"/>
                  <a:pt x="534" y="105"/>
                </a:cubicBezTo>
                <a:cubicBezTo>
                  <a:pt x="536" y="105"/>
                  <a:pt x="537" y="105"/>
                  <a:pt x="539" y="105"/>
                </a:cubicBezTo>
                <a:cubicBezTo>
                  <a:pt x="538" y="107"/>
                  <a:pt x="538" y="110"/>
                  <a:pt x="537" y="112"/>
                </a:cubicBezTo>
                <a:cubicBezTo>
                  <a:pt x="537" y="113"/>
                  <a:pt x="536" y="113"/>
                  <a:pt x="535" y="114"/>
                </a:cubicBezTo>
                <a:cubicBezTo>
                  <a:pt x="538" y="116"/>
                  <a:pt x="541" y="118"/>
                  <a:pt x="544" y="121"/>
                </a:cubicBezTo>
                <a:cubicBezTo>
                  <a:pt x="537" y="124"/>
                  <a:pt x="539" y="130"/>
                  <a:pt x="539" y="135"/>
                </a:cubicBezTo>
                <a:cubicBezTo>
                  <a:pt x="539" y="136"/>
                  <a:pt x="541" y="139"/>
                  <a:pt x="542" y="139"/>
                </a:cubicBezTo>
                <a:cubicBezTo>
                  <a:pt x="552" y="144"/>
                  <a:pt x="553" y="155"/>
                  <a:pt x="544" y="161"/>
                </a:cubicBezTo>
                <a:cubicBezTo>
                  <a:pt x="538" y="165"/>
                  <a:pt x="534" y="169"/>
                  <a:pt x="534" y="177"/>
                </a:cubicBezTo>
                <a:cubicBezTo>
                  <a:pt x="534" y="178"/>
                  <a:pt x="534" y="179"/>
                  <a:pt x="533" y="179"/>
                </a:cubicBezTo>
                <a:cubicBezTo>
                  <a:pt x="529" y="182"/>
                  <a:pt x="529" y="185"/>
                  <a:pt x="529" y="189"/>
                </a:cubicBezTo>
                <a:cubicBezTo>
                  <a:pt x="530" y="198"/>
                  <a:pt x="530" y="206"/>
                  <a:pt x="531" y="215"/>
                </a:cubicBezTo>
                <a:cubicBezTo>
                  <a:pt x="532" y="233"/>
                  <a:pt x="533" y="252"/>
                  <a:pt x="534" y="270"/>
                </a:cubicBezTo>
                <a:cubicBezTo>
                  <a:pt x="535" y="281"/>
                  <a:pt x="535" y="291"/>
                  <a:pt x="536" y="302"/>
                </a:cubicBezTo>
                <a:cubicBezTo>
                  <a:pt x="536" y="317"/>
                  <a:pt x="537" y="332"/>
                  <a:pt x="538" y="347"/>
                </a:cubicBezTo>
                <a:cubicBezTo>
                  <a:pt x="539" y="363"/>
                  <a:pt x="540" y="380"/>
                  <a:pt x="541" y="396"/>
                </a:cubicBezTo>
                <a:cubicBezTo>
                  <a:pt x="542" y="422"/>
                  <a:pt x="544" y="449"/>
                  <a:pt x="545" y="475"/>
                </a:cubicBezTo>
                <a:cubicBezTo>
                  <a:pt x="547" y="495"/>
                  <a:pt x="548" y="515"/>
                  <a:pt x="549" y="535"/>
                </a:cubicBezTo>
                <a:cubicBezTo>
                  <a:pt x="549" y="540"/>
                  <a:pt x="550" y="546"/>
                  <a:pt x="550" y="552"/>
                </a:cubicBezTo>
                <a:cubicBezTo>
                  <a:pt x="544" y="547"/>
                  <a:pt x="540" y="542"/>
                  <a:pt x="535" y="538"/>
                </a:cubicBezTo>
                <a:cubicBezTo>
                  <a:pt x="527" y="533"/>
                  <a:pt x="526" y="526"/>
                  <a:pt x="526" y="518"/>
                </a:cubicBezTo>
                <a:cubicBezTo>
                  <a:pt x="525" y="491"/>
                  <a:pt x="524" y="464"/>
                  <a:pt x="523" y="437"/>
                </a:cubicBezTo>
                <a:cubicBezTo>
                  <a:pt x="522" y="407"/>
                  <a:pt x="521" y="377"/>
                  <a:pt x="520" y="347"/>
                </a:cubicBezTo>
                <a:cubicBezTo>
                  <a:pt x="518" y="310"/>
                  <a:pt x="517" y="274"/>
                  <a:pt x="515" y="238"/>
                </a:cubicBezTo>
                <a:cubicBezTo>
                  <a:pt x="515" y="223"/>
                  <a:pt x="514" y="208"/>
                  <a:pt x="513" y="193"/>
                </a:cubicBezTo>
                <a:cubicBezTo>
                  <a:pt x="513" y="182"/>
                  <a:pt x="513" y="182"/>
                  <a:pt x="502" y="182"/>
                </a:cubicBezTo>
                <a:cubicBezTo>
                  <a:pt x="489" y="182"/>
                  <a:pt x="490" y="182"/>
                  <a:pt x="490" y="195"/>
                </a:cubicBezTo>
                <a:cubicBezTo>
                  <a:pt x="490" y="220"/>
                  <a:pt x="490" y="246"/>
                  <a:pt x="490" y="272"/>
                </a:cubicBezTo>
                <a:cubicBezTo>
                  <a:pt x="490" y="346"/>
                  <a:pt x="490" y="419"/>
                  <a:pt x="490" y="492"/>
                </a:cubicBezTo>
                <a:cubicBezTo>
                  <a:pt x="490" y="496"/>
                  <a:pt x="490" y="499"/>
                  <a:pt x="490" y="503"/>
                </a:cubicBezTo>
                <a:cubicBezTo>
                  <a:pt x="483" y="499"/>
                  <a:pt x="476" y="495"/>
                  <a:pt x="470" y="490"/>
                </a:cubicBezTo>
                <a:cubicBezTo>
                  <a:pt x="469" y="489"/>
                  <a:pt x="469" y="486"/>
                  <a:pt x="469" y="484"/>
                </a:cubicBezTo>
                <a:cubicBezTo>
                  <a:pt x="469" y="470"/>
                  <a:pt x="469" y="456"/>
                  <a:pt x="469" y="442"/>
                </a:cubicBezTo>
                <a:cubicBezTo>
                  <a:pt x="469" y="436"/>
                  <a:pt x="469" y="436"/>
                  <a:pt x="463" y="436"/>
                </a:cubicBezTo>
                <a:cubicBezTo>
                  <a:pt x="457" y="435"/>
                  <a:pt x="452" y="435"/>
                  <a:pt x="447" y="435"/>
                </a:cubicBezTo>
                <a:cubicBezTo>
                  <a:pt x="444" y="435"/>
                  <a:pt x="441" y="436"/>
                  <a:pt x="442" y="440"/>
                </a:cubicBezTo>
                <a:cubicBezTo>
                  <a:pt x="442" y="442"/>
                  <a:pt x="442" y="444"/>
                  <a:pt x="442" y="446"/>
                </a:cubicBezTo>
                <a:cubicBezTo>
                  <a:pt x="450" y="446"/>
                  <a:pt x="458" y="446"/>
                  <a:pt x="467" y="446"/>
                </a:cubicBezTo>
                <a:cubicBezTo>
                  <a:pt x="467" y="449"/>
                  <a:pt x="467" y="450"/>
                  <a:pt x="467" y="453"/>
                </a:cubicBezTo>
                <a:cubicBezTo>
                  <a:pt x="460" y="453"/>
                  <a:pt x="454" y="453"/>
                  <a:pt x="447" y="453"/>
                </a:cubicBezTo>
                <a:cubicBezTo>
                  <a:pt x="443" y="453"/>
                  <a:pt x="442" y="454"/>
                  <a:pt x="442" y="458"/>
                </a:cubicBezTo>
                <a:cubicBezTo>
                  <a:pt x="442" y="462"/>
                  <a:pt x="442" y="467"/>
                  <a:pt x="442" y="471"/>
                </a:cubicBezTo>
                <a:cubicBezTo>
                  <a:pt x="442" y="472"/>
                  <a:pt x="442" y="474"/>
                  <a:pt x="442" y="476"/>
                </a:cubicBezTo>
                <a:cubicBezTo>
                  <a:pt x="439" y="474"/>
                  <a:pt x="436" y="474"/>
                  <a:pt x="434" y="472"/>
                </a:cubicBezTo>
                <a:cubicBezTo>
                  <a:pt x="433" y="471"/>
                  <a:pt x="433" y="469"/>
                  <a:pt x="433" y="468"/>
                </a:cubicBezTo>
                <a:cubicBezTo>
                  <a:pt x="432" y="447"/>
                  <a:pt x="432" y="426"/>
                  <a:pt x="433" y="405"/>
                </a:cubicBezTo>
                <a:cubicBezTo>
                  <a:pt x="433" y="389"/>
                  <a:pt x="427" y="376"/>
                  <a:pt x="418" y="364"/>
                </a:cubicBezTo>
                <a:cubicBezTo>
                  <a:pt x="404" y="347"/>
                  <a:pt x="386" y="335"/>
                  <a:pt x="366" y="326"/>
                </a:cubicBezTo>
                <a:cubicBezTo>
                  <a:pt x="354" y="320"/>
                  <a:pt x="341" y="316"/>
                  <a:pt x="328" y="313"/>
                </a:cubicBezTo>
                <a:cubicBezTo>
                  <a:pt x="318" y="311"/>
                  <a:pt x="307" y="310"/>
                  <a:pt x="296" y="308"/>
                </a:cubicBezTo>
                <a:cubicBezTo>
                  <a:pt x="290" y="308"/>
                  <a:pt x="284" y="306"/>
                  <a:pt x="278" y="307"/>
                </a:cubicBezTo>
                <a:cubicBezTo>
                  <a:pt x="263" y="308"/>
                  <a:pt x="248" y="310"/>
                  <a:pt x="233" y="312"/>
                </a:cubicBezTo>
                <a:cubicBezTo>
                  <a:pt x="210" y="315"/>
                  <a:pt x="189" y="324"/>
                  <a:pt x="170" y="335"/>
                </a:cubicBezTo>
                <a:cubicBezTo>
                  <a:pt x="151" y="346"/>
                  <a:pt x="134" y="360"/>
                  <a:pt x="125" y="381"/>
                </a:cubicBezTo>
                <a:cubicBezTo>
                  <a:pt x="123" y="388"/>
                  <a:pt x="121" y="394"/>
                  <a:pt x="121" y="401"/>
                </a:cubicBezTo>
                <a:cubicBezTo>
                  <a:pt x="121" y="423"/>
                  <a:pt x="121" y="445"/>
                  <a:pt x="121" y="467"/>
                </a:cubicBezTo>
                <a:cubicBezTo>
                  <a:pt x="121" y="471"/>
                  <a:pt x="120" y="473"/>
                  <a:pt x="116" y="474"/>
                </a:cubicBezTo>
                <a:cubicBezTo>
                  <a:pt x="115" y="475"/>
                  <a:pt x="114" y="475"/>
                  <a:pt x="111" y="476"/>
                </a:cubicBezTo>
                <a:cubicBezTo>
                  <a:pt x="111" y="472"/>
                  <a:pt x="111" y="468"/>
                  <a:pt x="111" y="465"/>
                </a:cubicBezTo>
                <a:cubicBezTo>
                  <a:pt x="111" y="464"/>
                  <a:pt x="111" y="464"/>
                  <a:pt x="111" y="463"/>
                </a:cubicBezTo>
                <a:cubicBezTo>
                  <a:pt x="112" y="454"/>
                  <a:pt x="112" y="453"/>
                  <a:pt x="102" y="453"/>
                </a:cubicBezTo>
                <a:cubicBezTo>
                  <a:pt x="98" y="453"/>
                  <a:pt x="93" y="453"/>
                  <a:pt x="88" y="453"/>
                </a:cubicBezTo>
                <a:cubicBezTo>
                  <a:pt x="88" y="453"/>
                  <a:pt x="88" y="453"/>
                  <a:pt x="87" y="452"/>
                </a:cubicBezTo>
                <a:cubicBezTo>
                  <a:pt x="87" y="451"/>
                  <a:pt x="87" y="449"/>
                  <a:pt x="87" y="447"/>
                </a:cubicBezTo>
                <a:cubicBezTo>
                  <a:pt x="94" y="447"/>
                  <a:pt x="100" y="447"/>
                  <a:pt x="107" y="447"/>
                </a:cubicBezTo>
                <a:cubicBezTo>
                  <a:pt x="111" y="447"/>
                  <a:pt x="111" y="445"/>
                  <a:pt x="111" y="442"/>
                </a:cubicBezTo>
                <a:cubicBezTo>
                  <a:pt x="111" y="438"/>
                  <a:pt x="111" y="436"/>
                  <a:pt x="106" y="436"/>
                </a:cubicBezTo>
                <a:cubicBezTo>
                  <a:pt x="100" y="436"/>
                  <a:pt x="93" y="436"/>
                  <a:pt x="85" y="436"/>
                </a:cubicBezTo>
                <a:cubicBezTo>
                  <a:pt x="85" y="443"/>
                  <a:pt x="85" y="450"/>
                  <a:pt x="85" y="457"/>
                </a:cubicBezTo>
                <a:cubicBezTo>
                  <a:pt x="85" y="467"/>
                  <a:pt x="85" y="476"/>
                  <a:pt x="85" y="486"/>
                </a:cubicBezTo>
                <a:cubicBezTo>
                  <a:pt x="85" y="489"/>
                  <a:pt x="84" y="491"/>
                  <a:pt x="81" y="493"/>
                </a:cubicBezTo>
                <a:cubicBezTo>
                  <a:pt x="76" y="496"/>
                  <a:pt x="70" y="499"/>
                  <a:pt x="64" y="504"/>
                </a:cubicBezTo>
                <a:close/>
                <a:moveTo>
                  <a:pt x="225" y="78"/>
                </a:moveTo>
                <a:cubicBezTo>
                  <a:pt x="230" y="72"/>
                  <a:pt x="235" y="65"/>
                  <a:pt x="240" y="59"/>
                </a:cubicBezTo>
                <a:cubicBezTo>
                  <a:pt x="244" y="59"/>
                  <a:pt x="248" y="59"/>
                  <a:pt x="251" y="59"/>
                </a:cubicBezTo>
                <a:cubicBezTo>
                  <a:pt x="252" y="59"/>
                  <a:pt x="253" y="56"/>
                  <a:pt x="254" y="54"/>
                </a:cubicBezTo>
                <a:cubicBezTo>
                  <a:pt x="252" y="53"/>
                  <a:pt x="251" y="53"/>
                  <a:pt x="250" y="53"/>
                </a:cubicBezTo>
                <a:cubicBezTo>
                  <a:pt x="246" y="52"/>
                  <a:pt x="243" y="52"/>
                  <a:pt x="240" y="50"/>
                </a:cubicBezTo>
                <a:cubicBezTo>
                  <a:pt x="237" y="48"/>
                  <a:pt x="236" y="49"/>
                  <a:pt x="234" y="51"/>
                </a:cubicBezTo>
                <a:cubicBezTo>
                  <a:pt x="233" y="53"/>
                  <a:pt x="231" y="56"/>
                  <a:pt x="229" y="58"/>
                </a:cubicBezTo>
                <a:cubicBezTo>
                  <a:pt x="219" y="70"/>
                  <a:pt x="208" y="81"/>
                  <a:pt x="193" y="87"/>
                </a:cubicBezTo>
                <a:cubicBezTo>
                  <a:pt x="192" y="88"/>
                  <a:pt x="192" y="89"/>
                  <a:pt x="192" y="89"/>
                </a:cubicBezTo>
                <a:cubicBezTo>
                  <a:pt x="196" y="92"/>
                  <a:pt x="199" y="90"/>
                  <a:pt x="202" y="88"/>
                </a:cubicBezTo>
                <a:cubicBezTo>
                  <a:pt x="209" y="83"/>
                  <a:pt x="219" y="85"/>
                  <a:pt x="225" y="78"/>
                </a:cubicBezTo>
                <a:cubicBezTo>
                  <a:pt x="224" y="80"/>
                  <a:pt x="224" y="83"/>
                  <a:pt x="223" y="85"/>
                </a:cubicBezTo>
                <a:cubicBezTo>
                  <a:pt x="222" y="87"/>
                  <a:pt x="221" y="89"/>
                  <a:pt x="218" y="89"/>
                </a:cubicBezTo>
                <a:cubicBezTo>
                  <a:pt x="212" y="88"/>
                  <a:pt x="206" y="90"/>
                  <a:pt x="201" y="94"/>
                </a:cubicBezTo>
                <a:cubicBezTo>
                  <a:pt x="200" y="95"/>
                  <a:pt x="198" y="95"/>
                  <a:pt x="196" y="95"/>
                </a:cubicBezTo>
                <a:cubicBezTo>
                  <a:pt x="194" y="95"/>
                  <a:pt x="191" y="95"/>
                  <a:pt x="189" y="95"/>
                </a:cubicBezTo>
                <a:cubicBezTo>
                  <a:pt x="189" y="97"/>
                  <a:pt x="190" y="99"/>
                  <a:pt x="190" y="101"/>
                </a:cubicBezTo>
                <a:cubicBezTo>
                  <a:pt x="175" y="104"/>
                  <a:pt x="174" y="117"/>
                  <a:pt x="175" y="130"/>
                </a:cubicBezTo>
                <a:cubicBezTo>
                  <a:pt x="177" y="128"/>
                  <a:pt x="178" y="125"/>
                  <a:pt x="179" y="123"/>
                </a:cubicBezTo>
                <a:cubicBezTo>
                  <a:pt x="180" y="115"/>
                  <a:pt x="187" y="106"/>
                  <a:pt x="197" y="107"/>
                </a:cubicBezTo>
                <a:cubicBezTo>
                  <a:pt x="203" y="108"/>
                  <a:pt x="209" y="107"/>
                  <a:pt x="215" y="107"/>
                </a:cubicBezTo>
                <a:cubicBezTo>
                  <a:pt x="215" y="111"/>
                  <a:pt x="211" y="112"/>
                  <a:pt x="207" y="113"/>
                </a:cubicBezTo>
                <a:cubicBezTo>
                  <a:pt x="203" y="113"/>
                  <a:pt x="199" y="113"/>
                  <a:pt x="195" y="113"/>
                </a:cubicBezTo>
                <a:cubicBezTo>
                  <a:pt x="188" y="113"/>
                  <a:pt x="184" y="119"/>
                  <a:pt x="187" y="125"/>
                </a:cubicBezTo>
                <a:cubicBezTo>
                  <a:pt x="190" y="129"/>
                  <a:pt x="193" y="133"/>
                  <a:pt x="197" y="137"/>
                </a:cubicBezTo>
                <a:cubicBezTo>
                  <a:pt x="201" y="140"/>
                  <a:pt x="205" y="143"/>
                  <a:pt x="209" y="146"/>
                </a:cubicBezTo>
                <a:cubicBezTo>
                  <a:pt x="210" y="147"/>
                  <a:pt x="211" y="151"/>
                  <a:pt x="210" y="152"/>
                </a:cubicBezTo>
                <a:cubicBezTo>
                  <a:pt x="209" y="154"/>
                  <a:pt x="206" y="154"/>
                  <a:pt x="204" y="154"/>
                </a:cubicBezTo>
                <a:cubicBezTo>
                  <a:pt x="201" y="153"/>
                  <a:pt x="199" y="151"/>
                  <a:pt x="197" y="149"/>
                </a:cubicBezTo>
                <a:cubicBezTo>
                  <a:pt x="192" y="145"/>
                  <a:pt x="187" y="141"/>
                  <a:pt x="182" y="137"/>
                </a:cubicBezTo>
                <a:cubicBezTo>
                  <a:pt x="177" y="133"/>
                  <a:pt x="175" y="134"/>
                  <a:pt x="171" y="138"/>
                </a:cubicBezTo>
                <a:cubicBezTo>
                  <a:pt x="169" y="138"/>
                  <a:pt x="166" y="137"/>
                  <a:pt x="164" y="137"/>
                </a:cubicBezTo>
                <a:cubicBezTo>
                  <a:pt x="164" y="139"/>
                  <a:pt x="164" y="141"/>
                  <a:pt x="164" y="142"/>
                </a:cubicBezTo>
                <a:cubicBezTo>
                  <a:pt x="161" y="141"/>
                  <a:pt x="158" y="140"/>
                  <a:pt x="156" y="140"/>
                </a:cubicBezTo>
                <a:cubicBezTo>
                  <a:pt x="156" y="142"/>
                  <a:pt x="156" y="144"/>
                  <a:pt x="156" y="146"/>
                </a:cubicBezTo>
                <a:cubicBezTo>
                  <a:pt x="153" y="147"/>
                  <a:pt x="151" y="148"/>
                  <a:pt x="148" y="149"/>
                </a:cubicBezTo>
                <a:cubicBezTo>
                  <a:pt x="149" y="151"/>
                  <a:pt x="151" y="153"/>
                  <a:pt x="152" y="154"/>
                </a:cubicBezTo>
                <a:cubicBezTo>
                  <a:pt x="149" y="156"/>
                  <a:pt x="147" y="158"/>
                  <a:pt x="144" y="159"/>
                </a:cubicBezTo>
                <a:cubicBezTo>
                  <a:pt x="144" y="160"/>
                  <a:pt x="145" y="160"/>
                  <a:pt x="145" y="161"/>
                </a:cubicBezTo>
                <a:cubicBezTo>
                  <a:pt x="147" y="161"/>
                  <a:pt x="149" y="162"/>
                  <a:pt x="151" y="162"/>
                </a:cubicBezTo>
                <a:cubicBezTo>
                  <a:pt x="149" y="164"/>
                  <a:pt x="147" y="166"/>
                  <a:pt x="145" y="170"/>
                </a:cubicBezTo>
                <a:cubicBezTo>
                  <a:pt x="148" y="170"/>
                  <a:pt x="150" y="169"/>
                  <a:pt x="151" y="170"/>
                </a:cubicBezTo>
                <a:cubicBezTo>
                  <a:pt x="153" y="170"/>
                  <a:pt x="155" y="171"/>
                  <a:pt x="156" y="172"/>
                </a:cubicBezTo>
                <a:cubicBezTo>
                  <a:pt x="157" y="173"/>
                  <a:pt x="156" y="175"/>
                  <a:pt x="156" y="177"/>
                </a:cubicBezTo>
                <a:cubicBezTo>
                  <a:pt x="155" y="177"/>
                  <a:pt x="153" y="177"/>
                  <a:pt x="152" y="176"/>
                </a:cubicBezTo>
                <a:cubicBezTo>
                  <a:pt x="151" y="176"/>
                  <a:pt x="150" y="175"/>
                  <a:pt x="149" y="174"/>
                </a:cubicBezTo>
                <a:cubicBezTo>
                  <a:pt x="142" y="169"/>
                  <a:pt x="134" y="167"/>
                  <a:pt x="125" y="171"/>
                </a:cubicBezTo>
                <a:cubicBezTo>
                  <a:pt x="132" y="173"/>
                  <a:pt x="139" y="171"/>
                  <a:pt x="144" y="178"/>
                </a:cubicBezTo>
                <a:cubicBezTo>
                  <a:pt x="139" y="178"/>
                  <a:pt x="134" y="178"/>
                  <a:pt x="130" y="179"/>
                </a:cubicBezTo>
                <a:cubicBezTo>
                  <a:pt x="125" y="180"/>
                  <a:pt x="122" y="183"/>
                  <a:pt x="120" y="188"/>
                </a:cubicBezTo>
                <a:cubicBezTo>
                  <a:pt x="126" y="183"/>
                  <a:pt x="133" y="183"/>
                  <a:pt x="139" y="184"/>
                </a:cubicBezTo>
                <a:cubicBezTo>
                  <a:pt x="146" y="186"/>
                  <a:pt x="152" y="189"/>
                  <a:pt x="160" y="187"/>
                </a:cubicBezTo>
                <a:cubicBezTo>
                  <a:pt x="159" y="188"/>
                  <a:pt x="158" y="189"/>
                  <a:pt x="158" y="190"/>
                </a:cubicBezTo>
                <a:cubicBezTo>
                  <a:pt x="157" y="191"/>
                  <a:pt x="156" y="194"/>
                  <a:pt x="157" y="194"/>
                </a:cubicBezTo>
                <a:cubicBezTo>
                  <a:pt x="158" y="196"/>
                  <a:pt x="160" y="196"/>
                  <a:pt x="162" y="197"/>
                </a:cubicBezTo>
                <a:cubicBezTo>
                  <a:pt x="163" y="197"/>
                  <a:pt x="165" y="196"/>
                  <a:pt x="166" y="196"/>
                </a:cubicBezTo>
                <a:cubicBezTo>
                  <a:pt x="168" y="197"/>
                  <a:pt x="170" y="198"/>
                  <a:pt x="171" y="199"/>
                </a:cubicBezTo>
                <a:cubicBezTo>
                  <a:pt x="172" y="199"/>
                  <a:pt x="172" y="200"/>
                  <a:pt x="172" y="201"/>
                </a:cubicBezTo>
                <a:cubicBezTo>
                  <a:pt x="171" y="201"/>
                  <a:pt x="170" y="202"/>
                  <a:pt x="169" y="201"/>
                </a:cubicBezTo>
                <a:cubicBezTo>
                  <a:pt x="167" y="199"/>
                  <a:pt x="165" y="201"/>
                  <a:pt x="162" y="201"/>
                </a:cubicBezTo>
                <a:cubicBezTo>
                  <a:pt x="160" y="201"/>
                  <a:pt x="157" y="201"/>
                  <a:pt x="154" y="200"/>
                </a:cubicBezTo>
                <a:cubicBezTo>
                  <a:pt x="152" y="200"/>
                  <a:pt x="150" y="200"/>
                  <a:pt x="148" y="201"/>
                </a:cubicBezTo>
                <a:cubicBezTo>
                  <a:pt x="146" y="201"/>
                  <a:pt x="143" y="203"/>
                  <a:pt x="139" y="204"/>
                </a:cubicBezTo>
                <a:cubicBezTo>
                  <a:pt x="140" y="202"/>
                  <a:pt x="140" y="200"/>
                  <a:pt x="141" y="199"/>
                </a:cubicBezTo>
                <a:cubicBezTo>
                  <a:pt x="138" y="199"/>
                  <a:pt x="134" y="199"/>
                  <a:pt x="131" y="200"/>
                </a:cubicBezTo>
                <a:cubicBezTo>
                  <a:pt x="132" y="197"/>
                  <a:pt x="133" y="195"/>
                  <a:pt x="135" y="193"/>
                </a:cubicBezTo>
                <a:cubicBezTo>
                  <a:pt x="128" y="193"/>
                  <a:pt x="111" y="202"/>
                  <a:pt x="110" y="206"/>
                </a:cubicBezTo>
                <a:cubicBezTo>
                  <a:pt x="114" y="206"/>
                  <a:pt x="117" y="206"/>
                  <a:pt x="122" y="205"/>
                </a:cubicBezTo>
                <a:cubicBezTo>
                  <a:pt x="121" y="207"/>
                  <a:pt x="120" y="208"/>
                  <a:pt x="119" y="209"/>
                </a:cubicBezTo>
                <a:cubicBezTo>
                  <a:pt x="119" y="210"/>
                  <a:pt x="118" y="212"/>
                  <a:pt x="118" y="213"/>
                </a:cubicBezTo>
                <a:cubicBezTo>
                  <a:pt x="120" y="213"/>
                  <a:pt x="121" y="214"/>
                  <a:pt x="123" y="214"/>
                </a:cubicBezTo>
                <a:cubicBezTo>
                  <a:pt x="125" y="213"/>
                  <a:pt x="126" y="211"/>
                  <a:pt x="128" y="210"/>
                </a:cubicBezTo>
                <a:cubicBezTo>
                  <a:pt x="129" y="210"/>
                  <a:pt x="130" y="209"/>
                  <a:pt x="131" y="209"/>
                </a:cubicBezTo>
                <a:cubicBezTo>
                  <a:pt x="131" y="209"/>
                  <a:pt x="131" y="209"/>
                  <a:pt x="132" y="210"/>
                </a:cubicBezTo>
                <a:cubicBezTo>
                  <a:pt x="131" y="211"/>
                  <a:pt x="130" y="212"/>
                  <a:pt x="129" y="213"/>
                </a:cubicBezTo>
                <a:cubicBezTo>
                  <a:pt x="129" y="214"/>
                  <a:pt x="129" y="214"/>
                  <a:pt x="130" y="215"/>
                </a:cubicBezTo>
                <a:cubicBezTo>
                  <a:pt x="133" y="214"/>
                  <a:pt x="137" y="214"/>
                  <a:pt x="140" y="213"/>
                </a:cubicBezTo>
                <a:cubicBezTo>
                  <a:pt x="144" y="211"/>
                  <a:pt x="146" y="211"/>
                  <a:pt x="148" y="216"/>
                </a:cubicBezTo>
                <a:cubicBezTo>
                  <a:pt x="148" y="218"/>
                  <a:pt x="150" y="219"/>
                  <a:pt x="151" y="220"/>
                </a:cubicBezTo>
                <a:cubicBezTo>
                  <a:pt x="151" y="221"/>
                  <a:pt x="153" y="221"/>
                  <a:pt x="154" y="221"/>
                </a:cubicBezTo>
                <a:cubicBezTo>
                  <a:pt x="154" y="221"/>
                  <a:pt x="154" y="219"/>
                  <a:pt x="154" y="219"/>
                </a:cubicBezTo>
                <a:cubicBezTo>
                  <a:pt x="154" y="217"/>
                  <a:pt x="154" y="216"/>
                  <a:pt x="154" y="213"/>
                </a:cubicBezTo>
                <a:cubicBezTo>
                  <a:pt x="156" y="216"/>
                  <a:pt x="158" y="217"/>
                  <a:pt x="160" y="219"/>
                </a:cubicBezTo>
                <a:cubicBezTo>
                  <a:pt x="160" y="218"/>
                  <a:pt x="161" y="218"/>
                  <a:pt x="161" y="218"/>
                </a:cubicBezTo>
                <a:cubicBezTo>
                  <a:pt x="161" y="214"/>
                  <a:pt x="160" y="211"/>
                  <a:pt x="159" y="209"/>
                </a:cubicBezTo>
                <a:cubicBezTo>
                  <a:pt x="163" y="207"/>
                  <a:pt x="168" y="207"/>
                  <a:pt x="171" y="205"/>
                </a:cubicBezTo>
                <a:cubicBezTo>
                  <a:pt x="174" y="204"/>
                  <a:pt x="176" y="203"/>
                  <a:pt x="178" y="205"/>
                </a:cubicBezTo>
                <a:cubicBezTo>
                  <a:pt x="185" y="209"/>
                  <a:pt x="191" y="208"/>
                  <a:pt x="196" y="201"/>
                </a:cubicBezTo>
                <a:cubicBezTo>
                  <a:pt x="193" y="200"/>
                  <a:pt x="191" y="199"/>
                  <a:pt x="189" y="198"/>
                </a:cubicBezTo>
                <a:cubicBezTo>
                  <a:pt x="185" y="196"/>
                  <a:pt x="182" y="195"/>
                  <a:pt x="179" y="193"/>
                </a:cubicBezTo>
                <a:cubicBezTo>
                  <a:pt x="178" y="193"/>
                  <a:pt x="178" y="191"/>
                  <a:pt x="177" y="190"/>
                </a:cubicBezTo>
                <a:cubicBezTo>
                  <a:pt x="178" y="190"/>
                  <a:pt x="179" y="189"/>
                  <a:pt x="180" y="189"/>
                </a:cubicBezTo>
                <a:cubicBezTo>
                  <a:pt x="182" y="189"/>
                  <a:pt x="184" y="190"/>
                  <a:pt x="185" y="190"/>
                </a:cubicBezTo>
                <a:cubicBezTo>
                  <a:pt x="190" y="191"/>
                  <a:pt x="194" y="192"/>
                  <a:pt x="199" y="193"/>
                </a:cubicBezTo>
                <a:cubicBezTo>
                  <a:pt x="192" y="181"/>
                  <a:pt x="182" y="182"/>
                  <a:pt x="172" y="183"/>
                </a:cubicBezTo>
                <a:cubicBezTo>
                  <a:pt x="173" y="181"/>
                  <a:pt x="174" y="180"/>
                  <a:pt x="174" y="179"/>
                </a:cubicBezTo>
                <a:cubicBezTo>
                  <a:pt x="175" y="178"/>
                  <a:pt x="175" y="176"/>
                  <a:pt x="175" y="175"/>
                </a:cubicBezTo>
                <a:cubicBezTo>
                  <a:pt x="173" y="175"/>
                  <a:pt x="172" y="175"/>
                  <a:pt x="171" y="175"/>
                </a:cubicBezTo>
                <a:cubicBezTo>
                  <a:pt x="169" y="176"/>
                  <a:pt x="168" y="178"/>
                  <a:pt x="166" y="179"/>
                </a:cubicBezTo>
                <a:cubicBezTo>
                  <a:pt x="166" y="173"/>
                  <a:pt x="166" y="167"/>
                  <a:pt x="166" y="161"/>
                </a:cubicBezTo>
                <a:cubicBezTo>
                  <a:pt x="166" y="160"/>
                  <a:pt x="166" y="158"/>
                  <a:pt x="166" y="157"/>
                </a:cubicBezTo>
                <a:cubicBezTo>
                  <a:pt x="166" y="153"/>
                  <a:pt x="168" y="151"/>
                  <a:pt x="171" y="152"/>
                </a:cubicBezTo>
                <a:cubicBezTo>
                  <a:pt x="173" y="152"/>
                  <a:pt x="176" y="152"/>
                  <a:pt x="178" y="153"/>
                </a:cubicBezTo>
                <a:cubicBezTo>
                  <a:pt x="182" y="156"/>
                  <a:pt x="187" y="160"/>
                  <a:pt x="192" y="163"/>
                </a:cubicBezTo>
                <a:cubicBezTo>
                  <a:pt x="198" y="168"/>
                  <a:pt x="206" y="171"/>
                  <a:pt x="214" y="169"/>
                </a:cubicBezTo>
                <a:cubicBezTo>
                  <a:pt x="221" y="167"/>
                  <a:pt x="225" y="164"/>
                  <a:pt x="226" y="157"/>
                </a:cubicBezTo>
                <a:cubicBezTo>
                  <a:pt x="227" y="150"/>
                  <a:pt x="225" y="143"/>
                  <a:pt x="219" y="139"/>
                </a:cubicBezTo>
                <a:cubicBezTo>
                  <a:pt x="215" y="135"/>
                  <a:pt x="209" y="133"/>
                  <a:pt x="205" y="129"/>
                </a:cubicBezTo>
                <a:cubicBezTo>
                  <a:pt x="203" y="128"/>
                  <a:pt x="201" y="126"/>
                  <a:pt x="202" y="124"/>
                </a:cubicBezTo>
                <a:cubicBezTo>
                  <a:pt x="202" y="122"/>
                  <a:pt x="204" y="120"/>
                  <a:pt x="206" y="120"/>
                </a:cubicBezTo>
                <a:cubicBezTo>
                  <a:pt x="212" y="119"/>
                  <a:pt x="219" y="119"/>
                  <a:pt x="225" y="118"/>
                </a:cubicBezTo>
                <a:cubicBezTo>
                  <a:pt x="229" y="118"/>
                  <a:pt x="234" y="117"/>
                  <a:pt x="238" y="116"/>
                </a:cubicBezTo>
                <a:cubicBezTo>
                  <a:pt x="241" y="115"/>
                  <a:pt x="243" y="113"/>
                  <a:pt x="242" y="109"/>
                </a:cubicBezTo>
                <a:cubicBezTo>
                  <a:pt x="240" y="105"/>
                  <a:pt x="237" y="106"/>
                  <a:pt x="234" y="107"/>
                </a:cubicBezTo>
                <a:cubicBezTo>
                  <a:pt x="231" y="108"/>
                  <a:pt x="228" y="109"/>
                  <a:pt x="225" y="110"/>
                </a:cubicBezTo>
                <a:cubicBezTo>
                  <a:pt x="223" y="111"/>
                  <a:pt x="221" y="110"/>
                  <a:pt x="220" y="109"/>
                </a:cubicBezTo>
                <a:cubicBezTo>
                  <a:pt x="221" y="107"/>
                  <a:pt x="221" y="105"/>
                  <a:pt x="222" y="103"/>
                </a:cubicBezTo>
                <a:cubicBezTo>
                  <a:pt x="225" y="101"/>
                  <a:pt x="229" y="100"/>
                  <a:pt x="232" y="98"/>
                </a:cubicBezTo>
                <a:cubicBezTo>
                  <a:pt x="235" y="97"/>
                  <a:pt x="237" y="95"/>
                  <a:pt x="239" y="93"/>
                </a:cubicBezTo>
                <a:cubicBezTo>
                  <a:pt x="238" y="93"/>
                  <a:pt x="238" y="92"/>
                  <a:pt x="238" y="92"/>
                </a:cubicBezTo>
                <a:cubicBezTo>
                  <a:pt x="235" y="92"/>
                  <a:pt x="233" y="92"/>
                  <a:pt x="230" y="91"/>
                </a:cubicBezTo>
                <a:cubicBezTo>
                  <a:pt x="230" y="91"/>
                  <a:pt x="230" y="90"/>
                  <a:pt x="229" y="90"/>
                </a:cubicBezTo>
                <a:cubicBezTo>
                  <a:pt x="231" y="89"/>
                  <a:pt x="232" y="88"/>
                  <a:pt x="233" y="87"/>
                </a:cubicBezTo>
                <a:cubicBezTo>
                  <a:pt x="235" y="86"/>
                  <a:pt x="238" y="85"/>
                  <a:pt x="240" y="83"/>
                </a:cubicBezTo>
                <a:cubicBezTo>
                  <a:pt x="241" y="82"/>
                  <a:pt x="241" y="80"/>
                  <a:pt x="242" y="78"/>
                </a:cubicBezTo>
                <a:cubicBezTo>
                  <a:pt x="240" y="78"/>
                  <a:pt x="238" y="77"/>
                  <a:pt x="237" y="78"/>
                </a:cubicBezTo>
                <a:cubicBezTo>
                  <a:pt x="233" y="80"/>
                  <a:pt x="229" y="80"/>
                  <a:pt x="225" y="78"/>
                </a:cubicBezTo>
                <a:close/>
                <a:moveTo>
                  <a:pt x="276" y="211"/>
                </a:moveTo>
                <a:cubicBezTo>
                  <a:pt x="276" y="211"/>
                  <a:pt x="276" y="210"/>
                  <a:pt x="276" y="210"/>
                </a:cubicBezTo>
                <a:cubicBezTo>
                  <a:pt x="284" y="210"/>
                  <a:pt x="293" y="210"/>
                  <a:pt x="301" y="210"/>
                </a:cubicBezTo>
                <a:cubicBezTo>
                  <a:pt x="305" y="210"/>
                  <a:pt x="307" y="209"/>
                  <a:pt x="306" y="205"/>
                </a:cubicBezTo>
                <a:cubicBezTo>
                  <a:pt x="305" y="187"/>
                  <a:pt x="305" y="168"/>
                  <a:pt x="304" y="150"/>
                </a:cubicBezTo>
                <a:cubicBezTo>
                  <a:pt x="303" y="137"/>
                  <a:pt x="303" y="124"/>
                  <a:pt x="303" y="111"/>
                </a:cubicBezTo>
                <a:cubicBezTo>
                  <a:pt x="303" y="100"/>
                  <a:pt x="303" y="89"/>
                  <a:pt x="303" y="78"/>
                </a:cubicBezTo>
                <a:cubicBezTo>
                  <a:pt x="303" y="76"/>
                  <a:pt x="302" y="74"/>
                  <a:pt x="299" y="74"/>
                </a:cubicBezTo>
                <a:cubicBezTo>
                  <a:pt x="284" y="74"/>
                  <a:pt x="269" y="74"/>
                  <a:pt x="253" y="74"/>
                </a:cubicBezTo>
                <a:cubicBezTo>
                  <a:pt x="252" y="74"/>
                  <a:pt x="250" y="76"/>
                  <a:pt x="250" y="77"/>
                </a:cubicBezTo>
                <a:cubicBezTo>
                  <a:pt x="250" y="83"/>
                  <a:pt x="250" y="89"/>
                  <a:pt x="250" y="95"/>
                </a:cubicBezTo>
                <a:cubicBezTo>
                  <a:pt x="249" y="114"/>
                  <a:pt x="249" y="134"/>
                  <a:pt x="248" y="153"/>
                </a:cubicBezTo>
                <a:cubicBezTo>
                  <a:pt x="248" y="171"/>
                  <a:pt x="248" y="188"/>
                  <a:pt x="247" y="206"/>
                </a:cubicBezTo>
                <a:cubicBezTo>
                  <a:pt x="247" y="210"/>
                  <a:pt x="249" y="211"/>
                  <a:pt x="252" y="211"/>
                </a:cubicBezTo>
                <a:cubicBezTo>
                  <a:pt x="260" y="210"/>
                  <a:pt x="268" y="211"/>
                  <a:pt x="276" y="211"/>
                </a:cubicBezTo>
                <a:close/>
                <a:moveTo>
                  <a:pt x="72" y="372"/>
                </a:moveTo>
                <a:cubicBezTo>
                  <a:pt x="73" y="372"/>
                  <a:pt x="73" y="372"/>
                  <a:pt x="73" y="372"/>
                </a:cubicBezTo>
                <a:cubicBezTo>
                  <a:pt x="74" y="371"/>
                  <a:pt x="75" y="370"/>
                  <a:pt x="75" y="368"/>
                </a:cubicBezTo>
                <a:cubicBezTo>
                  <a:pt x="78" y="363"/>
                  <a:pt x="81" y="358"/>
                  <a:pt x="84" y="353"/>
                </a:cubicBezTo>
                <a:cubicBezTo>
                  <a:pt x="92" y="340"/>
                  <a:pt x="102" y="329"/>
                  <a:pt x="113" y="319"/>
                </a:cubicBezTo>
                <a:cubicBezTo>
                  <a:pt x="124" y="309"/>
                  <a:pt x="135" y="301"/>
                  <a:pt x="148" y="294"/>
                </a:cubicBezTo>
                <a:cubicBezTo>
                  <a:pt x="159" y="288"/>
                  <a:pt x="170" y="283"/>
                  <a:pt x="182" y="280"/>
                </a:cubicBezTo>
                <a:cubicBezTo>
                  <a:pt x="194" y="277"/>
                  <a:pt x="207" y="272"/>
                  <a:pt x="220" y="270"/>
                </a:cubicBezTo>
                <a:cubicBezTo>
                  <a:pt x="231" y="267"/>
                  <a:pt x="243" y="266"/>
                  <a:pt x="255" y="265"/>
                </a:cubicBezTo>
                <a:cubicBezTo>
                  <a:pt x="274" y="263"/>
                  <a:pt x="293" y="264"/>
                  <a:pt x="312" y="266"/>
                </a:cubicBezTo>
                <a:cubicBezTo>
                  <a:pt x="327" y="269"/>
                  <a:pt x="342" y="271"/>
                  <a:pt x="357" y="275"/>
                </a:cubicBezTo>
                <a:cubicBezTo>
                  <a:pt x="370" y="278"/>
                  <a:pt x="383" y="283"/>
                  <a:pt x="395" y="288"/>
                </a:cubicBezTo>
                <a:cubicBezTo>
                  <a:pt x="415" y="297"/>
                  <a:pt x="432" y="310"/>
                  <a:pt x="447" y="325"/>
                </a:cubicBezTo>
                <a:cubicBezTo>
                  <a:pt x="458" y="335"/>
                  <a:pt x="467" y="346"/>
                  <a:pt x="473" y="359"/>
                </a:cubicBezTo>
                <a:cubicBezTo>
                  <a:pt x="476" y="363"/>
                  <a:pt x="478" y="368"/>
                  <a:pt x="481" y="372"/>
                </a:cubicBezTo>
                <a:cubicBezTo>
                  <a:pt x="481" y="366"/>
                  <a:pt x="482" y="359"/>
                  <a:pt x="481" y="353"/>
                </a:cubicBezTo>
                <a:cubicBezTo>
                  <a:pt x="481" y="349"/>
                  <a:pt x="481" y="345"/>
                  <a:pt x="479" y="342"/>
                </a:cubicBezTo>
                <a:cubicBezTo>
                  <a:pt x="465" y="320"/>
                  <a:pt x="447" y="304"/>
                  <a:pt x="426" y="290"/>
                </a:cubicBezTo>
                <a:cubicBezTo>
                  <a:pt x="406" y="277"/>
                  <a:pt x="384" y="268"/>
                  <a:pt x="361" y="262"/>
                </a:cubicBezTo>
                <a:cubicBezTo>
                  <a:pt x="340" y="256"/>
                  <a:pt x="318" y="252"/>
                  <a:pt x="297" y="251"/>
                </a:cubicBezTo>
                <a:cubicBezTo>
                  <a:pt x="272" y="250"/>
                  <a:pt x="247" y="251"/>
                  <a:pt x="223" y="256"/>
                </a:cubicBezTo>
                <a:cubicBezTo>
                  <a:pt x="208" y="259"/>
                  <a:pt x="194" y="262"/>
                  <a:pt x="180" y="266"/>
                </a:cubicBezTo>
                <a:cubicBezTo>
                  <a:pt x="163" y="271"/>
                  <a:pt x="148" y="278"/>
                  <a:pt x="134" y="287"/>
                </a:cubicBezTo>
                <a:cubicBezTo>
                  <a:pt x="110" y="300"/>
                  <a:pt x="91" y="317"/>
                  <a:pt x="76" y="339"/>
                </a:cubicBezTo>
                <a:cubicBezTo>
                  <a:pt x="75" y="342"/>
                  <a:pt x="73" y="344"/>
                  <a:pt x="72" y="347"/>
                </a:cubicBezTo>
                <a:cubicBezTo>
                  <a:pt x="72" y="355"/>
                  <a:pt x="72" y="364"/>
                  <a:pt x="72" y="372"/>
                </a:cubicBezTo>
                <a:close/>
                <a:moveTo>
                  <a:pt x="376" y="188"/>
                </a:moveTo>
                <a:cubicBezTo>
                  <a:pt x="376" y="189"/>
                  <a:pt x="377" y="190"/>
                  <a:pt x="377" y="190"/>
                </a:cubicBezTo>
                <a:cubicBezTo>
                  <a:pt x="375" y="192"/>
                  <a:pt x="374" y="193"/>
                  <a:pt x="372" y="194"/>
                </a:cubicBezTo>
                <a:cubicBezTo>
                  <a:pt x="368" y="196"/>
                  <a:pt x="364" y="197"/>
                  <a:pt x="360" y="199"/>
                </a:cubicBezTo>
                <a:cubicBezTo>
                  <a:pt x="359" y="200"/>
                  <a:pt x="358" y="202"/>
                  <a:pt x="359" y="203"/>
                </a:cubicBezTo>
                <a:cubicBezTo>
                  <a:pt x="362" y="207"/>
                  <a:pt x="368" y="208"/>
                  <a:pt x="372" y="206"/>
                </a:cubicBezTo>
                <a:cubicBezTo>
                  <a:pt x="376" y="204"/>
                  <a:pt x="380" y="203"/>
                  <a:pt x="384" y="206"/>
                </a:cubicBezTo>
                <a:cubicBezTo>
                  <a:pt x="386" y="207"/>
                  <a:pt x="389" y="207"/>
                  <a:pt x="391" y="207"/>
                </a:cubicBezTo>
                <a:cubicBezTo>
                  <a:pt x="392" y="207"/>
                  <a:pt x="394" y="207"/>
                  <a:pt x="394" y="207"/>
                </a:cubicBezTo>
                <a:cubicBezTo>
                  <a:pt x="393" y="211"/>
                  <a:pt x="393" y="214"/>
                  <a:pt x="392" y="217"/>
                </a:cubicBezTo>
                <a:cubicBezTo>
                  <a:pt x="392" y="218"/>
                  <a:pt x="393" y="218"/>
                  <a:pt x="393" y="218"/>
                </a:cubicBezTo>
                <a:cubicBezTo>
                  <a:pt x="395" y="217"/>
                  <a:pt x="397" y="215"/>
                  <a:pt x="399" y="213"/>
                </a:cubicBezTo>
                <a:cubicBezTo>
                  <a:pt x="399" y="216"/>
                  <a:pt x="399" y="219"/>
                  <a:pt x="399" y="221"/>
                </a:cubicBezTo>
                <a:cubicBezTo>
                  <a:pt x="403" y="220"/>
                  <a:pt x="405" y="218"/>
                  <a:pt x="406" y="215"/>
                </a:cubicBezTo>
                <a:cubicBezTo>
                  <a:pt x="407" y="212"/>
                  <a:pt x="408" y="209"/>
                  <a:pt x="412" y="212"/>
                </a:cubicBezTo>
                <a:cubicBezTo>
                  <a:pt x="416" y="214"/>
                  <a:pt x="420" y="215"/>
                  <a:pt x="424" y="214"/>
                </a:cubicBezTo>
                <a:cubicBezTo>
                  <a:pt x="423" y="212"/>
                  <a:pt x="423" y="211"/>
                  <a:pt x="421" y="208"/>
                </a:cubicBezTo>
                <a:cubicBezTo>
                  <a:pt x="423" y="209"/>
                  <a:pt x="424" y="209"/>
                  <a:pt x="425" y="210"/>
                </a:cubicBezTo>
                <a:cubicBezTo>
                  <a:pt x="427" y="211"/>
                  <a:pt x="429" y="212"/>
                  <a:pt x="431" y="213"/>
                </a:cubicBezTo>
                <a:cubicBezTo>
                  <a:pt x="432" y="213"/>
                  <a:pt x="434" y="213"/>
                  <a:pt x="436" y="213"/>
                </a:cubicBezTo>
                <a:cubicBezTo>
                  <a:pt x="435" y="211"/>
                  <a:pt x="435" y="210"/>
                  <a:pt x="434" y="208"/>
                </a:cubicBezTo>
                <a:cubicBezTo>
                  <a:pt x="433" y="207"/>
                  <a:pt x="433" y="206"/>
                  <a:pt x="432" y="205"/>
                </a:cubicBezTo>
                <a:cubicBezTo>
                  <a:pt x="436" y="204"/>
                  <a:pt x="440" y="208"/>
                  <a:pt x="444" y="204"/>
                </a:cubicBezTo>
                <a:cubicBezTo>
                  <a:pt x="442" y="202"/>
                  <a:pt x="440" y="201"/>
                  <a:pt x="438" y="200"/>
                </a:cubicBezTo>
                <a:cubicBezTo>
                  <a:pt x="434" y="198"/>
                  <a:pt x="430" y="195"/>
                  <a:pt x="425" y="193"/>
                </a:cubicBezTo>
                <a:cubicBezTo>
                  <a:pt x="423" y="193"/>
                  <a:pt x="421" y="193"/>
                  <a:pt x="418" y="192"/>
                </a:cubicBezTo>
                <a:cubicBezTo>
                  <a:pt x="420" y="195"/>
                  <a:pt x="421" y="197"/>
                  <a:pt x="423" y="199"/>
                </a:cubicBezTo>
                <a:cubicBezTo>
                  <a:pt x="419" y="199"/>
                  <a:pt x="416" y="199"/>
                  <a:pt x="413" y="199"/>
                </a:cubicBezTo>
                <a:cubicBezTo>
                  <a:pt x="413" y="201"/>
                  <a:pt x="413" y="202"/>
                  <a:pt x="413" y="204"/>
                </a:cubicBezTo>
                <a:cubicBezTo>
                  <a:pt x="410" y="203"/>
                  <a:pt x="408" y="201"/>
                  <a:pt x="406" y="201"/>
                </a:cubicBezTo>
                <a:cubicBezTo>
                  <a:pt x="404" y="200"/>
                  <a:pt x="402" y="199"/>
                  <a:pt x="401" y="200"/>
                </a:cubicBezTo>
                <a:cubicBezTo>
                  <a:pt x="394" y="200"/>
                  <a:pt x="388" y="201"/>
                  <a:pt x="381" y="201"/>
                </a:cubicBezTo>
                <a:cubicBezTo>
                  <a:pt x="382" y="199"/>
                  <a:pt x="382" y="197"/>
                  <a:pt x="383" y="197"/>
                </a:cubicBezTo>
                <a:cubicBezTo>
                  <a:pt x="385" y="196"/>
                  <a:pt x="388" y="197"/>
                  <a:pt x="390" y="196"/>
                </a:cubicBezTo>
                <a:cubicBezTo>
                  <a:pt x="392" y="196"/>
                  <a:pt x="394" y="196"/>
                  <a:pt x="396" y="194"/>
                </a:cubicBezTo>
                <a:cubicBezTo>
                  <a:pt x="397" y="194"/>
                  <a:pt x="395" y="191"/>
                  <a:pt x="395" y="189"/>
                </a:cubicBezTo>
                <a:cubicBezTo>
                  <a:pt x="395" y="188"/>
                  <a:pt x="394" y="187"/>
                  <a:pt x="394" y="187"/>
                </a:cubicBezTo>
                <a:cubicBezTo>
                  <a:pt x="398" y="187"/>
                  <a:pt x="402" y="187"/>
                  <a:pt x="406" y="186"/>
                </a:cubicBezTo>
                <a:cubicBezTo>
                  <a:pt x="415" y="184"/>
                  <a:pt x="424" y="182"/>
                  <a:pt x="433" y="187"/>
                </a:cubicBezTo>
                <a:cubicBezTo>
                  <a:pt x="433" y="187"/>
                  <a:pt x="433" y="187"/>
                  <a:pt x="434" y="186"/>
                </a:cubicBezTo>
                <a:cubicBezTo>
                  <a:pt x="428" y="177"/>
                  <a:pt x="418" y="178"/>
                  <a:pt x="408" y="178"/>
                </a:cubicBezTo>
                <a:cubicBezTo>
                  <a:pt x="414" y="173"/>
                  <a:pt x="420" y="171"/>
                  <a:pt x="427" y="171"/>
                </a:cubicBezTo>
                <a:cubicBezTo>
                  <a:pt x="426" y="170"/>
                  <a:pt x="425" y="169"/>
                  <a:pt x="423" y="169"/>
                </a:cubicBezTo>
                <a:cubicBezTo>
                  <a:pt x="415" y="167"/>
                  <a:pt x="409" y="170"/>
                  <a:pt x="402" y="175"/>
                </a:cubicBezTo>
                <a:cubicBezTo>
                  <a:pt x="401" y="176"/>
                  <a:pt x="399" y="176"/>
                  <a:pt x="397" y="176"/>
                </a:cubicBezTo>
                <a:cubicBezTo>
                  <a:pt x="397" y="176"/>
                  <a:pt x="396" y="174"/>
                  <a:pt x="396" y="173"/>
                </a:cubicBezTo>
                <a:cubicBezTo>
                  <a:pt x="398" y="172"/>
                  <a:pt x="399" y="170"/>
                  <a:pt x="401" y="170"/>
                </a:cubicBezTo>
                <a:cubicBezTo>
                  <a:pt x="403" y="169"/>
                  <a:pt x="405" y="169"/>
                  <a:pt x="407" y="169"/>
                </a:cubicBezTo>
                <a:cubicBezTo>
                  <a:pt x="407" y="169"/>
                  <a:pt x="407" y="169"/>
                  <a:pt x="407" y="168"/>
                </a:cubicBezTo>
                <a:cubicBezTo>
                  <a:pt x="406" y="166"/>
                  <a:pt x="404" y="164"/>
                  <a:pt x="402" y="161"/>
                </a:cubicBezTo>
                <a:cubicBezTo>
                  <a:pt x="404" y="161"/>
                  <a:pt x="406" y="161"/>
                  <a:pt x="408" y="161"/>
                </a:cubicBezTo>
                <a:cubicBezTo>
                  <a:pt x="409" y="160"/>
                  <a:pt x="409" y="159"/>
                  <a:pt x="409" y="159"/>
                </a:cubicBezTo>
                <a:cubicBezTo>
                  <a:pt x="406" y="157"/>
                  <a:pt x="404" y="155"/>
                  <a:pt x="401" y="154"/>
                </a:cubicBezTo>
                <a:cubicBezTo>
                  <a:pt x="403" y="152"/>
                  <a:pt x="404" y="151"/>
                  <a:pt x="406" y="148"/>
                </a:cubicBezTo>
                <a:cubicBezTo>
                  <a:pt x="402" y="147"/>
                  <a:pt x="399" y="147"/>
                  <a:pt x="397" y="146"/>
                </a:cubicBezTo>
                <a:cubicBezTo>
                  <a:pt x="397" y="145"/>
                  <a:pt x="397" y="145"/>
                  <a:pt x="397" y="144"/>
                </a:cubicBezTo>
                <a:cubicBezTo>
                  <a:pt x="397" y="143"/>
                  <a:pt x="397" y="141"/>
                  <a:pt x="397" y="139"/>
                </a:cubicBezTo>
                <a:cubicBezTo>
                  <a:pt x="396" y="140"/>
                  <a:pt x="394" y="140"/>
                  <a:pt x="393" y="140"/>
                </a:cubicBezTo>
                <a:cubicBezTo>
                  <a:pt x="392" y="141"/>
                  <a:pt x="391" y="141"/>
                  <a:pt x="389" y="142"/>
                </a:cubicBezTo>
                <a:cubicBezTo>
                  <a:pt x="389" y="140"/>
                  <a:pt x="389" y="139"/>
                  <a:pt x="389" y="137"/>
                </a:cubicBezTo>
                <a:cubicBezTo>
                  <a:pt x="387" y="137"/>
                  <a:pt x="384" y="138"/>
                  <a:pt x="382" y="138"/>
                </a:cubicBezTo>
                <a:cubicBezTo>
                  <a:pt x="379" y="134"/>
                  <a:pt x="375" y="134"/>
                  <a:pt x="371" y="137"/>
                </a:cubicBezTo>
                <a:cubicBezTo>
                  <a:pt x="366" y="140"/>
                  <a:pt x="362" y="144"/>
                  <a:pt x="357" y="148"/>
                </a:cubicBezTo>
                <a:cubicBezTo>
                  <a:pt x="355" y="150"/>
                  <a:pt x="352" y="152"/>
                  <a:pt x="349" y="154"/>
                </a:cubicBezTo>
                <a:cubicBezTo>
                  <a:pt x="348" y="154"/>
                  <a:pt x="344" y="153"/>
                  <a:pt x="343" y="152"/>
                </a:cubicBezTo>
                <a:cubicBezTo>
                  <a:pt x="343" y="151"/>
                  <a:pt x="343" y="147"/>
                  <a:pt x="344" y="146"/>
                </a:cubicBezTo>
                <a:cubicBezTo>
                  <a:pt x="346" y="143"/>
                  <a:pt x="349" y="141"/>
                  <a:pt x="352" y="139"/>
                </a:cubicBezTo>
                <a:cubicBezTo>
                  <a:pt x="357" y="135"/>
                  <a:pt x="363" y="132"/>
                  <a:pt x="366" y="125"/>
                </a:cubicBezTo>
                <a:cubicBezTo>
                  <a:pt x="368" y="118"/>
                  <a:pt x="365" y="113"/>
                  <a:pt x="358" y="113"/>
                </a:cubicBezTo>
                <a:cubicBezTo>
                  <a:pt x="354" y="113"/>
                  <a:pt x="351" y="113"/>
                  <a:pt x="347" y="113"/>
                </a:cubicBezTo>
                <a:cubicBezTo>
                  <a:pt x="343" y="112"/>
                  <a:pt x="339" y="112"/>
                  <a:pt x="338" y="107"/>
                </a:cubicBezTo>
                <a:cubicBezTo>
                  <a:pt x="342" y="107"/>
                  <a:pt x="347" y="107"/>
                  <a:pt x="351" y="107"/>
                </a:cubicBezTo>
                <a:cubicBezTo>
                  <a:pt x="355" y="107"/>
                  <a:pt x="360" y="107"/>
                  <a:pt x="363" y="108"/>
                </a:cubicBezTo>
                <a:cubicBezTo>
                  <a:pt x="370" y="110"/>
                  <a:pt x="373" y="116"/>
                  <a:pt x="374" y="122"/>
                </a:cubicBezTo>
                <a:cubicBezTo>
                  <a:pt x="375" y="125"/>
                  <a:pt x="374" y="129"/>
                  <a:pt x="378" y="129"/>
                </a:cubicBezTo>
                <a:cubicBezTo>
                  <a:pt x="379" y="116"/>
                  <a:pt x="378" y="104"/>
                  <a:pt x="363" y="101"/>
                </a:cubicBezTo>
                <a:cubicBezTo>
                  <a:pt x="363" y="98"/>
                  <a:pt x="364" y="97"/>
                  <a:pt x="364" y="95"/>
                </a:cubicBezTo>
                <a:cubicBezTo>
                  <a:pt x="362" y="95"/>
                  <a:pt x="360" y="94"/>
                  <a:pt x="358" y="94"/>
                </a:cubicBezTo>
                <a:cubicBezTo>
                  <a:pt x="358" y="94"/>
                  <a:pt x="357" y="95"/>
                  <a:pt x="356" y="95"/>
                </a:cubicBezTo>
                <a:cubicBezTo>
                  <a:pt x="355" y="95"/>
                  <a:pt x="353" y="95"/>
                  <a:pt x="353" y="95"/>
                </a:cubicBezTo>
                <a:cubicBezTo>
                  <a:pt x="348" y="90"/>
                  <a:pt x="342" y="88"/>
                  <a:pt x="335" y="89"/>
                </a:cubicBezTo>
                <a:cubicBezTo>
                  <a:pt x="332" y="89"/>
                  <a:pt x="330" y="88"/>
                  <a:pt x="331" y="85"/>
                </a:cubicBezTo>
                <a:cubicBezTo>
                  <a:pt x="331" y="81"/>
                  <a:pt x="328" y="78"/>
                  <a:pt x="325" y="79"/>
                </a:cubicBezTo>
                <a:cubicBezTo>
                  <a:pt x="321" y="80"/>
                  <a:pt x="318" y="78"/>
                  <a:pt x="315" y="77"/>
                </a:cubicBezTo>
                <a:cubicBezTo>
                  <a:pt x="313" y="77"/>
                  <a:pt x="312" y="77"/>
                  <a:pt x="311" y="78"/>
                </a:cubicBezTo>
                <a:cubicBezTo>
                  <a:pt x="311" y="79"/>
                  <a:pt x="311" y="82"/>
                  <a:pt x="312" y="82"/>
                </a:cubicBezTo>
                <a:cubicBezTo>
                  <a:pt x="314" y="84"/>
                  <a:pt x="317" y="86"/>
                  <a:pt x="320" y="87"/>
                </a:cubicBezTo>
                <a:cubicBezTo>
                  <a:pt x="321" y="88"/>
                  <a:pt x="322" y="89"/>
                  <a:pt x="324" y="90"/>
                </a:cubicBezTo>
                <a:cubicBezTo>
                  <a:pt x="323" y="90"/>
                  <a:pt x="323" y="91"/>
                  <a:pt x="323" y="91"/>
                </a:cubicBezTo>
                <a:cubicBezTo>
                  <a:pt x="320" y="91"/>
                  <a:pt x="318" y="91"/>
                  <a:pt x="315" y="91"/>
                </a:cubicBezTo>
                <a:cubicBezTo>
                  <a:pt x="315" y="91"/>
                  <a:pt x="314" y="92"/>
                  <a:pt x="314" y="92"/>
                </a:cubicBezTo>
                <a:cubicBezTo>
                  <a:pt x="315" y="93"/>
                  <a:pt x="316" y="95"/>
                  <a:pt x="318" y="96"/>
                </a:cubicBezTo>
                <a:cubicBezTo>
                  <a:pt x="319" y="97"/>
                  <a:pt x="322" y="98"/>
                  <a:pt x="323" y="99"/>
                </a:cubicBezTo>
                <a:cubicBezTo>
                  <a:pt x="326" y="101"/>
                  <a:pt x="329" y="103"/>
                  <a:pt x="332" y="105"/>
                </a:cubicBezTo>
                <a:cubicBezTo>
                  <a:pt x="333" y="106"/>
                  <a:pt x="333" y="108"/>
                  <a:pt x="333" y="109"/>
                </a:cubicBezTo>
                <a:cubicBezTo>
                  <a:pt x="333" y="110"/>
                  <a:pt x="331" y="110"/>
                  <a:pt x="330" y="110"/>
                </a:cubicBezTo>
                <a:cubicBezTo>
                  <a:pt x="326" y="109"/>
                  <a:pt x="322" y="108"/>
                  <a:pt x="319" y="107"/>
                </a:cubicBezTo>
                <a:cubicBezTo>
                  <a:pt x="316" y="106"/>
                  <a:pt x="313" y="105"/>
                  <a:pt x="312" y="108"/>
                </a:cubicBezTo>
                <a:cubicBezTo>
                  <a:pt x="310" y="111"/>
                  <a:pt x="311" y="114"/>
                  <a:pt x="314" y="116"/>
                </a:cubicBezTo>
                <a:cubicBezTo>
                  <a:pt x="316" y="117"/>
                  <a:pt x="319" y="118"/>
                  <a:pt x="322" y="118"/>
                </a:cubicBezTo>
                <a:cubicBezTo>
                  <a:pt x="328" y="118"/>
                  <a:pt x="335" y="117"/>
                  <a:pt x="342" y="118"/>
                </a:cubicBezTo>
                <a:cubicBezTo>
                  <a:pt x="346" y="118"/>
                  <a:pt x="350" y="119"/>
                  <a:pt x="351" y="123"/>
                </a:cubicBezTo>
                <a:cubicBezTo>
                  <a:pt x="352" y="128"/>
                  <a:pt x="348" y="130"/>
                  <a:pt x="344" y="132"/>
                </a:cubicBezTo>
                <a:cubicBezTo>
                  <a:pt x="339" y="135"/>
                  <a:pt x="332" y="138"/>
                  <a:pt x="329" y="144"/>
                </a:cubicBezTo>
                <a:cubicBezTo>
                  <a:pt x="325" y="151"/>
                  <a:pt x="326" y="161"/>
                  <a:pt x="332" y="165"/>
                </a:cubicBezTo>
                <a:cubicBezTo>
                  <a:pt x="336" y="169"/>
                  <a:pt x="341" y="170"/>
                  <a:pt x="347" y="169"/>
                </a:cubicBezTo>
                <a:cubicBezTo>
                  <a:pt x="355" y="168"/>
                  <a:pt x="362" y="163"/>
                  <a:pt x="368" y="158"/>
                </a:cubicBezTo>
                <a:cubicBezTo>
                  <a:pt x="372" y="155"/>
                  <a:pt x="376" y="151"/>
                  <a:pt x="382" y="152"/>
                </a:cubicBezTo>
                <a:cubicBezTo>
                  <a:pt x="386" y="152"/>
                  <a:pt x="388" y="154"/>
                  <a:pt x="387" y="158"/>
                </a:cubicBezTo>
                <a:cubicBezTo>
                  <a:pt x="386" y="165"/>
                  <a:pt x="384" y="172"/>
                  <a:pt x="388" y="179"/>
                </a:cubicBezTo>
                <a:cubicBezTo>
                  <a:pt x="385" y="177"/>
                  <a:pt x="382" y="175"/>
                  <a:pt x="379" y="173"/>
                </a:cubicBezTo>
                <a:cubicBezTo>
                  <a:pt x="379" y="174"/>
                  <a:pt x="379" y="174"/>
                  <a:pt x="378" y="174"/>
                </a:cubicBezTo>
                <a:cubicBezTo>
                  <a:pt x="378" y="176"/>
                  <a:pt x="378" y="177"/>
                  <a:pt x="379" y="179"/>
                </a:cubicBezTo>
                <a:cubicBezTo>
                  <a:pt x="379" y="180"/>
                  <a:pt x="380" y="181"/>
                  <a:pt x="381" y="183"/>
                </a:cubicBezTo>
                <a:cubicBezTo>
                  <a:pt x="366" y="181"/>
                  <a:pt x="359" y="184"/>
                  <a:pt x="355" y="192"/>
                </a:cubicBezTo>
                <a:cubicBezTo>
                  <a:pt x="362" y="191"/>
                  <a:pt x="369" y="190"/>
                  <a:pt x="376" y="188"/>
                </a:cubicBezTo>
                <a:close/>
                <a:moveTo>
                  <a:pt x="70" y="235"/>
                </a:moveTo>
                <a:cubicBezTo>
                  <a:pt x="70" y="237"/>
                  <a:pt x="70" y="239"/>
                  <a:pt x="70" y="241"/>
                </a:cubicBezTo>
                <a:cubicBezTo>
                  <a:pt x="70" y="245"/>
                  <a:pt x="71" y="246"/>
                  <a:pt x="76" y="246"/>
                </a:cubicBezTo>
                <a:cubicBezTo>
                  <a:pt x="157" y="246"/>
                  <a:pt x="237" y="246"/>
                  <a:pt x="318" y="246"/>
                </a:cubicBezTo>
                <a:cubicBezTo>
                  <a:pt x="345" y="246"/>
                  <a:pt x="372" y="246"/>
                  <a:pt x="400" y="246"/>
                </a:cubicBezTo>
                <a:cubicBezTo>
                  <a:pt x="426" y="246"/>
                  <a:pt x="452" y="245"/>
                  <a:pt x="479" y="246"/>
                </a:cubicBezTo>
                <a:cubicBezTo>
                  <a:pt x="483" y="246"/>
                  <a:pt x="483" y="243"/>
                  <a:pt x="483" y="240"/>
                </a:cubicBezTo>
                <a:cubicBezTo>
                  <a:pt x="483" y="237"/>
                  <a:pt x="483" y="235"/>
                  <a:pt x="479" y="235"/>
                </a:cubicBezTo>
                <a:cubicBezTo>
                  <a:pt x="468" y="235"/>
                  <a:pt x="456" y="235"/>
                  <a:pt x="445" y="235"/>
                </a:cubicBezTo>
                <a:cubicBezTo>
                  <a:pt x="323" y="235"/>
                  <a:pt x="200" y="235"/>
                  <a:pt x="77" y="235"/>
                </a:cubicBezTo>
                <a:cubicBezTo>
                  <a:pt x="75" y="235"/>
                  <a:pt x="73" y="235"/>
                  <a:pt x="70" y="235"/>
                </a:cubicBezTo>
                <a:close/>
                <a:moveTo>
                  <a:pt x="132" y="75"/>
                </a:moveTo>
                <a:cubicBezTo>
                  <a:pt x="134" y="76"/>
                  <a:pt x="135" y="77"/>
                  <a:pt x="136" y="76"/>
                </a:cubicBezTo>
                <a:cubicBezTo>
                  <a:pt x="145" y="75"/>
                  <a:pt x="153" y="74"/>
                  <a:pt x="161" y="73"/>
                </a:cubicBezTo>
                <a:cubicBezTo>
                  <a:pt x="176" y="71"/>
                  <a:pt x="189" y="64"/>
                  <a:pt x="199" y="54"/>
                </a:cubicBezTo>
                <a:cubicBezTo>
                  <a:pt x="207" y="46"/>
                  <a:pt x="214" y="37"/>
                  <a:pt x="221" y="29"/>
                </a:cubicBezTo>
                <a:cubicBezTo>
                  <a:pt x="228" y="22"/>
                  <a:pt x="235" y="16"/>
                  <a:pt x="245" y="19"/>
                </a:cubicBezTo>
                <a:cubicBezTo>
                  <a:pt x="250" y="20"/>
                  <a:pt x="254" y="23"/>
                  <a:pt x="254" y="28"/>
                </a:cubicBezTo>
                <a:cubicBezTo>
                  <a:pt x="255" y="34"/>
                  <a:pt x="252" y="38"/>
                  <a:pt x="248" y="40"/>
                </a:cubicBezTo>
                <a:cubicBezTo>
                  <a:pt x="247" y="39"/>
                  <a:pt x="246" y="36"/>
                  <a:pt x="244" y="36"/>
                </a:cubicBezTo>
                <a:cubicBezTo>
                  <a:pt x="243" y="36"/>
                  <a:pt x="240" y="37"/>
                  <a:pt x="240" y="39"/>
                </a:cubicBezTo>
                <a:cubicBezTo>
                  <a:pt x="239" y="40"/>
                  <a:pt x="240" y="44"/>
                  <a:pt x="241" y="44"/>
                </a:cubicBezTo>
                <a:cubicBezTo>
                  <a:pt x="244" y="46"/>
                  <a:pt x="247" y="46"/>
                  <a:pt x="250" y="46"/>
                </a:cubicBezTo>
                <a:cubicBezTo>
                  <a:pt x="252" y="47"/>
                  <a:pt x="254" y="46"/>
                  <a:pt x="256" y="49"/>
                </a:cubicBezTo>
                <a:cubicBezTo>
                  <a:pt x="262" y="60"/>
                  <a:pt x="284" y="63"/>
                  <a:pt x="294" y="52"/>
                </a:cubicBezTo>
                <a:cubicBezTo>
                  <a:pt x="298" y="47"/>
                  <a:pt x="302" y="46"/>
                  <a:pt x="308" y="46"/>
                </a:cubicBezTo>
                <a:cubicBezTo>
                  <a:pt x="312" y="47"/>
                  <a:pt x="313" y="43"/>
                  <a:pt x="313" y="40"/>
                </a:cubicBezTo>
                <a:cubicBezTo>
                  <a:pt x="314" y="38"/>
                  <a:pt x="312" y="36"/>
                  <a:pt x="310" y="36"/>
                </a:cubicBezTo>
                <a:cubicBezTo>
                  <a:pt x="308" y="37"/>
                  <a:pt x="306" y="38"/>
                  <a:pt x="305" y="39"/>
                </a:cubicBezTo>
                <a:cubicBezTo>
                  <a:pt x="300" y="39"/>
                  <a:pt x="299" y="35"/>
                  <a:pt x="299" y="31"/>
                </a:cubicBezTo>
                <a:cubicBezTo>
                  <a:pt x="298" y="27"/>
                  <a:pt x="299" y="23"/>
                  <a:pt x="303" y="21"/>
                </a:cubicBezTo>
                <a:cubicBezTo>
                  <a:pt x="309" y="16"/>
                  <a:pt x="320" y="17"/>
                  <a:pt x="327" y="25"/>
                </a:cubicBezTo>
                <a:cubicBezTo>
                  <a:pt x="333" y="31"/>
                  <a:pt x="339" y="38"/>
                  <a:pt x="345" y="45"/>
                </a:cubicBezTo>
                <a:cubicBezTo>
                  <a:pt x="359" y="61"/>
                  <a:pt x="376" y="71"/>
                  <a:pt x="397" y="75"/>
                </a:cubicBezTo>
                <a:cubicBezTo>
                  <a:pt x="405" y="76"/>
                  <a:pt x="412" y="75"/>
                  <a:pt x="420" y="76"/>
                </a:cubicBezTo>
                <a:cubicBezTo>
                  <a:pt x="420" y="75"/>
                  <a:pt x="420" y="75"/>
                  <a:pt x="420" y="74"/>
                </a:cubicBezTo>
                <a:cubicBezTo>
                  <a:pt x="418" y="72"/>
                  <a:pt x="415" y="70"/>
                  <a:pt x="412" y="69"/>
                </a:cubicBezTo>
                <a:cubicBezTo>
                  <a:pt x="405" y="67"/>
                  <a:pt x="396" y="67"/>
                  <a:pt x="388" y="65"/>
                </a:cubicBezTo>
                <a:cubicBezTo>
                  <a:pt x="377" y="62"/>
                  <a:pt x="367" y="57"/>
                  <a:pt x="359" y="49"/>
                </a:cubicBezTo>
                <a:cubicBezTo>
                  <a:pt x="351" y="40"/>
                  <a:pt x="343" y="31"/>
                  <a:pt x="334" y="22"/>
                </a:cubicBezTo>
                <a:cubicBezTo>
                  <a:pt x="328" y="15"/>
                  <a:pt x="320" y="10"/>
                  <a:pt x="310" y="11"/>
                </a:cubicBezTo>
                <a:cubicBezTo>
                  <a:pt x="306" y="11"/>
                  <a:pt x="302" y="13"/>
                  <a:pt x="297" y="15"/>
                </a:cubicBezTo>
                <a:cubicBezTo>
                  <a:pt x="297" y="13"/>
                  <a:pt x="297" y="11"/>
                  <a:pt x="296" y="9"/>
                </a:cubicBezTo>
                <a:cubicBezTo>
                  <a:pt x="295" y="8"/>
                  <a:pt x="293" y="7"/>
                  <a:pt x="291" y="7"/>
                </a:cubicBezTo>
                <a:cubicBezTo>
                  <a:pt x="290" y="7"/>
                  <a:pt x="287" y="8"/>
                  <a:pt x="287" y="9"/>
                </a:cubicBezTo>
                <a:cubicBezTo>
                  <a:pt x="287" y="11"/>
                  <a:pt x="288" y="13"/>
                  <a:pt x="289" y="14"/>
                </a:cubicBezTo>
                <a:cubicBezTo>
                  <a:pt x="290" y="15"/>
                  <a:pt x="292" y="16"/>
                  <a:pt x="292" y="17"/>
                </a:cubicBezTo>
                <a:cubicBezTo>
                  <a:pt x="292" y="22"/>
                  <a:pt x="293" y="28"/>
                  <a:pt x="293" y="33"/>
                </a:cubicBezTo>
                <a:cubicBezTo>
                  <a:pt x="293" y="34"/>
                  <a:pt x="291" y="35"/>
                  <a:pt x="291" y="35"/>
                </a:cubicBezTo>
                <a:cubicBezTo>
                  <a:pt x="290" y="35"/>
                  <a:pt x="289" y="34"/>
                  <a:pt x="289" y="33"/>
                </a:cubicBezTo>
                <a:cubicBezTo>
                  <a:pt x="286" y="27"/>
                  <a:pt x="281" y="26"/>
                  <a:pt x="275" y="26"/>
                </a:cubicBezTo>
                <a:cubicBezTo>
                  <a:pt x="270" y="27"/>
                  <a:pt x="265" y="28"/>
                  <a:pt x="264" y="34"/>
                </a:cubicBezTo>
                <a:cubicBezTo>
                  <a:pt x="263" y="35"/>
                  <a:pt x="263" y="35"/>
                  <a:pt x="262" y="36"/>
                </a:cubicBezTo>
                <a:cubicBezTo>
                  <a:pt x="258" y="31"/>
                  <a:pt x="259" y="25"/>
                  <a:pt x="260" y="20"/>
                </a:cubicBezTo>
                <a:cubicBezTo>
                  <a:pt x="260" y="18"/>
                  <a:pt x="262" y="17"/>
                  <a:pt x="263" y="15"/>
                </a:cubicBezTo>
                <a:cubicBezTo>
                  <a:pt x="264" y="13"/>
                  <a:pt x="265" y="11"/>
                  <a:pt x="265" y="9"/>
                </a:cubicBezTo>
                <a:cubicBezTo>
                  <a:pt x="265" y="8"/>
                  <a:pt x="263" y="6"/>
                  <a:pt x="262" y="7"/>
                </a:cubicBezTo>
                <a:cubicBezTo>
                  <a:pt x="260" y="8"/>
                  <a:pt x="258" y="9"/>
                  <a:pt x="256" y="11"/>
                </a:cubicBezTo>
                <a:cubicBezTo>
                  <a:pt x="256" y="12"/>
                  <a:pt x="256" y="14"/>
                  <a:pt x="255" y="15"/>
                </a:cubicBezTo>
                <a:cubicBezTo>
                  <a:pt x="244" y="9"/>
                  <a:pt x="233" y="9"/>
                  <a:pt x="224" y="17"/>
                </a:cubicBezTo>
                <a:cubicBezTo>
                  <a:pt x="216" y="25"/>
                  <a:pt x="208" y="34"/>
                  <a:pt x="200" y="42"/>
                </a:cubicBezTo>
                <a:cubicBezTo>
                  <a:pt x="185" y="59"/>
                  <a:pt x="166" y="68"/>
                  <a:pt x="143" y="69"/>
                </a:cubicBezTo>
                <a:cubicBezTo>
                  <a:pt x="139" y="69"/>
                  <a:pt x="136" y="71"/>
                  <a:pt x="132" y="75"/>
                </a:cubicBezTo>
                <a:close/>
                <a:moveTo>
                  <a:pt x="245" y="126"/>
                </a:moveTo>
                <a:cubicBezTo>
                  <a:pt x="239" y="127"/>
                  <a:pt x="233" y="129"/>
                  <a:pt x="228" y="130"/>
                </a:cubicBezTo>
                <a:cubicBezTo>
                  <a:pt x="229" y="131"/>
                  <a:pt x="229" y="132"/>
                  <a:pt x="229" y="132"/>
                </a:cubicBezTo>
                <a:cubicBezTo>
                  <a:pt x="229" y="133"/>
                  <a:pt x="230" y="133"/>
                  <a:pt x="230" y="134"/>
                </a:cubicBezTo>
                <a:cubicBezTo>
                  <a:pt x="235" y="141"/>
                  <a:pt x="238" y="149"/>
                  <a:pt x="237" y="159"/>
                </a:cubicBezTo>
                <a:cubicBezTo>
                  <a:pt x="237" y="165"/>
                  <a:pt x="230" y="177"/>
                  <a:pt x="222" y="178"/>
                </a:cubicBezTo>
                <a:cubicBezTo>
                  <a:pt x="218" y="179"/>
                  <a:pt x="215" y="179"/>
                  <a:pt x="211" y="180"/>
                </a:cubicBezTo>
                <a:cubicBezTo>
                  <a:pt x="210" y="181"/>
                  <a:pt x="208" y="182"/>
                  <a:pt x="207" y="183"/>
                </a:cubicBezTo>
                <a:cubicBezTo>
                  <a:pt x="207" y="184"/>
                  <a:pt x="208" y="186"/>
                  <a:pt x="209" y="187"/>
                </a:cubicBezTo>
                <a:cubicBezTo>
                  <a:pt x="210" y="189"/>
                  <a:pt x="212" y="190"/>
                  <a:pt x="213" y="191"/>
                </a:cubicBezTo>
                <a:cubicBezTo>
                  <a:pt x="218" y="199"/>
                  <a:pt x="220" y="206"/>
                  <a:pt x="213" y="213"/>
                </a:cubicBezTo>
                <a:cubicBezTo>
                  <a:pt x="210" y="216"/>
                  <a:pt x="207" y="217"/>
                  <a:pt x="203" y="219"/>
                </a:cubicBezTo>
                <a:cubicBezTo>
                  <a:pt x="199" y="221"/>
                  <a:pt x="194" y="222"/>
                  <a:pt x="189" y="224"/>
                </a:cubicBezTo>
                <a:cubicBezTo>
                  <a:pt x="192" y="229"/>
                  <a:pt x="202" y="231"/>
                  <a:pt x="207" y="227"/>
                </a:cubicBezTo>
                <a:cubicBezTo>
                  <a:pt x="210" y="225"/>
                  <a:pt x="213" y="225"/>
                  <a:pt x="216" y="225"/>
                </a:cubicBezTo>
                <a:cubicBezTo>
                  <a:pt x="220" y="226"/>
                  <a:pt x="224" y="226"/>
                  <a:pt x="227" y="222"/>
                </a:cubicBezTo>
                <a:cubicBezTo>
                  <a:pt x="229" y="218"/>
                  <a:pt x="232" y="215"/>
                  <a:pt x="234" y="211"/>
                </a:cubicBezTo>
                <a:cubicBezTo>
                  <a:pt x="236" y="213"/>
                  <a:pt x="239" y="214"/>
                  <a:pt x="242" y="216"/>
                </a:cubicBezTo>
                <a:cubicBezTo>
                  <a:pt x="243" y="185"/>
                  <a:pt x="244" y="156"/>
                  <a:pt x="245" y="126"/>
                </a:cubicBezTo>
                <a:close/>
                <a:moveTo>
                  <a:pt x="309" y="125"/>
                </a:moveTo>
                <a:cubicBezTo>
                  <a:pt x="309" y="128"/>
                  <a:pt x="309" y="131"/>
                  <a:pt x="309" y="133"/>
                </a:cubicBezTo>
                <a:cubicBezTo>
                  <a:pt x="309" y="141"/>
                  <a:pt x="309" y="150"/>
                  <a:pt x="310" y="158"/>
                </a:cubicBezTo>
                <a:cubicBezTo>
                  <a:pt x="310" y="175"/>
                  <a:pt x="310" y="191"/>
                  <a:pt x="310" y="208"/>
                </a:cubicBezTo>
                <a:cubicBezTo>
                  <a:pt x="311" y="209"/>
                  <a:pt x="310" y="211"/>
                  <a:pt x="310" y="212"/>
                </a:cubicBezTo>
                <a:cubicBezTo>
                  <a:pt x="311" y="215"/>
                  <a:pt x="312" y="216"/>
                  <a:pt x="314" y="214"/>
                </a:cubicBezTo>
                <a:cubicBezTo>
                  <a:pt x="316" y="213"/>
                  <a:pt x="318" y="212"/>
                  <a:pt x="320" y="210"/>
                </a:cubicBezTo>
                <a:cubicBezTo>
                  <a:pt x="321" y="212"/>
                  <a:pt x="321" y="213"/>
                  <a:pt x="321" y="214"/>
                </a:cubicBezTo>
                <a:cubicBezTo>
                  <a:pt x="325" y="222"/>
                  <a:pt x="327" y="227"/>
                  <a:pt x="337" y="225"/>
                </a:cubicBezTo>
                <a:cubicBezTo>
                  <a:pt x="341" y="224"/>
                  <a:pt x="343" y="225"/>
                  <a:pt x="347" y="227"/>
                </a:cubicBezTo>
                <a:cubicBezTo>
                  <a:pt x="352" y="230"/>
                  <a:pt x="362" y="228"/>
                  <a:pt x="364" y="223"/>
                </a:cubicBezTo>
                <a:cubicBezTo>
                  <a:pt x="363" y="223"/>
                  <a:pt x="363" y="223"/>
                  <a:pt x="362" y="223"/>
                </a:cubicBezTo>
                <a:cubicBezTo>
                  <a:pt x="356" y="220"/>
                  <a:pt x="349" y="218"/>
                  <a:pt x="343" y="215"/>
                </a:cubicBezTo>
                <a:cubicBezTo>
                  <a:pt x="335" y="211"/>
                  <a:pt x="334" y="203"/>
                  <a:pt x="338" y="196"/>
                </a:cubicBezTo>
                <a:cubicBezTo>
                  <a:pt x="340" y="192"/>
                  <a:pt x="342" y="189"/>
                  <a:pt x="345" y="186"/>
                </a:cubicBezTo>
                <a:cubicBezTo>
                  <a:pt x="347" y="183"/>
                  <a:pt x="347" y="181"/>
                  <a:pt x="343" y="181"/>
                </a:cubicBezTo>
                <a:cubicBezTo>
                  <a:pt x="341" y="180"/>
                  <a:pt x="339" y="180"/>
                  <a:pt x="338" y="180"/>
                </a:cubicBezTo>
                <a:cubicBezTo>
                  <a:pt x="321" y="177"/>
                  <a:pt x="313" y="164"/>
                  <a:pt x="316" y="149"/>
                </a:cubicBezTo>
                <a:cubicBezTo>
                  <a:pt x="318" y="142"/>
                  <a:pt x="321" y="136"/>
                  <a:pt x="324" y="130"/>
                </a:cubicBezTo>
                <a:cubicBezTo>
                  <a:pt x="320" y="128"/>
                  <a:pt x="315" y="127"/>
                  <a:pt x="309" y="125"/>
                </a:cubicBezTo>
                <a:close/>
                <a:moveTo>
                  <a:pt x="469" y="142"/>
                </a:moveTo>
                <a:cubicBezTo>
                  <a:pt x="463" y="145"/>
                  <a:pt x="458" y="147"/>
                  <a:pt x="452" y="148"/>
                </a:cubicBezTo>
                <a:cubicBezTo>
                  <a:pt x="442" y="151"/>
                  <a:pt x="432" y="152"/>
                  <a:pt x="423" y="147"/>
                </a:cubicBezTo>
                <a:cubicBezTo>
                  <a:pt x="412" y="141"/>
                  <a:pt x="407" y="131"/>
                  <a:pt x="405" y="119"/>
                </a:cubicBezTo>
                <a:cubicBezTo>
                  <a:pt x="404" y="112"/>
                  <a:pt x="404" y="105"/>
                  <a:pt x="403" y="98"/>
                </a:cubicBezTo>
                <a:cubicBezTo>
                  <a:pt x="392" y="96"/>
                  <a:pt x="381" y="94"/>
                  <a:pt x="370" y="92"/>
                </a:cubicBezTo>
                <a:cubicBezTo>
                  <a:pt x="369" y="95"/>
                  <a:pt x="369" y="98"/>
                  <a:pt x="368" y="100"/>
                </a:cubicBezTo>
                <a:cubicBezTo>
                  <a:pt x="369" y="101"/>
                  <a:pt x="370" y="102"/>
                  <a:pt x="371" y="102"/>
                </a:cubicBezTo>
                <a:cubicBezTo>
                  <a:pt x="377" y="103"/>
                  <a:pt x="384" y="104"/>
                  <a:pt x="390" y="105"/>
                </a:cubicBezTo>
                <a:cubicBezTo>
                  <a:pt x="393" y="106"/>
                  <a:pt x="394" y="107"/>
                  <a:pt x="395" y="110"/>
                </a:cubicBezTo>
                <a:cubicBezTo>
                  <a:pt x="396" y="119"/>
                  <a:pt x="397" y="128"/>
                  <a:pt x="400" y="136"/>
                </a:cubicBezTo>
                <a:cubicBezTo>
                  <a:pt x="404" y="148"/>
                  <a:pt x="413" y="156"/>
                  <a:pt x="426" y="159"/>
                </a:cubicBezTo>
                <a:cubicBezTo>
                  <a:pt x="438" y="162"/>
                  <a:pt x="449" y="160"/>
                  <a:pt x="460" y="157"/>
                </a:cubicBezTo>
                <a:cubicBezTo>
                  <a:pt x="463" y="156"/>
                  <a:pt x="466" y="154"/>
                  <a:pt x="467" y="152"/>
                </a:cubicBezTo>
                <a:cubicBezTo>
                  <a:pt x="469" y="150"/>
                  <a:pt x="469" y="146"/>
                  <a:pt x="469" y="142"/>
                </a:cubicBezTo>
                <a:close/>
                <a:moveTo>
                  <a:pt x="150" y="98"/>
                </a:moveTo>
                <a:cubicBezTo>
                  <a:pt x="150" y="100"/>
                  <a:pt x="150" y="102"/>
                  <a:pt x="150" y="104"/>
                </a:cubicBezTo>
                <a:cubicBezTo>
                  <a:pt x="149" y="112"/>
                  <a:pt x="148" y="119"/>
                  <a:pt x="146" y="127"/>
                </a:cubicBezTo>
                <a:cubicBezTo>
                  <a:pt x="142" y="140"/>
                  <a:pt x="134" y="148"/>
                  <a:pt x="120" y="151"/>
                </a:cubicBezTo>
                <a:cubicBezTo>
                  <a:pt x="113" y="152"/>
                  <a:pt x="106" y="151"/>
                  <a:pt x="99" y="148"/>
                </a:cubicBezTo>
                <a:cubicBezTo>
                  <a:pt x="94" y="147"/>
                  <a:pt x="89" y="145"/>
                  <a:pt x="84" y="143"/>
                </a:cubicBezTo>
                <a:cubicBezTo>
                  <a:pt x="85" y="147"/>
                  <a:pt x="85" y="150"/>
                  <a:pt x="86" y="153"/>
                </a:cubicBezTo>
                <a:cubicBezTo>
                  <a:pt x="86" y="154"/>
                  <a:pt x="88" y="155"/>
                  <a:pt x="89" y="155"/>
                </a:cubicBezTo>
                <a:cubicBezTo>
                  <a:pt x="102" y="161"/>
                  <a:pt x="115" y="162"/>
                  <a:pt x="129" y="159"/>
                </a:cubicBezTo>
                <a:cubicBezTo>
                  <a:pt x="137" y="156"/>
                  <a:pt x="144" y="152"/>
                  <a:pt x="149" y="144"/>
                </a:cubicBezTo>
                <a:cubicBezTo>
                  <a:pt x="156" y="133"/>
                  <a:pt x="158" y="122"/>
                  <a:pt x="158" y="110"/>
                </a:cubicBezTo>
                <a:cubicBezTo>
                  <a:pt x="158" y="107"/>
                  <a:pt x="160" y="106"/>
                  <a:pt x="163" y="105"/>
                </a:cubicBezTo>
                <a:cubicBezTo>
                  <a:pt x="167" y="105"/>
                  <a:pt x="171" y="104"/>
                  <a:pt x="176" y="104"/>
                </a:cubicBezTo>
                <a:cubicBezTo>
                  <a:pt x="185" y="102"/>
                  <a:pt x="185" y="102"/>
                  <a:pt x="183" y="93"/>
                </a:cubicBezTo>
                <a:cubicBezTo>
                  <a:pt x="183" y="93"/>
                  <a:pt x="183" y="93"/>
                  <a:pt x="182" y="92"/>
                </a:cubicBezTo>
                <a:cubicBezTo>
                  <a:pt x="172" y="94"/>
                  <a:pt x="161" y="96"/>
                  <a:pt x="150" y="98"/>
                </a:cubicBezTo>
                <a:close/>
                <a:moveTo>
                  <a:pt x="56" y="109"/>
                </a:moveTo>
                <a:cubicBezTo>
                  <a:pt x="55" y="118"/>
                  <a:pt x="55" y="118"/>
                  <a:pt x="64" y="118"/>
                </a:cubicBezTo>
                <a:cubicBezTo>
                  <a:pt x="64" y="118"/>
                  <a:pt x="65" y="118"/>
                  <a:pt x="65" y="118"/>
                </a:cubicBezTo>
                <a:cubicBezTo>
                  <a:pt x="73" y="118"/>
                  <a:pt x="76" y="113"/>
                  <a:pt x="72" y="106"/>
                </a:cubicBezTo>
                <a:cubicBezTo>
                  <a:pt x="71" y="104"/>
                  <a:pt x="69" y="102"/>
                  <a:pt x="68" y="101"/>
                </a:cubicBezTo>
                <a:cubicBezTo>
                  <a:pt x="65" y="99"/>
                  <a:pt x="64" y="96"/>
                  <a:pt x="65" y="93"/>
                </a:cubicBezTo>
                <a:cubicBezTo>
                  <a:pt x="65" y="89"/>
                  <a:pt x="64" y="87"/>
                  <a:pt x="59" y="87"/>
                </a:cubicBezTo>
                <a:cubicBezTo>
                  <a:pt x="58" y="86"/>
                  <a:pt x="57" y="85"/>
                  <a:pt x="56" y="85"/>
                </a:cubicBezTo>
                <a:cubicBezTo>
                  <a:pt x="49" y="85"/>
                  <a:pt x="43" y="85"/>
                  <a:pt x="39" y="91"/>
                </a:cubicBezTo>
                <a:cubicBezTo>
                  <a:pt x="38" y="93"/>
                  <a:pt x="34" y="95"/>
                  <a:pt x="32" y="96"/>
                </a:cubicBezTo>
                <a:cubicBezTo>
                  <a:pt x="30" y="97"/>
                  <a:pt x="29" y="97"/>
                  <a:pt x="27" y="98"/>
                </a:cubicBezTo>
                <a:cubicBezTo>
                  <a:pt x="29" y="107"/>
                  <a:pt x="29" y="107"/>
                  <a:pt x="21" y="110"/>
                </a:cubicBezTo>
                <a:cubicBezTo>
                  <a:pt x="23" y="115"/>
                  <a:pt x="28" y="118"/>
                  <a:pt x="32" y="118"/>
                </a:cubicBezTo>
                <a:cubicBezTo>
                  <a:pt x="33" y="117"/>
                  <a:pt x="34" y="116"/>
                  <a:pt x="36" y="116"/>
                </a:cubicBezTo>
                <a:cubicBezTo>
                  <a:pt x="35" y="114"/>
                  <a:pt x="34" y="113"/>
                  <a:pt x="33" y="112"/>
                </a:cubicBezTo>
                <a:cubicBezTo>
                  <a:pt x="33" y="111"/>
                  <a:pt x="31" y="111"/>
                  <a:pt x="30" y="110"/>
                </a:cubicBezTo>
                <a:cubicBezTo>
                  <a:pt x="34" y="109"/>
                  <a:pt x="37" y="108"/>
                  <a:pt x="40" y="107"/>
                </a:cubicBezTo>
                <a:cubicBezTo>
                  <a:pt x="43" y="105"/>
                  <a:pt x="46" y="108"/>
                  <a:pt x="49" y="109"/>
                </a:cubicBezTo>
                <a:cubicBezTo>
                  <a:pt x="51" y="109"/>
                  <a:pt x="54" y="109"/>
                  <a:pt x="56" y="109"/>
                </a:cubicBezTo>
                <a:close/>
                <a:moveTo>
                  <a:pt x="526" y="99"/>
                </a:moveTo>
                <a:cubicBezTo>
                  <a:pt x="521" y="96"/>
                  <a:pt x="516" y="93"/>
                  <a:pt x="513" y="90"/>
                </a:cubicBezTo>
                <a:cubicBezTo>
                  <a:pt x="511" y="87"/>
                  <a:pt x="509" y="86"/>
                  <a:pt x="505" y="85"/>
                </a:cubicBezTo>
                <a:cubicBezTo>
                  <a:pt x="502" y="85"/>
                  <a:pt x="499" y="85"/>
                  <a:pt x="495" y="85"/>
                </a:cubicBezTo>
                <a:cubicBezTo>
                  <a:pt x="489" y="86"/>
                  <a:pt x="488" y="88"/>
                  <a:pt x="488" y="94"/>
                </a:cubicBezTo>
                <a:cubicBezTo>
                  <a:pt x="488" y="96"/>
                  <a:pt x="487" y="98"/>
                  <a:pt x="485" y="100"/>
                </a:cubicBezTo>
                <a:cubicBezTo>
                  <a:pt x="480" y="104"/>
                  <a:pt x="478" y="110"/>
                  <a:pt x="480" y="117"/>
                </a:cubicBezTo>
                <a:cubicBezTo>
                  <a:pt x="486" y="117"/>
                  <a:pt x="491" y="117"/>
                  <a:pt x="497" y="117"/>
                </a:cubicBezTo>
                <a:cubicBezTo>
                  <a:pt x="497" y="114"/>
                  <a:pt x="497" y="111"/>
                  <a:pt x="497" y="108"/>
                </a:cubicBezTo>
                <a:cubicBezTo>
                  <a:pt x="501" y="108"/>
                  <a:pt x="504" y="108"/>
                  <a:pt x="507" y="107"/>
                </a:cubicBezTo>
                <a:cubicBezTo>
                  <a:pt x="513" y="104"/>
                  <a:pt x="517" y="109"/>
                  <a:pt x="522" y="109"/>
                </a:cubicBezTo>
                <a:cubicBezTo>
                  <a:pt x="521" y="111"/>
                  <a:pt x="519" y="111"/>
                  <a:pt x="519" y="112"/>
                </a:cubicBezTo>
                <a:cubicBezTo>
                  <a:pt x="517" y="114"/>
                  <a:pt x="516" y="116"/>
                  <a:pt x="519" y="117"/>
                </a:cubicBezTo>
                <a:cubicBezTo>
                  <a:pt x="524" y="118"/>
                  <a:pt x="531" y="114"/>
                  <a:pt x="532" y="109"/>
                </a:cubicBezTo>
                <a:cubicBezTo>
                  <a:pt x="524" y="107"/>
                  <a:pt x="524" y="106"/>
                  <a:pt x="526" y="99"/>
                </a:cubicBezTo>
                <a:close/>
                <a:moveTo>
                  <a:pt x="25" y="154"/>
                </a:moveTo>
                <a:cubicBezTo>
                  <a:pt x="28" y="157"/>
                  <a:pt x="32" y="160"/>
                  <a:pt x="37" y="163"/>
                </a:cubicBezTo>
                <a:cubicBezTo>
                  <a:pt x="42" y="166"/>
                  <a:pt x="47" y="167"/>
                  <a:pt x="52" y="163"/>
                </a:cubicBezTo>
                <a:cubicBezTo>
                  <a:pt x="55" y="160"/>
                  <a:pt x="59" y="158"/>
                  <a:pt x="62" y="155"/>
                </a:cubicBezTo>
                <a:cubicBezTo>
                  <a:pt x="65" y="153"/>
                  <a:pt x="66" y="153"/>
                  <a:pt x="68" y="156"/>
                </a:cubicBezTo>
                <a:cubicBezTo>
                  <a:pt x="69" y="160"/>
                  <a:pt x="73" y="159"/>
                  <a:pt x="76" y="158"/>
                </a:cubicBezTo>
                <a:cubicBezTo>
                  <a:pt x="79" y="157"/>
                  <a:pt x="81" y="155"/>
                  <a:pt x="80" y="151"/>
                </a:cubicBezTo>
                <a:cubicBezTo>
                  <a:pt x="79" y="144"/>
                  <a:pt x="71" y="139"/>
                  <a:pt x="64" y="143"/>
                </a:cubicBezTo>
                <a:cubicBezTo>
                  <a:pt x="58" y="146"/>
                  <a:pt x="53" y="149"/>
                  <a:pt x="47" y="153"/>
                </a:cubicBezTo>
                <a:cubicBezTo>
                  <a:pt x="45" y="155"/>
                  <a:pt x="43" y="155"/>
                  <a:pt x="41" y="153"/>
                </a:cubicBezTo>
                <a:cubicBezTo>
                  <a:pt x="37" y="150"/>
                  <a:pt x="34" y="147"/>
                  <a:pt x="29" y="145"/>
                </a:cubicBezTo>
                <a:cubicBezTo>
                  <a:pt x="24" y="142"/>
                  <a:pt x="18" y="141"/>
                  <a:pt x="12" y="144"/>
                </a:cubicBezTo>
                <a:cubicBezTo>
                  <a:pt x="10" y="146"/>
                  <a:pt x="9" y="150"/>
                  <a:pt x="8" y="153"/>
                </a:cubicBezTo>
                <a:cubicBezTo>
                  <a:pt x="8" y="156"/>
                  <a:pt x="11" y="158"/>
                  <a:pt x="14" y="158"/>
                </a:cubicBezTo>
                <a:cubicBezTo>
                  <a:pt x="18" y="157"/>
                  <a:pt x="21" y="156"/>
                  <a:pt x="25" y="154"/>
                </a:cubicBezTo>
                <a:close/>
                <a:moveTo>
                  <a:pt x="508" y="154"/>
                </a:moveTo>
                <a:cubicBezTo>
                  <a:pt x="507" y="153"/>
                  <a:pt x="505" y="152"/>
                  <a:pt x="504" y="151"/>
                </a:cubicBezTo>
                <a:cubicBezTo>
                  <a:pt x="497" y="145"/>
                  <a:pt x="490" y="141"/>
                  <a:pt x="480" y="142"/>
                </a:cubicBezTo>
                <a:cubicBezTo>
                  <a:pt x="476" y="143"/>
                  <a:pt x="472" y="148"/>
                  <a:pt x="473" y="152"/>
                </a:cubicBezTo>
                <a:cubicBezTo>
                  <a:pt x="473" y="156"/>
                  <a:pt x="478" y="159"/>
                  <a:pt x="482" y="158"/>
                </a:cubicBezTo>
                <a:cubicBezTo>
                  <a:pt x="484" y="157"/>
                  <a:pt x="486" y="155"/>
                  <a:pt x="488" y="153"/>
                </a:cubicBezTo>
                <a:cubicBezTo>
                  <a:pt x="489" y="154"/>
                  <a:pt x="490" y="154"/>
                  <a:pt x="491" y="155"/>
                </a:cubicBezTo>
                <a:cubicBezTo>
                  <a:pt x="495" y="158"/>
                  <a:pt x="498" y="160"/>
                  <a:pt x="502" y="162"/>
                </a:cubicBezTo>
                <a:cubicBezTo>
                  <a:pt x="507" y="166"/>
                  <a:pt x="511" y="166"/>
                  <a:pt x="516" y="162"/>
                </a:cubicBezTo>
                <a:cubicBezTo>
                  <a:pt x="521" y="159"/>
                  <a:pt x="525" y="156"/>
                  <a:pt x="530" y="152"/>
                </a:cubicBezTo>
                <a:cubicBezTo>
                  <a:pt x="530" y="153"/>
                  <a:pt x="531" y="153"/>
                  <a:pt x="531" y="153"/>
                </a:cubicBezTo>
                <a:cubicBezTo>
                  <a:pt x="533" y="157"/>
                  <a:pt x="538" y="159"/>
                  <a:pt x="542" y="157"/>
                </a:cubicBezTo>
                <a:cubicBezTo>
                  <a:pt x="545" y="154"/>
                  <a:pt x="546" y="151"/>
                  <a:pt x="543" y="146"/>
                </a:cubicBezTo>
                <a:cubicBezTo>
                  <a:pt x="541" y="142"/>
                  <a:pt x="531" y="140"/>
                  <a:pt x="526" y="143"/>
                </a:cubicBezTo>
                <a:cubicBezTo>
                  <a:pt x="520" y="146"/>
                  <a:pt x="515" y="150"/>
                  <a:pt x="508" y="154"/>
                </a:cubicBezTo>
                <a:close/>
                <a:moveTo>
                  <a:pt x="435" y="184"/>
                </a:moveTo>
                <a:cubicBezTo>
                  <a:pt x="438" y="184"/>
                  <a:pt x="440" y="184"/>
                  <a:pt x="443" y="184"/>
                </a:cubicBezTo>
                <a:cubicBezTo>
                  <a:pt x="443" y="184"/>
                  <a:pt x="444" y="186"/>
                  <a:pt x="444" y="187"/>
                </a:cubicBezTo>
                <a:cubicBezTo>
                  <a:pt x="443" y="188"/>
                  <a:pt x="441" y="188"/>
                  <a:pt x="440" y="189"/>
                </a:cubicBezTo>
                <a:cubicBezTo>
                  <a:pt x="438" y="190"/>
                  <a:pt x="435" y="191"/>
                  <a:pt x="432" y="192"/>
                </a:cubicBezTo>
                <a:cubicBezTo>
                  <a:pt x="432" y="192"/>
                  <a:pt x="432" y="193"/>
                  <a:pt x="432" y="193"/>
                </a:cubicBezTo>
                <a:cubicBezTo>
                  <a:pt x="439" y="195"/>
                  <a:pt x="445" y="198"/>
                  <a:pt x="451" y="200"/>
                </a:cubicBezTo>
                <a:cubicBezTo>
                  <a:pt x="457" y="201"/>
                  <a:pt x="459" y="199"/>
                  <a:pt x="456" y="193"/>
                </a:cubicBezTo>
                <a:cubicBezTo>
                  <a:pt x="458" y="193"/>
                  <a:pt x="460" y="193"/>
                  <a:pt x="461" y="193"/>
                </a:cubicBezTo>
                <a:cubicBezTo>
                  <a:pt x="464" y="191"/>
                  <a:pt x="468" y="192"/>
                  <a:pt x="469" y="187"/>
                </a:cubicBezTo>
                <a:cubicBezTo>
                  <a:pt x="470" y="183"/>
                  <a:pt x="467" y="182"/>
                  <a:pt x="463" y="181"/>
                </a:cubicBezTo>
                <a:cubicBezTo>
                  <a:pt x="467" y="178"/>
                  <a:pt x="471" y="176"/>
                  <a:pt x="468" y="172"/>
                </a:cubicBezTo>
                <a:cubicBezTo>
                  <a:pt x="465" y="167"/>
                  <a:pt x="461" y="171"/>
                  <a:pt x="458" y="172"/>
                </a:cubicBezTo>
                <a:cubicBezTo>
                  <a:pt x="457" y="165"/>
                  <a:pt x="455" y="164"/>
                  <a:pt x="446" y="170"/>
                </a:cubicBezTo>
                <a:cubicBezTo>
                  <a:pt x="442" y="167"/>
                  <a:pt x="441" y="168"/>
                  <a:pt x="439" y="172"/>
                </a:cubicBezTo>
                <a:cubicBezTo>
                  <a:pt x="438" y="175"/>
                  <a:pt x="437" y="179"/>
                  <a:pt x="435" y="184"/>
                </a:cubicBezTo>
                <a:close/>
                <a:moveTo>
                  <a:pt x="108" y="185"/>
                </a:moveTo>
                <a:cubicBezTo>
                  <a:pt x="110" y="185"/>
                  <a:pt x="112" y="184"/>
                  <a:pt x="114" y="185"/>
                </a:cubicBezTo>
                <a:cubicBezTo>
                  <a:pt x="116" y="185"/>
                  <a:pt x="118" y="184"/>
                  <a:pt x="117" y="181"/>
                </a:cubicBezTo>
                <a:cubicBezTo>
                  <a:pt x="116" y="178"/>
                  <a:pt x="115" y="174"/>
                  <a:pt x="113" y="171"/>
                </a:cubicBezTo>
                <a:cubicBezTo>
                  <a:pt x="113" y="170"/>
                  <a:pt x="110" y="169"/>
                  <a:pt x="110" y="169"/>
                </a:cubicBezTo>
                <a:cubicBezTo>
                  <a:pt x="107" y="171"/>
                  <a:pt x="106" y="169"/>
                  <a:pt x="104" y="168"/>
                </a:cubicBezTo>
                <a:cubicBezTo>
                  <a:pt x="102" y="167"/>
                  <a:pt x="99" y="167"/>
                  <a:pt x="97" y="167"/>
                </a:cubicBezTo>
                <a:cubicBezTo>
                  <a:pt x="96" y="168"/>
                  <a:pt x="96" y="171"/>
                  <a:pt x="95" y="173"/>
                </a:cubicBezTo>
                <a:cubicBezTo>
                  <a:pt x="92" y="171"/>
                  <a:pt x="88" y="168"/>
                  <a:pt x="85" y="173"/>
                </a:cubicBezTo>
                <a:cubicBezTo>
                  <a:pt x="81" y="177"/>
                  <a:pt x="87" y="178"/>
                  <a:pt x="89" y="181"/>
                </a:cubicBezTo>
                <a:cubicBezTo>
                  <a:pt x="89" y="181"/>
                  <a:pt x="88" y="181"/>
                  <a:pt x="87" y="182"/>
                </a:cubicBezTo>
                <a:cubicBezTo>
                  <a:pt x="86" y="184"/>
                  <a:pt x="84" y="185"/>
                  <a:pt x="84" y="187"/>
                </a:cubicBezTo>
                <a:cubicBezTo>
                  <a:pt x="84" y="189"/>
                  <a:pt x="86" y="191"/>
                  <a:pt x="88" y="192"/>
                </a:cubicBezTo>
                <a:cubicBezTo>
                  <a:pt x="91" y="193"/>
                  <a:pt x="94" y="193"/>
                  <a:pt x="97" y="193"/>
                </a:cubicBezTo>
                <a:cubicBezTo>
                  <a:pt x="95" y="198"/>
                  <a:pt x="96" y="201"/>
                  <a:pt x="100" y="200"/>
                </a:cubicBezTo>
                <a:cubicBezTo>
                  <a:pt x="107" y="199"/>
                  <a:pt x="114" y="196"/>
                  <a:pt x="122" y="193"/>
                </a:cubicBezTo>
                <a:cubicBezTo>
                  <a:pt x="117" y="189"/>
                  <a:pt x="111" y="191"/>
                  <a:pt x="108" y="185"/>
                </a:cubicBezTo>
                <a:close/>
                <a:moveTo>
                  <a:pt x="443" y="266"/>
                </a:moveTo>
                <a:cubicBezTo>
                  <a:pt x="443" y="266"/>
                  <a:pt x="443" y="266"/>
                  <a:pt x="443" y="266"/>
                </a:cubicBezTo>
                <a:cubicBezTo>
                  <a:pt x="455" y="266"/>
                  <a:pt x="466" y="266"/>
                  <a:pt x="478" y="266"/>
                </a:cubicBezTo>
                <a:cubicBezTo>
                  <a:pt x="481" y="266"/>
                  <a:pt x="482" y="265"/>
                  <a:pt x="482" y="262"/>
                </a:cubicBezTo>
                <a:cubicBezTo>
                  <a:pt x="483" y="258"/>
                  <a:pt x="481" y="256"/>
                  <a:pt x="477" y="257"/>
                </a:cubicBezTo>
                <a:cubicBezTo>
                  <a:pt x="454" y="257"/>
                  <a:pt x="431" y="257"/>
                  <a:pt x="408" y="257"/>
                </a:cubicBezTo>
                <a:cubicBezTo>
                  <a:pt x="405" y="257"/>
                  <a:pt x="402" y="257"/>
                  <a:pt x="402" y="261"/>
                </a:cubicBezTo>
                <a:cubicBezTo>
                  <a:pt x="402" y="265"/>
                  <a:pt x="404" y="266"/>
                  <a:pt x="408" y="266"/>
                </a:cubicBezTo>
                <a:cubicBezTo>
                  <a:pt x="419" y="266"/>
                  <a:pt x="431" y="266"/>
                  <a:pt x="443" y="266"/>
                </a:cubicBezTo>
                <a:close/>
                <a:moveTo>
                  <a:pt x="111" y="257"/>
                </a:moveTo>
                <a:cubicBezTo>
                  <a:pt x="111" y="257"/>
                  <a:pt x="111" y="257"/>
                  <a:pt x="111" y="257"/>
                </a:cubicBezTo>
                <a:cubicBezTo>
                  <a:pt x="100" y="257"/>
                  <a:pt x="88" y="257"/>
                  <a:pt x="76" y="257"/>
                </a:cubicBezTo>
                <a:cubicBezTo>
                  <a:pt x="73" y="257"/>
                  <a:pt x="71" y="257"/>
                  <a:pt x="71" y="261"/>
                </a:cubicBezTo>
                <a:cubicBezTo>
                  <a:pt x="71" y="265"/>
                  <a:pt x="72" y="266"/>
                  <a:pt x="76" y="266"/>
                </a:cubicBezTo>
                <a:cubicBezTo>
                  <a:pt x="99" y="266"/>
                  <a:pt x="123" y="266"/>
                  <a:pt x="146" y="266"/>
                </a:cubicBezTo>
                <a:cubicBezTo>
                  <a:pt x="149" y="266"/>
                  <a:pt x="151" y="265"/>
                  <a:pt x="151" y="261"/>
                </a:cubicBezTo>
                <a:cubicBezTo>
                  <a:pt x="151" y="258"/>
                  <a:pt x="149" y="257"/>
                  <a:pt x="146" y="257"/>
                </a:cubicBezTo>
                <a:cubicBezTo>
                  <a:pt x="134" y="257"/>
                  <a:pt x="123" y="257"/>
                  <a:pt x="111" y="257"/>
                </a:cubicBezTo>
                <a:close/>
                <a:moveTo>
                  <a:pt x="69" y="69"/>
                </a:moveTo>
                <a:cubicBezTo>
                  <a:pt x="75" y="61"/>
                  <a:pt x="72" y="51"/>
                  <a:pt x="64" y="48"/>
                </a:cubicBezTo>
                <a:cubicBezTo>
                  <a:pt x="56" y="44"/>
                  <a:pt x="48" y="45"/>
                  <a:pt x="40" y="49"/>
                </a:cubicBezTo>
                <a:cubicBezTo>
                  <a:pt x="35" y="53"/>
                  <a:pt x="34" y="63"/>
                  <a:pt x="38" y="68"/>
                </a:cubicBezTo>
                <a:cubicBezTo>
                  <a:pt x="48" y="63"/>
                  <a:pt x="59" y="63"/>
                  <a:pt x="69" y="69"/>
                </a:cubicBezTo>
                <a:close/>
                <a:moveTo>
                  <a:pt x="515" y="68"/>
                </a:moveTo>
                <a:cubicBezTo>
                  <a:pt x="519" y="62"/>
                  <a:pt x="518" y="54"/>
                  <a:pt x="513" y="50"/>
                </a:cubicBezTo>
                <a:cubicBezTo>
                  <a:pt x="507" y="45"/>
                  <a:pt x="500" y="44"/>
                  <a:pt x="493" y="46"/>
                </a:cubicBezTo>
                <a:cubicBezTo>
                  <a:pt x="483" y="48"/>
                  <a:pt x="479" y="56"/>
                  <a:pt x="482" y="65"/>
                </a:cubicBezTo>
                <a:cubicBezTo>
                  <a:pt x="482" y="68"/>
                  <a:pt x="484" y="69"/>
                  <a:pt x="486" y="67"/>
                </a:cubicBezTo>
                <a:cubicBezTo>
                  <a:pt x="488" y="66"/>
                  <a:pt x="491" y="64"/>
                  <a:pt x="493" y="64"/>
                </a:cubicBezTo>
                <a:cubicBezTo>
                  <a:pt x="500" y="65"/>
                  <a:pt x="509" y="62"/>
                  <a:pt x="515" y="68"/>
                </a:cubicBezTo>
                <a:close/>
                <a:moveTo>
                  <a:pt x="361" y="88"/>
                </a:moveTo>
                <a:cubicBezTo>
                  <a:pt x="360" y="88"/>
                  <a:pt x="360" y="87"/>
                  <a:pt x="359" y="87"/>
                </a:cubicBezTo>
                <a:cubicBezTo>
                  <a:pt x="354" y="83"/>
                  <a:pt x="347" y="81"/>
                  <a:pt x="342" y="76"/>
                </a:cubicBezTo>
                <a:cubicBezTo>
                  <a:pt x="334" y="69"/>
                  <a:pt x="327" y="60"/>
                  <a:pt x="319" y="52"/>
                </a:cubicBezTo>
                <a:cubicBezTo>
                  <a:pt x="317" y="50"/>
                  <a:pt x="316" y="48"/>
                  <a:pt x="312" y="51"/>
                </a:cubicBezTo>
                <a:cubicBezTo>
                  <a:pt x="310" y="52"/>
                  <a:pt x="307" y="52"/>
                  <a:pt x="304" y="53"/>
                </a:cubicBezTo>
                <a:cubicBezTo>
                  <a:pt x="302" y="53"/>
                  <a:pt x="300" y="51"/>
                  <a:pt x="299" y="54"/>
                </a:cubicBezTo>
                <a:cubicBezTo>
                  <a:pt x="299" y="57"/>
                  <a:pt x="301" y="59"/>
                  <a:pt x="303" y="60"/>
                </a:cubicBezTo>
                <a:cubicBezTo>
                  <a:pt x="306" y="60"/>
                  <a:pt x="309" y="59"/>
                  <a:pt x="312" y="58"/>
                </a:cubicBezTo>
                <a:cubicBezTo>
                  <a:pt x="317" y="64"/>
                  <a:pt x="321" y="70"/>
                  <a:pt x="327" y="76"/>
                </a:cubicBezTo>
                <a:cubicBezTo>
                  <a:pt x="331" y="80"/>
                  <a:pt x="335" y="85"/>
                  <a:pt x="342" y="84"/>
                </a:cubicBezTo>
                <a:cubicBezTo>
                  <a:pt x="345" y="84"/>
                  <a:pt x="349" y="86"/>
                  <a:pt x="352" y="88"/>
                </a:cubicBezTo>
                <a:cubicBezTo>
                  <a:pt x="355" y="91"/>
                  <a:pt x="358" y="90"/>
                  <a:pt x="361" y="88"/>
                </a:cubicBezTo>
                <a:close/>
                <a:moveTo>
                  <a:pt x="481" y="276"/>
                </a:moveTo>
                <a:cubicBezTo>
                  <a:pt x="465" y="276"/>
                  <a:pt x="449" y="276"/>
                  <a:pt x="433" y="276"/>
                </a:cubicBezTo>
                <a:cubicBezTo>
                  <a:pt x="432" y="276"/>
                  <a:pt x="431" y="277"/>
                  <a:pt x="431" y="278"/>
                </a:cubicBezTo>
                <a:cubicBezTo>
                  <a:pt x="429" y="282"/>
                  <a:pt x="431" y="285"/>
                  <a:pt x="436" y="285"/>
                </a:cubicBezTo>
                <a:cubicBezTo>
                  <a:pt x="449" y="285"/>
                  <a:pt x="461" y="285"/>
                  <a:pt x="474" y="285"/>
                </a:cubicBezTo>
                <a:cubicBezTo>
                  <a:pt x="482" y="285"/>
                  <a:pt x="482" y="285"/>
                  <a:pt x="481" y="276"/>
                </a:cubicBezTo>
                <a:close/>
                <a:moveTo>
                  <a:pt x="97" y="285"/>
                </a:moveTo>
                <a:cubicBezTo>
                  <a:pt x="97" y="285"/>
                  <a:pt x="97" y="285"/>
                  <a:pt x="97" y="285"/>
                </a:cubicBezTo>
                <a:cubicBezTo>
                  <a:pt x="104" y="285"/>
                  <a:pt x="112" y="285"/>
                  <a:pt x="119" y="285"/>
                </a:cubicBezTo>
                <a:cubicBezTo>
                  <a:pt x="121" y="285"/>
                  <a:pt x="123" y="284"/>
                  <a:pt x="123" y="281"/>
                </a:cubicBezTo>
                <a:cubicBezTo>
                  <a:pt x="123" y="279"/>
                  <a:pt x="123" y="276"/>
                  <a:pt x="119" y="276"/>
                </a:cubicBezTo>
                <a:cubicBezTo>
                  <a:pt x="105" y="276"/>
                  <a:pt x="91" y="276"/>
                  <a:pt x="76" y="276"/>
                </a:cubicBezTo>
                <a:cubicBezTo>
                  <a:pt x="73" y="276"/>
                  <a:pt x="72" y="278"/>
                  <a:pt x="72" y="281"/>
                </a:cubicBezTo>
                <a:cubicBezTo>
                  <a:pt x="72" y="284"/>
                  <a:pt x="74" y="285"/>
                  <a:pt x="77" y="285"/>
                </a:cubicBezTo>
                <a:cubicBezTo>
                  <a:pt x="83" y="285"/>
                  <a:pt x="90" y="285"/>
                  <a:pt x="97" y="285"/>
                </a:cubicBezTo>
                <a:close/>
                <a:moveTo>
                  <a:pt x="267" y="278"/>
                </a:moveTo>
                <a:cubicBezTo>
                  <a:pt x="267" y="285"/>
                  <a:pt x="267" y="290"/>
                  <a:pt x="268" y="296"/>
                </a:cubicBezTo>
                <a:cubicBezTo>
                  <a:pt x="268" y="297"/>
                  <a:pt x="270" y="299"/>
                  <a:pt x="271" y="299"/>
                </a:cubicBezTo>
                <a:cubicBezTo>
                  <a:pt x="275" y="299"/>
                  <a:pt x="279" y="299"/>
                  <a:pt x="282" y="299"/>
                </a:cubicBezTo>
                <a:cubicBezTo>
                  <a:pt x="284" y="299"/>
                  <a:pt x="286" y="297"/>
                  <a:pt x="286" y="296"/>
                </a:cubicBezTo>
                <a:cubicBezTo>
                  <a:pt x="286" y="291"/>
                  <a:pt x="286" y="286"/>
                  <a:pt x="286" y="280"/>
                </a:cubicBezTo>
                <a:cubicBezTo>
                  <a:pt x="286" y="279"/>
                  <a:pt x="285" y="278"/>
                  <a:pt x="284" y="278"/>
                </a:cubicBezTo>
                <a:cubicBezTo>
                  <a:pt x="279" y="278"/>
                  <a:pt x="273" y="278"/>
                  <a:pt x="267" y="278"/>
                </a:cubicBezTo>
                <a:close/>
                <a:moveTo>
                  <a:pt x="311" y="216"/>
                </a:moveTo>
                <a:cubicBezTo>
                  <a:pt x="288" y="216"/>
                  <a:pt x="266" y="216"/>
                  <a:pt x="243" y="216"/>
                </a:cubicBezTo>
                <a:cubicBezTo>
                  <a:pt x="255" y="224"/>
                  <a:pt x="297" y="224"/>
                  <a:pt x="311" y="216"/>
                </a:cubicBezTo>
                <a:close/>
                <a:moveTo>
                  <a:pt x="98" y="419"/>
                </a:moveTo>
                <a:cubicBezTo>
                  <a:pt x="95" y="419"/>
                  <a:pt x="92" y="419"/>
                  <a:pt x="89" y="419"/>
                </a:cubicBezTo>
                <a:cubicBezTo>
                  <a:pt x="84" y="419"/>
                  <a:pt x="85" y="422"/>
                  <a:pt x="85" y="425"/>
                </a:cubicBezTo>
                <a:cubicBezTo>
                  <a:pt x="84" y="429"/>
                  <a:pt x="86" y="430"/>
                  <a:pt x="89" y="430"/>
                </a:cubicBezTo>
                <a:cubicBezTo>
                  <a:pt x="94" y="430"/>
                  <a:pt x="99" y="430"/>
                  <a:pt x="104" y="430"/>
                </a:cubicBezTo>
                <a:cubicBezTo>
                  <a:pt x="111" y="430"/>
                  <a:pt x="112" y="430"/>
                  <a:pt x="111" y="423"/>
                </a:cubicBezTo>
                <a:cubicBezTo>
                  <a:pt x="111" y="420"/>
                  <a:pt x="111" y="419"/>
                  <a:pt x="108" y="419"/>
                </a:cubicBezTo>
                <a:cubicBezTo>
                  <a:pt x="105" y="419"/>
                  <a:pt x="102" y="419"/>
                  <a:pt x="98" y="419"/>
                </a:cubicBezTo>
                <a:close/>
                <a:moveTo>
                  <a:pt x="468" y="401"/>
                </a:moveTo>
                <a:cubicBezTo>
                  <a:pt x="460" y="401"/>
                  <a:pt x="453" y="401"/>
                  <a:pt x="446" y="401"/>
                </a:cubicBezTo>
                <a:cubicBezTo>
                  <a:pt x="443" y="401"/>
                  <a:pt x="442" y="403"/>
                  <a:pt x="442" y="406"/>
                </a:cubicBezTo>
                <a:cubicBezTo>
                  <a:pt x="442" y="408"/>
                  <a:pt x="440" y="412"/>
                  <a:pt x="445" y="412"/>
                </a:cubicBezTo>
                <a:cubicBezTo>
                  <a:pt x="452" y="413"/>
                  <a:pt x="460" y="412"/>
                  <a:pt x="468" y="412"/>
                </a:cubicBezTo>
                <a:cubicBezTo>
                  <a:pt x="468" y="409"/>
                  <a:pt x="468" y="405"/>
                  <a:pt x="468" y="401"/>
                </a:cubicBezTo>
                <a:close/>
                <a:moveTo>
                  <a:pt x="111" y="402"/>
                </a:moveTo>
                <a:cubicBezTo>
                  <a:pt x="103" y="402"/>
                  <a:pt x="95" y="402"/>
                  <a:pt x="88" y="402"/>
                </a:cubicBezTo>
                <a:cubicBezTo>
                  <a:pt x="87" y="402"/>
                  <a:pt x="85" y="403"/>
                  <a:pt x="85" y="404"/>
                </a:cubicBezTo>
                <a:cubicBezTo>
                  <a:pt x="85" y="407"/>
                  <a:pt x="85" y="409"/>
                  <a:pt x="85" y="412"/>
                </a:cubicBezTo>
                <a:cubicBezTo>
                  <a:pt x="85" y="412"/>
                  <a:pt x="86" y="412"/>
                  <a:pt x="87" y="412"/>
                </a:cubicBezTo>
                <a:cubicBezTo>
                  <a:pt x="95" y="412"/>
                  <a:pt x="103" y="412"/>
                  <a:pt x="111" y="412"/>
                </a:cubicBezTo>
                <a:cubicBezTo>
                  <a:pt x="111" y="408"/>
                  <a:pt x="111" y="405"/>
                  <a:pt x="111" y="402"/>
                </a:cubicBezTo>
                <a:close/>
                <a:moveTo>
                  <a:pt x="293" y="300"/>
                </a:moveTo>
                <a:cubicBezTo>
                  <a:pt x="297" y="300"/>
                  <a:pt x="300" y="300"/>
                  <a:pt x="303" y="300"/>
                </a:cubicBezTo>
                <a:cubicBezTo>
                  <a:pt x="304" y="300"/>
                  <a:pt x="306" y="299"/>
                  <a:pt x="306" y="298"/>
                </a:cubicBezTo>
                <a:cubicBezTo>
                  <a:pt x="306" y="293"/>
                  <a:pt x="307" y="288"/>
                  <a:pt x="307" y="283"/>
                </a:cubicBezTo>
                <a:cubicBezTo>
                  <a:pt x="307" y="282"/>
                  <a:pt x="306" y="281"/>
                  <a:pt x="305" y="280"/>
                </a:cubicBezTo>
                <a:cubicBezTo>
                  <a:pt x="302" y="280"/>
                  <a:pt x="299" y="280"/>
                  <a:pt x="297" y="280"/>
                </a:cubicBezTo>
                <a:cubicBezTo>
                  <a:pt x="294" y="279"/>
                  <a:pt x="293" y="281"/>
                  <a:pt x="293" y="283"/>
                </a:cubicBezTo>
                <a:cubicBezTo>
                  <a:pt x="293" y="288"/>
                  <a:pt x="293" y="294"/>
                  <a:pt x="293" y="300"/>
                </a:cubicBezTo>
                <a:close/>
                <a:moveTo>
                  <a:pt x="138" y="346"/>
                </a:moveTo>
                <a:cubicBezTo>
                  <a:pt x="133" y="341"/>
                  <a:pt x="129" y="337"/>
                  <a:pt x="124" y="332"/>
                </a:cubicBezTo>
                <a:cubicBezTo>
                  <a:pt x="124" y="332"/>
                  <a:pt x="122" y="332"/>
                  <a:pt x="121" y="333"/>
                </a:cubicBezTo>
                <a:cubicBezTo>
                  <a:pt x="119" y="335"/>
                  <a:pt x="116" y="337"/>
                  <a:pt x="114" y="340"/>
                </a:cubicBezTo>
                <a:cubicBezTo>
                  <a:pt x="114" y="340"/>
                  <a:pt x="115" y="342"/>
                  <a:pt x="115" y="343"/>
                </a:cubicBezTo>
                <a:cubicBezTo>
                  <a:pt x="118" y="345"/>
                  <a:pt x="120" y="346"/>
                  <a:pt x="123" y="348"/>
                </a:cubicBezTo>
                <a:cubicBezTo>
                  <a:pt x="131" y="355"/>
                  <a:pt x="131" y="355"/>
                  <a:pt x="138" y="346"/>
                </a:cubicBezTo>
                <a:close/>
                <a:moveTo>
                  <a:pt x="260" y="285"/>
                </a:moveTo>
                <a:cubicBezTo>
                  <a:pt x="259" y="284"/>
                  <a:pt x="262" y="280"/>
                  <a:pt x="257" y="280"/>
                </a:cubicBezTo>
                <a:cubicBezTo>
                  <a:pt x="254" y="280"/>
                  <a:pt x="250" y="280"/>
                  <a:pt x="246" y="282"/>
                </a:cubicBezTo>
                <a:cubicBezTo>
                  <a:pt x="245" y="282"/>
                  <a:pt x="246" y="287"/>
                  <a:pt x="246" y="290"/>
                </a:cubicBezTo>
                <a:cubicBezTo>
                  <a:pt x="246" y="290"/>
                  <a:pt x="246" y="290"/>
                  <a:pt x="246" y="291"/>
                </a:cubicBezTo>
                <a:cubicBezTo>
                  <a:pt x="247" y="300"/>
                  <a:pt x="247" y="300"/>
                  <a:pt x="257" y="300"/>
                </a:cubicBezTo>
                <a:cubicBezTo>
                  <a:pt x="257" y="300"/>
                  <a:pt x="257" y="300"/>
                  <a:pt x="258" y="300"/>
                </a:cubicBezTo>
                <a:cubicBezTo>
                  <a:pt x="260" y="300"/>
                  <a:pt x="261" y="299"/>
                  <a:pt x="261" y="296"/>
                </a:cubicBezTo>
                <a:cubicBezTo>
                  <a:pt x="261" y="293"/>
                  <a:pt x="260" y="290"/>
                  <a:pt x="260" y="285"/>
                </a:cubicBezTo>
                <a:close/>
                <a:moveTo>
                  <a:pt x="220" y="303"/>
                </a:moveTo>
                <a:cubicBezTo>
                  <a:pt x="219" y="297"/>
                  <a:pt x="219" y="293"/>
                  <a:pt x="218" y="288"/>
                </a:cubicBezTo>
                <a:cubicBezTo>
                  <a:pt x="217" y="287"/>
                  <a:pt x="215" y="286"/>
                  <a:pt x="214" y="286"/>
                </a:cubicBezTo>
                <a:cubicBezTo>
                  <a:pt x="211" y="286"/>
                  <a:pt x="209" y="287"/>
                  <a:pt x="206" y="287"/>
                </a:cubicBezTo>
                <a:cubicBezTo>
                  <a:pt x="203" y="288"/>
                  <a:pt x="201" y="290"/>
                  <a:pt x="203" y="293"/>
                </a:cubicBezTo>
                <a:cubicBezTo>
                  <a:pt x="204" y="295"/>
                  <a:pt x="205" y="297"/>
                  <a:pt x="205" y="298"/>
                </a:cubicBezTo>
                <a:cubicBezTo>
                  <a:pt x="209" y="308"/>
                  <a:pt x="209" y="308"/>
                  <a:pt x="218" y="305"/>
                </a:cubicBezTo>
                <a:cubicBezTo>
                  <a:pt x="219" y="305"/>
                  <a:pt x="220" y="304"/>
                  <a:pt x="220" y="303"/>
                </a:cubicBezTo>
                <a:close/>
                <a:moveTo>
                  <a:pt x="338" y="286"/>
                </a:moveTo>
                <a:cubicBezTo>
                  <a:pt x="338" y="286"/>
                  <a:pt x="336" y="288"/>
                  <a:pt x="336" y="289"/>
                </a:cubicBezTo>
                <a:cubicBezTo>
                  <a:pt x="335" y="293"/>
                  <a:pt x="334" y="297"/>
                  <a:pt x="333" y="302"/>
                </a:cubicBezTo>
                <a:cubicBezTo>
                  <a:pt x="333" y="303"/>
                  <a:pt x="334" y="304"/>
                  <a:pt x="335" y="305"/>
                </a:cubicBezTo>
                <a:cubicBezTo>
                  <a:pt x="344" y="309"/>
                  <a:pt x="344" y="308"/>
                  <a:pt x="348" y="299"/>
                </a:cubicBezTo>
                <a:cubicBezTo>
                  <a:pt x="348" y="299"/>
                  <a:pt x="348" y="299"/>
                  <a:pt x="348" y="299"/>
                </a:cubicBezTo>
                <a:cubicBezTo>
                  <a:pt x="353" y="286"/>
                  <a:pt x="352" y="289"/>
                  <a:pt x="340" y="286"/>
                </a:cubicBezTo>
                <a:cubicBezTo>
                  <a:pt x="340" y="286"/>
                  <a:pt x="340" y="286"/>
                  <a:pt x="338" y="286"/>
                </a:cubicBezTo>
                <a:close/>
                <a:moveTo>
                  <a:pt x="423" y="353"/>
                </a:moveTo>
                <a:cubicBezTo>
                  <a:pt x="427" y="351"/>
                  <a:pt x="430" y="348"/>
                  <a:pt x="434" y="346"/>
                </a:cubicBezTo>
                <a:cubicBezTo>
                  <a:pt x="443" y="340"/>
                  <a:pt x="441" y="341"/>
                  <a:pt x="434" y="334"/>
                </a:cubicBezTo>
                <a:cubicBezTo>
                  <a:pt x="432" y="332"/>
                  <a:pt x="430" y="331"/>
                  <a:pt x="428" y="334"/>
                </a:cubicBezTo>
                <a:cubicBezTo>
                  <a:pt x="426" y="336"/>
                  <a:pt x="424" y="338"/>
                  <a:pt x="422" y="340"/>
                </a:cubicBezTo>
                <a:cubicBezTo>
                  <a:pt x="414" y="346"/>
                  <a:pt x="413" y="344"/>
                  <a:pt x="422" y="353"/>
                </a:cubicBezTo>
                <a:cubicBezTo>
                  <a:pt x="422" y="353"/>
                  <a:pt x="423" y="353"/>
                  <a:pt x="423" y="353"/>
                </a:cubicBezTo>
                <a:close/>
                <a:moveTo>
                  <a:pt x="455" y="429"/>
                </a:moveTo>
                <a:cubicBezTo>
                  <a:pt x="455" y="429"/>
                  <a:pt x="455" y="429"/>
                  <a:pt x="455" y="429"/>
                </a:cubicBezTo>
                <a:cubicBezTo>
                  <a:pt x="458" y="429"/>
                  <a:pt x="462" y="429"/>
                  <a:pt x="465" y="429"/>
                </a:cubicBezTo>
                <a:cubicBezTo>
                  <a:pt x="470" y="430"/>
                  <a:pt x="469" y="426"/>
                  <a:pt x="469" y="424"/>
                </a:cubicBezTo>
                <a:cubicBezTo>
                  <a:pt x="469" y="421"/>
                  <a:pt x="469" y="419"/>
                  <a:pt x="465" y="419"/>
                </a:cubicBezTo>
                <a:cubicBezTo>
                  <a:pt x="459" y="419"/>
                  <a:pt x="453" y="419"/>
                  <a:pt x="446" y="419"/>
                </a:cubicBezTo>
                <a:cubicBezTo>
                  <a:pt x="442" y="419"/>
                  <a:pt x="442" y="420"/>
                  <a:pt x="442" y="424"/>
                </a:cubicBezTo>
                <a:cubicBezTo>
                  <a:pt x="442" y="427"/>
                  <a:pt x="442" y="430"/>
                  <a:pt x="446" y="429"/>
                </a:cubicBezTo>
                <a:cubicBezTo>
                  <a:pt x="449" y="429"/>
                  <a:pt x="452" y="429"/>
                  <a:pt x="455" y="429"/>
                </a:cubicBezTo>
                <a:close/>
                <a:moveTo>
                  <a:pt x="313" y="301"/>
                </a:moveTo>
                <a:cubicBezTo>
                  <a:pt x="316" y="302"/>
                  <a:pt x="319" y="302"/>
                  <a:pt x="321" y="303"/>
                </a:cubicBezTo>
                <a:cubicBezTo>
                  <a:pt x="324" y="304"/>
                  <a:pt x="326" y="303"/>
                  <a:pt x="326" y="300"/>
                </a:cubicBezTo>
                <a:cubicBezTo>
                  <a:pt x="327" y="296"/>
                  <a:pt x="328" y="291"/>
                  <a:pt x="329" y="287"/>
                </a:cubicBezTo>
                <a:cubicBezTo>
                  <a:pt x="329" y="286"/>
                  <a:pt x="328" y="284"/>
                  <a:pt x="327" y="284"/>
                </a:cubicBezTo>
                <a:cubicBezTo>
                  <a:pt x="323" y="283"/>
                  <a:pt x="319" y="283"/>
                  <a:pt x="315" y="282"/>
                </a:cubicBezTo>
                <a:cubicBezTo>
                  <a:pt x="314" y="289"/>
                  <a:pt x="313" y="295"/>
                  <a:pt x="313" y="301"/>
                </a:cubicBezTo>
                <a:close/>
                <a:moveTo>
                  <a:pt x="240" y="301"/>
                </a:moveTo>
                <a:cubicBezTo>
                  <a:pt x="240" y="297"/>
                  <a:pt x="240" y="293"/>
                  <a:pt x="240" y="289"/>
                </a:cubicBezTo>
                <a:cubicBezTo>
                  <a:pt x="239" y="282"/>
                  <a:pt x="239" y="282"/>
                  <a:pt x="233" y="283"/>
                </a:cubicBezTo>
                <a:cubicBezTo>
                  <a:pt x="232" y="283"/>
                  <a:pt x="230" y="283"/>
                  <a:pt x="229" y="283"/>
                </a:cubicBezTo>
                <a:cubicBezTo>
                  <a:pt x="226" y="283"/>
                  <a:pt x="224" y="285"/>
                  <a:pt x="225" y="288"/>
                </a:cubicBezTo>
                <a:cubicBezTo>
                  <a:pt x="226" y="292"/>
                  <a:pt x="226" y="297"/>
                  <a:pt x="228" y="301"/>
                </a:cubicBezTo>
                <a:cubicBezTo>
                  <a:pt x="228" y="302"/>
                  <a:pt x="230" y="303"/>
                  <a:pt x="232" y="303"/>
                </a:cubicBezTo>
                <a:cubicBezTo>
                  <a:pt x="234" y="303"/>
                  <a:pt x="237" y="302"/>
                  <a:pt x="240" y="301"/>
                </a:cubicBezTo>
                <a:close/>
                <a:moveTo>
                  <a:pt x="98" y="395"/>
                </a:moveTo>
                <a:cubicBezTo>
                  <a:pt x="98" y="395"/>
                  <a:pt x="98" y="395"/>
                  <a:pt x="98" y="395"/>
                </a:cubicBezTo>
                <a:cubicBezTo>
                  <a:pt x="101" y="395"/>
                  <a:pt x="104" y="395"/>
                  <a:pt x="107" y="395"/>
                </a:cubicBezTo>
                <a:cubicBezTo>
                  <a:pt x="110" y="396"/>
                  <a:pt x="111" y="394"/>
                  <a:pt x="112" y="391"/>
                </a:cubicBezTo>
                <a:cubicBezTo>
                  <a:pt x="112" y="388"/>
                  <a:pt x="110" y="387"/>
                  <a:pt x="108" y="387"/>
                </a:cubicBezTo>
                <a:cubicBezTo>
                  <a:pt x="104" y="386"/>
                  <a:pt x="100" y="385"/>
                  <a:pt x="97" y="384"/>
                </a:cubicBezTo>
                <a:cubicBezTo>
                  <a:pt x="87" y="382"/>
                  <a:pt x="87" y="382"/>
                  <a:pt x="85" y="391"/>
                </a:cubicBezTo>
                <a:cubicBezTo>
                  <a:pt x="84" y="394"/>
                  <a:pt x="86" y="395"/>
                  <a:pt x="88" y="395"/>
                </a:cubicBezTo>
                <a:cubicBezTo>
                  <a:pt x="92" y="395"/>
                  <a:pt x="95" y="395"/>
                  <a:pt x="98" y="395"/>
                </a:cubicBezTo>
                <a:close/>
                <a:moveTo>
                  <a:pt x="409" y="314"/>
                </a:moveTo>
                <a:cubicBezTo>
                  <a:pt x="406" y="312"/>
                  <a:pt x="403" y="310"/>
                  <a:pt x="400" y="308"/>
                </a:cubicBezTo>
                <a:cubicBezTo>
                  <a:pt x="399" y="308"/>
                  <a:pt x="397" y="309"/>
                  <a:pt x="396" y="310"/>
                </a:cubicBezTo>
                <a:cubicBezTo>
                  <a:pt x="394" y="313"/>
                  <a:pt x="392" y="316"/>
                  <a:pt x="390" y="319"/>
                </a:cubicBezTo>
                <a:cubicBezTo>
                  <a:pt x="386" y="325"/>
                  <a:pt x="386" y="325"/>
                  <a:pt x="392" y="329"/>
                </a:cubicBezTo>
                <a:cubicBezTo>
                  <a:pt x="393" y="329"/>
                  <a:pt x="394" y="330"/>
                  <a:pt x="394" y="330"/>
                </a:cubicBezTo>
                <a:cubicBezTo>
                  <a:pt x="395" y="330"/>
                  <a:pt x="397" y="330"/>
                  <a:pt x="397" y="329"/>
                </a:cubicBezTo>
                <a:cubicBezTo>
                  <a:pt x="401" y="324"/>
                  <a:pt x="405" y="319"/>
                  <a:pt x="409" y="314"/>
                </a:cubicBezTo>
                <a:close/>
                <a:moveTo>
                  <a:pt x="442" y="381"/>
                </a:moveTo>
                <a:cubicBezTo>
                  <a:pt x="447" y="379"/>
                  <a:pt x="451" y="378"/>
                  <a:pt x="455" y="377"/>
                </a:cubicBezTo>
                <a:cubicBezTo>
                  <a:pt x="458" y="376"/>
                  <a:pt x="462" y="375"/>
                  <a:pt x="462" y="374"/>
                </a:cubicBezTo>
                <a:cubicBezTo>
                  <a:pt x="462" y="371"/>
                  <a:pt x="460" y="369"/>
                  <a:pt x="459" y="366"/>
                </a:cubicBezTo>
                <a:cubicBezTo>
                  <a:pt x="459" y="366"/>
                  <a:pt x="459" y="366"/>
                  <a:pt x="459" y="366"/>
                </a:cubicBezTo>
                <a:cubicBezTo>
                  <a:pt x="457" y="364"/>
                  <a:pt x="456" y="363"/>
                  <a:pt x="453" y="364"/>
                </a:cubicBezTo>
                <a:cubicBezTo>
                  <a:pt x="449" y="367"/>
                  <a:pt x="444" y="369"/>
                  <a:pt x="440" y="372"/>
                </a:cubicBezTo>
                <a:cubicBezTo>
                  <a:pt x="439" y="373"/>
                  <a:pt x="437" y="375"/>
                  <a:pt x="437" y="376"/>
                </a:cubicBezTo>
                <a:cubicBezTo>
                  <a:pt x="438" y="378"/>
                  <a:pt x="438" y="381"/>
                  <a:pt x="442" y="381"/>
                </a:cubicBezTo>
                <a:close/>
                <a:moveTo>
                  <a:pt x="167" y="325"/>
                </a:moveTo>
                <a:cubicBezTo>
                  <a:pt x="164" y="321"/>
                  <a:pt x="163" y="318"/>
                  <a:pt x="161" y="315"/>
                </a:cubicBezTo>
                <a:cubicBezTo>
                  <a:pt x="155" y="307"/>
                  <a:pt x="155" y="307"/>
                  <a:pt x="147" y="312"/>
                </a:cubicBezTo>
                <a:cubicBezTo>
                  <a:pt x="145" y="314"/>
                  <a:pt x="145" y="316"/>
                  <a:pt x="146" y="318"/>
                </a:cubicBezTo>
                <a:cubicBezTo>
                  <a:pt x="150" y="321"/>
                  <a:pt x="153" y="325"/>
                  <a:pt x="156" y="329"/>
                </a:cubicBezTo>
                <a:cubicBezTo>
                  <a:pt x="157" y="330"/>
                  <a:pt x="159" y="330"/>
                  <a:pt x="160" y="330"/>
                </a:cubicBezTo>
                <a:cubicBezTo>
                  <a:pt x="162" y="328"/>
                  <a:pt x="164" y="327"/>
                  <a:pt x="167" y="325"/>
                </a:cubicBezTo>
                <a:close/>
                <a:moveTo>
                  <a:pt x="97" y="363"/>
                </a:moveTo>
                <a:cubicBezTo>
                  <a:pt x="95" y="367"/>
                  <a:pt x="93" y="369"/>
                  <a:pt x="92" y="372"/>
                </a:cubicBezTo>
                <a:cubicBezTo>
                  <a:pt x="90" y="375"/>
                  <a:pt x="91" y="376"/>
                  <a:pt x="94" y="377"/>
                </a:cubicBezTo>
                <a:cubicBezTo>
                  <a:pt x="100" y="378"/>
                  <a:pt x="105" y="379"/>
                  <a:pt x="111" y="381"/>
                </a:cubicBezTo>
                <a:cubicBezTo>
                  <a:pt x="113" y="382"/>
                  <a:pt x="115" y="381"/>
                  <a:pt x="115" y="379"/>
                </a:cubicBezTo>
                <a:cubicBezTo>
                  <a:pt x="116" y="376"/>
                  <a:pt x="118" y="374"/>
                  <a:pt x="115" y="373"/>
                </a:cubicBezTo>
                <a:cubicBezTo>
                  <a:pt x="109" y="370"/>
                  <a:pt x="103" y="366"/>
                  <a:pt x="97" y="363"/>
                </a:cubicBezTo>
                <a:close/>
                <a:moveTo>
                  <a:pt x="175" y="297"/>
                </a:moveTo>
                <a:cubicBezTo>
                  <a:pt x="175" y="298"/>
                  <a:pt x="174" y="298"/>
                  <a:pt x="174" y="299"/>
                </a:cubicBezTo>
                <a:cubicBezTo>
                  <a:pt x="171" y="300"/>
                  <a:pt x="168" y="301"/>
                  <a:pt x="166" y="302"/>
                </a:cubicBezTo>
                <a:cubicBezTo>
                  <a:pt x="164" y="303"/>
                  <a:pt x="163" y="305"/>
                  <a:pt x="165" y="307"/>
                </a:cubicBezTo>
                <a:cubicBezTo>
                  <a:pt x="167" y="311"/>
                  <a:pt x="170" y="315"/>
                  <a:pt x="172" y="319"/>
                </a:cubicBezTo>
                <a:cubicBezTo>
                  <a:pt x="173" y="322"/>
                  <a:pt x="175" y="322"/>
                  <a:pt x="177" y="320"/>
                </a:cubicBezTo>
                <a:cubicBezTo>
                  <a:pt x="178" y="320"/>
                  <a:pt x="180" y="319"/>
                  <a:pt x="181" y="318"/>
                </a:cubicBezTo>
                <a:cubicBezTo>
                  <a:pt x="182" y="317"/>
                  <a:pt x="183" y="315"/>
                  <a:pt x="182" y="314"/>
                </a:cubicBezTo>
                <a:cubicBezTo>
                  <a:pt x="180" y="310"/>
                  <a:pt x="178" y="305"/>
                  <a:pt x="176" y="301"/>
                </a:cubicBezTo>
                <a:cubicBezTo>
                  <a:pt x="176" y="300"/>
                  <a:pt x="176" y="298"/>
                  <a:pt x="175" y="297"/>
                </a:cubicBezTo>
                <a:close/>
                <a:moveTo>
                  <a:pt x="380" y="321"/>
                </a:moveTo>
                <a:cubicBezTo>
                  <a:pt x="382" y="318"/>
                  <a:pt x="384" y="315"/>
                  <a:pt x="385" y="313"/>
                </a:cubicBezTo>
                <a:cubicBezTo>
                  <a:pt x="391" y="303"/>
                  <a:pt x="391" y="304"/>
                  <a:pt x="381" y="299"/>
                </a:cubicBezTo>
                <a:cubicBezTo>
                  <a:pt x="379" y="298"/>
                  <a:pt x="378" y="299"/>
                  <a:pt x="377" y="300"/>
                </a:cubicBezTo>
                <a:cubicBezTo>
                  <a:pt x="375" y="305"/>
                  <a:pt x="373" y="309"/>
                  <a:pt x="371" y="314"/>
                </a:cubicBezTo>
                <a:cubicBezTo>
                  <a:pt x="371" y="315"/>
                  <a:pt x="371" y="317"/>
                  <a:pt x="372" y="317"/>
                </a:cubicBezTo>
                <a:cubicBezTo>
                  <a:pt x="374" y="319"/>
                  <a:pt x="377" y="320"/>
                  <a:pt x="380" y="321"/>
                </a:cubicBezTo>
                <a:close/>
                <a:moveTo>
                  <a:pt x="120" y="368"/>
                </a:moveTo>
                <a:cubicBezTo>
                  <a:pt x="121" y="366"/>
                  <a:pt x="122" y="365"/>
                  <a:pt x="124" y="363"/>
                </a:cubicBezTo>
                <a:cubicBezTo>
                  <a:pt x="126" y="361"/>
                  <a:pt x="125" y="359"/>
                  <a:pt x="123" y="357"/>
                </a:cubicBezTo>
                <a:cubicBezTo>
                  <a:pt x="120" y="355"/>
                  <a:pt x="117" y="354"/>
                  <a:pt x="115" y="352"/>
                </a:cubicBezTo>
                <a:cubicBezTo>
                  <a:pt x="108" y="346"/>
                  <a:pt x="107" y="346"/>
                  <a:pt x="102" y="353"/>
                </a:cubicBezTo>
                <a:cubicBezTo>
                  <a:pt x="102" y="353"/>
                  <a:pt x="102" y="354"/>
                  <a:pt x="102" y="354"/>
                </a:cubicBezTo>
                <a:cubicBezTo>
                  <a:pt x="101" y="356"/>
                  <a:pt x="101" y="357"/>
                  <a:pt x="103" y="359"/>
                </a:cubicBezTo>
                <a:cubicBezTo>
                  <a:pt x="109" y="362"/>
                  <a:pt x="114" y="365"/>
                  <a:pt x="120" y="368"/>
                </a:cubicBezTo>
                <a:close/>
                <a:moveTo>
                  <a:pt x="468" y="395"/>
                </a:moveTo>
                <a:cubicBezTo>
                  <a:pt x="468" y="392"/>
                  <a:pt x="468" y="389"/>
                  <a:pt x="468" y="387"/>
                </a:cubicBezTo>
                <a:cubicBezTo>
                  <a:pt x="467" y="382"/>
                  <a:pt x="466" y="382"/>
                  <a:pt x="461" y="383"/>
                </a:cubicBezTo>
                <a:cubicBezTo>
                  <a:pt x="455" y="384"/>
                  <a:pt x="450" y="385"/>
                  <a:pt x="444" y="387"/>
                </a:cubicBezTo>
                <a:cubicBezTo>
                  <a:pt x="443" y="387"/>
                  <a:pt x="442" y="389"/>
                  <a:pt x="442" y="390"/>
                </a:cubicBezTo>
                <a:cubicBezTo>
                  <a:pt x="442" y="392"/>
                  <a:pt x="444" y="394"/>
                  <a:pt x="445" y="394"/>
                </a:cubicBezTo>
                <a:cubicBezTo>
                  <a:pt x="452" y="395"/>
                  <a:pt x="460" y="395"/>
                  <a:pt x="468" y="395"/>
                </a:cubicBezTo>
                <a:close/>
                <a:moveTo>
                  <a:pt x="195" y="292"/>
                </a:moveTo>
                <a:cubicBezTo>
                  <a:pt x="193" y="292"/>
                  <a:pt x="193" y="292"/>
                  <a:pt x="192" y="292"/>
                </a:cubicBezTo>
                <a:cubicBezTo>
                  <a:pt x="182" y="293"/>
                  <a:pt x="181" y="295"/>
                  <a:pt x="185" y="303"/>
                </a:cubicBezTo>
                <a:cubicBezTo>
                  <a:pt x="186" y="304"/>
                  <a:pt x="186" y="305"/>
                  <a:pt x="187" y="306"/>
                </a:cubicBezTo>
                <a:cubicBezTo>
                  <a:pt x="191" y="314"/>
                  <a:pt x="191" y="314"/>
                  <a:pt x="199" y="311"/>
                </a:cubicBezTo>
                <a:cubicBezTo>
                  <a:pt x="200" y="310"/>
                  <a:pt x="201" y="308"/>
                  <a:pt x="200" y="307"/>
                </a:cubicBezTo>
                <a:cubicBezTo>
                  <a:pt x="199" y="302"/>
                  <a:pt x="197" y="297"/>
                  <a:pt x="195" y="292"/>
                </a:cubicBezTo>
                <a:close/>
                <a:moveTo>
                  <a:pt x="360" y="292"/>
                </a:moveTo>
                <a:cubicBezTo>
                  <a:pt x="360" y="292"/>
                  <a:pt x="358" y="293"/>
                  <a:pt x="358" y="294"/>
                </a:cubicBezTo>
                <a:cubicBezTo>
                  <a:pt x="356" y="298"/>
                  <a:pt x="354" y="303"/>
                  <a:pt x="353" y="307"/>
                </a:cubicBezTo>
                <a:cubicBezTo>
                  <a:pt x="353" y="308"/>
                  <a:pt x="353" y="310"/>
                  <a:pt x="354" y="310"/>
                </a:cubicBezTo>
                <a:cubicBezTo>
                  <a:pt x="356" y="311"/>
                  <a:pt x="358" y="312"/>
                  <a:pt x="360" y="312"/>
                </a:cubicBezTo>
                <a:cubicBezTo>
                  <a:pt x="362" y="313"/>
                  <a:pt x="364" y="313"/>
                  <a:pt x="365" y="310"/>
                </a:cubicBezTo>
                <a:cubicBezTo>
                  <a:pt x="366" y="307"/>
                  <a:pt x="367" y="305"/>
                  <a:pt x="368" y="302"/>
                </a:cubicBezTo>
                <a:cubicBezTo>
                  <a:pt x="372" y="295"/>
                  <a:pt x="371" y="293"/>
                  <a:pt x="363" y="292"/>
                </a:cubicBezTo>
                <a:cubicBezTo>
                  <a:pt x="363" y="292"/>
                  <a:pt x="362" y="292"/>
                  <a:pt x="360" y="292"/>
                </a:cubicBezTo>
                <a:close/>
                <a:moveTo>
                  <a:pt x="410" y="341"/>
                </a:moveTo>
                <a:cubicBezTo>
                  <a:pt x="412" y="339"/>
                  <a:pt x="415" y="337"/>
                  <a:pt x="417" y="335"/>
                </a:cubicBezTo>
                <a:cubicBezTo>
                  <a:pt x="419" y="333"/>
                  <a:pt x="422" y="331"/>
                  <a:pt x="424" y="328"/>
                </a:cubicBezTo>
                <a:cubicBezTo>
                  <a:pt x="425" y="328"/>
                  <a:pt x="424" y="325"/>
                  <a:pt x="424" y="325"/>
                </a:cubicBezTo>
                <a:cubicBezTo>
                  <a:pt x="416" y="317"/>
                  <a:pt x="415" y="318"/>
                  <a:pt x="409" y="326"/>
                </a:cubicBezTo>
                <a:cubicBezTo>
                  <a:pt x="409" y="327"/>
                  <a:pt x="408" y="327"/>
                  <a:pt x="408" y="327"/>
                </a:cubicBezTo>
                <a:cubicBezTo>
                  <a:pt x="402" y="335"/>
                  <a:pt x="402" y="335"/>
                  <a:pt x="410" y="341"/>
                </a:cubicBezTo>
                <a:close/>
                <a:moveTo>
                  <a:pt x="428" y="359"/>
                </a:moveTo>
                <a:cubicBezTo>
                  <a:pt x="429" y="361"/>
                  <a:pt x="430" y="363"/>
                  <a:pt x="431" y="364"/>
                </a:cubicBezTo>
                <a:cubicBezTo>
                  <a:pt x="432" y="365"/>
                  <a:pt x="434" y="367"/>
                  <a:pt x="435" y="366"/>
                </a:cubicBezTo>
                <a:cubicBezTo>
                  <a:pt x="441" y="363"/>
                  <a:pt x="447" y="360"/>
                  <a:pt x="453" y="357"/>
                </a:cubicBezTo>
                <a:cubicBezTo>
                  <a:pt x="451" y="354"/>
                  <a:pt x="450" y="352"/>
                  <a:pt x="448" y="349"/>
                </a:cubicBezTo>
                <a:cubicBezTo>
                  <a:pt x="447" y="347"/>
                  <a:pt x="445" y="347"/>
                  <a:pt x="443" y="349"/>
                </a:cubicBezTo>
                <a:cubicBezTo>
                  <a:pt x="438" y="352"/>
                  <a:pt x="433" y="355"/>
                  <a:pt x="428" y="359"/>
                </a:cubicBezTo>
                <a:close/>
                <a:moveTo>
                  <a:pt x="128" y="327"/>
                </a:moveTo>
                <a:cubicBezTo>
                  <a:pt x="132" y="330"/>
                  <a:pt x="135" y="334"/>
                  <a:pt x="139" y="337"/>
                </a:cubicBezTo>
                <a:cubicBezTo>
                  <a:pt x="143" y="341"/>
                  <a:pt x="144" y="341"/>
                  <a:pt x="149" y="337"/>
                </a:cubicBezTo>
                <a:cubicBezTo>
                  <a:pt x="149" y="336"/>
                  <a:pt x="150" y="336"/>
                  <a:pt x="151" y="335"/>
                </a:cubicBezTo>
                <a:cubicBezTo>
                  <a:pt x="147" y="330"/>
                  <a:pt x="143" y="325"/>
                  <a:pt x="139" y="320"/>
                </a:cubicBezTo>
                <a:cubicBezTo>
                  <a:pt x="139" y="320"/>
                  <a:pt x="137" y="320"/>
                  <a:pt x="136" y="320"/>
                </a:cubicBezTo>
                <a:cubicBezTo>
                  <a:pt x="134" y="322"/>
                  <a:pt x="131" y="324"/>
                  <a:pt x="128" y="327"/>
                </a:cubicBezTo>
                <a:close/>
                <a:moveTo>
                  <a:pt x="84" y="296"/>
                </a:moveTo>
                <a:cubicBezTo>
                  <a:pt x="82" y="296"/>
                  <a:pt x="80" y="296"/>
                  <a:pt x="77" y="296"/>
                </a:cubicBezTo>
                <a:cubicBezTo>
                  <a:pt x="74" y="295"/>
                  <a:pt x="73" y="297"/>
                  <a:pt x="73" y="300"/>
                </a:cubicBezTo>
                <a:cubicBezTo>
                  <a:pt x="73" y="304"/>
                  <a:pt x="74" y="304"/>
                  <a:pt x="77" y="304"/>
                </a:cubicBezTo>
                <a:cubicBezTo>
                  <a:pt x="82" y="304"/>
                  <a:pt x="86" y="304"/>
                  <a:pt x="90" y="304"/>
                </a:cubicBezTo>
                <a:cubicBezTo>
                  <a:pt x="93" y="304"/>
                  <a:pt x="95" y="304"/>
                  <a:pt x="95" y="300"/>
                </a:cubicBezTo>
                <a:cubicBezTo>
                  <a:pt x="95" y="296"/>
                  <a:pt x="93" y="295"/>
                  <a:pt x="90" y="296"/>
                </a:cubicBezTo>
                <a:cubicBezTo>
                  <a:pt x="88" y="296"/>
                  <a:pt x="86" y="296"/>
                  <a:pt x="84" y="296"/>
                </a:cubicBezTo>
                <a:close/>
                <a:moveTo>
                  <a:pt x="459" y="303"/>
                </a:moveTo>
                <a:cubicBezTo>
                  <a:pt x="464" y="303"/>
                  <a:pt x="469" y="303"/>
                  <a:pt x="474" y="304"/>
                </a:cubicBezTo>
                <a:cubicBezTo>
                  <a:pt x="481" y="304"/>
                  <a:pt x="482" y="303"/>
                  <a:pt x="480" y="296"/>
                </a:cubicBezTo>
                <a:cubicBezTo>
                  <a:pt x="473" y="296"/>
                  <a:pt x="466" y="296"/>
                  <a:pt x="459" y="296"/>
                </a:cubicBezTo>
                <a:cubicBezTo>
                  <a:pt x="459" y="299"/>
                  <a:pt x="459" y="301"/>
                  <a:pt x="459" y="30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8" name="ísḷîdê">
            <a:extLst>
              <a:ext uri="{FF2B5EF4-FFF2-40B4-BE49-F238E27FC236}">
                <a16:creationId xmlns:a16="http://schemas.microsoft.com/office/drawing/2014/main" xmlns="" id="{4460F1C1-7DC4-418E-A996-A2A1BA0142FC}"/>
              </a:ext>
            </a:extLst>
          </p:cNvPr>
          <p:cNvSpPr/>
          <p:nvPr/>
        </p:nvSpPr>
        <p:spPr bwMode="auto">
          <a:xfrm>
            <a:off x="1033159" y="4645826"/>
            <a:ext cx="83211" cy="241709"/>
          </a:xfrm>
          <a:custGeom>
            <a:avLst/>
            <a:gdLst>
              <a:gd name="T0" fmla="*/ 176 w 249"/>
              <a:gd name="T1" fmla="*/ 596 h 724"/>
              <a:gd name="T2" fmla="*/ 217 w 249"/>
              <a:gd name="T3" fmla="*/ 668 h 724"/>
              <a:gd name="T4" fmla="*/ 179 w 249"/>
              <a:gd name="T5" fmla="*/ 652 h 724"/>
              <a:gd name="T6" fmla="*/ 153 w 249"/>
              <a:gd name="T7" fmla="*/ 673 h 724"/>
              <a:gd name="T8" fmla="*/ 193 w 249"/>
              <a:gd name="T9" fmla="*/ 721 h 724"/>
              <a:gd name="T10" fmla="*/ 86 w 249"/>
              <a:gd name="T11" fmla="*/ 630 h 724"/>
              <a:gd name="T12" fmla="*/ 16 w 249"/>
              <a:gd name="T13" fmla="*/ 420 h 724"/>
              <a:gd name="T14" fmla="*/ 11 w 249"/>
              <a:gd name="T15" fmla="*/ 279 h 724"/>
              <a:gd name="T16" fmla="*/ 3 w 249"/>
              <a:gd name="T17" fmla="*/ 77 h 724"/>
              <a:gd name="T18" fmla="*/ 5 w 249"/>
              <a:gd name="T19" fmla="*/ 6 h 724"/>
              <a:gd name="T20" fmla="*/ 21 w 249"/>
              <a:gd name="T21" fmla="*/ 98 h 724"/>
              <a:gd name="T22" fmla="*/ 26 w 249"/>
              <a:gd name="T23" fmla="*/ 256 h 724"/>
              <a:gd name="T24" fmla="*/ 38 w 249"/>
              <a:gd name="T25" fmla="*/ 267 h 724"/>
              <a:gd name="T26" fmla="*/ 36 w 249"/>
              <a:gd name="T27" fmla="*/ 166 h 724"/>
              <a:gd name="T28" fmla="*/ 31 w 249"/>
              <a:gd name="T29" fmla="*/ 47 h 724"/>
              <a:gd name="T30" fmla="*/ 47 w 249"/>
              <a:gd name="T31" fmla="*/ 81 h 724"/>
              <a:gd name="T32" fmla="*/ 53 w 249"/>
              <a:gd name="T33" fmla="*/ 275 h 724"/>
              <a:gd name="T34" fmla="*/ 66 w 249"/>
              <a:gd name="T35" fmla="*/ 295 h 724"/>
              <a:gd name="T36" fmla="*/ 61 w 249"/>
              <a:gd name="T37" fmla="*/ 137 h 724"/>
              <a:gd name="T38" fmla="*/ 60 w 249"/>
              <a:gd name="T39" fmla="*/ 87 h 724"/>
              <a:gd name="T40" fmla="*/ 76 w 249"/>
              <a:gd name="T41" fmla="*/ 160 h 724"/>
              <a:gd name="T42" fmla="*/ 81 w 249"/>
              <a:gd name="T43" fmla="*/ 282 h 724"/>
              <a:gd name="T44" fmla="*/ 90 w 249"/>
              <a:gd name="T45" fmla="*/ 201 h 724"/>
              <a:gd name="T46" fmla="*/ 89 w 249"/>
              <a:gd name="T47" fmla="*/ 128 h 724"/>
              <a:gd name="T48" fmla="*/ 106 w 249"/>
              <a:gd name="T49" fmla="*/ 261 h 724"/>
              <a:gd name="T50" fmla="*/ 121 w 249"/>
              <a:gd name="T51" fmla="*/ 473 h 724"/>
              <a:gd name="T52" fmla="*/ 249 w 249"/>
              <a:gd name="T53" fmla="*/ 633 h 724"/>
              <a:gd name="T54" fmla="*/ 65 w 249"/>
              <a:gd name="T55" fmla="*/ 431 h 724"/>
              <a:gd name="T56" fmla="*/ 29 w 249"/>
              <a:gd name="T57" fmla="*/ 422 h 724"/>
              <a:gd name="T58" fmla="*/ 91 w 249"/>
              <a:gd name="T59" fmla="*/ 553 h 724"/>
              <a:gd name="T60" fmla="*/ 72 w 249"/>
              <a:gd name="T61" fmla="*/ 495 h 724"/>
              <a:gd name="T62" fmla="*/ 34 w 249"/>
              <a:gd name="T63" fmla="*/ 475 h 724"/>
              <a:gd name="T64" fmla="*/ 91 w 249"/>
              <a:gd name="T65" fmla="*/ 553 h 724"/>
              <a:gd name="T66" fmla="*/ 146 w 249"/>
              <a:gd name="T67" fmla="*/ 618 h 724"/>
              <a:gd name="T68" fmla="*/ 61 w 249"/>
              <a:gd name="T69" fmla="*/ 560 h 724"/>
              <a:gd name="T70" fmla="*/ 86 w 249"/>
              <a:gd name="T71" fmla="*/ 602 h 724"/>
              <a:gd name="T72" fmla="*/ 28 w 249"/>
              <a:gd name="T73" fmla="*/ 288 h 724"/>
              <a:gd name="T74" fmla="*/ 43 w 249"/>
              <a:gd name="T75" fmla="*/ 366 h 724"/>
              <a:gd name="T76" fmla="*/ 60 w 249"/>
              <a:gd name="T77" fmla="*/ 334 h 724"/>
              <a:gd name="T78" fmla="*/ 125 w 249"/>
              <a:gd name="T79" fmla="*/ 532 h 724"/>
              <a:gd name="T80" fmla="*/ 162 w 249"/>
              <a:gd name="T81" fmla="*/ 586 h 724"/>
              <a:gd name="T82" fmla="*/ 105 w 249"/>
              <a:gd name="T83" fmla="*/ 462 h 724"/>
              <a:gd name="T84" fmla="*/ 95 w 249"/>
              <a:gd name="T85" fmla="*/ 474 h 724"/>
              <a:gd name="T86" fmla="*/ 101 w 249"/>
              <a:gd name="T87" fmla="*/ 549 h 724"/>
              <a:gd name="T88" fmla="*/ 113 w 249"/>
              <a:gd name="T89" fmla="*/ 496 h 724"/>
              <a:gd name="T90" fmla="*/ 86 w 249"/>
              <a:gd name="T91" fmla="*/ 363 h 724"/>
              <a:gd name="T92" fmla="*/ 95 w 249"/>
              <a:gd name="T93" fmla="*/ 295 h 724"/>
              <a:gd name="T94" fmla="*/ 70 w 249"/>
              <a:gd name="T95" fmla="*/ 331 h 724"/>
              <a:gd name="T96" fmla="*/ 78 w 249"/>
              <a:gd name="T97" fmla="*/ 470 h 724"/>
              <a:gd name="T98" fmla="*/ 98 w 249"/>
              <a:gd name="T99" fmla="*/ 384 h 724"/>
              <a:gd name="T100" fmla="*/ 84 w 249"/>
              <a:gd name="T101" fmla="*/ 395 h 724"/>
              <a:gd name="T102" fmla="*/ 78 w 249"/>
              <a:gd name="T103" fmla="*/ 47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 h="724">
                <a:moveTo>
                  <a:pt x="249" y="633"/>
                </a:moveTo>
                <a:cubicBezTo>
                  <a:pt x="243" y="641"/>
                  <a:pt x="236" y="648"/>
                  <a:pt x="230" y="656"/>
                </a:cubicBezTo>
                <a:cubicBezTo>
                  <a:pt x="220" y="629"/>
                  <a:pt x="199" y="612"/>
                  <a:pt x="176" y="596"/>
                </a:cubicBezTo>
                <a:cubicBezTo>
                  <a:pt x="175" y="607"/>
                  <a:pt x="175" y="616"/>
                  <a:pt x="178" y="625"/>
                </a:cubicBezTo>
                <a:cubicBezTo>
                  <a:pt x="184" y="639"/>
                  <a:pt x="194" y="650"/>
                  <a:pt x="206" y="659"/>
                </a:cubicBezTo>
                <a:cubicBezTo>
                  <a:pt x="209" y="662"/>
                  <a:pt x="213" y="666"/>
                  <a:pt x="217" y="668"/>
                </a:cubicBezTo>
                <a:cubicBezTo>
                  <a:pt x="221" y="671"/>
                  <a:pt x="218" y="673"/>
                  <a:pt x="217" y="676"/>
                </a:cubicBezTo>
                <a:cubicBezTo>
                  <a:pt x="215" y="678"/>
                  <a:pt x="213" y="677"/>
                  <a:pt x="211" y="675"/>
                </a:cubicBezTo>
                <a:cubicBezTo>
                  <a:pt x="201" y="668"/>
                  <a:pt x="190" y="659"/>
                  <a:pt x="179" y="652"/>
                </a:cubicBezTo>
                <a:cubicBezTo>
                  <a:pt x="161" y="639"/>
                  <a:pt x="141" y="634"/>
                  <a:pt x="119" y="635"/>
                </a:cubicBezTo>
                <a:cubicBezTo>
                  <a:pt x="116" y="636"/>
                  <a:pt x="112" y="636"/>
                  <a:pt x="108" y="636"/>
                </a:cubicBezTo>
                <a:cubicBezTo>
                  <a:pt x="120" y="653"/>
                  <a:pt x="135" y="665"/>
                  <a:pt x="153" y="673"/>
                </a:cubicBezTo>
                <a:cubicBezTo>
                  <a:pt x="171" y="682"/>
                  <a:pt x="190" y="685"/>
                  <a:pt x="211" y="684"/>
                </a:cubicBezTo>
                <a:cubicBezTo>
                  <a:pt x="209" y="688"/>
                  <a:pt x="208" y="690"/>
                  <a:pt x="206" y="693"/>
                </a:cubicBezTo>
                <a:cubicBezTo>
                  <a:pt x="202" y="702"/>
                  <a:pt x="198" y="711"/>
                  <a:pt x="193" y="721"/>
                </a:cubicBezTo>
                <a:cubicBezTo>
                  <a:pt x="192" y="724"/>
                  <a:pt x="191" y="724"/>
                  <a:pt x="188" y="722"/>
                </a:cubicBezTo>
                <a:cubicBezTo>
                  <a:pt x="167" y="707"/>
                  <a:pt x="146" y="692"/>
                  <a:pt x="128" y="673"/>
                </a:cubicBezTo>
                <a:cubicBezTo>
                  <a:pt x="113" y="659"/>
                  <a:pt x="99" y="645"/>
                  <a:pt x="86" y="630"/>
                </a:cubicBezTo>
                <a:cubicBezTo>
                  <a:pt x="61" y="599"/>
                  <a:pt x="42" y="564"/>
                  <a:pt x="30" y="525"/>
                </a:cubicBezTo>
                <a:cubicBezTo>
                  <a:pt x="25" y="509"/>
                  <a:pt x="22" y="493"/>
                  <a:pt x="21" y="476"/>
                </a:cubicBezTo>
                <a:cubicBezTo>
                  <a:pt x="19" y="458"/>
                  <a:pt x="17" y="439"/>
                  <a:pt x="16" y="420"/>
                </a:cubicBezTo>
                <a:cubicBezTo>
                  <a:pt x="15" y="405"/>
                  <a:pt x="15" y="390"/>
                  <a:pt x="14" y="374"/>
                </a:cubicBezTo>
                <a:cubicBezTo>
                  <a:pt x="14" y="357"/>
                  <a:pt x="13" y="340"/>
                  <a:pt x="12" y="323"/>
                </a:cubicBezTo>
                <a:cubicBezTo>
                  <a:pt x="12" y="308"/>
                  <a:pt x="11" y="294"/>
                  <a:pt x="11" y="279"/>
                </a:cubicBezTo>
                <a:cubicBezTo>
                  <a:pt x="10" y="253"/>
                  <a:pt x="9" y="228"/>
                  <a:pt x="8" y="202"/>
                </a:cubicBezTo>
                <a:cubicBezTo>
                  <a:pt x="7" y="186"/>
                  <a:pt x="7" y="170"/>
                  <a:pt x="6" y="153"/>
                </a:cubicBezTo>
                <a:cubicBezTo>
                  <a:pt x="5" y="128"/>
                  <a:pt x="4" y="102"/>
                  <a:pt x="3" y="77"/>
                </a:cubicBezTo>
                <a:cubicBezTo>
                  <a:pt x="3" y="62"/>
                  <a:pt x="2" y="46"/>
                  <a:pt x="2" y="30"/>
                </a:cubicBezTo>
                <a:cubicBezTo>
                  <a:pt x="1" y="21"/>
                  <a:pt x="1" y="11"/>
                  <a:pt x="0" y="0"/>
                </a:cubicBezTo>
                <a:cubicBezTo>
                  <a:pt x="2" y="3"/>
                  <a:pt x="4" y="4"/>
                  <a:pt x="5" y="6"/>
                </a:cubicBezTo>
                <a:cubicBezTo>
                  <a:pt x="9" y="12"/>
                  <a:pt x="14" y="19"/>
                  <a:pt x="17" y="25"/>
                </a:cubicBezTo>
                <a:cubicBezTo>
                  <a:pt x="18" y="26"/>
                  <a:pt x="19" y="29"/>
                  <a:pt x="19" y="31"/>
                </a:cubicBezTo>
                <a:cubicBezTo>
                  <a:pt x="20" y="53"/>
                  <a:pt x="20" y="76"/>
                  <a:pt x="21" y="98"/>
                </a:cubicBezTo>
                <a:cubicBezTo>
                  <a:pt x="22" y="115"/>
                  <a:pt x="22" y="133"/>
                  <a:pt x="23" y="150"/>
                </a:cubicBezTo>
                <a:cubicBezTo>
                  <a:pt x="23" y="169"/>
                  <a:pt x="24" y="187"/>
                  <a:pt x="25" y="206"/>
                </a:cubicBezTo>
                <a:cubicBezTo>
                  <a:pt x="25" y="223"/>
                  <a:pt x="26" y="239"/>
                  <a:pt x="26" y="256"/>
                </a:cubicBezTo>
                <a:cubicBezTo>
                  <a:pt x="26" y="257"/>
                  <a:pt x="26" y="259"/>
                  <a:pt x="27" y="259"/>
                </a:cubicBezTo>
                <a:cubicBezTo>
                  <a:pt x="30" y="262"/>
                  <a:pt x="34" y="265"/>
                  <a:pt x="37" y="268"/>
                </a:cubicBezTo>
                <a:cubicBezTo>
                  <a:pt x="37" y="267"/>
                  <a:pt x="38" y="267"/>
                  <a:pt x="38" y="267"/>
                </a:cubicBezTo>
                <a:cubicBezTo>
                  <a:pt x="38" y="260"/>
                  <a:pt x="38" y="254"/>
                  <a:pt x="38" y="247"/>
                </a:cubicBezTo>
                <a:cubicBezTo>
                  <a:pt x="38" y="242"/>
                  <a:pt x="38" y="237"/>
                  <a:pt x="38" y="232"/>
                </a:cubicBezTo>
                <a:cubicBezTo>
                  <a:pt x="37" y="210"/>
                  <a:pt x="36" y="188"/>
                  <a:pt x="36" y="166"/>
                </a:cubicBezTo>
                <a:cubicBezTo>
                  <a:pt x="35" y="148"/>
                  <a:pt x="34" y="131"/>
                  <a:pt x="34" y="113"/>
                </a:cubicBezTo>
                <a:cubicBezTo>
                  <a:pt x="33" y="95"/>
                  <a:pt x="33" y="76"/>
                  <a:pt x="32" y="57"/>
                </a:cubicBezTo>
                <a:cubicBezTo>
                  <a:pt x="32" y="54"/>
                  <a:pt x="32" y="50"/>
                  <a:pt x="31" y="47"/>
                </a:cubicBezTo>
                <a:cubicBezTo>
                  <a:pt x="32" y="47"/>
                  <a:pt x="32" y="47"/>
                  <a:pt x="32" y="46"/>
                </a:cubicBezTo>
                <a:cubicBezTo>
                  <a:pt x="34" y="49"/>
                  <a:pt x="36" y="52"/>
                  <a:pt x="38" y="54"/>
                </a:cubicBezTo>
                <a:cubicBezTo>
                  <a:pt x="44" y="62"/>
                  <a:pt x="47" y="71"/>
                  <a:pt x="47" y="81"/>
                </a:cubicBezTo>
                <a:cubicBezTo>
                  <a:pt x="47" y="113"/>
                  <a:pt x="49" y="144"/>
                  <a:pt x="50" y="175"/>
                </a:cubicBezTo>
                <a:cubicBezTo>
                  <a:pt x="50" y="193"/>
                  <a:pt x="51" y="211"/>
                  <a:pt x="51" y="228"/>
                </a:cubicBezTo>
                <a:cubicBezTo>
                  <a:pt x="52" y="244"/>
                  <a:pt x="52" y="259"/>
                  <a:pt x="53" y="275"/>
                </a:cubicBezTo>
                <a:cubicBezTo>
                  <a:pt x="53" y="283"/>
                  <a:pt x="56" y="291"/>
                  <a:pt x="62" y="297"/>
                </a:cubicBezTo>
                <a:cubicBezTo>
                  <a:pt x="63" y="298"/>
                  <a:pt x="64" y="298"/>
                  <a:pt x="64" y="299"/>
                </a:cubicBezTo>
                <a:cubicBezTo>
                  <a:pt x="65" y="297"/>
                  <a:pt x="66" y="296"/>
                  <a:pt x="66" y="295"/>
                </a:cubicBezTo>
                <a:cubicBezTo>
                  <a:pt x="66" y="287"/>
                  <a:pt x="65" y="280"/>
                  <a:pt x="65" y="272"/>
                </a:cubicBezTo>
                <a:cubicBezTo>
                  <a:pt x="64" y="252"/>
                  <a:pt x="64" y="231"/>
                  <a:pt x="63" y="211"/>
                </a:cubicBezTo>
                <a:cubicBezTo>
                  <a:pt x="62" y="186"/>
                  <a:pt x="62" y="161"/>
                  <a:pt x="61" y="137"/>
                </a:cubicBezTo>
                <a:cubicBezTo>
                  <a:pt x="60" y="124"/>
                  <a:pt x="60" y="111"/>
                  <a:pt x="60" y="98"/>
                </a:cubicBezTo>
                <a:cubicBezTo>
                  <a:pt x="59" y="95"/>
                  <a:pt x="59" y="91"/>
                  <a:pt x="59" y="87"/>
                </a:cubicBezTo>
                <a:cubicBezTo>
                  <a:pt x="59" y="87"/>
                  <a:pt x="60" y="87"/>
                  <a:pt x="60" y="87"/>
                </a:cubicBezTo>
                <a:cubicBezTo>
                  <a:pt x="64" y="92"/>
                  <a:pt x="68" y="98"/>
                  <a:pt x="72" y="104"/>
                </a:cubicBezTo>
                <a:cubicBezTo>
                  <a:pt x="75" y="107"/>
                  <a:pt x="75" y="111"/>
                  <a:pt x="75" y="116"/>
                </a:cubicBezTo>
                <a:cubicBezTo>
                  <a:pt x="76" y="131"/>
                  <a:pt x="76" y="145"/>
                  <a:pt x="76" y="160"/>
                </a:cubicBezTo>
                <a:cubicBezTo>
                  <a:pt x="77" y="179"/>
                  <a:pt x="78" y="197"/>
                  <a:pt x="78" y="215"/>
                </a:cubicBezTo>
                <a:cubicBezTo>
                  <a:pt x="79" y="233"/>
                  <a:pt x="79" y="251"/>
                  <a:pt x="80" y="269"/>
                </a:cubicBezTo>
                <a:cubicBezTo>
                  <a:pt x="80" y="273"/>
                  <a:pt x="81" y="278"/>
                  <a:pt x="81" y="282"/>
                </a:cubicBezTo>
                <a:cubicBezTo>
                  <a:pt x="84" y="280"/>
                  <a:pt x="87" y="278"/>
                  <a:pt x="90" y="276"/>
                </a:cubicBezTo>
                <a:cubicBezTo>
                  <a:pt x="91" y="275"/>
                  <a:pt x="92" y="272"/>
                  <a:pt x="92" y="271"/>
                </a:cubicBezTo>
                <a:cubicBezTo>
                  <a:pt x="91" y="248"/>
                  <a:pt x="91" y="224"/>
                  <a:pt x="90" y="201"/>
                </a:cubicBezTo>
                <a:cubicBezTo>
                  <a:pt x="90" y="185"/>
                  <a:pt x="89" y="168"/>
                  <a:pt x="88" y="152"/>
                </a:cubicBezTo>
                <a:cubicBezTo>
                  <a:pt x="88" y="144"/>
                  <a:pt x="88" y="136"/>
                  <a:pt x="87" y="128"/>
                </a:cubicBezTo>
                <a:cubicBezTo>
                  <a:pt x="88" y="128"/>
                  <a:pt x="88" y="128"/>
                  <a:pt x="89" y="128"/>
                </a:cubicBezTo>
                <a:cubicBezTo>
                  <a:pt x="93" y="135"/>
                  <a:pt x="98" y="141"/>
                  <a:pt x="101" y="148"/>
                </a:cubicBezTo>
                <a:cubicBezTo>
                  <a:pt x="103" y="153"/>
                  <a:pt x="102" y="160"/>
                  <a:pt x="102" y="165"/>
                </a:cubicBezTo>
                <a:cubicBezTo>
                  <a:pt x="104" y="197"/>
                  <a:pt x="105" y="229"/>
                  <a:pt x="106" y="261"/>
                </a:cubicBezTo>
                <a:cubicBezTo>
                  <a:pt x="107" y="292"/>
                  <a:pt x="108" y="322"/>
                  <a:pt x="109" y="352"/>
                </a:cubicBezTo>
                <a:cubicBezTo>
                  <a:pt x="110" y="368"/>
                  <a:pt x="110" y="384"/>
                  <a:pt x="111" y="400"/>
                </a:cubicBezTo>
                <a:cubicBezTo>
                  <a:pt x="112" y="424"/>
                  <a:pt x="114" y="449"/>
                  <a:pt x="121" y="473"/>
                </a:cubicBezTo>
                <a:cubicBezTo>
                  <a:pt x="128" y="496"/>
                  <a:pt x="138" y="519"/>
                  <a:pt x="151" y="540"/>
                </a:cubicBezTo>
                <a:cubicBezTo>
                  <a:pt x="170" y="570"/>
                  <a:pt x="195" y="594"/>
                  <a:pt x="223" y="615"/>
                </a:cubicBezTo>
                <a:cubicBezTo>
                  <a:pt x="232" y="621"/>
                  <a:pt x="240" y="627"/>
                  <a:pt x="249" y="633"/>
                </a:cubicBezTo>
                <a:close/>
                <a:moveTo>
                  <a:pt x="69" y="471"/>
                </a:moveTo>
                <a:cubicBezTo>
                  <a:pt x="69" y="468"/>
                  <a:pt x="69" y="467"/>
                  <a:pt x="69" y="465"/>
                </a:cubicBezTo>
                <a:cubicBezTo>
                  <a:pt x="67" y="454"/>
                  <a:pt x="66" y="442"/>
                  <a:pt x="65" y="431"/>
                </a:cubicBezTo>
                <a:cubicBezTo>
                  <a:pt x="64" y="406"/>
                  <a:pt x="52" y="389"/>
                  <a:pt x="32" y="377"/>
                </a:cubicBezTo>
                <a:cubicBezTo>
                  <a:pt x="29" y="376"/>
                  <a:pt x="27" y="376"/>
                  <a:pt x="27" y="380"/>
                </a:cubicBezTo>
                <a:cubicBezTo>
                  <a:pt x="28" y="394"/>
                  <a:pt x="28" y="408"/>
                  <a:pt x="29" y="422"/>
                </a:cubicBezTo>
                <a:cubicBezTo>
                  <a:pt x="31" y="438"/>
                  <a:pt x="38" y="452"/>
                  <a:pt x="51" y="462"/>
                </a:cubicBezTo>
                <a:cubicBezTo>
                  <a:pt x="56" y="466"/>
                  <a:pt x="61" y="469"/>
                  <a:pt x="69" y="471"/>
                </a:cubicBezTo>
                <a:close/>
                <a:moveTo>
                  <a:pt x="91" y="553"/>
                </a:moveTo>
                <a:cubicBezTo>
                  <a:pt x="91" y="551"/>
                  <a:pt x="90" y="550"/>
                  <a:pt x="90" y="548"/>
                </a:cubicBezTo>
                <a:cubicBezTo>
                  <a:pt x="86" y="538"/>
                  <a:pt x="83" y="527"/>
                  <a:pt x="79" y="516"/>
                </a:cubicBezTo>
                <a:cubicBezTo>
                  <a:pt x="77" y="509"/>
                  <a:pt x="77" y="501"/>
                  <a:pt x="72" y="495"/>
                </a:cubicBezTo>
                <a:cubicBezTo>
                  <a:pt x="64" y="484"/>
                  <a:pt x="54" y="476"/>
                  <a:pt x="42" y="470"/>
                </a:cubicBezTo>
                <a:cubicBezTo>
                  <a:pt x="39" y="468"/>
                  <a:pt x="37" y="467"/>
                  <a:pt x="34" y="465"/>
                </a:cubicBezTo>
                <a:cubicBezTo>
                  <a:pt x="34" y="469"/>
                  <a:pt x="33" y="472"/>
                  <a:pt x="34" y="475"/>
                </a:cubicBezTo>
                <a:cubicBezTo>
                  <a:pt x="35" y="481"/>
                  <a:pt x="36" y="488"/>
                  <a:pt x="37" y="495"/>
                </a:cubicBezTo>
                <a:cubicBezTo>
                  <a:pt x="41" y="511"/>
                  <a:pt x="47" y="527"/>
                  <a:pt x="61" y="538"/>
                </a:cubicBezTo>
                <a:cubicBezTo>
                  <a:pt x="69" y="546"/>
                  <a:pt x="79" y="552"/>
                  <a:pt x="91" y="553"/>
                </a:cubicBezTo>
                <a:close/>
                <a:moveTo>
                  <a:pt x="147" y="621"/>
                </a:moveTo>
                <a:cubicBezTo>
                  <a:pt x="148" y="620"/>
                  <a:pt x="148" y="620"/>
                  <a:pt x="148" y="619"/>
                </a:cubicBezTo>
                <a:cubicBezTo>
                  <a:pt x="147" y="619"/>
                  <a:pt x="146" y="619"/>
                  <a:pt x="146" y="618"/>
                </a:cubicBezTo>
                <a:cubicBezTo>
                  <a:pt x="136" y="608"/>
                  <a:pt x="127" y="598"/>
                  <a:pt x="118" y="588"/>
                </a:cubicBezTo>
                <a:cubicBezTo>
                  <a:pt x="109" y="578"/>
                  <a:pt x="100" y="570"/>
                  <a:pt x="87" y="566"/>
                </a:cubicBezTo>
                <a:cubicBezTo>
                  <a:pt x="79" y="563"/>
                  <a:pt x="70" y="561"/>
                  <a:pt x="61" y="560"/>
                </a:cubicBezTo>
                <a:cubicBezTo>
                  <a:pt x="58" y="559"/>
                  <a:pt x="57" y="560"/>
                  <a:pt x="58" y="563"/>
                </a:cubicBezTo>
                <a:cubicBezTo>
                  <a:pt x="61" y="569"/>
                  <a:pt x="64" y="574"/>
                  <a:pt x="67" y="579"/>
                </a:cubicBezTo>
                <a:cubicBezTo>
                  <a:pt x="73" y="587"/>
                  <a:pt x="79" y="596"/>
                  <a:pt x="86" y="602"/>
                </a:cubicBezTo>
                <a:cubicBezTo>
                  <a:pt x="97" y="614"/>
                  <a:pt x="112" y="619"/>
                  <a:pt x="127" y="621"/>
                </a:cubicBezTo>
                <a:cubicBezTo>
                  <a:pt x="134" y="622"/>
                  <a:pt x="141" y="623"/>
                  <a:pt x="147" y="621"/>
                </a:cubicBezTo>
                <a:close/>
                <a:moveTo>
                  <a:pt x="28" y="288"/>
                </a:moveTo>
                <a:cubicBezTo>
                  <a:pt x="27" y="291"/>
                  <a:pt x="26" y="292"/>
                  <a:pt x="26" y="293"/>
                </a:cubicBezTo>
                <a:cubicBezTo>
                  <a:pt x="26" y="304"/>
                  <a:pt x="26" y="315"/>
                  <a:pt x="26" y="327"/>
                </a:cubicBezTo>
                <a:cubicBezTo>
                  <a:pt x="27" y="342"/>
                  <a:pt x="32" y="355"/>
                  <a:pt x="43" y="366"/>
                </a:cubicBezTo>
                <a:cubicBezTo>
                  <a:pt x="48" y="371"/>
                  <a:pt x="54" y="376"/>
                  <a:pt x="62" y="378"/>
                </a:cubicBezTo>
                <a:cubicBezTo>
                  <a:pt x="62" y="377"/>
                  <a:pt x="62" y="376"/>
                  <a:pt x="62" y="375"/>
                </a:cubicBezTo>
                <a:cubicBezTo>
                  <a:pt x="61" y="361"/>
                  <a:pt x="61" y="347"/>
                  <a:pt x="60" y="334"/>
                </a:cubicBezTo>
                <a:cubicBezTo>
                  <a:pt x="59" y="325"/>
                  <a:pt x="57" y="317"/>
                  <a:pt x="51" y="310"/>
                </a:cubicBezTo>
                <a:cubicBezTo>
                  <a:pt x="45" y="303"/>
                  <a:pt x="36" y="296"/>
                  <a:pt x="28" y="288"/>
                </a:cubicBezTo>
                <a:close/>
                <a:moveTo>
                  <a:pt x="125" y="532"/>
                </a:moveTo>
                <a:cubicBezTo>
                  <a:pt x="115" y="565"/>
                  <a:pt x="132" y="602"/>
                  <a:pt x="163" y="620"/>
                </a:cubicBezTo>
                <a:cubicBezTo>
                  <a:pt x="164" y="619"/>
                  <a:pt x="164" y="619"/>
                  <a:pt x="164" y="618"/>
                </a:cubicBezTo>
                <a:cubicBezTo>
                  <a:pt x="167" y="607"/>
                  <a:pt x="167" y="596"/>
                  <a:pt x="162" y="586"/>
                </a:cubicBezTo>
                <a:cubicBezTo>
                  <a:pt x="155" y="568"/>
                  <a:pt x="143" y="553"/>
                  <a:pt x="130" y="538"/>
                </a:cubicBezTo>
                <a:cubicBezTo>
                  <a:pt x="129" y="536"/>
                  <a:pt x="127" y="534"/>
                  <a:pt x="125" y="532"/>
                </a:cubicBezTo>
                <a:close/>
                <a:moveTo>
                  <a:pt x="105" y="462"/>
                </a:moveTo>
                <a:cubicBezTo>
                  <a:pt x="104" y="462"/>
                  <a:pt x="104" y="462"/>
                  <a:pt x="103" y="462"/>
                </a:cubicBezTo>
                <a:cubicBezTo>
                  <a:pt x="102" y="463"/>
                  <a:pt x="101" y="463"/>
                  <a:pt x="101" y="464"/>
                </a:cubicBezTo>
                <a:cubicBezTo>
                  <a:pt x="99" y="467"/>
                  <a:pt x="97" y="471"/>
                  <a:pt x="95" y="474"/>
                </a:cubicBezTo>
                <a:cubicBezTo>
                  <a:pt x="89" y="485"/>
                  <a:pt x="85" y="496"/>
                  <a:pt x="87" y="509"/>
                </a:cubicBezTo>
                <a:cubicBezTo>
                  <a:pt x="89" y="522"/>
                  <a:pt x="93" y="533"/>
                  <a:pt x="98" y="545"/>
                </a:cubicBezTo>
                <a:cubicBezTo>
                  <a:pt x="98" y="546"/>
                  <a:pt x="100" y="547"/>
                  <a:pt x="101" y="549"/>
                </a:cubicBezTo>
                <a:cubicBezTo>
                  <a:pt x="103" y="547"/>
                  <a:pt x="104" y="546"/>
                  <a:pt x="105" y="545"/>
                </a:cubicBezTo>
                <a:cubicBezTo>
                  <a:pt x="106" y="543"/>
                  <a:pt x="106" y="542"/>
                  <a:pt x="107" y="541"/>
                </a:cubicBezTo>
                <a:cubicBezTo>
                  <a:pt x="114" y="526"/>
                  <a:pt x="116" y="511"/>
                  <a:pt x="113" y="496"/>
                </a:cubicBezTo>
                <a:cubicBezTo>
                  <a:pt x="111" y="484"/>
                  <a:pt x="108" y="473"/>
                  <a:pt x="105" y="462"/>
                </a:cubicBezTo>
                <a:close/>
                <a:moveTo>
                  <a:pt x="72" y="381"/>
                </a:moveTo>
                <a:cubicBezTo>
                  <a:pt x="79" y="376"/>
                  <a:pt x="83" y="370"/>
                  <a:pt x="86" y="363"/>
                </a:cubicBezTo>
                <a:cubicBezTo>
                  <a:pt x="90" y="355"/>
                  <a:pt x="93" y="346"/>
                  <a:pt x="94" y="338"/>
                </a:cubicBezTo>
                <a:cubicBezTo>
                  <a:pt x="96" y="327"/>
                  <a:pt x="95" y="315"/>
                  <a:pt x="95" y="303"/>
                </a:cubicBezTo>
                <a:cubicBezTo>
                  <a:pt x="95" y="301"/>
                  <a:pt x="95" y="298"/>
                  <a:pt x="95" y="295"/>
                </a:cubicBezTo>
                <a:cubicBezTo>
                  <a:pt x="94" y="294"/>
                  <a:pt x="94" y="294"/>
                  <a:pt x="93" y="294"/>
                </a:cubicBezTo>
                <a:cubicBezTo>
                  <a:pt x="91" y="297"/>
                  <a:pt x="88" y="299"/>
                  <a:pt x="86" y="302"/>
                </a:cubicBezTo>
                <a:cubicBezTo>
                  <a:pt x="78" y="310"/>
                  <a:pt x="71" y="320"/>
                  <a:pt x="70" y="331"/>
                </a:cubicBezTo>
                <a:cubicBezTo>
                  <a:pt x="69" y="337"/>
                  <a:pt x="70" y="343"/>
                  <a:pt x="70" y="349"/>
                </a:cubicBezTo>
                <a:cubicBezTo>
                  <a:pt x="71" y="359"/>
                  <a:pt x="71" y="370"/>
                  <a:pt x="72" y="381"/>
                </a:cubicBezTo>
                <a:close/>
                <a:moveTo>
                  <a:pt x="78" y="470"/>
                </a:moveTo>
                <a:cubicBezTo>
                  <a:pt x="83" y="461"/>
                  <a:pt x="88" y="454"/>
                  <a:pt x="92" y="446"/>
                </a:cubicBezTo>
                <a:cubicBezTo>
                  <a:pt x="95" y="440"/>
                  <a:pt x="97" y="433"/>
                  <a:pt x="97" y="426"/>
                </a:cubicBezTo>
                <a:cubicBezTo>
                  <a:pt x="98" y="412"/>
                  <a:pt x="98" y="398"/>
                  <a:pt x="98" y="384"/>
                </a:cubicBezTo>
                <a:cubicBezTo>
                  <a:pt x="98" y="382"/>
                  <a:pt x="98" y="381"/>
                  <a:pt x="97" y="379"/>
                </a:cubicBezTo>
                <a:cubicBezTo>
                  <a:pt x="97" y="379"/>
                  <a:pt x="97" y="379"/>
                  <a:pt x="96" y="379"/>
                </a:cubicBezTo>
                <a:cubicBezTo>
                  <a:pt x="92" y="384"/>
                  <a:pt x="88" y="389"/>
                  <a:pt x="84" y="395"/>
                </a:cubicBezTo>
                <a:cubicBezTo>
                  <a:pt x="78" y="404"/>
                  <a:pt x="73" y="414"/>
                  <a:pt x="74" y="425"/>
                </a:cubicBezTo>
                <a:cubicBezTo>
                  <a:pt x="74" y="439"/>
                  <a:pt x="75" y="452"/>
                  <a:pt x="76" y="465"/>
                </a:cubicBezTo>
                <a:cubicBezTo>
                  <a:pt x="76" y="466"/>
                  <a:pt x="77" y="467"/>
                  <a:pt x="78" y="47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9" name="îSľïďê">
            <a:extLst>
              <a:ext uri="{FF2B5EF4-FFF2-40B4-BE49-F238E27FC236}">
                <a16:creationId xmlns:a16="http://schemas.microsoft.com/office/drawing/2014/main" xmlns="" id="{797916D5-3177-4B10-9B23-91034384D142}"/>
              </a:ext>
            </a:extLst>
          </p:cNvPr>
          <p:cNvSpPr/>
          <p:nvPr/>
        </p:nvSpPr>
        <p:spPr bwMode="auto">
          <a:xfrm>
            <a:off x="1249993" y="4645165"/>
            <a:ext cx="82771" cy="242149"/>
          </a:xfrm>
          <a:custGeom>
            <a:avLst/>
            <a:gdLst>
              <a:gd name="T0" fmla="*/ 142 w 248"/>
              <a:gd name="T1" fmla="*/ 638 h 725"/>
              <a:gd name="T2" fmla="*/ 60 w 248"/>
              <a:gd name="T3" fmla="*/ 661 h 725"/>
              <a:gd name="T4" fmla="*/ 30 w 248"/>
              <a:gd name="T5" fmla="*/ 672 h 725"/>
              <a:gd name="T6" fmla="*/ 74 w 248"/>
              <a:gd name="T7" fmla="*/ 602 h 725"/>
              <a:gd name="T8" fmla="*/ 0 w 248"/>
              <a:gd name="T9" fmla="*/ 635 h 725"/>
              <a:gd name="T10" fmla="*/ 117 w 248"/>
              <a:gd name="T11" fmla="*/ 504 h 725"/>
              <a:gd name="T12" fmla="*/ 139 w 248"/>
              <a:gd name="T13" fmla="*/ 325 h 725"/>
              <a:gd name="T14" fmla="*/ 145 w 248"/>
              <a:gd name="T15" fmla="*/ 187 h 725"/>
              <a:gd name="T16" fmla="*/ 160 w 248"/>
              <a:gd name="T17" fmla="*/ 129 h 725"/>
              <a:gd name="T18" fmla="*/ 158 w 248"/>
              <a:gd name="T19" fmla="*/ 209 h 725"/>
              <a:gd name="T20" fmla="*/ 167 w 248"/>
              <a:gd name="T21" fmla="*/ 284 h 725"/>
              <a:gd name="T22" fmla="*/ 172 w 248"/>
              <a:gd name="T23" fmla="*/ 148 h 725"/>
              <a:gd name="T24" fmla="*/ 189 w 248"/>
              <a:gd name="T25" fmla="*/ 88 h 725"/>
              <a:gd name="T26" fmla="*/ 186 w 248"/>
              <a:gd name="T27" fmla="*/ 197 h 725"/>
              <a:gd name="T28" fmla="*/ 183 w 248"/>
              <a:gd name="T29" fmla="*/ 302 h 725"/>
              <a:gd name="T30" fmla="*/ 195 w 248"/>
              <a:gd name="T31" fmla="*/ 285 h 725"/>
              <a:gd name="T32" fmla="*/ 198 w 248"/>
              <a:gd name="T33" fmla="*/ 157 h 725"/>
              <a:gd name="T34" fmla="*/ 205 w 248"/>
              <a:gd name="T35" fmla="*/ 63 h 725"/>
              <a:gd name="T36" fmla="*/ 222 w 248"/>
              <a:gd name="T37" fmla="*/ 252 h 725"/>
              <a:gd name="T38" fmla="*/ 227 w 248"/>
              <a:gd name="T39" fmla="*/ 88 h 725"/>
              <a:gd name="T40" fmla="*/ 247 w 248"/>
              <a:gd name="T41" fmla="*/ 0 h 725"/>
              <a:gd name="T42" fmla="*/ 244 w 248"/>
              <a:gd name="T43" fmla="*/ 104 h 725"/>
              <a:gd name="T44" fmla="*/ 235 w 248"/>
              <a:gd name="T45" fmla="*/ 362 h 725"/>
              <a:gd name="T46" fmla="*/ 225 w 248"/>
              <a:gd name="T47" fmla="*/ 497 h 725"/>
              <a:gd name="T48" fmla="*/ 123 w 248"/>
              <a:gd name="T49" fmla="*/ 673 h 725"/>
              <a:gd name="T50" fmla="*/ 180 w 248"/>
              <a:gd name="T51" fmla="*/ 472 h 725"/>
              <a:gd name="T52" fmla="*/ 221 w 248"/>
              <a:gd name="T53" fmla="*/ 381 h 725"/>
              <a:gd name="T54" fmla="*/ 183 w 248"/>
              <a:gd name="T55" fmla="*/ 431 h 725"/>
              <a:gd name="T56" fmla="*/ 158 w 248"/>
              <a:gd name="T57" fmla="*/ 554 h 725"/>
              <a:gd name="T58" fmla="*/ 202 w 248"/>
              <a:gd name="T59" fmla="*/ 522 h 725"/>
              <a:gd name="T60" fmla="*/ 214 w 248"/>
              <a:gd name="T61" fmla="*/ 466 h 725"/>
              <a:gd name="T62" fmla="*/ 174 w 248"/>
              <a:gd name="T63" fmla="*/ 501 h 725"/>
              <a:gd name="T64" fmla="*/ 158 w 248"/>
              <a:gd name="T65" fmla="*/ 554 h 725"/>
              <a:gd name="T66" fmla="*/ 171 w 248"/>
              <a:gd name="T67" fmla="*/ 564 h 725"/>
              <a:gd name="T68" fmla="*/ 101 w 248"/>
              <a:gd name="T69" fmla="*/ 622 h 725"/>
              <a:gd name="T70" fmla="*/ 159 w 248"/>
              <a:gd name="T71" fmla="*/ 607 h 725"/>
              <a:gd name="T72" fmla="*/ 222 w 248"/>
              <a:gd name="T73" fmla="*/ 289 h 725"/>
              <a:gd name="T74" fmla="*/ 186 w 248"/>
              <a:gd name="T75" fmla="*/ 377 h 725"/>
              <a:gd name="T76" fmla="*/ 220 w 248"/>
              <a:gd name="T77" fmla="*/ 343 h 725"/>
              <a:gd name="T78" fmla="*/ 86 w 248"/>
              <a:gd name="T79" fmla="*/ 623 h 725"/>
              <a:gd name="T80" fmla="*/ 125 w 248"/>
              <a:gd name="T81" fmla="*/ 532 h 725"/>
              <a:gd name="T82" fmla="*/ 86 w 248"/>
              <a:gd name="T83" fmla="*/ 623 h 725"/>
              <a:gd name="T84" fmla="*/ 135 w 248"/>
              <a:gd name="T85" fmla="*/ 505 h 725"/>
              <a:gd name="T86" fmla="*/ 157 w 248"/>
              <a:gd name="T87" fmla="*/ 530 h 725"/>
              <a:gd name="T88" fmla="*/ 171 w 248"/>
              <a:gd name="T89" fmla="*/ 469 h 725"/>
              <a:gd name="T90" fmla="*/ 174 w 248"/>
              <a:gd name="T91" fmla="*/ 419 h 725"/>
              <a:gd name="T92" fmla="*/ 151 w 248"/>
              <a:gd name="T93" fmla="*/ 380 h 725"/>
              <a:gd name="T94" fmla="*/ 171 w 248"/>
              <a:gd name="T95" fmla="*/ 469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725">
                <a:moveTo>
                  <a:pt x="58" y="725"/>
                </a:moveTo>
                <a:cubicBezTo>
                  <a:pt x="52" y="712"/>
                  <a:pt x="45" y="699"/>
                  <a:pt x="39" y="685"/>
                </a:cubicBezTo>
                <a:cubicBezTo>
                  <a:pt x="81" y="688"/>
                  <a:pt x="115" y="671"/>
                  <a:pt x="142" y="638"/>
                </a:cubicBezTo>
                <a:cubicBezTo>
                  <a:pt x="140" y="637"/>
                  <a:pt x="139" y="636"/>
                  <a:pt x="137" y="636"/>
                </a:cubicBezTo>
                <a:cubicBezTo>
                  <a:pt x="122" y="636"/>
                  <a:pt x="107" y="636"/>
                  <a:pt x="92" y="641"/>
                </a:cubicBezTo>
                <a:cubicBezTo>
                  <a:pt x="80" y="646"/>
                  <a:pt x="70" y="653"/>
                  <a:pt x="60" y="661"/>
                </a:cubicBezTo>
                <a:cubicBezTo>
                  <a:pt x="53" y="666"/>
                  <a:pt x="46" y="671"/>
                  <a:pt x="39" y="677"/>
                </a:cubicBezTo>
                <a:cubicBezTo>
                  <a:pt x="35" y="680"/>
                  <a:pt x="34" y="680"/>
                  <a:pt x="32" y="675"/>
                </a:cubicBezTo>
                <a:cubicBezTo>
                  <a:pt x="31" y="674"/>
                  <a:pt x="31" y="673"/>
                  <a:pt x="30" y="672"/>
                </a:cubicBezTo>
                <a:cubicBezTo>
                  <a:pt x="36" y="667"/>
                  <a:pt x="41" y="663"/>
                  <a:pt x="47" y="658"/>
                </a:cubicBezTo>
                <a:cubicBezTo>
                  <a:pt x="57" y="648"/>
                  <a:pt x="69" y="638"/>
                  <a:pt x="72" y="623"/>
                </a:cubicBezTo>
                <a:cubicBezTo>
                  <a:pt x="73" y="616"/>
                  <a:pt x="73" y="609"/>
                  <a:pt x="74" y="602"/>
                </a:cubicBezTo>
                <a:cubicBezTo>
                  <a:pt x="74" y="601"/>
                  <a:pt x="73" y="600"/>
                  <a:pt x="73" y="598"/>
                </a:cubicBezTo>
                <a:cubicBezTo>
                  <a:pt x="50" y="614"/>
                  <a:pt x="29" y="630"/>
                  <a:pt x="20" y="658"/>
                </a:cubicBezTo>
                <a:cubicBezTo>
                  <a:pt x="13" y="650"/>
                  <a:pt x="7" y="643"/>
                  <a:pt x="0" y="635"/>
                </a:cubicBezTo>
                <a:cubicBezTo>
                  <a:pt x="5" y="631"/>
                  <a:pt x="11" y="627"/>
                  <a:pt x="16" y="624"/>
                </a:cubicBezTo>
                <a:cubicBezTo>
                  <a:pt x="35" y="610"/>
                  <a:pt x="54" y="595"/>
                  <a:pt x="70" y="578"/>
                </a:cubicBezTo>
                <a:cubicBezTo>
                  <a:pt x="90" y="556"/>
                  <a:pt x="106" y="532"/>
                  <a:pt x="117" y="504"/>
                </a:cubicBezTo>
                <a:cubicBezTo>
                  <a:pt x="124" y="488"/>
                  <a:pt x="129" y="471"/>
                  <a:pt x="132" y="454"/>
                </a:cubicBezTo>
                <a:cubicBezTo>
                  <a:pt x="136" y="438"/>
                  <a:pt x="136" y="422"/>
                  <a:pt x="137" y="406"/>
                </a:cubicBezTo>
                <a:cubicBezTo>
                  <a:pt x="137" y="379"/>
                  <a:pt x="139" y="352"/>
                  <a:pt x="139" y="325"/>
                </a:cubicBezTo>
                <a:cubicBezTo>
                  <a:pt x="140" y="310"/>
                  <a:pt x="141" y="295"/>
                  <a:pt x="141" y="279"/>
                </a:cubicBezTo>
                <a:cubicBezTo>
                  <a:pt x="142" y="254"/>
                  <a:pt x="143" y="229"/>
                  <a:pt x="144" y="204"/>
                </a:cubicBezTo>
                <a:cubicBezTo>
                  <a:pt x="145" y="198"/>
                  <a:pt x="145" y="192"/>
                  <a:pt x="145" y="187"/>
                </a:cubicBezTo>
                <a:cubicBezTo>
                  <a:pt x="145" y="175"/>
                  <a:pt x="145" y="162"/>
                  <a:pt x="146" y="150"/>
                </a:cubicBezTo>
                <a:cubicBezTo>
                  <a:pt x="146" y="148"/>
                  <a:pt x="149" y="145"/>
                  <a:pt x="150" y="143"/>
                </a:cubicBezTo>
                <a:cubicBezTo>
                  <a:pt x="153" y="139"/>
                  <a:pt x="156" y="134"/>
                  <a:pt x="160" y="129"/>
                </a:cubicBezTo>
                <a:cubicBezTo>
                  <a:pt x="160" y="139"/>
                  <a:pt x="160" y="147"/>
                  <a:pt x="160" y="156"/>
                </a:cubicBezTo>
                <a:cubicBezTo>
                  <a:pt x="160" y="157"/>
                  <a:pt x="159" y="158"/>
                  <a:pt x="159" y="160"/>
                </a:cubicBezTo>
                <a:cubicBezTo>
                  <a:pt x="159" y="176"/>
                  <a:pt x="159" y="193"/>
                  <a:pt x="158" y="209"/>
                </a:cubicBezTo>
                <a:cubicBezTo>
                  <a:pt x="158" y="230"/>
                  <a:pt x="157" y="250"/>
                  <a:pt x="156" y="270"/>
                </a:cubicBezTo>
                <a:cubicBezTo>
                  <a:pt x="156" y="274"/>
                  <a:pt x="157" y="276"/>
                  <a:pt x="160" y="278"/>
                </a:cubicBezTo>
                <a:cubicBezTo>
                  <a:pt x="163" y="279"/>
                  <a:pt x="165" y="281"/>
                  <a:pt x="167" y="284"/>
                </a:cubicBezTo>
                <a:cubicBezTo>
                  <a:pt x="167" y="282"/>
                  <a:pt x="168" y="282"/>
                  <a:pt x="168" y="281"/>
                </a:cubicBezTo>
                <a:cubicBezTo>
                  <a:pt x="169" y="256"/>
                  <a:pt x="169" y="232"/>
                  <a:pt x="170" y="207"/>
                </a:cubicBezTo>
                <a:cubicBezTo>
                  <a:pt x="170" y="187"/>
                  <a:pt x="171" y="168"/>
                  <a:pt x="172" y="148"/>
                </a:cubicBezTo>
                <a:cubicBezTo>
                  <a:pt x="173" y="138"/>
                  <a:pt x="173" y="128"/>
                  <a:pt x="173" y="118"/>
                </a:cubicBezTo>
                <a:cubicBezTo>
                  <a:pt x="173" y="112"/>
                  <a:pt x="174" y="107"/>
                  <a:pt x="178" y="103"/>
                </a:cubicBezTo>
                <a:cubicBezTo>
                  <a:pt x="182" y="98"/>
                  <a:pt x="184" y="93"/>
                  <a:pt x="189" y="88"/>
                </a:cubicBezTo>
                <a:cubicBezTo>
                  <a:pt x="189" y="94"/>
                  <a:pt x="189" y="100"/>
                  <a:pt x="189" y="106"/>
                </a:cubicBezTo>
                <a:cubicBezTo>
                  <a:pt x="189" y="110"/>
                  <a:pt x="188" y="113"/>
                  <a:pt x="188" y="117"/>
                </a:cubicBezTo>
                <a:cubicBezTo>
                  <a:pt x="187" y="144"/>
                  <a:pt x="186" y="171"/>
                  <a:pt x="186" y="197"/>
                </a:cubicBezTo>
                <a:cubicBezTo>
                  <a:pt x="185" y="215"/>
                  <a:pt x="185" y="232"/>
                  <a:pt x="184" y="250"/>
                </a:cubicBezTo>
                <a:cubicBezTo>
                  <a:pt x="184" y="262"/>
                  <a:pt x="183" y="274"/>
                  <a:pt x="183" y="286"/>
                </a:cubicBezTo>
                <a:cubicBezTo>
                  <a:pt x="183" y="291"/>
                  <a:pt x="183" y="296"/>
                  <a:pt x="183" y="302"/>
                </a:cubicBezTo>
                <a:cubicBezTo>
                  <a:pt x="184" y="300"/>
                  <a:pt x="185" y="300"/>
                  <a:pt x="186" y="299"/>
                </a:cubicBezTo>
                <a:cubicBezTo>
                  <a:pt x="189" y="296"/>
                  <a:pt x="191" y="292"/>
                  <a:pt x="193" y="289"/>
                </a:cubicBezTo>
                <a:cubicBezTo>
                  <a:pt x="194" y="288"/>
                  <a:pt x="195" y="286"/>
                  <a:pt x="195" y="285"/>
                </a:cubicBezTo>
                <a:cubicBezTo>
                  <a:pt x="195" y="277"/>
                  <a:pt x="195" y="270"/>
                  <a:pt x="196" y="263"/>
                </a:cubicBezTo>
                <a:cubicBezTo>
                  <a:pt x="196" y="241"/>
                  <a:pt x="197" y="219"/>
                  <a:pt x="197" y="197"/>
                </a:cubicBezTo>
                <a:cubicBezTo>
                  <a:pt x="198" y="183"/>
                  <a:pt x="198" y="170"/>
                  <a:pt x="198" y="157"/>
                </a:cubicBezTo>
                <a:cubicBezTo>
                  <a:pt x="199" y="138"/>
                  <a:pt x="199" y="120"/>
                  <a:pt x="200" y="101"/>
                </a:cubicBezTo>
                <a:cubicBezTo>
                  <a:pt x="200" y="90"/>
                  <a:pt x="201" y="80"/>
                  <a:pt x="202" y="69"/>
                </a:cubicBezTo>
                <a:cubicBezTo>
                  <a:pt x="202" y="67"/>
                  <a:pt x="204" y="65"/>
                  <a:pt x="205" y="63"/>
                </a:cubicBezTo>
                <a:cubicBezTo>
                  <a:pt x="209" y="57"/>
                  <a:pt x="212" y="52"/>
                  <a:pt x="216" y="47"/>
                </a:cubicBezTo>
                <a:cubicBezTo>
                  <a:pt x="214" y="121"/>
                  <a:pt x="212" y="194"/>
                  <a:pt x="210" y="268"/>
                </a:cubicBezTo>
                <a:cubicBezTo>
                  <a:pt x="219" y="265"/>
                  <a:pt x="222" y="261"/>
                  <a:pt x="222" y="252"/>
                </a:cubicBezTo>
                <a:cubicBezTo>
                  <a:pt x="223" y="234"/>
                  <a:pt x="223" y="216"/>
                  <a:pt x="223" y="198"/>
                </a:cubicBezTo>
                <a:cubicBezTo>
                  <a:pt x="224" y="180"/>
                  <a:pt x="224" y="161"/>
                  <a:pt x="225" y="143"/>
                </a:cubicBezTo>
                <a:cubicBezTo>
                  <a:pt x="226" y="125"/>
                  <a:pt x="226" y="106"/>
                  <a:pt x="227" y="88"/>
                </a:cubicBezTo>
                <a:cubicBezTo>
                  <a:pt x="227" y="69"/>
                  <a:pt x="228" y="51"/>
                  <a:pt x="229" y="32"/>
                </a:cubicBezTo>
                <a:cubicBezTo>
                  <a:pt x="229" y="30"/>
                  <a:pt x="229" y="27"/>
                  <a:pt x="230" y="26"/>
                </a:cubicBezTo>
                <a:cubicBezTo>
                  <a:pt x="236" y="17"/>
                  <a:pt x="241" y="9"/>
                  <a:pt x="247" y="0"/>
                </a:cubicBezTo>
                <a:cubicBezTo>
                  <a:pt x="247" y="5"/>
                  <a:pt x="248" y="8"/>
                  <a:pt x="247" y="11"/>
                </a:cubicBezTo>
                <a:cubicBezTo>
                  <a:pt x="247" y="27"/>
                  <a:pt x="246" y="43"/>
                  <a:pt x="246" y="58"/>
                </a:cubicBezTo>
                <a:cubicBezTo>
                  <a:pt x="245" y="74"/>
                  <a:pt x="245" y="89"/>
                  <a:pt x="244" y="104"/>
                </a:cubicBezTo>
                <a:cubicBezTo>
                  <a:pt x="243" y="129"/>
                  <a:pt x="242" y="153"/>
                  <a:pt x="241" y="177"/>
                </a:cubicBezTo>
                <a:cubicBezTo>
                  <a:pt x="240" y="204"/>
                  <a:pt x="240" y="230"/>
                  <a:pt x="239" y="257"/>
                </a:cubicBezTo>
                <a:cubicBezTo>
                  <a:pt x="237" y="292"/>
                  <a:pt x="236" y="327"/>
                  <a:pt x="235" y="362"/>
                </a:cubicBezTo>
                <a:cubicBezTo>
                  <a:pt x="235" y="371"/>
                  <a:pt x="235" y="380"/>
                  <a:pt x="234" y="390"/>
                </a:cubicBezTo>
                <a:cubicBezTo>
                  <a:pt x="233" y="409"/>
                  <a:pt x="232" y="429"/>
                  <a:pt x="231" y="448"/>
                </a:cubicBezTo>
                <a:cubicBezTo>
                  <a:pt x="229" y="465"/>
                  <a:pt x="228" y="481"/>
                  <a:pt x="225" y="497"/>
                </a:cubicBezTo>
                <a:cubicBezTo>
                  <a:pt x="222" y="519"/>
                  <a:pt x="215" y="539"/>
                  <a:pt x="206" y="559"/>
                </a:cubicBezTo>
                <a:cubicBezTo>
                  <a:pt x="195" y="585"/>
                  <a:pt x="181" y="609"/>
                  <a:pt x="163" y="630"/>
                </a:cubicBezTo>
                <a:cubicBezTo>
                  <a:pt x="151" y="645"/>
                  <a:pt x="137" y="659"/>
                  <a:pt x="123" y="673"/>
                </a:cubicBezTo>
                <a:cubicBezTo>
                  <a:pt x="106" y="691"/>
                  <a:pt x="85" y="706"/>
                  <a:pt x="65" y="721"/>
                </a:cubicBezTo>
                <a:cubicBezTo>
                  <a:pt x="63" y="722"/>
                  <a:pt x="61" y="724"/>
                  <a:pt x="58" y="725"/>
                </a:cubicBezTo>
                <a:close/>
                <a:moveTo>
                  <a:pt x="180" y="472"/>
                </a:moveTo>
                <a:cubicBezTo>
                  <a:pt x="183" y="471"/>
                  <a:pt x="185" y="471"/>
                  <a:pt x="186" y="470"/>
                </a:cubicBezTo>
                <a:cubicBezTo>
                  <a:pt x="202" y="463"/>
                  <a:pt x="213" y="450"/>
                  <a:pt x="218" y="433"/>
                </a:cubicBezTo>
                <a:cubicBezTo>
                  <a:pt x="223" y="416"/>
                  <a:pt x="221" y="399"/>
                  <a:pt x="221" y="381"/>
                </a:cubicBezTo>
                <a:cubicBezTo>
                  <a:pt x="221" y="378"/>
                  <a:pt x="219" y="377"/>
                  <a:pt x="216" y="379"/>
                </a:cubicBezTo>
                <a:cubicBezTo>
                  <a:pt x="210" y="384"/>
                  <a:pt x="202" y="389"/>
                  <a:pt x="197" y="395"/>
                </a:cubicBezTo>
                <a:cubicBezTo>
                  <a:pt x="187" y="405"/>
                  <a:pt x="184" y="418"/>
                  <a:pt x="183" y="431"/>
                </a:cubicBezTo>
                <a:cubicBezTo>
                  <a:pt x="183" y="438"/>
                  <a:pt x="182" y="445"/>
                  <a:pt x="182" y="452"/>
                </a:cubicBezTo>
                <a:cubicBezTo>
                  <a:pt x="181" y="459"/>
                  <a:pt x="181" y="465"/>
                  <a:pt x="180" y="472"/>
                </a:cubicBezTo>
                <a:close/>
                <a:moveTo>
                  <a:pt x="158" y="554"/>
                </a:moveTo>
                <a:cubicBezTo>
                  <a:pt x="159" y="554"/>
                  <a:pt x="159" y="554"/>
                  <a:pt x="159" y="554"/>
                </a:cubicBezTo>
                <a:cubicBezTo>
                  <a:pt x="160" y="554"/>
                  <a:pt x="161" y="554"/>
                  <a:pt x="162" y="554"/>
                </a:cubicBezTo>
                <a:cubicBezTo>
                  <a:pt x="180" y="549"/>
                  <a:pt x="193" y="538"/>
                  <a:pt x="202" y="522"/>
                </a:cubicBezTo>
                <a:cubicBezTo>
                  <a:pt x="209" y="510"/>
                  <a:pt x="212" y="496"/>
                  <a:pt x="214" y="482"/>
                </a:cubicBezTo>
                <a:cubicBezTo>
                  <a:pt x="215" y="477"/>
                  <a:pt x="215" y="472"/>
                  <a:pt x="216" y="467"/>
                </a:cubicBezTo>
                <a:cubicBezTo>
                  <a:pt x="215" y="466"/>
                  <a:pt x="215" y="466"/>
                  <a:pt x="214" y="466"/>
                </a:cubicBezTo>
                <a:cubicBezTo>
                  <a:pt x="212" y="467"/>
                  <a:pt x="210" y="469"/>
                  <a:pt x="208" y="470"/>
                </a:cubicBezTo>
                <a:cubicBezTo>
                  <a:pt x="202" y="473"/>
                  <a:pt x="196" y="476"/>
                  <a:pt x="191" y="480"/>
                </a:cubicBezTo>
                <a:cubicBezTo>
                  <a:pt x="185" y="486"/>
                  <a:pt x="179" y="494"/>
                  <a:pt x="174" y="501"/>
                </a:cubicBezTo>
                <a:cubicBezTo>
                  <a:pt x="173" y="502"/>
                  <a:pt x="172" y="504"/>
                  <a:pt x="172" y="505"/>
                </a:cubicBezTo>
                <a:cubicBezTo>
                  <a:pt x="170" y="517"/>
                  <a:pt x="167" y="529"/>
                  <a:pt x="163" y="540"/>
                </a:cubicBezTo>
                <a:cubicBezTo>
                  <a:pt x="161" y="545"/>
                  <a:pt x="159" y="549"/>
                  <a:pt x="158" y="554"/>
                </a:cubicBezTo>
                <a:close/>
                <a:moveTo>
                  <a:pt x="192" y="562"/>
                </a:moveTo>
                <a:cubicBezTo>
                  <a:pt x="192" y="561"/>
                  <a:pt x="191" y="561"/>
                  <a:pt x="191" y="560"/>
                </a:cubicBezTo>
                <a:cubicBezTo>
                  <a:pt x="184" y="562"/>
                  <a:pt x="178" y="563"/>
                  <a:pt x="171" y="564"/>
                </a:cubicBezTo>
                <a:cubicBezTo>
                  <a:pt x="157" y="567"/>
                  <a:pt x="146" y="574"/>
                  <a:pt x="136" y="584"/>
                </a:cubicBezTo>
                <a:cubicBezTo>
                  <a:pt x="127" y="594"/>
                  <a:pt x="118" y="604"/>
                  <a:pt x="109" y="614"/>
                </a:cubicBezTo>
                <a:cubicBezTo>
                  <a:pt x="107" y="617"/>
                  <a:pt x="104" y="619"/>
                  <a:pt x="101" y="622"/>
                </a:cubicBezTo>
                <a:cubicBezTo>
                  <a:pt x="104" y="623"/>
                  <a:pt x="107" y="623"/>
                  <a:pt x="109" y="623"/>
                </a:cubicBezTo>
                <a:cubicBezTo>
                  <a:pt x="116" y="622"/>
                  <a:pt x="123" y="622"/>
                  <a:pt x="130" y="621"/>
                </a:cubicBezTo>
                <a:cubicBezTo>
                  <a:pt x="141" y="619"/>
                  <a:pt x="150" y="614"/>
                  <a:pt x="159" y="607"/>
                </a:cubicBezTo>
                <a:cubicBezTo>
                  <a:pt x="168" y="600"/>
                  <a:pt x="175" y="591"/>
                  <a:pt x="181" y="581"/>
                </a:cubicBezTo>
                <a:cubicBezTo>
                  <a:pt x="185" y="575"/>
                  <a:pt x="189" y="568"/>
                  <a:pt x="192" y="562"/>
                </a:cubicBezTo>
                <a:close/>
                <a:moveTo>
                  <a:pt x="222" y="289"/>
                </a:moveTo>
                <a:cubicBezTo>
                  <a:pt x="216" y="294"/>
                  <a:pt x="211" y="297"/>
                  <a:pt x="207" y="301"/>
                </a:cubicBezTo>
                <a:cubicBezTo>
                  <a:pt x="197" y="309"/>
                  <a:pt x="191" y="318"/>
                  <a:pt x="189" y="330"/>
                </a:cubicBezTo>
                <a:cubicBezTo>
                  <a:pt x="188" y="345"/>
                  <a:pt x="187" y="361"/>
                  <a:pt x="186" y="377"/>
                </a:cubicBezTo>
                <a:cubicBezTo>
                  <a:pt x="186" y="380"/>
                  <a:pt x="189" y="380"/>
                  <a:pt x="191" y="379"/>
                </a:cubicBezTo>
                <a:cubicBezTo>
                  <a:pt x="193" y="377"/>
                  <a:pt x="195" y="376"/>
                  <a:pt x="197" y="374"/>
                </a:cubicBezTo>
                <a:cubicBezTo>
                  <a:pt x="208" y="366"/>
                  <a:pt x="216" y="356"/>
                  <a:pt x="220" y="343"/>
                </a:cubicBezTo>
                <a:cubicBezTo>
                  <a:pt x="223" y="330"/>
                  <a:pt x="224" y="317"/>
                  <a:pt x="223" y="304"/>
                </a:cubicBezTo>
                <a:cubicBezTo>
                  <a:pt x="223" y="299"/>
                  <a:pt x="222" y="295"/>
                  <a:pt x="222" y="289"/>
                </a:cubicBezTo>
                <a:close/>
                <a:moveTo>
                  <a:pt x="86" y="623"/>
                </a:moveTo>
                <a:cubicBezTo>
                  <a:pt x="93" y="616"/>
                  <a:pt x="100" y="609"/>
                  <a:pt x="107" y="603"/>
                </a:cubicBezTo>
                <a:cubicBezTo>
                  <a:pt x="123" y="587"/>
                  <a:pt x="129" y="568"/>
                  <a:pt x="127" y="546"/>
                </a:cubicBezTo>
                <a:cubicBezTo>
                  <a:pt x="126" y="542"/>
                  <a:pt x="126" y="537"/>
                  <a:pt x="125" y="532"/>
                </a:cubicBezTo>
                <a:cubicBezTo>
                  <a:pt x="123" y="534"/>
                  <a:pt x="123" y="534"/>
                  <a:pt x="122" y="535"/>
                </a:cubicBezTo>
                <a:cubicBezTo>
                  <a:pt x="108" y="550"/>
                  <a:pt x="97" y="567"/>
                  <a:pt x="88" y="585"/>
                </a:cubicBezTo>
                <a:cubicBezTo>
                  <a:pt x="82" y="597"/>
                  <a:pt x="82" y="609"/>
                  <a:pt x="86" y="623"/>
                </a:cubicBezTo>
                <a:close/>
                <a:moveTo>
                  <a:pt x="146" y="462"/>
                </a:moveTo>
                <a:cubicBezTo>
                  <a:pt x="144" y="465"/>
                  <a:pt x="144" y="466"/>
                  <a:pt x="143" y="467"/>
                </a:cubicBezTo>
                <a:cubicBezTo>
                  <a:pt x="140" y="480"/>
                  <a:pt x="136" y="493"/>
                  <a:pt x="135" y="505"/>
                </a:cubicBezTo>
                <a:cubicBezTo>
                  <a:pt x="133" y="522"/>
                  <a:pt x="138" y="537"/>
                  <a:pt x="148" y="551"/>
                </a:cubicBezTo>
                <a:cubicBezTo>
                  <a:pt x="149" y="550"/>
                  <a:pt x="150" y="548"/>
                  <a:pt x="150" y="547"/>
                </a:cubicBezTo>
                <a:cubicBezTo>
                  <a:pt x="153" y="541"/>
                  <a:pt x="155" y="536"/>
                  <a:pt x="157" y="530"/>
                </a:cubicBezTo>
                <a:cubicBezTo>
                  <a:pt x="163" y="513"/>
                  <a:pt x="166" y="496"/>
                  <a:pt x="157" y="480"/>
                </a:cubicBezTo>
                <a:cubicBezTo>
                  <a:pt x="153" y="474"/>
                  <a:pt x="150" y="469"/>
                  <a:pt x="146" y="462"/>
                </a:cubicBezTo>
                <a:close/>
                <a:moveTo>
                  <a:pt x="171" y="469"/>
                </a:moveTo>
                <a:cubicBezTo>
                  <a:pt x="172" y="468"/>
                  <a:pt x="172" y="467"/>
                  <a:pt x="172" y="466"/>
                </a:cubicBezTo>
                <a:cubicBezTo>
                  <a:pt x="173" y="456"/>
                  <a:pt x="174" y="445"/>
                  <a:pt x="175" y="434"/>
                </a:cubicBezTo>
                <a:cubicBezTo>
                  <a:pt x="175" y="429"/>
                  <a:pt x="175" y="424"/>
                  <a:pt x="174" y="419"/>
                </a:cubicBezTo>
                <a:cubicBezTo>
                  <a:pt x="172" y="406"/>
                  <a:pt x="165" y="396"/>
                  <a:pt x="158" y="387"/>
                </a:cubicBezTo>
                <a:cubicBezTo>
                  <a:pt x="156" y="384"/>
                  <a:pt x="154" y="382"/>
                  <a:pt x="152" y="380"/>
                </a:cubicBezTo>
                <a:cubicBezTo>
                  <a:pt x="152" y="380"/>
                  <a:pt x="151" y="380"/>
                  <a:pt x="151" y="380"/>
                </a:cubicBezTo>
                <a:cubicBezTo>
                  <a:pt x="151" y="382"/>
                  <a:pt x="150" y="384"/>
                  <a:pt x="150" y="386"/>
                </a:cubicBezTo>
                <a:cubicBezTo>
                  <a:pt x="150" y="396"/>
                  <a:pt x="151" y="405"/>
                  <a:pt x="151" y="414"/>
                </a:cubicBezTo>
                <a:cubicBezTo>
                  <a:pt x="150" y="435"/>
                  <a:pt x="157" y="453"/>
                  <a:pt x="171" y="46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0" name="îṧ1îdê">
            <a:extLst>
              <a:ext uri="{FF2B5EF4-FFF2-40B4-BE49-F238E27FC236}">
                <a16:creationId xmlns:a16="http://schemas.microsoft.com/office/drawing/2014/main" xmlns="" id="{12472086-FEFF-428C-8744-523557A5CC15}"/>
              </a:ext>
            </a:extLst>
          </p:cNvPr>
          <p:cNvSpPr/>
          <p:nvPr/>
        </p:nvSpPr>
        <p:spPr bwMode="auto">
          <a:xfrm>
            <a:off x="1147851" y="4860238"/>
            <a:ext cx="70443" cy="39404"/>
          </a:xfrm>
          <a:custGeom>
            <a:avLst/>
            <a:gdLst>
              <a:gd name="T0" fmla="*/ 0 w 211"/>
              <a:gd name="T1" fmla="*/ 55 h 118"/>
              <a:gd name="T2" fmla="*/ 211 w 211"/>
              <a:gd name="T3" fmla="*/ 55 h 118"/>
              <a:gd name="T4" fmla="*/ 197 w 211"/>
              <a:gd name="T5" fmla="*/ 61 h 118"/>
              <a:gd name="T6" fmla="*/ 111 w 211"/>
              <a:gd name="T7" fmla="*/ 113 h 118"/>
              <a:gd name="T8" fmla="*/ 99 w 211"/>
              <a:gd name="T9" fmla="*/ 113 h 118"/>
              <a:gd name="T10" fmla="*/ 70 w 211"/>
              <a:gd name="T11" fmla="*/ 92 h 118"/>
              <a:gd name="T12" fmla="*/ 28 w 211"/>
              <a:gd name="T13" fmla="*/ 68 h 118"/>
              <a:gd name="T14" fmla="*/ 0 w 211"/>
              <a:gd name="T15" fmla="*/ 55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118">
                <a:moveTo>
                  <a:pt x="0" y="55"/>
                </a:moveTo>
                <a:cubicBezTo>
                  <a:pt x="54" y="8"/>
                  <a:pt x="147" y="0"/>
                  <a:pt x="211" y="55"/>
                </a:cubicBezTo>
                <a:cubicBezTo>
                  <a:pt x="206" y="57"/>
                  <a:pt x="201" y="59"/>
                  <a:pt x="197" y="61"/>
                </a:cubicBezTo>
                <a:cubicBezTo>
                  <a:pt x="166" y="75"/>
                  <a:pt x="137" y="91"/>
                  <a:pt x="111" y="113"/>
                </a:cubicBezTo>
                <a:cubicBezTo>
                  <a:pt x="105" y="118"/>
                  <a:pt x="105" y="118"/>
                  <a:pt x="99" y="113"/>
                </a:cubicBezTo>
                <a:cubicBezTo>
                  <a:pt x="90" y="105"/>
                  <a:pt x="80" y="98"/>
                  <a:pt x="70" y="92"/>
                </a:cubicBezTo>
                <a:cubicBezTo>
                  <a:pt x="56" y="83"/>
                  <a:pt x="42" y="76"/>
                  <a:pt x="28" y="68"/>
                </a:cubicBezTo>
                <a:cubicBezTo>
                  <a:pt x="19" y="64"/>
                  <a:pt x="10" y="60"/>
                  <a:pt x="0" y="5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1" name="ïṣļiďè">
            <a:extLst>
              <a:ext uri="{FF2B5EF4-FFF2-40B4-BE49-F238E27FC236}">
                <a16:creationId xmlns:a16="http://schemas.microsoft.com/office/drawing/2014/main" xmlns="" id="{BD7E1928-7143-4553-A4C8-691B59792040}"/>
              </a:ext>
            </a:extLst>
          </p:cNvPr>
          <p:cNvSpPr/>
          <p:nvPr/>
        </p:nvSpPr>
        <p:spPr bwMode="auto">
          <a:xfrm>
            <a:off x="1129799" y="4901624"/>
            <a:ext cx="106766" cy="27737"/>
          </a:xfrm>
          <a:custGeom>
            <a:avLst/>
            <a:gdLst>
              <a:gd name="T0" fmla="*/ 160 w 320"/>
              <a:gd name="T1" fmla="*/ 65 h 83"/>
              <a:gd name="T2" fmla="*/ 177 w 320"/>
              <a:gd name="T3" fmla="*/ 65 h 83"/>
              <a:gd name="T4" fmla="*/ 181 w 320"/>
              <a:gd name="T5" fmla="*/ 61 h 83"/>
              <a:gd name="T6" fmla="*/ 181 w 320"/>
              <a:gd name="T7" fmla="*/ 60 h 83"/>
              <a:gd name="T8" fmla="*/ 191 w 320"/>
              <a:gd name="T9" fmla="*/ 40 h 83"/>
              <a:gd name="T10" fmla="*/ 250 w 320"/>
              <a:gd name="T11" fmla="*/ 14 h 83"/>
              <a:gd name="T12" fmla="*/ 305 w 320"/>
              <a:gd name="T13" fmla="*/ 2 h 83"/>
              <a:gd name="T14" fmla="*/ 314 w 320"/>
              <a:gd name="T15" fmla="*/ 1 h 83"/>
              <a:gd name="T16" fmla="*/ 318 w 320"/>
              <a:gd name="T17" fmla="*/ 11 h 83"/>
              <a:gd name="T18" fmla="*/ 315 w 320"/>
              <a:gd name="T19" fmla="*/ 18 h 83"/>
              <a:gd name="T20" fmla="*/ 241 w 320"/>
              <a:gd name="T21" fmla="*/ 52 h 83"/>
              <a:gd name="T22" fmla="*/ 165 w 320"/>
              <a:gd name="T23" fmla="*/ 82 h 83"/>
              <a:gd name="T24" fmla="*/ 155 w 320"/>
              <a:gd name="T25" fmla="*/ 82 h 83"/>
              <a:gd name="T26" fmla="*/ 121 w 320"/>
              <a:gd name="T27" fmla="*/ 69 h 83"/>
              <a:gd name="T28" fmla="*/ 82 w 320"/>
              <a:gd name="T29" fmla="*/ 53 h 83"/>
              <a:gd name="T30" fmla="*/ 46 w 320"/>
              <a:gd name="T31" fmla="*/ 37 h 83"/>
              <a:gd name="T32" fmla="*/ 5 w 320"/>
              <a:gd name="T33" fmla="*/ 18 h 83"/>
              <a:gd name="T34" fmla="*/ 2 w 320"/>
              <a:gd name="T35" fmla="*/ 12 h 83"/>
              <a:gd name="T36" fmla="*/ 6 w 320"/>
              <a:gd name="T37" fmla="*/ 2 h 83"/>
              <a:gd name="T38" fmla="*/ 16 w 320"/>
              <a:gd name="T39" fmla="*/ 3 h 83"/>
              <a:gd name="T40" fmla="*/ 51 w 320"/>
              <a:gd name="T41" fmla="*/ 9 h 83"/>
              <a:gd name="T42" fmla="*/ 84 w 320"/>
              <a:gd name="T43" fmla="*/ 19 h 83"/>
              <a:gd name="T44" fmla="*/ 113 w 320"/>
              <a:gd name="T45" fmla="*/ 32 h 83"/>
              <a:gd name="T46" fmla="*/ 136 w 320"/>
              <a:gd name="T47" fmla="*/ 44 h 83"/>
              <a:gd name="T48" fmla="*/ 141 w 320"/>
              <a:gd name="T49" fmla="*/ 55 h 83"/>
              <a:gd name="T50" fmla="*/ 149 w 320"/>
              <a:gd name="T51" fmla="*/ 65 h 83"/>
              <a:gd name="T52" fmla="*/ 160 w 320"/>
              <a:gd name="T53" fmla="*/ 6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83">
                <a:moveTo>
                  <a:pt x="160" y="65"/>
                </a:moveTo>
                <a:cubicBezTo>
                  <a:pt x="166" y="65"/>
                  <a:pt x="171" y="65"/>
                  <a:pt x="177" y="65"/>
                </a:cubicBezTo>
                <a:cubicBezTo>
                  <a:pt x="180" y="65"/>
                  <a:pt x="181" y="64"/>
                  <a:pt x="181" y="61"/>
                </a:cubicBezTo>
                <a:cubicBezTo>
                  <a:pt x="181" y="61"/>
                  <a:pt x="181" y="61"/>
                  <a:pt x="181" y="60"/>
                </a:cubicBezTo>
                <a:cubicBezTo>
                  <a:pt x="179" y="45"/>
                  <a:pt x="177" y="49"/>
                  <a:pt x="191" y="40"/>
                </a:cubicBezTo>
                <a:cubicBezTo>
                  <a:pt x="209" y="29"/>
                  <a:pt x="229" y="20"/>
                  <a:pt x="250" y="14"/>
                </a:cubicBezTo>
                <a:cubicBezTo>
                  <a:pt x="268" y="8"/>
                  <a:pt x="286" y="4"/>
                  <a:pt x="305" y="2"/>
                </a:cubicBezTo>
                <a:cubicBezTo>
                  <a:pt x="308" y="2"/>
                  <a:pt x="312" y="0"/>
                  <a:pt x="314" y="1"/>
                </a:cubicBezTo>
                <a:cubicBezTo>
                  <a:pt x="317" y="3"/>
                  <a:pt x="317" y="8"/>
                  <a:pt x="318" y="11"/>
                </a:cubicBezTo>
                <a:cubicBezTo>
                  <a:pt x="320" y="15"/>
                  <a:pt x="318" y="16"/>
                  <a:pt x="315" y="18"/>
                </a:cubicBezTo>
                <a:cubicBezTo>
                  <a:pt x="290" y="29"/>
                  <a:pt x="266" y="41"/>
                  <a:pt x="241" y="52"/>
                </a:cubicBezTo>
                <a:cubicBezTo>
                  <a:pt x="216" y="63"/>
                  <a:pt x="191" y="72"/>
                  <a:pt x="165" y="82"/>
                </a:cubicBezTo>
                <a:cubicBezTo>
                  <a:pt x="162" y="83"/>
                  <a:pt x="158" y="83"/>
                  <a:pt x="155" y="82"/>
                </a:cubicBezTo>
                <a:cubicBezTo>
                  <a:pt x="144" y="78"/>
                  <a:pt x="133" y="73"/>
                  <a:pt x="121" y="69"/>
                </a:cubicBezTo>
                <a:cubicBezTo>
                  <a:pt x="108" y="63"/>
                  <a:pt x="95" y="59"/>
                  <a:pt x="82" y="53"/>
                </a:cubicBezTo>
                <a:cubicBezTo>
                  <a:pt x="70" y="48"/>
                  <a:pt x="58" y="43"/>
                  <a:pt x="46" y="37"/>
                </a:cubicBezTo>
                <a:cubicBezTo>
                  <a:pt x="32" y="31"/>
                  <a:pt x="19" y="24"/>
                  <a:pt x="5" y="18"/>
                </a:cubicBezTo>
                <a:cubicBezTo>
                  <a:pt x="2" y="16"/>
                  <a:pt x="0" y="15"/>
                  <a:pt x="2" y="12"/>
                </a:cubicBezTo>
                <a:cubicBezTo>
                  <a:pt x="3" y="9"/>
                  <a:pt x="4" y="4"/>
                  <a:pt x="6" y="2"/>
                </a:cubicBezTo>
                <a:cubicBezTo>
                  <a:pt x="8" y="1"/>
                  <a:pt x="12" y="2"/>
                  <a:pt x="16" y="3"/>
                </a:cubicBezTo>
                <a:cubicBezTo>
                  <a:pt x="28" y="5"/>
                  <a:pt x="40" y="7"/>
                  <a:pt x="51" y="9"/>
                </a:cubicBezTo>
                <a:cubicBezTo>
                  <a:pt x="62" y="12"/>
                  <a:pt x="74" y="15"/>
                  <a:pt x="84" y="19"/>
                </a:cubicBezTo>
                <a:cubicBezTo>
                  <a:pt x="94" y="22"/>
                  <a:pt x="104" y="27"/>
                  <a:pt x="113" y="32"/>
                </a:cubicBezTo>
                <a:cubicBezTo>
                  <a:pt x="121" y="35"/>
                  <a:pt x="128" y="40"/>
                  <a:pt x="136" y="44"/>
                </a:cubicBezTo>
                <a:cubicBezTo>
                  <a:pt x="141" y="46"/>
                  <a:pt x="142" y="50"/>
                  <a:pt x="141" y="55"/>
                </a:cubicBezTo>
                <a:cubicBezTo>
                  <a:pt x="139" y="65"/>
                  <a:pt x="139" y="65"/>
                  <a:pt x="149" y="65"/>
                </a:cubicBezTo>
                <a:cubicBezTo>
                  <a:pt x="153" y="65"/>
                  <a:pt x="157" y="65"/>
                  <a:pt x="160" y="6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2" name="islîḋê">
            <a:extLst>
              <a:ext uri="{FF2B5EF4-FFF2-40B4-BE49-F238E27FC236}">
                <a16:creationId xmlns:a16="http://schemas.microsoft.com/office/drawing/2014/main" xmlns="" id="{C8ADCEB2-4953-45FA-A5B9-A99AE8A75A23}"/>
              </a:ext>
            </a:extLst>
          </p:cNvPr>
          <p:cNvSpPr/>
          <p:nvPr/>
        </p:nvSpPr>
        <p:spPr bwMode="auto">
          <a:xfrm>
            <a:off x="1133321" y="4889957"/>
            <a:ext cx="99942" cy="26637"/>
          </a:xfrm>
          <a:custGeom>
            <a:avLst/>
            <a:gdLst>
              <a:gd name="T0" fmla="*/ 286 w 299"/>
              <a:gd name="T1" fmla="*/ 0 h 80"/>
              <a:gd name="T2" fmla="*/ 299 w 299"/>
              <a:gd name="T3" fmla="*/ 24 h 80"/>
              <a:gd name="T4" fmla="*/ 277 w 299"/>
              <a:gd name="T5" fmla="*/ 28 h 80"/>
              <a:gd name="T6" fmla="*/ 230 w 299"/>
              <a:gd name="T7" fmla="*/ 40 h 80"/>
              <a:gd name="T8" fmla="*/ 180 w 299"/>
              <a:gd name="T9" fmla="*/ 60 h 80"/>
              <a:gd name="T10" fmla="*/ 149 w 299"/>
              <a:gd name="T11" fmla="*/ 80 h 80"/>
              <a:gd name="T12" fmla="*/ 126 w 299"/>
              <a:gd name="T13" fmla="*/ 65 h 80"/>
              <a:gd name="T14" fmla="*/ 86 w 299"/>
              <a:gd name="T15" fmla="*/ 46 h 80"/>
              <a:gd name="T16" fmla="*/ 61 w 299"/>
              <a:gd name="T17" fmla="*/ 38 h 80"/>
              <a:gd name="T18" fmla="*/ 19 w 299"/>
              <a:gd name="T19" fmla="*/ 28 h 80"/>
              <a:gd name="T20" fmla="*/ 0 w 299"/>
              <a:gd name="T21" fmla="*/ 24 h 80"/>
              <a:gd name="T22" fmla="*/ 12 w 299"/>
              <a:gd name="T23" fmla="*/ 3 h 80"/>
              <a:gd name="T24" fmla="*/ 16 w 299"/>
              <a:gd name="T25" fmla="*/ 2 h 80"/>
              <a:gd name="T26" fmla="*/ 35 w 299"/>
              <a:gd name="T27" fmla="*/ 7 h 80"/>
              <a:gd name="T28" fmla="*/ 81 w 299"/>
              <a:gd name="T29" fmla="*/ 25 h 80"/>
              <a:gd name="T30" fmla="*/ 120 w 299"/>
              <a:gd name="T31" fmla="*/ 48 h 80"/>
              <a:gd name="T32" fmla="*/ 147 w 299"/>
              <a:gd name="T33" fmla="*/ 68 h 80"/>
              <a:gd name="T34" fmla="*/ 151 w 299"/>
              <a:gd name="T35" fmla="*/ 68 h 80"/>
              <a:gd name="T36" fmla="*/ 204 w 299"/>
              <a:gd name="T37" fmla="*/ 31 h 80"/>
              <a:gd name="T38" fmla="*/ 252 w 299"/>
              <a:gd name="T39" fmla="*/ 11 h 80"/>
              <a:gd name="T40" fmla="*/ 286 w 299"/>
              <a:gd name="T4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9" h="80">
                <a:moveTo>
                  <a:pt x="286" y="0"/>
                </a:moveTo>
                <a:cubicBezTo>
                  <a:pt x="290" y="8"/>
                  <a:pt x="295" y="16"/>
                  <a:pt x="299" y="24"/>
                </a:cubicBezTo>
                <a:cubicBezTo>
                  <a:pt x="291" y="25"/>
                  <a:pt x="284" y="26"/>
                  <a:pt x="277" y="28"/>
                </a:cubicBezTo>
                <a:cubicBezTo>
                  <a:pt x="261" y="32"/>
                  <a:pt x="245" y="36"/>
                  <a:pt x="230" y="40"/>
                </a:cubicBezTo>
                <a:cubicBezTo>
                  <a:pt x="213" y="45"/>
                  <a:pt x="196" y="51"/>
                  <a:pt x="180" y="60"/>
                </a:cubicBezTo>
                <a:cubicBezTo>
                  <a:pt x="170" y="66"/>
                  <a:pt x="159" y="73"/>
                  <a:pt x="149" y="80"/>
                </a:cubicBezTo>
                <a:cubicBezTo>
                  <a:pt x="142" y="75"/>
                  <a:pt x="134" y="70"/>
                  <a:pt x="126" y="65"/>
                </a:cubicBezTo>
                <a:cubicBezTo>
                  <a:pt x="114" y="56"/>
                  <a:pt x="100" y="51"/>
                  <a:pt x="86" y="46"/>
                </a:cubicBezTo>
                <a:cubicBezTo>
                  <a:pt x="78" y="43"/>
                  <a:pt x="69" y="40"/>
                  <a:pt x="61" y="38"/>
                </a:cubicBezTo>
                <a:cubicBezTo>
                  <a:pt x="47" y="34"/>
                  <a:pt x="33" y="31"/>
                  <a:pt x="19" y="28"/>
                </a:cubicBezTo>
                <a:cubicBezTo>
                  <a:pt x="13" y="27"/>
                  <a:pt x="7" y="26"/>
                  <a:pt x="0" y="24"/>
                </a:cubicBezTo>
                <a:cubicBezTo>
                  <a:pt x="2" y="16"/>
                  <a:pt x="7" y="9"/>
                  <a:pt x="12" y="3"/>
                </a:cubicBezTo>
                <a:cubicBezTo>
                  <a:pt x="12" y="2"/>
                  <a:pt x="15" y="2"/>
                  <a:pt x="16" y="2"/>
                </a:cubicBezTo>
                <a:cubicBezTo>
                  <a:pt x="23" y="4"/>
                  <a:pt x="29" y="5"/>
                  <a:pt x="35" y="7"/>
                </a:cubicBezTo>
                <a:cubicBezTo>
                  <a:pt x="51" y="13"/>
                  <a:pt x="66" y="18"/>
                  <a:pt x="81" y="25"/>
                </a:cubicBezTo>
                <a:cubicBezTo>
                  <a:pt x="95" y="32"/>
                  <a:pt x="107" y="40"/>
                  <a:pt x="120" y="48"/>
                </a:cubicBezTo>
                <a:cubicBezTo>
                  <a:pt x="129" y="54"/>
                  <a:pt x="138" y="62"/>
                  <a:pt x="147" y="68"/>
                </a:cubicBezTo>
                <a:cubicBezTo>
                  <a:pt x="148" y="69"/>
                  <a:pt x="150" y="69"/>
                  <a:pt x="151" y="68"/>
                </a:cubicBezTo>
                <a:cubicBezTo>
                  <a:pt x="167" y="54"/>
                  <a:pt x="185" y="42"/>
                  <a:pt x="204" y="31"/>
                </a:cubicBezTo>
                <a:cubicBezTo>
                  <a:pt x="219" y="23"/>
                  <a:pt x="236" y="17"/>
                  <a:pt x="252" y="11"/>
                </a:cubicBezTo>
                <a:cubicBezTo>
                  <a:pt x="263" y="7"/>
                  <a:pt x="274" y="4"/>
                  <a:pt x="28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3" name="îśľïdè">
            <a:extLst>
              <a:ext uri="{FF2B5EF4-FFF2-40B4-BE49-F238E27FC236}">
                <a16:creationId xmlns:a16="http://schemas.microsoft.com/office/drawing/2014/main" xmlns="" id="{D7BCF2EB-B821-4702-9BE7-36B15B023C57}"/>
              </a:ext>
            </a:extLst>
          </p:cNvPr>
          <p:cNvSpPr/>
          <p:nvPr/>
        </p:nvSpPr>
        <p:spPr bwMode="auto">
          <a:xfrm>
            <a:off x="1139045" y="4881151"/>
            <a:ext cx="88274" cy="27517"/>
          </a:xfrm>
          <a:custGeom>
            <a:avLst/>
            <a:gdLst>
              <a:gd name="T0" fmla="*/ 0 w 264"/>
              <a:gd name="T1" fmla="*/ 19 h 82"/>
              <a:gd name="T2" fmla="*/ 16 w 264"/>
              <a:gd name="T3" fmla="*/ 2 h 82"/>
              <a:gd name="T4" fmla="*/ 21 w 264"/>
              <a:gd name="T5" fmla="*/ 1 h 82"/>
              <a:gd name="T6" fmla="*/ 100 w 264"/>
              <a:gd name="T7" fmla="*/ 43 h 82"/>
              <a:gd name="T8" fmla="*/ 132 w 264"/>
              <a:gd name="T9" fmla="*/ 68 h 82"/>
              <a:gd name="T10" fmla="*/ 157 w 264"/>
              <a:gd name="T11" fmla="*/ 47 h 82"/>
              <a:gd name="T12" fmla="*/ 219 w 264"/>
              <a:gd name="T13" fmla="*/ 11 h 82"/>
              <a:gd name="T14" fmla="*/ 241 w 264"/>
              <a:gd name="T15" fmla="*/ 2 h 82"/>
              <a:gd name="T16" fmla="*/ 251 w 264"/>
              <a:gd name="T17" fmla="*/ 4 h 82"/>
              <a:gd name="T18" fmla="*/ 264 w 264"/>
              <a:gd name="T19" fmla="*/ 19 h 82"/>
              <a:gd name="T20" fmla="*/ 254 w 264"/>
              <a:gd name="T21" fmla="*/ 22 h 82"/>
              <a:gd name="T22" fmla="*/ 196 w 264"/>
              <a:gd name="T23" fmla="*/ 42 h 82"/>
              <a:gd name="T24" fmla="*/ 133 w 264"/>
              <a:gd name="T25" fmla="*/ 81 h 82"/>
              <a:gd name="T26" fmla="*/ 129 w 264"/>
              <a:gd name="T27" fmla="*/ 81 h 82"/>
              <a:gd name="T28" fmla="*/ 85 w 264"/>
              <a:gd name="T29" fmla="*/ 51 h 82"/>
              <a:gd name="T30" fmla="*/ 35 w 264"/>
              <a:gd name="T31" fmla="*/ 29 h 82"/>
              <a:gd name="T32" fmla="*/ 0 w 264"/>
              <a:gd name="T33" fmla="*/ 1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82">
                <a:moveTo>
                  <a:pt x="0" y="19"/>
                </a:moveTo>
                <a:cubicBezTo>
                  <a:pt x="6" y="13"/>
                  <a:pt x="11" y="7"/>
                  <a:pt x="16" y="2"/>
                </a:cubicBezTo>
                <a:cubicBezTo>
                  <a:pt x="17" y="1"/>
                  <a:pt x="19" y="1"/>
                  <a:pt x="21" y="1"/>
                </a:cubicBezTo>
                <a:cubicBezTo>
                  <a:pt x="48" y="13"/>
                  <a:pt x="76" y="25"/>
                  <a:pt x="100" y="43"/>
                </a:cubicBezTo>
                <a:cubicBezTo>
                  <a:pt x="111" y="51"/>
                  <a:pt x="121" y="60"/>
                  <a:pt x="132" y="68"/>
                </a:cubicBezTo>
                <a:cubicBezTo>
                  <a:pt x="140" y="61"/>
                  <a:pt x="148" y="54"/>
                  <a:pt x="157" y="47"/>
                </a:cubicBezTo>
                <a:cubicBezTo>
                  <a:pt x="176" y="32"/>
                  <a:pt x="197" y="21"/>
                  <a:pt x="219" y="11"/>
                </a:cubicBezTo>
                <a:cubicBezTo>
                  <a:pt x="226" y="7"/>
                  <a:pt x="234" y="5"/>
                  <a:pt x="241" y="2"/>
                </a:cubicBezTo>
                <a:cubicBezTo>
                  <a:pt x="245" y="0"/>
                  <a:pt x="248" y="0"/>
                  <a:pt x="251" y="4"/>
                </a:cubicBezTo>
                <a:cubicBezTo>
                  <a:pt x="255" y="9"/>
                  <a:pt x="259" y="13"/>
                  <a:pt x="264" y="19"/>
                </a:cubicBezTo>
                <a:cubicBezTo>
                  <a:pt x="260" y="20"/>
                  <a:pt x="257" y="21"/>
                  <a:pt x="254" y="22"/>
                </a:cubicBezTo>
                <a:cubicBezTo>
                  <a:pt x="234" y="26"/>
                  <a:pt x="215" y="34"/>
                  <a:pt x="196" y="42"/>
                </a:cubicBezTo>
                <a:cubicBezTo>
                  <a:pt x="173" y="52"/>
                  <a:pt x="153" y="66"/>
                  <a:pt x="133" y="81"/>
                </a:cubicBezTo>
                <a:cubicBezTo>
                  <a:pt x="133" y="82"/>
                  <a:pt x="130" y="82"/>
                  <a:pt x="129" y="81"/>
                </a:cubicBezTo>
                <a:cubicBezTo>
                  <a:pt x="115" y="70"/>
                  <a:pt x="101" y="59"/>
                  <a:pt x="85" y="51"/>
                </a:cubicBezTo>
                <a:cubicBezTo>
                  <a:pt x="68" y="43"/>
                  <a:pt x="52" y="36"/>
                  <a:pt x="35" y="29"/>
                </a:cubicBezTo>
                <a:cubicBezTo>
                  <a:pt x="24" y="25"/>
                  <a:pt x="13" y="23"/>
                  <a:pt x="0" y="1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4" name="ïṧ1íďê">
            <a:extLst>
              <a:ext uri="{FF2B5EF4-FFF2-40B4-BE49-F238E27FC236}">
                <a16:creationId xmlns:a16="http://schemas.microsoft.com/office/drawing/2014/main" xmlns="" id="{93807F76-8503-4A2C-82CA-9E3FEEB96B52}"/>
              </a:ext>
            </a:extLst>
          </p:cNvPr>
          <p:cNvSpPr/>
          <p:nvPr/>
        </p:nvSpPr>
        <p:spPr bwMode="auto">
          <a:xfrm>
            <a:off x="1105584" y="4556891"/>
            <a:ext cx="23115" cy="39624"/>
          </a:xfrm>
          <a:custGeom>
            <a:avLst/>
            <a:gdLst>
              <a:gd name="T0" fmla="*/ 23 w 69"/>
              <a:gd name="T1" fmla="*/ 25 h 119"/>
              <a:gd name="T2" fmla="*/ 35 w 69"/>
              <a:gd name="T3" fmla="*/ 27 h 119"/>
              <a:gd name="T4" fmla="*/ 39 w 69"/>
              <a:gd name="T5" fmla="*/ 18 h 119"/>
              <a:gd name="T6" fmla="*/ 48 w 69"/>
              <a:gd name="T7" fmla="*/ 32 h 119"/>
              <a:gd name="T8" fmla="*/ 39 w 69"/>
              <a:gd name="T9" fmla="*/ 32 h 119"/>
              <a:gd name="T10" fmla="*/ 34 w 69"/>
              <a:gd name="T11" fmla="*/ 43 h 119"/>
              <a:gd name="T12" fmla="*/ 43 w 69"/>
              <a:gd name="T13" fmla="*/ 57 h 119"/>
              <a:gd name="T14" fmla="*/ 53 w 69"/>
              <a:gd name="T15" fmla="*/ 49 h 119"/>
              <a:gd name="T16" fmla="*/ 52 w 69"/>
              <a:gd name="T17" fmla="*/ 68 h 119"/>
              <a:gd name="T18" fmla="*/ 52 w 69"/>
              <a:gd name="T19" fmla="*/ 85 h 119"/>
              <a:gd name="T20" fmla="*/ 42 w 69"/>
              <a:gd name="T21" fmla="*/ 87 h 119"/>
              <a:gd name="T22" fmla="*/ 32 w 69"/>
              <a:gd name="T23" fmla="*/ 87 h 119"/>
              <a:gd name="T24" fmla="*/ 21 w 69"/>
              <a:gd name="T25" fmla="*/ 94 h 119"/>
              <a:gd name="T26" fmla="*/ 9 w 69"/>
              <a:gd name="T27" fmla="*/ 89 h 119"/>
              <a:gd name="T28" fmla="*/ 11 w 69"/>
              <a:gd name="T29" fmla="*/ 76 h 119"/>
              <a:gd name="T30" fmla="*/ 5 w 69"/>
              <a:gd name="T31" fmla="*/ 57 h 119"/>
              <a:gd name="T32" fmla="*/ 7 w 69"/>
              <a:gd name="T33" fmla="*/ 45 h 119"/>
              <a:gd name="T34" fmla="*/ 11 w 69"/>
              <a:gd name="T35" fmla="*/ 37 h 119"/>
              <a:gd name="T36" fmla="*/ 8 w 69"/>
              <a:gd name="T37" fmla="*/ 27 h 119"/>
              <a:gd name="T38" fmla="*/ 3 w 69"/>
              <a:gd name="T39" fmla="*/ 20 h 119"/>
              <a:gd name="T40" fmla="*/ 51 w 69"/>
              <a:gd name="T41" fmla="*/ 5 h 119"/>
              <a:gd name="T42" fmla="*/ 69 w 69"/>
              <a:gd name="T43" fmla="*/ 81 h 119"/>
              <a:gd name="T44" fmla="*/ 53 w 69"/>
              <a:gd name="T45" fmla="*/ 108 h 119"/>
              <a:gd name="T46" fmla="*/ 16 w 69"/>
              <a:gd name="T47" fmla="*/ 119 h 119"/>
              <a:gd name="T48" fmla="*/ 41 w 69"/>
              <a:gd name="T49" fmla="*/ 95 h 119"/>
              <a:gd name="T50" fmla="*/ 59 w 69"/>
              <a:gd name="T51" fmla="*/ 97 h 119"/>
              <a:gd name="T52" fmla="*/ 60 w 69"/>
              <a:gd name="T53" fmla="*/ 44 h 119"/>
              <a:gd name="T54" fmla="*/ 40 w 69"/>
              <a:gd name="T55" fmla="*/ 13 h 119"/>
              <a:gd name="T56" fmla="*/ 18 w 69"/>
              <a:gd name="T57" fmla="*/ 89 h 119"/>
              <a:gd name="T58" fmla="*/ 30 w 69"/>
              <a:gd name="T59" fmla="*/ 75 h 119"/>
              <a:gd name="T60" fmla="*/ 27 w 69"/>
              <a:gd name="T61" fmla="*/ 58 h 119"/>
              <a:gd name="T62" fmla="*/ 24 w 69"/>
              <a:gd name="T63"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119">
                <a:moveTo>
                  <a:pt x="21" y="19"/>
                </a:moveTo>
                <a:cubicBezTo>
                  <a:pt x="22" y="22"/>
                  <a:pt x="22" y="23"/>
                  <a:pt x="23" y="25"/>
                </a:cubicBezTo>
                <a:cubicBezTo>
                  <a:pt x="24" y="26"/>
                  <a:pt x="25" y="27"/>
                  <a:pt x="26" y="27"/>
                </a:cubicBezTo>
                <a:cubicBezTo>
                  <a:pt x="29" y="28"/>
                  <a:pt x="32" y="27"/>
                  <a:pt x="35" y="27"/>
                </a:cubicBezTo>
                <a:cubicBezTo>
                  <a:pt x="35" y="28"/>
                  <a:pt x="35" y="28"/>
                  <a:pt x="35" y="27"/>
                </a:cubicBezTo>
                <a:cubicBezTo>
                  <a:pt x="34" y="21"/>
                  <a:pt x="35" y="19"/>
                  <a:pt x="39" y="18"/>
                </a:cubicBezTo>
                <a:cubicBezTo>
                  <a:pt x="44" y="16"/>
                  <a:pt x="50" y="19"/>
                  <a:pt x="52" y="23"/>
                </a:cubicBezTo>
                <a:cubicBezTo>
                  <a:pt x="54" y="27"/>
                  <a:pt x="52" y="30"/>
                  <a:pt x="48" y="32"/>
                </a:cubicBezTo>
                <a:cubicBezTo>
                  <a:pt x="43" y="34"/>
                  <a:pt x="43" y="34"/>
                  <a:pt x="41" y="39"/>
                </a:cubicBezTo>
                <a:cubicBezTo>
                  <a:pt x="40" y="36"/>
                  <a:pt x="40" y="34"/>
                  <a:pt x="39" y="32"/>
                </a:cubicBezTo>
                <a:cubicBezTo>
                  <a:pt x="37" y="35"/>
                  <a:pt x="36" y="37"/>
                  <a:pt x="34" y="40"/>
                </a:cubicBezTo>
                <a:cubicBezTo>
                  <a:pt x="34" y="41"/>
                  <a:pt x="34" y="42"/>
                  <a:pt x="34" y="43"/>
                </a:cubicBezTo>
                <a:cubicBezTo>
                  <a:pt x="36" y="48"/>
                  <a:pt x="39" y="52"/>
                  <a:pt x="41" y="57"/>
                </a:cubicBezTo>
                <a:cubicBezTo>
                  <a:pt x="42" y="57"/>
                  <a:pt x="42" y="57"/>
                  <a:pt x="43" y="57"/>
                </a:cubicBezTo>
                <a:cubicBezTo>
                  <a:pt x="43" y="55"/>
                  <a:pt x="44" y="54"/>
                  <a:pt x="45" y="52"/>
                </a:cubicBezTo>
                <a:cubicBezTo>
                  <a:pt x="46" y="49"/>
                  <a:pt x="50" y="47"/>
                  <a:pt x="53" y="49"/>
                </a:cubicBezTo>
                <a:cubicBezTo>
                  <a:pt x="57" y="50"/>
                  <a:pt x="57" y="53"/>
                  <a:pt x="56" y="57"/>
                </a:cubicBezTo>
                <a:cubicBezTo>
                  <a:pt x="54" y="61"/>
                  <a:pt x="53" y="64"/>
                  <a:pt x="52" y="68"/>
                </a:cubicBezTo>
                <a:cubicBezTo>
                  <a:pt x="51" y="71"/>
                  <a:pt x="50" y="75"/>
                  <a:pt x="53" y="78"/>
                </a:cubicBezTo>
                <a:cubicBezTo>
                  <a:pt x="55" y="81"/>
                  <a:pt x="54" y="83"/>
                  <a:pt x="52" y="85"/>
                </a:cubicBezTo>
                <a:cubicBezTo>
                  <a:pt x="50" y="86"/>
                  <a:pt x="48" y="86"/>
                  <a:pt x="46" y="86"/>
                </a:cubicBezTo>
                <a:cubicBezTo>
                  <a:pt x="44" y="86"/>
                  <a:pt x="43" y="86"/>
                  <a:pt x="42" y="87"/>
                </a:cubicBezTo>
                <a:cubicBezTo>
                  <a:pt x="40" y="88"/>
                  <a:pt x="38" y="90"/>
                  <a:pt x="35" y="91"/>
                </a:cubicBezTo>
                <a:cubicBezTo>
                  <a:pt x="32" y="92"/>
                  <a:pt x="32" y="90"/>
                  <a:pt x="32" y="87"/>
                </a:cubicBezTo>
                <a:cubicBezTo>
                  <a:pt x="33" y="85"/>
                  <a:pt x="34" y="83"/>
                  <a:pt x="34" y="80"/>
                </a:cubicBezTo>
                <a:cubicBezTo>
                  <a:pt x="30" y="85"/>
                  <a:pt x="26" y="89"/>
                  <a:pt x="21" y="94"/>
                </a:cubicBezTo>
                <a:cubicBezTo>
                  <a:pt x="19" y="96"/>
                  <a:pt x="16" y="99"/>
                  <a:pt x="12" y="97"/>
                </a:cubicBezTo>
                <a:cubicBezTo>
                  <a:pt x="8" y="95"/>
                  <a:pt x="8" y="92"/>
                  <a:pt x="9" y="89"/>
                </a:cubicBezTo>
                <a:cubicBezTo>
                  <a:pt x="11" y="86"/>
                  <a:pt x="12" y="83"/>
                  <a:pt x="14" y="80"/>
                </a:cubicBezTo>
                <a:cubicBezTo>
                  <a:pt x="15" y="78"/>
                  <a:pt x="15" y="76"/>
                  <a:pt x="11" y="76"/>
                </a:cubicBezTo>
                <a:cubicBezTo>
                  <a:pt x="6" y="77"/>
                  <a:pt x="3" y="74"/>
                  <a:pt x="2" y="70"/>
                </a:cubicBezTo>
                <a:cubicBezTo>
                  <a:pt x="0" y="65"/>
                  <a:pt x="1" y="61"/>
                  <a:pt x="5" y="57"/>
                </a:cubicBezTo>
                <a:cubicBezTo>
                  <a:pt x="7" y="54"/>
                  <a:pt x="10" y="52"/>
                  <a:pt x="13" y="50"/>
                </a:cubicBezTo>
                <a:cubicBezTo>
                  <a:pt x="11" y="48"/>
                  <a:pt x="9" y="47"/>
                  <a:pt x="7" y="45"/>
                </a:cubicBezTo>
                <a:cubicBezTo>
                  <a:pt x="5" y="44"/>
                  <a:pt x="5" y="42"/>
                  <a:pt x="7" y="40"/>
                </a:cubicBezTo>
                <a:cubicBezTo>
                  <a:pt x="8" y="39"/>
                  <a:pt x="9" y="37"/>
                  <a:pt x="11" y="37"/>
                </a:cubicBezTo>
                <a:cubicBezTo>
                  <a:pt x="15" y="34"/>
                  <a:pt x="14" y="32"/>
                  <a:pt x="12" y="28"/>
                </a:cubicBezTo>
                <a:cubicBezTo>
                  <a:pt x="11" y="27"/>
                  <a:pt x="10" y="25"/>
                  <a:pt x="8" y="27"/>
                </a:cubicBezTo>
                <a:cubicBezTo>
                  <a:pt x="5" y="29"/>
                  <a:pt x="3" y="28"/>
                  <a:pt x="2" y="26"/>
                </a:cubicBezTo>
                <a:cubicBezTo>
                  <a:pt x="1" y="24"/>
                  <a:pt x="2" y="21"/>
                  <a:pt x="3" y="20"/>
                </a:cubicBezTo>
                <a:cubicBezTo>
                  <a:pt x="8" y="13"/>
                  <a:pt x="16" y="8"/>
                  <a:pt x="24" y="5"/>
                </a:cubicBezTo>
                <a:cubicBezTo>
                  <a:pt x="33" y="2"/>
                  <a:pt x="42" y="0"/>
                  <a:pt x="51" y="5"/>
                </a:cubicBezTo>
                <a:cubicBezTo>
                  <a:pt x="59" y="9"/>
                  <a:pt x="63" y="18"/>
                  <a:pt x="64" y="26"/>
                </a:cubicBezTo>
                <a:cubicBezTo>
                  <a:pt x="68" y="44"/>
                  <a:pt x="69" y="63"/>
                  <a:pt x="69" y="81"/>
                </a:cubicBezTo>
                <a:cubicBezTo>
                  <a:pt x="69" y="88"/>
                  <a:pt x="67" y="94"/>
                  <a:pt x="66" y="100"/>
                </a:cubicBezTo>
                <a:cubicBezTo>
                  <a:pt x="64" y="107"/>
                  <a:pt x="59" y="109"/>
                  <a:pt x="53" y="108"/>
                </a:cubicBezTo>
                <a:cubicBezTo>
                  <a:pt x="43" y="106"/>
                  <a:pt x="34" y="108"/>
                  <a:pt x="26" y="113"/>
                </a:cubicBezTo>
                <a:cubicBezTo>
                  <a:pt x="23" y="115"/>
                  <a:pt x="20" y="117"/>
                  <a:pt x="16" y="119"/>
                </a:cubicBezTo>
                <a:cubicBezTo>
                  <a:pt x="13" y="111"/>
                  <a:pt x="15" y="106"/>
                  <a:pt x="24" y="102"/>
                </a:cubicBezTo>
                <a:cubicBezTo>
                  <a:pt x="29" y="99"/>
                  <a:pt x="35" y="97"/>
                  <a:pt x="41" y="95"/>
                </a:cubicBezTo>
                <a:cubicBezTo>
                  <a:pt x="46" y="93"/>
                  <a:pt x="49" y="95"/>
                  <a:pt x="53" y="98"/>
                </a:cubicBezTo>
                <a:cubicBezTo>
                  <a:pt x="56" y="101"/>
                  <a:pt x="58" y="101"/>
                  <a:pt x="59" y="97"/>
                </a:cubicBezTo>
                <a:cubicBezTo>
                  <a:pt x="61" y="90"/>
                  <a:pt x="63" y="83"/>
                  <a:pt x="63" y="76"/>
                </a:cubicBezTo>
                <a:cubicBezTo>
                  <a:pt x="63" y="65"/>
                  <a:pt x="61" y="54"/>
                  <a:pt x="60" y="44"/>
                </a:cubicBezTo>
                <a:cubicBezTo>
                  <a:pt x="58" y="35"/>
                  <a:pt x="56" y="27"/>
                  <a:pt x="53" y="19"/>
                </a:cubicBezTo>
                <a:cubicBezTo>
                  <a:pt x="51" y="14"/>
                  <a:pt x="45" y="12"/>
                  <a:pt x="40" y="13"/>
                </a:cubicBezTo>
                <a:cubicBezTo>
                  <a:pt x="34" y="15"/>
                  <a:pt x="27" y="17"/>
                  <a:pt x="21" y="19"/>
                </a:cubicBezTo>
                <a:close/>
                <a:moveTo>
                  <a:pt x="18" y="89"/>
                </a:moveTo>
                <a:cubicBezTo>
                  <a:pt x="19" y="88"/>
                  <a:pt x="20" y="88"/>
                  <a:pt x="21" y="87"/>
                </a:cubicBezTo>
                <a:cubicBezTo>
                  <a:pt x="24" y="83"/>
                  <a:pt x="27" y="79"/>
                  <a:pt x="30" y="75"/>
                </a:cubicBezTo>
                <a:cubicBezTo>
                  <a:pt x="34" y="70"/>
                  <a:pt x="35" y="66"/>
                  <a:pt x="31" y="61"/>
                </a:cubicBezTo>
                <a:cubicBezTo>
                  <a:pt x="30" y="60"/>
                  <a:pt x="28" y="59"/>
                  <a:pt x="27" y="58"/>
                </a:cubicBezTo>
                <a:cubicBezTo>
                  <a:pt x="27" y="60"/>
                  <a:pt x="25" y="63"/>
                  <a:pt x="26" y="64"/>
                </a:cubicBezTo>
                <a:cubicBezTo>
                  <a:pt x="29" y="70"/>
                  <a:pt x="29" y="71"/>
                  <a:pt x="24" y="74"/>
                </a:cubicBezTo>
                <a:cubicBezTo>
                  <a:pt x="20" y="78"/>
                  <a:pt x="18" y="83"/>
                  <a:pt x="18" y="8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5" name="iŝḷíḍè">
            <a:extLst>
              <a:ext uri="{FF2B5EF4-FFF2-40B4-BE49-F238E27FC236}">
                <a16:creationId xmlns:a16="http://schemas.microsoft.com/office/drawing/2014/main" xmlns="" id="{7F8EBCA5-E887-4C72-A451-E0BEAA3706BC}"/>
              </a:ext>
            </a:extLst>
          </p:cNvPr>
          <p:cNvSpPr/>
          <p:nvPr/>
        </p:nvSpPr>
        <p:spPr bwMode="auto">
          <a:xfrm>
            <a:off x="1182412" y="4551388"/>
            <a:ext cx="40945" cy="45788"/>
          </a:xfrm>
          <a:custGeom>
            <a:avLst/>
            <a:gdLst>
              <a:gd name="T0" fmla="*/ 86 w 122"/>
              <a:gd name="T1" fmla="*/ 7 h 137"/>
              <a:gd name="T2" fmla="*/ 95 w 122"/>
              <a:gd name="T3" fmla="*/ 12 h 137"/>
              <a:gd name="T4" fmla="*/ 62 w 122"/>
              <a:gd name="T5" fmla="*/ 39 h 137"/>
              <a:gd name="T6" fmla="*/ 97 w 122"/>
              <a:gd name="T7" fmla="*/ 32 h 137"/>
              <a:gd name="T8" fmla="*/ 121 w 122"/>
              <a:gd name="T9" fmla="*/ 37 h 137"/>
              <a:gd name="T10" fmla="*/ 81 w 122"/>
              <a:gd name="T11" fmla="*/ 42 h 137"/>
              <a:gd name="T12" fmla="*/ 78 w 122"/>
              <a:gd name="T13" fmla="*/ 55 h 137"/>
              <a:gd name="T14" fmla="*/ 85 w 122"/>
              <a:gd name="T15" fmla="*/ 64 h 137"/>
              <a:gd name="T16" fmla="*/ 73 w 122"/>
              <a:gd name="T17" fmla="*/ 71 h 137"/>
              <a:gd name="T18" fmla="*/ 84 w 122"/>
              <a:gd name="T19" fmla="*/ 80 h 137"/>
              <a:gd name="T20" fmla="*/ 81 w 122"/>
              <a:gd name="T21" fmla="*/ 88 h 137"/>
              <a:gd name="T22" fmla="*/ 80 w 122"/>
              <a:gd name="T23" fmla="*/ 96 h 137"/>
              <a:gd name="T24" fmla="*/ 76 w 122"/>
              <a:gd name="T25" fmla="*/ 107 h 137"/>
              <a:gd name="T26" fmla="*/ 90 w 122"/>
              <a:gd name="T27" fmla="*/ 115 h 137"/>
              <a:gd name="T28" fmla="*/ 75 w 122"/>
              <a:gd name="T29" fmla="*/ 121 h 137"/>
              <a:gd name="T30" fmla="*/ 71 w 122"/>
              <a:gd name="T31" fmla="*/ 129 h 137"/>
              <a:gd name="T32" fmla="*/ 57 w 122"/>
              <a:gd name="T33" fmla="*/ 130 h 137"/>
              <a:gd name="T34" fmla="*/ 61 w 122"/>
              <a:gd name="T35" fmla="*/ 119 h 137"/>
              <a:gd name="T36" fmla="*/ 61 w 122"/>
              <a:gd name="T37" fmla="*/ 102 h 137"/>
              <a:gd name="T38" fmla="*/ 52 w 122"/>
              <a:gd name="T39" fmla="*/ 102 h 137"/>
              <a:gd name="T40" fmla="*/ 42 w 122"/>
              <a:gd name="T41" fmla="*/ 103 h 137"/>
              <a:gd name="T42" fmla="*/ 48 w 122"/>
              <a:gd name="T43" fmla="*/ 98 h 137"/>
              <a:gd name="T44" fmla="*/ 59 w 122"/>
              <a:gd name="T45" fmla="*/ 90 h 137"/>
              <a:gd name="T46" fmla="*/ 46 w 122"/>
              <a:gd name="T47" fmla="*/ 92 h 137"/>
              <a:gd name="T48" fmla="*/ 46 w 122"/>
              <a:gd name="T49" fmla="*/ 87 h 137"/>
              <a:gd name="T50" fmla="*/ 61 w 122"/>
              <a:gd name="T51" fmla="*/ 74 h 137"/>
              <a:gd name="T52" fmla="*/ 53 w 122"/>
              <a:gd name="T53" fmla="*/ 64 h 137"/>
              <a:gd name="T54" fmla="*/ 51 w 122"/>
              <a:gd name="T55" fmla="*/ 49 h 137"/>
              <a:gd name="T56" fmla="*/ 10 w 122"/>
              <a:gd name="T57" fmla="*/ 68 h 137"/>
              <a:gd name="T58" fmla="*/ 0 w 122"/>
              <a:gd name="T59" fmla="*/ 65 h 137"/>
              <a:gd name="T60" fmla="*/ 26 w 122"/>
              <a:gd name="T61" fmla="*/ 53 h 137"/>
              <a:gd name="T62" fmla="*/ 59 w 122"/>
              <a:gd name="T63" fmla="*/ 37 h 137"/>
              <a:gd name="T64" fmla="*/ 60 w 122"/>
              <a:gd name="T65" fmla="*/ 33 h 137"/>
              <a:gd name="T66" fmla="*/ 51 w 122"/>
              <a:gd name="T67" fmla="*/ 35 h 137"/>
              <a:gd name="T68" fmla="*/ 47 w 122"/>
              <a:gd name="T69" fmla="*/ 14 h 137"/>
              <a:gd name="T70" fmla="*/ 57 w 122"/>
              <a:gd name="T71" fmla="*/ 2 h 137"/>
              <a:gd name="T72" fmla="*/ 61 w 122"/>
              <a:gd name="T73" fmla="*/ 29 h 137"/>
              <a:gd name="T74" fmla="*/ 67 w 122"/>
              <a:gd name="T75" fmla="*/ 7 h 137"/>
              <a:gd name="T76" fmla="*/ 80 w 122"/>
              <a:gd name="T77" fmla="*/ 7 h 137"/>
              <a:gd name="T78" fmla="*/ 82 w 122"/>
              <a:gd name="T79" fmla="*/ 14 h 137"/>
              <a:gd name="T80" fmla="*/ 69 w 122"/>
              <a:gd name="T81" fmla="*/ 45 h 137"/>
              <a:gd name="T82" fmla="*/ 65 w 122"/>
              <a:gd name="T83" fmla="*/ 5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37">
                <a:moveTo>
                  <a:pt x="82" y="14"/>
                </a:moveTo>
                <a:cubicBezTo>
                  <a:pt x="83" y="12"/>
                  <a:pt x="85" y="9"/>
                  <a:pt x="86" y="7"/>
                </a:cubicBezTo>
                <a:cubicBezTo>
                  <a:pt x="88" y="4"/>
                  <a:pt x="92" y="2"/>
                  <a:pt x="95" y="4"/>
                </a:cubicBezTo>
                <a:cubicBezTo>
                  <a:pt x="97" y="5"/>
                  <a:pt x="97" y="9"/>
                  <a:pt x="95" y="12"/>
                </a:cubicBezTo>
                <a:cubicBezTo>
                  <a:pt x="90" y="18"/>
                  <a:pt x="85" y="24"/>
                  <a:pt x="77" y="28"/>
                </a:cubicBezTo>
                <a:cubicBezTo>
                  <a:pt x="72" y="30"/>
                  <a:pt x="67" y="35"/>
                  <a:pt x="62" y="39"/>
                </a:cubicBezTo>
                <a:cubicBezTo>
                  <a:pt x="69" y="38"/>
                  <a:pt x="75" y="37"/>
                  <a:pt x="82" y="35"/>
                </a:cubicBezTo>
                <a:cubicBezTo>
                  <a:pt x="87" y="34"/>
                  <a:pt x="92" y="33"/>
                  <a:pt x="97" y="32"/>
                </a:cubicBezTo>
                <a:cubicBezTo>
                  <a:pt x="102" y="31"/>
                  <a:pt x="108" y="30"/>
                  <a:pt x="113" y="29"/>
                </a:cubicBezTo>
                <a:cubicBezTo>
                  <a:pt x="119" y="27"/>
                  <a:pt x="122" y="30"/>
                  <a:pt x="121" y="37"/>
                </a:cubicBezTo>
                <a:cubicBezTo>
                  <a:pt x="117" y="37"/>
                  <a:pt x="113" y="38"/>
                  <a:pt x="109" y="38"/>
                </a:cubicBezTo>
                <a:cubicBezTo>
                  <a:pt x="99" y="40"/>
                  <a:pt x="90" y="41"/>
                  <a:pt x="81" y="42"/>
                </a:cubicBezTo>
                <a:cubicBezTo>
                  <a:pt x="80" y="42"/>
                  <a:pt x="79" y="45"/>
                  <a:pt x="79" y="45"/>
                </a:cubicBezTo>
                <a:cubicBezTo>
                  <a:pt x="82" y="49"/>
                  <a:pt x="80" y="52"/>
                  <a:pt x="78" y="55"/>
                </a:cubicBezTo>
                <a:cubicBezTo>
                  <a:pt x="75" y="59"/>
                  <a:pt x="75" y="60"/>
                  <a:pt x="80" y="60"/>
                </a:cubicBezTo>
                <a:cubicBezTo>
                  <a:pt x="83" y="61"/>
                  <a:pt x="84" y="62"/>
                  <a:pt x="85" y="64"/>
                </a:cubicBezTo>
                <a:cubicBezTo>
                  <a:pt x="85" y="67"/>
                  <a:pt x="83" y="68"/>
                  <a:pt x="80" y="69"/>
                </a:cubicBezTo>
                <a:cubicBezTo>
                  <a:pt x="78" y="69"/>
                  <a:pt x="76" y="70"/>
                  <a:pt x="73" y="71"/>
                </a:cubicBezTo>
                <a:cubicBezTo>
                  <a:pt x="75" y="73"/>
                  <a:pt x="76" y="74"/>
                  <a:pt x="78" y="75"/>
                </a:cubicBezTo>
                <a:cubicBezTo>
                  <a:pt x="80" y="76"/>
                  <a:pt x="83" y="78"/>
                  <a:pt x="84" y="80"/>
                </a:cubicBezTo>
                <a:cubicBezTo>
                  <a:pt x="84" y="82"/>
                  <a:pt x="81" y="84"/>
                  <a:pt x="79" y="87"/>
                </a:cubicBezTo>
                <a:cubicBezTo>
                  <a:pt x="79" y="87"/>
                  <a:pt x="80" y="87"/>
                  <a:pt x="81" y="88"/>
                </a:cubicBezTo>
                <a:cubicBezTo>
                  <a:pt x="82" y="89"/>
                  <a:pt x="83" y="90"/>
                  <a:pt x="84" y="92"/>
                </a:cubicBezTo>
                <a:cubicBezTo>
                  <a:pt x="83" y="93"/>
                  <a:pt x="82" y="95"/>
                  <a:pt x="80" y="96"/>
                </a:cubicBezTo>
                <a:cubicBezTo>
                  <a:pt x="77" y="97"/>
                  <a:pt x="73" y="98"/>
                  <a:pt x="73" y="102"/>
                </a:cubicBezTo>
                <a:cubicBezTo>
                  <a:pt x="72" y="105"/>
                  <a:pt x="73" y="106"/>
                  <a:pt x="76" y="107"/>
                </a:cubicBezTo>
                <a:cubicBezTo>
                  <a:pt x="79" y="107"/>
                  <a:pt x="82" y="108"/>
                  <a:pt x="84" y="109"/>
                </a:cubicBezTo>
                <a:cubicBezTo>
                  <a:pt x="87" y="110"/>
                  <a:pt x="90" y="113"/>
                  <a:pt x="90" y="115"/>
                </a:cubicBezTo>
                <a:cubicBezTo>
                  <a:pt x="90" y="119"/>
                  <a:pt x="86" y="119"/>
                  <a:pt x="83" y="120"/>
                </a:cubicBezTo>
                <a:cubicBezTo>
                  <a:pt x="80" y="120"/>
                  <a:pt x="77" y="120"/>
                  <a:pt x="75" y="121"/>
                </a:cubicBezTo>
                <a:cubicBezTo>
                  <a:pt x="73" y="121"/>
                  <a:pt x="72" y="123"/>
                  <a:pt x="71" y="125"/>
                </a:cubicBezTo>
                <a:cubicBezTo>
                  <a:pt x="71" y="126"/>
                  <a:pt x="71" y="128"/>
                  <a:pt x="71" y="129"/>
                </a:cubicBezTo>
                <a:cubicBezTo>
                  <a:pt x="70" y="136"/>
                  <a:pt x="66" y="137"/>
                  <a:pt x="60" y="135"/>
                </a:cubicBezTo>
                <a:cubicBezTo>
                  <a:pt x="58" y="134"/>
                  <a:pt x="57" y="132"/>
                  <a:pt x="57" y="130"/>
                </a:cubicBezTo>
                <a:cubicBezTo>
                  <a:pt x="56" y="127"/>
                  <a:pt x="56" y="124"/>
                  <a:pt x="56" y="121"/>
                </a:cubicBezTo>
                <a:cubicBezTo>
                  <a:pt x="58" y="120"/>
                  <a:pt x="60" y="120"/>
                  <a:pt x="61" y="119"/>
                </a:cubicBezTo>
                <a:cubicBezTo>
                  <a:pt x="61" y="116"/>
                  <a:pt x="62" y="112"/>
                  <a:pt x="58" y="111"/>
                </a:cubicBezTo>
                <a:cubicBezTo>
                  <a:pt x="59" y="108"/>
                  <a:pt x="60" y="105"/>
                  <a:pt x="61" y="102"/>
                </a:cubicBezTo>
                <a:cubicBezTo>
                  <a:pt x="60" y="101"/>
                  <a:pt x="60" y="101"/>
                  <a:pt x="59" y="101"/>
                </a:cubicBezTo>
                <a:cubicBezTo>
                  <a:pt x="57" y="101"/>
                  <a:pt x="55" y="102"/>
                  <a:pt x="52" y="102"/>
                </a:cubicBezTo>
                <a:cubicBezTo>
                  <a:pt x="50" y="103"/>
                  <a:pt x="47" y="104"/>
                  <a:pt x="45" y="105"/>
                </a:cubicBezTo>
                <a:cubicBezTo>
                  <a:pt x="44" y="105"/>
                  <a:pt x="42" y="104"/>
                  <a:pt x="42" y="103"/>
                </a:cubicBezTo>
                <a:cubicBezTo>
                  <a:pt x="42" y="102"/>
                  <a:pt x="43" y="100"/>
                  <a:pt x="43" y="99"/>
                </a:cubicBezTo>
                <a:cubicBezTo>
                  <a:pt x="45" y="99"/>
                  <a:pt x="46" y="99"/>
                  <a:pt x="48" y="98"/>
                </a:cubicBezTo>
                <a:cubicBezTo>
                  <a:pt x="52" y="96"/>
                  <a:pt x="56" y="94"/>
                  <a:pt x="60" y="92"/>
                </a:cubicBezTo>
                <a:cubicBezTo>
                  <a:pt x="60" y="91"/>
                  <a:pt x="60" y="91"/>
                  <a:pt x="59" y="90"/>
                </a:cubicBezTo>
                <a:cubicBezTo>
                  <a:pt x="57" y="90"/>
                  <a:pt x="55" y="91"/>
                  <a:pt x="53" y="91"/>
                </a:cubicBezTo>
                <a:cubicBezTo>
                  <a:pt x="50" y="91"/>
                  <a:pt x="48" y="92"/>
                  <a:pt x="46" y="92"/>
                </a:cubicBezTo>
                <a:cubicBezTo>
                  <a:pt x="45" y="92"/>
                  <a:pt x="44" y="90"/>
                  <a:pt x="43" y="89"/>
                </a:cubicBezTo>
                <a:cubicBezTo>
                  <a:pt x="44" y="88"/>
                  <a:pt x="45" y="87"/>
                  <a:pt x="46" y="87"/>
                </a:cubicBezTo>
                <a:cubicBezTo>
                  <a:pt x="49" y="85"/>
                  <a:pt x="53" y="84"/>
                  <a:pt x="56" y="82"/>
                </a:cubicBezTo>
                <a:cubicBezTo>
                  <a:pt x="60" y="80"/>
                  <a:pt x="62" y="78"/>
                  <a:pt x="61" y="74"/>
                </a:cubicBezTo>
                <a:cubicBezTo>
                  <a:pt x="55" y="74"/>
                  <a:pt x="49" y="77"/>
                  <a:pt x="45" y="75"/>
                </a:cubicBezTo>
                <a:cubicBezTo>
                  <a:pt x="47" y="71"/>
                  <a:pt x="50" y="68"/>
                  <a:pt x="53" y="64"/>
                </a:cubicBezTo>
                <a:cubicBezTo>
                  <a:pt x="55" y="62"/>
                  <a:pt x="56" y="61"/>
                  <a:pt x="54" y="59"/>
                </a:cubicBezTo>
                <a:cubicBezTo>
                  <a:pt x="53" y="56"/>
                  <a:pt x="52" y="53"/>
                  <a:pt x="51" y="49"/>
                </a:cubicBezTo>
                <a:cubicBezTo>
                  <a:pt x="38" y="54"/>
                  <a:pt x="26" y="60"/>
                  <a:pt x="14" y="65"/>
                </a:cubicBezTo>
                <a:cubicBezTo>
                  <a:pt x="12" y="66"/>
                  <a:pt x="11" y="67"/>
                  <a:pt x="10" y="68"/>
                </a:cubicBezTo>
                <a:cubicBezTo>
                  <a:pt x="8" y="70"/>
                  <a:pt x="3" y="71"/>
                  <a:pt x="1" y="68"/>
                </a:cubicBezTo>
                <a:cubicBezTo>
                  <a:pt x="0" y="67"/>
                  <a:pt x="0" y="66"/>
                  <a:pt x="0" y="65"/>
                </a:cubicBezTo>
                <a:cubicBezTo>
                  <a:pt x="1" y="64"/>
                  <a:pt x="2" y="63"/>
                  <a:pt x="3" y="62"/>
                </a:cubicBezTo>
                <a:cubicBezTo>
                  <a:pt x="11" y="59"/>
                  <a:pt x="19" y="56"/>
                  <a:pt x="26" y="53"/>
                </a:cubicBezTo>
                <a:cubicBezTo>
                  <a:pt x="32" y="51"/>
                  <a:pt x="38" y="49"/>
                  <a:pt x="43" y="46"/>
                </a:cubicBezTo>
                <a:cubicBezTo>
                  <a:pt x="49" y="43"/>
                  <a:pt x="54" y="40"/>
                  <a:pt x="59" y="37"/>
                </a:cubicBezTo>
                <a:cubicBezTo>
                  <a:pt x="60" y="37"/>
                  <a:pt x="61" y="35"/>
                  <a:pt x="61" y="34"/>
                </a:cubicBezTo>
                <a:cubicBezTo>
                  <a:pt x="61" y="34"/>
                  <a:pt x="61" y="33"/>
                  <a:pt x="60" y="33"/>
                </a:cubicBezTo>
                <a:cubicBezTo>
                  <a:pt x="59" y="34"/>
                  <a:pt x="58" y="34"/>
                  <a:pt x="57" y="35"/>
                </a:cubicBezTo>
                <a:cubicBezTo>
                  <a:pt x="55" y="35"/>
                  <a:pt x="52" y="36"/>
                  <a:pt x="51" y="35"/>
                </a:cubicBezTo>
                <a:cubicBezTo>
                  <a:pt x="50" y="34"/>
                  <a:pt x="48" y="32"/>
                  <a:pt x="49" y="30"/>
                </a:cubicBezTo>
                <a:cubicBezTo>
                  <a:pt x="50" y="25"/>
                  <a:pt x="48" y="20"/>
                  <a:pt x="47" y="14"/>
                </a:cubicBezTo>
                <a:cubicBezTo>
                  <a:pt x="47" y="11"/>
                  <a:pt x="47" y="7"/>
                  <a:pt x="49" y="4"/>
                </a:cubicBezTo>
                <a:cubicBezTo>
                  <a:pt x="50" y="0"/>
                  <a:pt x="54" y="0"/>
                  <a:pt x="57" y="2"/>
                </a:cubicBezTo>
                <a:cubicBezTo>
                  <a:pt x="62" y="4"/>
                  <a:pt x="64" y="7"/>
                  <a:pt x="63" y="12"/>
                </a:cubicBezTo>
                <a:cubicBezTo>
                  <a:pt x="62" y="17"/>
                  <a:pt x="61" y="23"/>
                  <a:pt x="61" y="29"/>
                </a:cubicBezTo>
                <a:cubicBezTo>
                  <a:pt x="66" y="24"/>
                  <a:pt x="66" y="18"/>
                  <a:pt x="67" y="12"/>
                </a:cubicBezTo>
                <a:cubicBezTo>
                  <a:pt x="67" y="10"/>
                  <a:pt x="67" y="9"/>
                  <a:pt x="67" y="7"/>
                </a:cubicBezTo>
                <a:cubicBezTo>
                  <a:pt x="67" y="3"/>
                  <a:pt x="70" y="0"/>
                  <a:pt x="73" y="0"/>
                </a:cubicBezTo>
                <a:cubicBezTo>
                  <a:pt x="77" y="0"/>
                  <a:pt x="80" y="3"/>
                  <a:pt x="80" y="7"/>
                </a:cubicBezTo>
                <a:cubicBezTo>
                  <a:pt x="80" y="9"/>
                  <a:pt x="80" y="11"/>
                  <a:pt x="80" y="14"/>
                </a:cubicBezTo>
                <a:cubicBezTo>
                  <a:pt x="81" y="14"/>
                  <a:pt x="81" y="14"/>
                  <a:pt x="82" y="14"/>
                </a:cubicBezTo>
                <a:close/>
                <a:moveTo>
                  <a:pt x="65" y="52"/>
                </a:moveTo>
                <a:cubicBezTo>
                  <a:pt x="67" y="49"/>
                  <a:pt x="67" y="48"/>
                  <a:pt x="69" y="45"/>
                </a:cubicBezTo>
                <a:cubicBezTo>
                  <a:pt x="66" y="46"/>
                  <a:pt x="64" y="46"/>
                  <a:pt x="61" y="47"/>
                </a:cubicBezTo>
                <a:cubicBezTo>
                  <a:pt x="63" y="49"/>
                  <a:pt x="64" y="50"/>
                  <a:pt x="65" y="5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6" name="ïšlïḓe">
            <a:extLst>
              <a:ext uri="{FF2B5EF4-FFF2-40B4-BE49-F238E27FC236}">
                <a16:creationId xmlns:a16="http://schemas.microsoft.com/office/drawing/2014/main" xmlns="" id="{0E45DF25-87A6-466F-BB54-0F589EF35FB0}"/>
              </a:ext>
            </a:extLst>
          </p:cNvPr>
          <p:cNvSpPr/>
          <p:nvPr/>
        </p:nvSpPr>
        <p:spPr bwMode="auto">
          <a:xfrm>
            <a:off x="1143007" y="4549406"/>
            <a:ext cx="26196" cy="50191"/>
          </a:xfrm>
          <a:custGeom>
            <a:avLst/>
            <a:gdLst>
              <a:gd name="T0" fmla="*/ 41 w 78"/>
              <a:gd name="T1" fmla="*/ 97 h 150"/>
              <a:gd name="T2" fmla="*/ 62 w 78"/>
              <a:gd name="T3" fmla="*/ 89 h 150"/>
              <a:gd name="T4" fmla="*/ 55 w 78"/>
              <a:gd name="T5" fmla="*/ 100 h 150"/>
              <a:gd name="T6" fmla="*/ 42 w 78"/>
              <a:gd name="T7" fmla="*/ 108 h 150"/>
              <a:gd name="T8" fmla="*/ 32 w 78"/>
              <a:gd name="T9" fmla="*/ 142 h 150"/>
              <a:gd name="T10" fmla="*/ 33 w 78"/>
              <a:gd name="T11" fmla="*/ 150 h 150"/>
              <a:gd name="T12" fmla="*/ 32 w 78"/>
              <a:gd name="T13" fmla="*/ 123 h 150"/>
              <a:gd name="T14" fmla="*/ 34 w 78"/>
              <a:gd name="T15" fmla="*/ 106 h 150"/>
              <a:gd name="T16" fmla="*/ 16 w 78"/>
              <a:gd name="T17" fmla="*/ 109 h 150"/>
              <a:gd name="T18" fmla="*/ 0 w 78"/>
              <a:gd name="T19" fmla="*/ 125 h 150"/>
              <a:gd name="T20" fmla="*/ 28 w 78"/>
              <a:gd name="T21" fmla="*/ 77 h 150"/>
              <a:gd name="T22" fmla="*/ 23 w 78"/>
              <a:gd name="T23" fmla="*/ 71 h 150"/>
              <a:gd name="T24" fmla="*/ 33 w 78"/>
              <a:gd name="T25" fmla="*/ 65 h 150"/>
              <a:gd name="T26" fmla="*/ 27 w 78"/>
              <a:gd name="T27" fmla="*/ 64 h 150"/>
              <a:gd name="T28" fmla="*/ 12 w 78"/>
              <a:gd name="T29" fmla="*/ 52 h 150"/>
              <a:gd name="T30" fmla="*/ 18 w 78"/>
              <a:gd name="T31" fmla="*/ 30 h 150"/>
              <a:gd name="T32" fmla="*/ 30 w 78"/>
              <a:gd name="T33" fmla="*/ 17 h 150"/>
              <a:gd name="T34" fmla="*/ 44 w 78"/>
              <a:gd name="T35" fmla="*/ 10 h 150"/>
              <a:gd name="T36" fmla="*/ 48 w 78"/>
              <a:gd name="T37" fmla="*/ 9 h 150"/>
              <a:gd name="T38" fmla="*/ 59 w 78"/>
              <a:gd name="T39" fmla="*/ 8 h 150"/>
              <a:gd name="T40" fmla="*/ 76 w 78"/>
              <a:gd name="T41" fmla="*/ 38 h 150"/>
              <a:gd name="T42" fmla="*/ 54 w 78"/>
              <a:gd name="T43" fmla="*/ 55 h 150"/>
              <a:gd name="T44" fmla="*/ 51 w 78"/>
              <a:gd name="T45" fmla="*/ 70 h 150"/>
              <a:gd name="T46" fmla="*/ 45 w 78"/>
              <a:gd name="T47" fmla="*/ 74 h 150"/>
              <a:gd name="T48" fmla="*/ 50 w 78"/>
              <a:gd name="T49" fmla="*/ 76 h 150"/>
              <a:gd name="T50" fmla="*/ 43 w 78"/>
              <a:gd name="T51" fmla="*/ 88 h 150"/>
              <a:gd name="T52" fmla="*/ 33 w 78"/>
              <a:gd name="T53" fmla="*/ 97 h 150"/>
              <a:gd name="T54" fmla="*/ 64 w 78"/>
              <a:gd name="T55" fmla="*/ 31 h 150"/>
              <a:gd name="T56" fmla="*/ 55 w 78"/>
              <a:gd name="T57" fmla="*/ 27 h 150"/>
              <a:gd name="T58" fmla="*/ 54 w 78"/>
              <a:gd name="T59" fmla="*/ 41 h 150"/>
              <a:gd name="T60" fmla="*/ 48 w 78"/>
              <a:gd name="T61" fmla="*/ 49 h 150"/>
              <a:gd name="T62" fmla="*/ 64 w 78"/>
              <a:gd name="T63" fmla="*/ 31 h 150"/>
              <a:gd name="T64" fmla="*/ 29 w 78"/>
              <a:gd name="T65" fmla="*/ 48 h 150"/>
              <a:gd name="T66" fmla="*/ 31 w 78"/>
              <a:gd name="T67" fmla="*/ 36 h 150"/>
              <a:gd name="T68" fmla="*/ 24 w 78"/>
              <a:gd name="T69"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150">
                <a:moveTo>
                  <a:pt x="33" y="99"/>
                </a:moveTo>
                <a:cubicBezTo>
                  <a:pt x="36" y="98"/>
                  <a:pt x="38" y="98"/>
                  <a:pt x="41" y="97"/>
                </a:cubicBezTo>
                <a:cubicBezTo>
                  <a:pt x="46" y="95"/>
                  <a:pt x="51" y="93"/>
                  <a:pt x="56" y="91"/>
                </a:cubicBezTo>
                <a:cubicBezTo>
                  <a:pt x="58" y="90"/>
                  <a:pt x="60" y="89"/>
                  <a:pt x="62" y="89"/>
                </a:cubicBezTo>
                <a:cubicBezTo>
                  <a:pt x="67" y="88"/>
                  <a:pt x="68" y="89"/>
                  <a:pt x="70" y="95"/>
                </a:cubicBezTo>
                <a:cubicBezTo>
                  <a:pt x="65" y="96"/>
                  <a:pt x="60" y="98"/>
                  <a:pt x="55" y="100"/>
                </a:cubicBezTo>
                <a:cubicBezTo>
                  <a:pt x="54" y="100"/>
                  <a:pt x="52" y="101"/>
                  <a:pt x="50" y="101"/>
                </a:cubicBezTo>
                <a:cubicBezTo>
                  <a:pt x="46" y="101"/>
                  <a:pt x="43" y="103"/>
                  <a:pt x="42" y="108"/>
                </a:cubicBezTo>
                <a:cubicBezTo>
                  <a:pt x="39" y="118"/>
                  <a:pt x="35" y="128"/>
                  <a:pt x="32" y="138"/>
                </a:cubicBezTo>
                <a:cubicBezTo>
                  <a:pt x="32" y="140"/>
                  <a:pt x="32" y="141"/>
                  <a:pt x="32" y="142"/>
                </a:cubicBezTo>
                <a:cubicBezTo>
                  <a:pt x="32" y="147"/>
                  <a:pt x="33" y="147"/>
                  <a:pt x="38" y="146"/>
                </a:cubicBezTo>
                <a:cubicBezTo>
                  <a:pt x="36" y="147"/>
                  <a:pt x="35" y="149"/>
                  <a:pt x="33" y="150"/>
                </a:cubicBezTo>
                <a:cubicBezTo>
                  <a:pt x="32" y="148"/>
                  <a:pt x="29" y="146"/>
                  <a:pt x="29" y="144"/>
                </a:cubicBezTo>
                <a:cubicBezTo>
                  <a:pt x="29" y="137"/>
                  <a:pt x="30" y="130"/>
                  <a:pt x="32" y="123"/>
                </a:cubicBezTo>
                <a:cubicBezTo>
                  <a:pt x="33" y="117"/>
                  <a:pt x="36" y="111"/>
                  <a:pt x="39" y="104"/>
                </a:cubicBezTo>
                <a:cubicBezTo>
                  <a:pt x="37" y="105"/>
                  <a:pt x="35" y="105"/>
                  <a:pt x="34" y="106"/>
                </a:cubicBezTo>
                <a:cubicBezTo>
                  <a:pt x="29" y="108"/>
                  <a:pt x="25" y="110"/>
                  <a:pt x="20" y="107"/>
                </a:cubicBezTo>
                <a:cubicBezTo>
                  <a:pt x="19" y="107"/>
                  <a:pt x="17" y="108"/>
                  <a:pt x="16" y="109"/>
                </a:cubicBezTo>
                <a:cubicBezTo>
                  <a:pt x="14" y="111"/>
                  <a:pt x="13" y="114"/>
                  <a:pt x="12" y="117"/>
                </a:cubicBezTo>
                <a:cubicBezTo>
                  <a:pt x="9" y="125"/>
                  <a:pt x="10" y="123"/>
                  <a:pt x="0" y="125"/>
                </a:cubicBezTo>
                <a:cubicBezTo>
                  <a:pt x="2" y="115"/>
                  <a:pt x="8" y="107"/>
                  <a:pt x="12" y="100"/>
                </a:cubicBezTo>
                <a:cubicBezTo>
                  <a:pt x="17" y="92"/>
                  <a:pt x="23" y="85"/>
                  <a:pt x="28" y="77"/>
                </a:cubicBezTo>
                <a:cubicBezTo>
                  <a:pt x="28" y="76"/>
                  <a:pt x="27" y="76"/>
                  <a:pt x="26" y="75"/>
                </a:cubicBezTo>
                <a:cubicBezTo>
                  <a:pt x="25" y="74"/>
                  <a:pt x="23" y="72"/>
                  <a:pt x="23" y="71"/>
                </a:cubicBezTo>
                <a:cubicBezTo>
                  <a:pt x="24" y="69"/>
                  <a:pt x="26" y="68"/>
                  <a:pt x="28" y="67"/>
                </a:cubicBezTo>
                <a:cubicBezTo>
                  <a:pt x="29" y="66"/>
                  <a:pt x="31" y="65"/>
                  <a:pt x="33" y="65"/>
                </a:cubicBezTo>
                <a:cubicBezTo>
                  <a:pt x="33" y="65"/>
                  <a:pt x="32" y="64"/>
                  <a:pt x="32" y="64"/>
                </a:cubicBezTo>
                <a:cubicBezTo>
                  <a:pt x="31" y="64"/>
                  <a:pt x="28" y="65"/>
                  <a:pt x="27" y="64"/>
                </a:cubicBezTo>
                <a:cubicBezTo>
                  <a:pt x="23" y="61"/>
                  <a:pt x="19" y="61"/>
                  <a:pt x="15" y="60"/>
                </a:cubicBezTo>
                <a:cubicBezTo>
                  <a:pt x="14" y="60"/>
                  <a:pt x="12" y="55"/>
                  <a:pt x="12" y="52"/>
                </a:cubicBezTo>
                <a:cubicBezTo>
                  <a:pt x="12" y="46"/>
                  <a:pt x="13" y="40"/>
                  <a:pt x="14" y="34"/>
                </a:cubicBezTo>
                <a:cubicBezTo>
                  <a:pt x="14" y="33"/>
                  <a:pt x="16" y="31"/>
                  <a:pt x="18" y="30"/>
                </a:cubicBezTo>
                <a:cubicBezTo>
                  <a:pt x="20" y="29"/>
                  <a:pt x="23" y="27"/>
                  <a:pt x="26" y="27"/>
                </a:cubicBezTo>
                <a:cubicBezTo>
                  <a:pt x="30" y="25"/>
                  <a:pt x="30" y="21"/>
                  <a:pt x="30" y="17"/>
                </a:cubicBezTo>
                <a:cubicBezTo>
                  <a:pt x="30" y="15"/>
                  <a:pt x="30" y="12"/>
                  <a:pt x="31" y="10"/>
                </a:cubicBezTo>
                <a:cubicBezTo>
                  <a:pt x="34" y="4"/>
                  <a:pt x="40" y="5"/>
                  <a:pt x="44" y="10"/>
                </a:cubicBezTo>
                <a:cubicBezTo>
                  <a:pt x="45" y="12"/>
                  <a:pt x="46" y="13"/>
                  <a:pt x="48" y="14"/>
                </a:cubicBezTo>
                <a:cubicBezTo>
                  <a:pt x="48" y="12"/>
                  <a:pt x="48" y="10"/>
                  <a:pt x="48" y="9"/>
                </a:cubicBezTo>
                <a:cubicBezTo>
                  <a:pt x="48" y="4"/>
                  <a:pt x="51" y="0"/>
                  <a:pt x="55" y="1"/>
                </a:cubicBezTo>
                <a:cubicBezTo>
                  <a:pt x="59" y="2"/>
                  <a:pt x="60" y="4"/>
                  <a:pt x="59" y="8"/>
                </a:cubicBezTo>
                <a:cubicBezTo>
                  <a:pt x="57" y="12"/>
                  <a:pt x="60" y="13"/>
                  <a:pt x="63" y="14"/>
                </a:cubicBezTo>
                <a:cubicBezTo>
                  <a:pt x="72" y="16"/>
                  <a:pt x="78" y="29"/>
                  <a:pt x="76" y="38"/>
                </a:cubicBezTo>
                <a:cubicBezTo>
                  <a:pt x="74" y="47"/>
                  <a:pt x="66" y="50"/>
                  <a:pt x="59" y="53"/>
                </a:cubicBezTo>
                <a:cubicBezTo>
                  <a:pt x="57" y="54"/>
                  <a:pt x="55" y="54"/>
                  <a:pt x="54" y="55"/>
                </a:cubicBezTo>
                <a:cubicBezTo>
                  <a:pt x="52" y="57"/>
                  <a:pt x="49" y="58"/>
                  <a:pt x="52" y="61"/>
                </a:cubicBezTo>
                <a:cubicBezTo>
                  <a:pt x="55" y="64"/>
                  <a:pt x="54" y="68"/>
                  <a:pt x="51" y="70"/>
                </a:cubicBezTo>
                <a:cubicBezTo>
                  <a:pt x="50" y="70"/>
                  <a:pt x="48" y="71"/>
                  <a:pt x="48" y="71"/>
                </a:cubicBezTo>
                <a:cubicBezTo>
                  <a:pt x="47" y="72"/>
                  <a:pt x="46" y="73"/>
                  <a:pt x="45" y="74"/>
                </a:cubicBezTo>
                <a:cubicBezTo>
                  <a:pt x="46" y="74"/>
                  <a:pt x="47" y="75"/>
                  <a:pt x="48" y="76"/>
                </a:cubicBezTo>
                <a:cubicBezTo>
                  <a:pt x="49" y="76"/>
                  <a:pt x="49" y="76"/>
                  <a:pt x="50" y="76"/>
                </a:cubicBezTo>
                <a:cubicBezTo>
                  <a:pt x="54" y="79"/>
                  <a:pt x="56" y="81"/>
                  <a:pt x="55" y="84"/>
                </a:cubicBezTo>
                <a:cubicBezTo>
                  <a:pt x="53" y="88"/>
                  <a:pt x="47" y="90"/>
                  <a:pt x="43" y="88"/>
                </a:cubicBezTo>
                <a:cubicBezTo>
                  <a:pt x="42" y="88"/>
                  <a:pt x="40" y="88"/>
                  <a:pt x="39" y="89"/>
                </a:cubicBezTo>
                <a:cubicBezTo>
                  <a:pt x="37" y="91"/>
                  <a:pt x="35" y="94"/>
                  <a:pt x="33" y="97"/>
                </a:cubicBezTo>
                <a:cubicBezTo>
                  <a:pt x="33" y="97"/>
                  <a:pt x="33" y="97"/>
                  <a:pt x="33" y="99"/>
                </a:cubicBezTo>
                <a:close/>
                <a:moveTo>
                  <a:pt x="64" y="31"/>
                </a:moveTo>
                <a:cubicBezTo>
                  <a:pt x="63" y="29"/>
                  <a:pt x="61" y="27"/>
                  <a:pt x="59" y="26"/>
                </a:cubicBezTo>
                <a:cubicBezTo>
                  <a:pt x="58" y="25"/>
                  <a:pt x="56" y="26"/>
                  <a:pt x="55" y="27"/>
                </a:cubicBezTo>
                <a:cubicBezTo>
                  <a:pt x="53" y="29"/>
                  <a:pt x="53" y="32"/>
                  <a:pt x="55" y="34"/>
                </a:cubicBezTo>
                <a:cubicBezTo>
                  <a:pt x="57" y="37"/>
                  <a:pt x="56" y="39"/>
                  <a:pt x="54" y="41"/>
                </a:cubicBezTo>
                <a:cubicBezTo>
                  <a:pt x="52" y="42"/>
                  <a:pt x="51" y="43"/>
                  <a:pt x="49" y="45"/>
                </a:cubicBezTo>
                <a:cubicBezTo>
                  <a:pt x="48" y="46"/>
                  <a:pt x="48" y="48"/>
                  <a:pt x="48" y="49"/>
                </a:cubicBezTo>
                <a:cubicBezTo>
                  <a:pt x="49" y="49"/>
                  <a:pt x="51" y="50"/>
                  <a:pt x="52" y="50"/>
                </a:cubicBezTo>
                <a:cubicBezTo>
                  <a:pt x="60" y="46"/>
                  <a:pt x="63" y="40"/>
                  <a:pt x="64" y="31"/>
                </a:cubicBezTo>
                <a:close/>
                <a:moveTo>
                  <a:pt x="25" y="58"/>
                </a:moveTo>
                <a:cubicBezTo>
                  <a:pt x="30" y="56"/>
                  <a:pt x="31" y="53"/>
                  <a:pt x="29" y="48"/>
                </a:cubicBezTo>
                <a:cubicBezTo>
                  <a:pt x="28" y="46"/>
                  <a:pt x="27" y="43"/>
                  <a:pt x="30" y="41"/>
                </a:cubicBezTo>
                <a:cubicBezTo>
                  <a:pt x="31" y="40"/>
                  <a:pt x="31" y="38"/>
                  <a:pt x="31" y="36"/>
                </a:cubicBezTo>
                <a:cubicBezTo>
                  <a:pt x="31" y="36"/>
                  <a:pt x="29" y="35"/>
                  <a:pt x="28" y="35"/>
                </a:cubicBezTo>
                <a:cubicBezTo>
                  <a:pt x="26" y="36"/>
                  <a:pt x="24" y="37"/>
                  <a:pt x="24" y="39"/>
                </a:cubicBezTo>
                <a:cubicBezTo>
                  <a:pt x="24" y="45"/>
                  <a:pt x="24" y="51"/>
                  <a:pt x="25" y="5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7" name="ïślíḍe">
            <a:extLst>
              <a:ext uri="{FF2B5EF4-FFF2-40B4-BE49-F238E27FC236}">
                <a16:creationId xmlns:a16="http://schemas.microsoft.com/office/drawing/2014/main" xmlns="" id="{F6DF248C-4336-41CB-8637-8DC01E27CF95}"/>
              </a:ext>
            </a:extLst>
          </p:cNvPr>
          <p:cNvSpPr/>
          <p:nvPr/>
        </p:nvSpPr>
        <p:spPr bwMode="auto">
          <a:xfrm>
            <a:off x="1057815" y="4559533"/>
            <a:ext cx="27737" cy="49090"/>
          </a:xfrm>
          <a:custGeom>
            <a:avLst/>
            <a:gdLst>
              <a:gd name="T0" fmla="*/ 46 w 83"/>
              <a:gd name="T1" fmla="*/ 147 h 147"/>
              <a:gd name="T2" fmla="*/ 40 w 83"/>
              <a:gd name="T3" fmla="*/ 125 h 147"/>
              <a:gd name="T4" fmla="*/ 36 w 83"/>
              <a:gd name="T5" fmla="*/ 78 h 147"/>
              <a:gd name="T6" fmla="*/ 31 w 83"/>
              <a:gd name="T7" fmla="*/ 74 h 147"/>
              <a:gd name="T8" fmla="*/ 23 w 83"/>
              <a:gd name="T9" fmla="*/ 75 h 147"/>
              <a:gd name="T10" fmla="*/ 17 w 83"/>
              <a:gd name="T11" fmla="*/ 77 h 147"/>
              <a:gd name="T12" fmla="*/ 3 w 83"/>
              <a:gd name="T13" fmla="*/ 73 h 147"/>
              <a:gd name="T14" fmla="*/ 0 w 83"/>
              <a:gd name="T15" fmla="*/ 60 h 147"/>
              <a:gd name="T16" fmla="*/ 6 w 83"/>
              <a:gd name="T17" fmla="*/ 50 h 147"/>
              <a:gd name="T18" fmla="*/ 15 w 83"/>
              <a:gd name="T19" fmla="*/ 53 h 147"/>
              <a:gd name="T20" fmla="*/ 19 w 83"/>
              <a:gd name="T21" fmla="*/ 66 h 147"/>
              <a:gd name="T22" fmla="*/ 20 w 83"/>
              <a:gd name="T23" fmla="*/ 70 h 147"/>
              <a:gd name="T24" fmla="*/ 35 w 83"/>
              <a:gd name="T25" fmla="*/ 60 h 147"/>
              <a:gd name="T26" fmla="*/ 36 w 83"/>
              <a:gd name="T27" fmla="*/ 56 h 147"/>
              <a:gd name="T28" fmla="*/ 36 w 83"/>
              <a:gd name="T29" fmla="*/ 47 h 147"/>
              <a:gd name="T30" fmla="*/ 32 w 83"/>
              <a:gd name="T31" fmla="*/ 44 h 147"/>
              <a:gd name="T32" fmla="*/ 31 w 83"/>
              <a:gd name="T33" fmla="*/ 44 h 147"/>
              <a:gd name="T34" fmla="*/ 22 w 83"/>
              <a:gd name="T35" fmla="*/ 42 h 147"/>
              <a:gd name="T36" fmla="*/ 25 w 83"/>
              <a:gd name="T37" fmla="*/ 33 h 147"/>
              <a:gd name="T38" fmla="*/ 29 w 83"/>
              <a:gd name="T39" fmla="*/ 30 h 147"/>
              <a:gd name="T40" fmla="*/ 33 w 83"/>
              <a:gd name="T41" fmla="*/ 20 h 147"/>
              <a:gd name="T42" fmla="*/ 33 w 83"/>
              <a:gd name="T43" fmla="*/ 7 h 147"/>
              <a:gd name="T44" fmla="*/ 36 w 83"/>
              <a:gd name="T45" fmla="*/ 1 h 147"/>
              <a:gd name="T46" fmla="*/ 42 w 83"/>
              <a:gd name="T47" fmla="*/ 1 h 147"/>
              <a:gd name="T48" fmla="*/ 45 w 83"/>
              <a:gd name="T49" fmla="*/ 9 h 147"/>
              <a:gd name="T50" fmla="*/ 45 w 83"/>
              <a:gd name="T51" fmla="*/ 18 h 147"/>
              <a:gd name="T52" fmla="*/ 58 w 83"/>
              <a:gd name="T53" fmla="*/ 14 h 147"/>
              <a:gd name="T54" fmla="*/ 80 w 83"/>
              <a:gd name="T55" fmla="*/ 22 h 147"/>
              <a:gd name="T56" fmla="*/ 82 w 83"/>
              <a:gd name="T57" fmla="*/ 31 h 147"/>
              <a:gd name="T58" fmla="*/ 67 w 83"/>
              <a:gd name="T59" fmla="*/ 55 h 147"/>
              <a:gd name="T60" fmla="*/ 63 w 83"/>
              <a:gd name="T61" fmla="*/ 62 h 147"/>
              <a:gd name="T62" fmla="*/ 58 w 83"/>
              <a:gd name="T63" fmla="*/ 66 h 147"/>
              <a:gd name="T64" fmla="*/ 49 w 83"/>
              <a:gd name="T65" fmla="*/ 78 h 147"/>
              <a:gd name="T66" fmla="*/ 51 w 83"/>
              <a:gd name="T67" fmla="*/ 120 h 147"/>
              <a:gd name="T68" fmla="*/ 48 w 83"/>
              <a:gd name="T69" fmla="*/ 146 h 147"/>
              <a:gd name="T70" fmla="*/ 46 w 83"/>
              <a:gd name="T71" fmla="*/ 147 h 147"/>
              <a:gd name="T72" fmla="*/ 63 w 83"/>
              <a:gd name="T73" fmla="*/ 29 h 147"/>
              <a:gd name="T74" fmla="*/ 49 w 83"/>
              <a:gd name="T75" fmla="*/ 35 h 147"/>
              <a:gd name="T76" fmla="*/ 46 w 83"/>
              <a:gd name="T77" fmla="*/ 40 h 147"/>
              <a:gd name="T78" fmla="*/ 47 w 83"/>
              <a:gd name="T79" fmla="*/ 50 h 147"/>
              <a:gd name="T80" fmla="*/ 52 w 83"/>
              <a:gd name="T81" fmla="*/ 53 h 147"/>
              <a:gd name="T82" fmla="*/ 67 w 83"/>
              <a:gd name="T83" fmla="*/ 33 h 147"/>
              <a:gd name="T84" fmla="*/ 63 w 83"/>
              <a:gd name="T85" fmla="*/ 2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47">
                <a:moveTo>
                  <a:pt x="46" y="147"/>
                </a:moveTo>
                <a:cubicBezTo>
                  <a:pt x="44" y="139"/>
                  <a:pt x="41" y="132"/>
                  <a:pt x="40" y="125"/>
                </a:cubicBezTo>
                <a:cubicBezTo>
                  <a:pt x="38" y="109"/>
                  <a:pt x="37" y="93"/>
                  <a:pt x="36" y="78"/>
                </a:cubicBezTo>
                <a:cubicBezTo>
                  <a:pt x="36" y="74"/>
                  <a:pt x="34" y="73"/>
                  <a:pt x="31" y="74"/>
                </a:cubicBezTo>
                <a:cubicBezTo>
                  <a:pt x="28" y="75"/>
                  <a:pt x="26" y="75"/>
                  <a:pt x="23" y="75"/>
                </a:cubicBezTo>
                <a:cubicBezTo>
                  <a:pt x="21" y="76"/>
                  <a:pt x="19" y="76"/>
                  <a:pt x="17" y="77"/>
                </a:cubicBezTo>
                <a:cubicBezTo>
                  <a:pt x="12" y="81"/>
                  <a:pt x="5" y="78"/>
                  <a:pt x="3" y="73"/>
                </a:cubicBezTo>
                <a:cubicBezTo>
                  <a:pt x="2" y="69"/>
                  <a:pt x="1" y="64"/>
                  <a:pt x="0" y="60"/>
                </a:cubicBezTo>
                <a:cubicBezTo>
                  <a:pt x="0" y="55"/>
                  <a:pt x="2" y="52"/>
                  <a:pt x="6" y="50"/>
                </a:cubicBezTo>
                <a:cubicBezTo>
                  <a:pt x="8" y="48"/>
                  <a:pt x="13" y="49"/>
                  <a:pt x="15" y="53"/>
                </a:cubicBezTo>
                <a:cubicBezTo>
                  <a:pt x="17" y="57"/>
                  <a:pt x="18" y="62"/>
                  <a:pt x="19" y="66"/>
                </a:cubicBezTo>
                <a:cubicBezTo>
                  <a:pt x="19" y="67"/>
                  <a:pt x="19" y="68"/>
                  <a:pt x="20" y="70"/>
                </a:cubicBezTo>
                <a:cubicBezTo>
                  <a:pt x="25" y="67"/>
                  <a:pt x="30" y="63"/>
                  <a:pt x="35" y="60"/>
                </a:cubicBezTo>
                <a:cubicBezTo>
                  <a:pt x="36" y="59"/>
                  <a:pt x="36" y="57"/>
                  <a:pt x="36" y="56"/>
                </a:cubicBezTo>
                <a:cubicBezTo>
                  <a:pt x="36" y="53"/>
                  <a:pt x="36" y="50"/>
                  <a:pt x="36" y="47"/>
                </a:cubicBezTo>
                <a:cubicBezTo>
                  <a:pt x="36" y="44"/>
                  <a:pt x="35" y="42"/>
                  <a:pt x="32" y="44"/>
                </a:cubicBezTo>
                <a:cubicBezTo>
                  <a:pt x="31" y="44"/>
                  <a:pt x="31" y="44"/>
                  <a:pt x="31" y="44"/>
                </a:cubicBezTo>
                <a:cubicBezTo>
                  <a:pt x="27" y="45"/>
                  <a:pt x="24" y="46"/>
                  <a:pt x="22" y="42"/>
                </a:cubicBezTo>
                <a:cubicBezTo>
                  <a:pt x="20" y="38"/>
                  <a:pt x="23" y="36"/>
                  <a:pt x="25" y="33"/>
                </a:cubicBezTo>
                <a:cubicBezTo>
                  <a:pt x="26" y="32"/>
                  <a:pt x="27" y="31"/>
                  <a:pt x="29" y="30"/>
                </a:cubicBezTo>
                <a:cubicBezTo>
                  <a:pt x="32" y="27"/>
                  <a:pt x="33" y="24"/>
                  <a:pt x="33" y="20"/>
                </a:cubicBezTo>
                <a:cubicBezTo>
                  <a:pt x="33" y="15"/>
                  <a:pt x="33" y="11"/>
                  <a:pt x="33" y="7"/>
                </a:cubicBezTo>
                <a:cubicBezTo>
                  <a:pt x="33" y="5"/>
                  <a:pt x="34" y="2"/>
                  <a:pt x="36" y="1"/>
                </a:cubicBezTo>
                <a:cubicBezTo>
                  <a:pt x="37" y="0"/>
                  <a:pt x="41" y="0"/>
                  <a:pt x="42" y="1"/>
                </a:cubicBezTo>
                <a:cubicBezTo>
                  <a:pt x="44" y="3"/>
                  <a:pt x="44" y="6"/>
                  <a:pt x="45" y="9"/>
                </a:cubicBezTo>
                <a:cubicBezTo>
                  <a:pt x="45" y="12"/>
                  <a:pt x="45" y="15"/>
                  <a:pt x="45" y="18"/>
                </a:cubicBezTo>
                <a:cubicBezTo>
                  <a:pt x="50" y="17"/>
                  <a:pt x="54" y="16"/>
                  <a:pt x="58" y="14"/>
                </a:cubicBezTo>
                <a:cubicBezTo>
                  <a:pt x="65" y="11"/>
                  <a:pt x="76" y="15"/>
                  <a:pt x="80" y="22"/>
                </a:cubicBezTo>
                <a:cubicBezTo>
                  <a:pt x="82" y="25"/>
                  <a:pt x="83" y="28"/>
                  <a:pt x="82" y="31"/>
                </a:cubicBezTo>
                <a:cubicBezTo>
                  <a:pt x="80" y="40"/>
                  <a:pt x="76" y="49"/>
                  <a:pt x="67" y="55"/>
                </a:cubicBezTo>
                <a:cubicBezTo>
                  <a:pt x="65" y="56"/>
                  <a:pt x="64" y="59"/>
                  <a:pt x="63" y="62"/>
                </a:cubicBezTo>
                <a:cubicBezTo>
                  <a:pt x="63" y="65"/>
                  <a:pt x="61" y="66"/>
                  <a:pt x="58" y="66"/>
                </a:cubicBezTo>
                <a:cubicBezTo>
                  <a:pt x="47" y="69"/>
                  <a:pt x="48" y="69"/>
                  <a:pt x="49" y="78"/>
                </a:cubicBezTo>
                <a:cubicBezTo>
                  <a:pt x="49" y="92"/>
                  <a:pt x="51" y="106"/>
                  <a:pt x="51" y="120"/>
                </a:cubicBezTo>
                <a:cubicBezTo>
                  <a:pt x="51" y="129"/>
                  <a:pt x="49" y="138"/>
                  <a:pt x="48" y="146"/>
                </a:cubicBezTo>
                <a:cubicBezTo>
                  <a:pt x="48" y="146"/>
                  <a:pt x="47" y="147"/>
                  <a:pt x="46" y="147"/>
                </a:cubicBezTo>
                <a:close/>
                <a:moveTo>
                  <a:pt x="63" y="29"/>
                </a:moveTo>
                <a:cubicBezTo>
                  <a:pt x="59" y="31"/>
                  <a:pt x="54" y="32"/>
                  <a:pt x="49" y="35"/>
                </a:cubicBezTo>
                <a:cubicBezTo>
                  <a:pt x="47" y="35"/>
                  <a:pt x="46" y="38"/>
                  <a:pt x="46" y="40"/>
                </a:cubicBezTo>
                <a:cubicBezTo>
                  <a:pt x="46" y="43"/>
                  <a:pt x="47" y="47"/>
                  <a:pt x="47" y="50"/>
                </a:cubicBezTo>
                <a:cubicBezTo>
                  <a:pt x="47" y="54"/>
                  <a:pt x="49" y="55"/>
                  <a:pt x="52" y="53"/>
                </a:cubicBezTo>
                <a:cubicBezTo>
                  <a:pt x="61" y="49"/>
                  <a:pt x="65" y="42"/>
                  <a:pt x="67" y="33"/>
                </a:cubicBezTo>
                <a:cubicBezTo>
                  <a:pt x="67" y="31"/>
                  <a:pt x="66" y="29"/>
                  <a:pt x="63" y="2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8" name="îSḷíḍé">
            <a:extLst>
              <a:ext uri="{FF2B5EF4-FFF2-40B4-BE49-F238E27FC236}">
                <a16:creationId xmlns:a16="http://schemas.microsoft.com/office/drawing/2014/main" xmlns="" id="{4F9FAF50-E910-4DAE-958A-2515432B8EEA}"/>
              </a:ext>
            </a:extLst>
          </p:cNvPr>
          <p:cNvSpPr/>
          <p:nvPr/>
        </p:nvSpPr>
        <p:spPr bwMode="auto">
          <a:xfrm>
            <a:off x="1234364" y="4559093"/>
            <a:ext cx="31259" cy="34121"/>
          </a:xfrm>
          <a:custGeom>
            <a:avLst/>
            <a:gdLst>
              <a:gd name="T0" fmla="*/ 94 w 94"/>
              <a:gd name="T1" fmla="*/ 99 h 102"/>
              <a:gd name="T2" fmla="*/ 61 w 94"/>
              <a:gd name="T3" fmla="*/ 93 h 102"/>
              <a:gd name="T4" fmla="*/ 47 w 94"/>
              <a:gd name="T5" fmla="*/ 75 h 102"/>
              <a:gd name="T6" fmla="*/ 38 w 94"/>
              <a:gd name="T7" fmla="*/ 60 h 102"/>
              <a:gd name="T8" fmla="*/ 30 w 94"/>
              <a:gd name="T9" fmla="*/ 61 h 102"/>
              <a:gd name="T10" fmla="*/ 20 w 94"/>
              <a:gd name="T11" fmla="*/ 73 h 102"/>
              <a:gd name="T12" fmla="*/ 12 w 94"/>
              <a:gd name="T13" fmla="*/ 76 h 102"/>
              <a:gd name="T14" fmla="*/ 0 w 94"/>
              <a:gd name="T15" fmla="*/ 77 h 102"/>
              <a:gd name="T16" fmla="*/ 25 w 94"/>
              <a:gd name="T17" fmla="*/ 44 h 102"/>
              <a:gd name="T18" fmla="*/ 19 w 94"/>
              <a:gd name="T19" fmla="*/ 43 h 102"/>
              <a:gd name="T20" fmla="*/ 8 w 94"/>
              <a:gd name="T21" fmla="*/ 33 h 102"/>
              <a:gd name="T22" fmla="*/ 16 w 94"/>
              <a:gd name="T23" fmla="*/ 25 h 102"/>
              <a:gd name="T24" fmla="*/ 29 w 94"/>
              <a:gd name="T25" fmla="*/ 23 h 102"/>
              <a:gd name="T26" fmla="*/ 32 w 94"/>
              <a:gd name="T27" fmla="*/ 20 h 102"/>
              <a:gd name="T28" fmla="*/ 35 w 94"/>
              <a:gd name="T29" fmla="*/ 10 h 102"/>
              <a:gd name="T30" fmla="*/ 39 w 94"/>
              <a:gd name="T31" fmla="*/ 2 h 102"/>
              <a:gd name="T32" fmla="*/ 47 w 94"/>
              <a:gd name="T33" fmla="*/ 0 h 102"/>
              <a:gd name="T34" fmla="*/ 54 w 94"/>
              <a:gd name="T35" fmla="*/ 10 h 102"/>
              <a:gd name="T36" fmla="*/ 55 w 94"/>
              <a:gd name="T37" fmla="*/ 14 h 102"/>
              <a:gd name="T38" fmla="*/ 60 w 94"/>
              <a:gd name="T39" fmla="*/ 18 h 102"/>
              <a:gd name="T40" fmla="*/ 69 w 94"/>
              <a:gd name="T41" fmla="*/ 20 h 102"/>
              <a:gd name="T42" fmla="*/ 72 w 94"/>
              <a:gd name="T43" fmla="*/ 25 h 102"/>
              <a:gd name="T44" fmla="*/ 68 w 94"/>
              <a:gd name="T45" fmla="*/ 34 h 102"/>
              <a:gd name="T46" fmla="*/ 59 w 94"/>
              <a:gd name="T47" fmla="*/ 35 h 102"/>
              <a:gd name="T48" fmla="*/ 44 w 94"/>
              <a:gd name="T49" fmla="*/ 41 h 102"/>
              <a:gd name="T50" fmla="*/ 37 w 94"/>
              <a:gd name="T51" fmla="*/ 48 h 102"/>
              <a:gd name="T52" fmla="*/ 45 w 94"/>
              <a:gd name="T53" fmla="*/ 54 h 102"/>
              <a:gd name="T54" fmla="*/ 69 w 94"/>
              <a:gd name="T55" fmla="*/ 77 h 102"/>
              <a:gd name="T56" fmla="*/ 89 w 94"/>
              <a:gd name="T57" fmla="*/ 93 h 102"/>
              <a:gd name="T58" fmla="*/ 94 w 94"/>
              <a:gd name="T59" fmla="*/ 9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2">
                <a:moveTo>
                  <a:pt x="94" y="99"/>
                </a:moveTo>
                <a:cubicBezTo>
                  <a:pt x="82" y="102"/>
                  <a:pt x="70" y="101"/>
                  <a:pt x="61" y="93"/>
                </a:cubicBezTo>
                <a:cubicBezTo>
                  <a:pt x="55" y="89"/>
                  <a:pt x="51" y="82"/>
                  <a:pt x="47" y="75"/>
                </a:cubicBezTo>
                <a:cubicBezTo>
                  <a:pt x="44" y="70"/>
                  <a:pt x="41" y="65"/>
                  <a:pt x="38" y="60"/>
                </a:cubicBezTo>
                <a:cubicBezTo>
                  <a:pt x="34" y="55"/>
                  <a:pt x="33" y="55"/>
                  <a:pt x="30" y="61"/>
                </a:cubicBezTo>
                <a:cubicBezTo>
                  <a:pt x="27" y="65"/>
                  <a:pt x="23" y="69"/>
                  <a:pt x="20" y="73"/>
                </a:cubicBezTo>
                <a:cubicBezTo>
                  <a:pt x="18" y="76"/>
                  <a:pt x="15" y="76"/>
                  <a:pt x="12" y="76"/>
                </a:cubicBezTo>
                <a:cubicBezTo>
                  <a:pt x="8" y="76"/>
                  <a:pt x="4" y="77"/>
                  <a:pt x="0" y="77"/>
                </a:cubicBezTo>
                <a:cubicBezTo>
                  <a:pt x="12" y="69"/>
                  <a:pt x="21" y="59"/>
                  <a:pt x="25" y="44"/>
                </a:cubicBezTo>
                <a:cubicBezTo>
                  <a:pt x="22" y="44"/>
                  <a:pt x="21" y="43"/>
                  <a:pt x="19" y="43"/>
                </a:cubicBezTo>
                <a:cubicBezTo>
                  <a:pt x="13" y="43"/>
                  <a:pt x="9" y="39"/>
                  <a:pt x="8" y="33"/>
                </a:cubicBezTo>
                <a:cubicBezTo>
                  <a:pt x="7" y="28"/>
                  <a:pt x="10" y="25"/>
                  <a:pt x="16" y="25"/>
                </a:cubicBezTo>
                <a:cubicBezTo>
                  <a:pt x="20" y="25"/>
                  <a:pt x="25" y="24"/>
                  <a:pt x="29" y="23"/>
                </a:cubicBezTo>
                <a:cubicBezTo>
                  <a:pt x="30" y="23"/>
                  <a:pt x="32" y="21"/>
                  <a:pt x="32" y="20"/>
                </a:cubicBezTo>
                <a:cubicBezTo>
                  <a:pt x="33" y="17"/>
                  <a:pt x="34" y="13"/>
                  <a:pt x="35" y="10"/>
                </a:cubicBezTo>
                <a:cubicBezTo>
                  <a:pt x="36" y="7"/>
                  <a:pt x="37" y="4"/>
                  <a:pt x="39" y="2"/>
                </a:cubicBezTo>
                <a:cubicBezTo>
                  <a:pt x="41" y="0"/>
                  <a:pt x="45" y="0"/>
                  <a:pt x="47" y="0"/>
                </a:cubicBezTo>
                <a:cubicBezTo>
                  <a:pt x="51" y="2"/>
                  <a:pt x="54" y="5"/>
                  <a:pt x="54" y="10"/>
                </a:cubicBezTo>
                <a:cubicBezTo>
                  <a:pt x="55" y="11"/>
                  <a:pt x="55" y="12"/>
                  <a:pt x="55" y="14"/>
                </a:cubicBezTo>
                <a:cubicBezTo>
                  <a:pt x="55" y="17"/>
                  <a:pt x="56" y="18"/>
                  <a:pt x="60" y="18"/>
                </a:cubicBezTo>
                <a:cubicBezTo>
                  <a:pt x="63" y="18"/>
                  <a:pt x="66" y="19"/>
                  <a:pt x="69" y="20"/>
                </a:cubicBezTo>
                <a:cubicBezTo>
                  <a:pt x="70" y="21"/>
                  <a:pt x="73" y="24"/>
                  <a:pt x="72" y="25"/>
                </a:cubicBezTo>
                <a:cubicBezTo>
                  <a:pt x="71" y="28"/>
                  <a:pt x="72" y="32"/>
                  <a:pt x="68" y="34"/>
                </a:cubicBezTo>
                <a:cubicBezTo>
                  <a:pt x="65" y="34"/>
                  <a:pt x="62" y="35"/>
                  <a:pt x="59" y="35"/>
                </a:cubicBezTo>
                <a:cubicBezTo>
                  <a:pt x="53" y="36"/>
                  <a:pt x="48" y="37"/>
                  <a:pt x="44" y="41"/>
                </a:cubicBezTo>
                <a:cubicBezTo>
                  <a:pt x="42" y="43"/>
                  <a:pt x="40" y="45"/>
                  <a:pt x="37" y="48"/>
                </a:cubicBezTo>
                <a:cubicBezTo>
                  <a:pt x="40" y="50"/>
                  <a:pt x="43" y="52"/>
                  <a:pt x="45" y="54"/>
                </a:cubicBezTo>
                <a:cubicBezTo>
                  <a:pt x="53" y="61"/>
                  <a:pt x="60" y="70"/>
                  <a:pt x="69" y="77"/>
                </a:cubicBezTo>
                <a:cubicBezTo>
                  <a:pt x="75" y="83"/>
                  <a:pt x="82" y="88"/>
                  <a:pt x="89" y="93"/>
                </a:cubicBezTo>
                <a:cubicBezTo>
                  <a:pt x="91" y="94"/>
                  <a:pt x="92" y="96"/>
                  <a:pt x="94" y="9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9" name="íŝḷïḓe">
            <a:extLst>
              <a:ext uri="{FF2B5EF4-FFF2-40B4-BE49-F238E27FC236}">
                <a16:creationId xmlns:a16="http://schemas.microsoft.com/office/drawing/2014/main" xmlns="" id="{20CD2836-1B80-4612-BAA0-BDE102952269}"/>
              </a:ext>
            </a:extLst>
          </p:cNvPr>
          <p:cNvSpPr/>
          <p:nvPr/>
        </p:nvSpPr>
        <p:spPr bwMode="auto">
          <a:xfrm>
            <a:off x="1283454" y="4558432"/>
            <a:ext cx="27297" cy="28177"/>
          </a:xfrm>
          <a:custGeom>
            <a:avLst/>
            <a:gdLst>
              <a:gd name="T0" fmla="*/ 28 w 82"/>
              <a:gd name="T1" fmla="*/ 55 h 84"/>
              <a:gd name="T2" fmla="*/ 43 w 82"/>
              <a:gd name="T3" fmla="*/ 45 h 84"/>
              <a:gd name="T4" fmla="*/ 41 w 82"/>
              <a:gd name="T5" fmla="*/ 45 h 84"/>
              <a:gd name="T6" fmla="*/ 36 w 82"/>
              <a:gd name="T7" fmla="*/ 42 h 84"/>
              <a:gd name="T8" fmla="*/ 40 w 82"/>
              <a:gd name="T9" fmla="*/ 36 h 84"/>
              <a:gd name="T10" fmla="*/ 46 w 82"/>
              <a:gd name="T11" fmla="*/ 28 h 84"/>
              <a:gd name="T12" fmla="*/ 44 w 82"/>
              <a:gd name="T13" fmla="*/ 19 h 84"/>
              <a:gd name="T14" fmla="*/ 47 w 82"/>
              <a:gd name="T15" fmla="*/ 13 h 84"/>
              <a:gd name="T16" fmla="*/ 54 w 82"/>
              <a:gd name="T17" fmla="*/ 4 h 84"/>
              <a:gd name="T18" fmla="*/ 61 w 82"/>
              <a:gd name="T19" fmla="*/ 3 h 84"/>
              <a:gd name="T20" fmla="*/ 59 w 82"/>
              <a:gd name="T21" fmla="*/ 6 h 84"/>
              <a:gd name="T22" fmla="*/ 62 w 82"/>
              <a:gd name="T23" fmla="*/ 11 h 84"/>
              <a:gd name="T24" fmla="*/ 63 w 82"/>
              <a:gd name="T25" fmla="*/ 17 h 84"/>
              <a:gd name="T26" fmla="*/ 52 w 82"/>
              <a:gd name="T27" fmla="*/ 28 h 84"/>
              <a:gd name="T28" fmla="*/ 51 w 82"/>
              <a:gd name="T29" fmla="*/ 33 h 84"/>
              <a:gd name="T30" fmla="*/ 55 w 82"/>
              <a:gd name="T31" fmla="*/ 31 h 84"/>
              <a:gd name="T32" fmla="*/ 64 w 82"/>
              <a:gd name="T33" fmla="*/ 34 h 84"/>
              <a:gd name="T34" fmla="*/ 60 w 82"/>
              <a:gd name="T35" fmla="*/ 39 h 84"/>
              <a:gd name="T36" fmla="*/ 53 w 82"/>
              <a:gd name="T37" fmla="*/ 41 h 84"/>
              <a:gd name="T38" fmla="*/ 48 w 82"/>
              <a:gd name="T39" fmla="*/ 54 h 84"/>
              <a:gd name="T40" fmla="*/ 57 w 82"/>
              <a:gd name="T41" fmla="*/ 56 h 84"/>
              <a:gd name="T42" fmla="*/ 72 w 82"/>
              <a:gd name="T43" fmla="*/ 59 h 84"/>
              <a:gd name="T44" fmla="*/ 76 w 82"/>
              <a:gd name="T45" fmla="*/ 76 h 84"/>
              <a:gd name="T46" fmla="*/ 60 w 82"/>
              <a:gd name="T47" fmla="*/ 83 h 84"/>
              <a:gd name="T48" fmla="*/ 57 w 82"/>
              <a:gd name="T49" fmla="*/ 82 h 84"/>
              <a:gd name="T50" fmla="*/ 58 w 82"/>
              <a:gd name="T51" fmla="*/ 79 h 84"/>
              <a:gd name="T52" fmla="*/ 68 w 82"/>
              <a:gd name="T53" fmla="*/ 71 h 84"/>
              <a:gd name="T54" fmla="*/ 66 w 82"/>
              <a:gd name="T55" fmla="*/ 66 h 84"/>
              <a:gd name="T56" fmla="*/ 43 w 82"/>
              <a:gd name="T57" fmla="*/ 64 h 84"/>
              <a:gd name="T58" fmla="*/ 22 w 82"/>
              <a:gd name="T59" fmla="*/ 69 h 84"/>
              <a:gd name="T60" fmla="*/ 10 w 82"/>
              <a:gd name="T61" fmla="*/ 74 h 84"/>
              <a:gd name="T62" fmla="*/ 5 w 82"/>
              <a:gd name="T63" fmla="*/ 74 h 84"/>
              <a:gd name="T64" fmla="*/ 0 w 82"/>
              <a:gd name="T65" fmla="*/ 70 h 84"/>
              <a:gd name="T66" fmla="*/ 4 w 82"/>
              <a:gd name="T67" fmla="*/ 66 h 84"/>
              <a:gd name="T68" fmla="*/ 20 w 82"/>
              <a:gd name="T69" fmla="*/ 61 h 84"/>
              <a:gd name="T70" fmla="*/ 25 w 82"/>
              <a:gd name="T71" fmla="*/ 58 h 84"/>
              <a:gd name="T72" fmla="*/ 24 w 82"/>
              <a:gd name="T73" fmla="*/ 57 h 84"/>
              <a:gd name="T74" fmla="*/ 20 w 82"/>
              <a:gd name="T75" fmla="*/ 45 h 84"/>
              <a:gd name="T76" fmla="*/ 22 w 82"/>
              <a:gd name="T77" fmla="*/ 38 h 84"/>
              <a:gd name="T78" fmla="*/ 27 w 82"/>
              <a:gd name="T79" fmla="*/ 20 h 84"/>
              <a:gd name="T80" fmla="*/ 36 w 82"/>
              <a:gd name="T81" fmla="*/ 15 h 84"/>
              <a:gd name="T82" fmla="*/ 39 w 82"/>
              <a:gd name="T83" fmla="*/ 22 h 84"/>
              <a:gd name="T84" fmla="*/ 36 w 82"/>
              <a:gd name="T85" fmla="*/ 29 h 84"/>
              <a:gd name="T86" fmla="*/ 31 w 82"/>
              <a:gd name="T87" fmla="*/ 48 h 84"/>
              <a:gd name="T88" fmla="*/ 28 w 82"/>
              <a:gd name="T89"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84">
                <a:moveTo>
                  <a:pt x="28" y="55"/>
                </a:moveTo>
                <a:cubicBezTo>
                  <a:pt x="37" y="56"/>
                  <a:pt x="45" y="51"/>
                  <a:pt x="43" y="45"/>
                </a:cubicBezTo>
                <a:cubicBezTo>
                  <a:pt x="43" y="45"/>
                  <a:pt x="42" y="44"/>
                  <a:pt x="41" y="45"/>
                </a:cubicBezTo>
                <a:cubicBezTo>
                  <a:pt x="39" y="46"/>
                  <a:pt x="36" y="46"/>
                  <a:pt x="36" y="42"/>
                </a:cubicBezTo>
                <a:cubicBezTo>
                  <a:pt x="35" y="39"/>
                  <a:pt x="36" y="37"/>
                  <a:pt x="40" y="36"/>
                </a:cubicBezTo>
                <a:cubicBezTo>
                  <a:pt x="46" y="35"/>
                  <a:pt x="46" y="35"/>
                  <a:pt x="46" y="28"/>
                </a:cubicBezTo>
                <a:cubicBezTo>
                  <a:pt x="46" y="25"/>
                  <a:pt x="47" y="22"/>
                  <a:pt x="44" y="19"/>
                </a:cubicBezTo>
                <a:cubicBezTo>
                  <a:pt x="44" y="19"/>
                  <a:pt x="46" y="14"/>
                  <a:pt x="47" y="13"/>
                </a:cubicBezTo>
                <a:cubicBezTo>
                  <a:pt x="51" y="11"/>
                  <a:pt x="53" y="8"/>
                  <a:pt x="54" y="4"/>
                </a:cubicBezTo>
                <a:cubicBezTo>
                  <a:pt x="55" y="1"/>
                  <a:pt x="57" y="0"/>
                  <a:pt x="61" y="3"/>
                </a:cubicBezTo>
                <a:cubicBezTo>
                  <a:pt x="60" y="4"/>
                  <a:pt x="60" y="5"/>
                  <a:pt x="59" y="6"/>
                </a:cubicBezTo>
                <a:cubicBezTo>
                  <a:pt x="58" y="9"/>
                  <a:pt x="59" y="10"/>
                  <a:pt x="62" y="11"/>
                </a:cubicBezTo>
                <a:cubicBezTo>
                  <a:pt x="65" y="12"/>
                  <a:pt x="66" y="14"/>
                  <a:pt x="63" y="17"/>
                </a:cubicBezTo>
                <a:cubicBezTo>
                  <a:pt x="59" y="21"/>
                  <a:pt x="56" y="24"/>
                  <a:pt x="52" y="28"/>
                </a:cubicBezTo>
                <a:cubicBezTo>
                  <a:pt x="52" y="29"/>
                  <a:pt x="52" y="31"/>
                  <a:pt x="51" y="33"/>
                </a:cubicBezTo>
                <a:cubicBezTo>
                  <a:pt x="53" y="32"/>
                  <a:pt x="54" y="32"/>
                  <a:pt x="55" y="31"/>
                </a:cubicBezTo>
                <a:cubicBezTo>
                  <a:pt x="59" y="29"/>
                  <a:pt x="61" y="32"/>
                  <a:pt x="64" y="34"/>
                </a:cubicBezTo>
                <a:cubicBezTo>
                  <a:pt x="63" y="35"/>
                  <a:pt x="62" y="38"/>
                  <a:pt x="60" y="39"/>
                </a:cubicBezTo>
                <a:cubicBezTo>
                  <a:pt x="58" y="40"/>
                  <a:pt x="55" y="40"/>
                  <a:pt x="53" y="41"/>
                </a:cubicBezTo>
                <a:cubicBezTo>
                  <a:pt x="53" y="45"/>
                  <a:pt x="53" y="45"/>
                  <a:pt x="48" y="54"/>
                </a:cubicBezTo>
                <a:cubicBezTo>
                  <a:pt x="51" y="55"/>
                  <a:pt x="54" y="55"/>
                  <a:pt x="57" y="56"/>
                </a:cubicBezTo>
                <a:cubicBezTo>
                  <a:pt x="62" y="57"/>
                  <a:pt x="67" y="57"/>
                  <a:pt x="72" y="59"/>
                </a:cubicBezTo>
                <a:cubicBezTo>
                  <a:pt x="80" y="62"/>
                  <a:pt x="82" y="70"/>
                  <a:pt x="76" y="76"/>
                </a:cubicBezTo>
                <a:cubicBezTo>
                  <a:pt x="72" y="80"/>
                  <a:pt x="67" y="84"/>
                  <a:pt x="60" y="83"/>
                </a:cubicBezTo>
                <a:cubicBezTo>
                  <a:pt x="59" y="83"/>
                  <a:pt x="58" y="83"/>
                  <a:pt x="57" y="82"/>
                </a:cubicBezTo>
                <a:cubicBezTo>
                  <a:pt x="57" y="81"/>
                  <a:pt x="57" y="80"/>
                  <a:pt x="58" y="79"/>
                </a:cubicBezTo>
                <a:cubicBezTo>
                  <a:pt x="61" y="76"/>
                  <a:pt x="64" y="74"/>
                  <a:pt x="68" y="71"/>
                </a:cubicBezTo>
                <a:cubicBezTo>
                  <a:pt x="71" y="69"/>
                  <a:pt x="71" y="66"/>
                  <a:pt x="66" y="66"/>
                </a:cubicBezTo>
                <a:cubicBezTo>
                  <a:pt x="59" y="65"/>
                  <a:pt x="51" y="64"/>
                  <a:pt x="43" y="64"/>
                </a:cubicBezTo>
                <a:cubicBezTo>
                  <a:pt x="36" y="65"/>
                  <a:pt x="29" y="67"/>
                  <a:pt x="22" y="69"/>
                </a:cubicBezTo>
                <a:cubicBezTo>
                  <a:pt x="18" y="71"/>
                  <a:pt x="14" y="72"/>
                  <a:pt x="10" y="74"/>
                </a:cubicBezTo>
                <a:cubicBezTo>
                  <a:pt x="9" y="74"/>
                  <a:pt x="7" y="75"/>
                  <a:pt x="5" y="74"/>
                </a:cubicBezTo>
                <a:cubicBezTo>
                  <a:pt x="3" y="74"/>
                  <a:pt x="2" y="72"/>
                  <a:pt x="0" y="70"/>
                </a:cubicBezTo>
                <a:cubicBezTo>
                  <a:pt x="1" y="69"/>
                  <a:pt x="3" y="67"/>
                  <a:pt x="4" y="66"/>
                </a:cubicBezTo>
                <a:cubicBezTo>
                  <a:pt x="10" y="64"/>
                  <a:pt x="15" y="63"/>
                  <a:pt x="20" y="61"/>
                </a:cubicBezTo>
                <a:cubicBezTo>
                  <a:pt x="22" y="60"/>
                  <a:pt x="23" y="59"/>
                  <a:pt x="25" y="58"/>
                </a:cubicBezTo>
                <a:cubicBezTo>
                  <a:pt x="25" y="58"/>
                  <a:pt x="24" y="57"/>
                  <a:pt x="24" y="57"/>
                </a:cubicBezTo>
                <a:cubicBezTo>
                  <a:pt x="17" y="53"/>
                  <a:pt x="17" y="53"/>
                  <a:pt x="20" y="45"/>
                </a:cubicBezTo>
                <a:cubicBezTo>
                  <a:pt x="21" y="43"/>
                  <a:pt x="21" y="40"/>
                  <a:pt x="22" y="38"/>
                </a:cubicBezTo>
                <a:cubicBezTo>
                  <a:pt x="23" y="32"/>
                  <a:pt x="25" y="26"/>
                  <a:pt x="27" y="20"/>
                </a:cubicBezTo>
                <a:cubicBezTo>
                  <a:pt x="28" y="17"/>
                  <a:pt x="34" y="14"/>
                  <a:pt x="36" y="15"/>
                </a:cubicBezTo>
                <a:cubicBezTo>
                  <a:pt x="38" y="17"/>
                  <a:pt x="39" y="19"/>
                  <a:pt x="39" y="22"/>
                </a:cubicBezTo>
                <a:cubicBezTo>
                  <a:pt x="38" y="25"/>
                  <a:pt x="37" y="27"/>
                  <a:pt x="36" y="29"/>
                </a:cubicBezTo>
                <a:cubicBezTo>
                  <a:pt x="34" y="35"/>
                  <a:pt x="32" y="42"/>
                  <a:pt x="31" y="48"/>
                </a:cubicBezTo>
                <a:cubicBezTo>
                  <a:pt x="30" y="50"/>
                  <a:pt x="29" y="52"/>
                  <a:pt x="28" y="5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0" name="ïṥļîďe">
            <a:extLst>
              <a:ext uri="{FF2B5EF4-FFF2-40B4-BE49-F238E27FC236}">
                <a16:creationId xmlns:a16="http://schemas.microsoft.com/office/drawing/2014/main" xmlns="" id="{62B0C1CD-6BF7-4D7D-BB5D-8CF11B1A275E}"/>
              </a:ext>
            </a:extLst>
          </p:cNvPr>
          <p:cNvSpPr/>
          <p:nvPr/>
        </p:nvSpPr>
        <p:spPr bwMode="auto">
          <a:xfrm>
            <a:off x="1278831" y="4582427"/>
            <a:ext cx="22014" cy="24435"/>
          </a:xfrm>
          <a:custGeom>
            <a:avLst/>
            <a:gdLst>
              <a:gd name="T0" fmla="*/ 30 w 66"/>
              <a:gd name="T1" fmla="*/ 58 h 73"/>
              <a:gd name="T2" fmla="*/ 40 w 66"/>
              <a:gd name="T3" fmla="*/ 43 h 73"/>
              <a:gd name="T4" fmla="*/ 37 w 66"/>
              <a:gd name="T5" fmla="*/ 42 h 73"/>
              <a:gd name="T6" fmla="*/ 14 w 66"/>
              <a:gd name="T7" fmla="*/ 45 h 73"/>
              <a:gd name="T8" fmla="*/ 10 w 66"/>
              <a:gd name="T9" fmla="*/ 46 h 73"/>
              <a:gd name="T10" fmla="*/ 1 w 66"/>
              <a:gd name="T11" fmla="*/ 36 h 73"/>
              <a:gd name="T12" fmla="*/ 4 w 66"/>
              <a:gd name="T13" fmla="*/ 32 h 73"/>
              <a:gd name="T14" fmla="*/ 16 w 66"/>
              <a:gd name="T15" fmla="*/ 29 h 73"/>
              <a:gd name="T16" fmla="*/ 26 w 66"/>
              <a:gd name="T17" fmla="*/ 28 h 73"/>
              <a:gd name="T18" fmla="*/ 34 w 66"/>
              <a:gd name="T19" fmla="*/ 29 h 73"/>
              <a:gd name="T20" fmla="*/ 39 w 66"/>
              <a:gd name="T21" fmla="*/ 25 h 73"/>
              <a:gd name="T22" fmla="*/ 41 w 66"/>
              <a:gd name="T23" fmla="*/ 15 h 73"/>
              <a:gd name="T24" fmla="*/ 39 w 66"/>
              <a:gd name="T25" fmla="*/ 11 h 73"/>
              <a:gd name="T26" fmla="*/ 37 w 66"/>
              <a:gd name="T27" fmla="*/ 5 h 73"/>
              <a:gd name="T28" fmla="*/ 43 w 66"/>
              <a:gd name="T29" fmla="*/ 1 h 73"/>
              <a:gd name="T30" fmla="*/ 51 w 66"/>
              <a:gd name="T31" fmla="*/ 4 h 73"/>
              <a:gd name="T32" fmla="*/ 49 w 66"/>
              <a:gd name="T33" fmla="*/ 16 h 73"/>
              <a:gd name="T34" fmla="*/ 46 w 66"/>
              <a:gd name="T35" fmla="*/ 21 h 73"/>
              <a:gd name="T36" fmla="*/ 52 w 66"/>
              <a:gd name="T37" fmla="*/ 29 h 73"/>
              <a:gd name="T38" fmla="*/ 61 w 66"/>
              <a:gd name="T39" fmla="*/ 30 h 73"/>
              <a:gd name="T40" fmla="*/ 66 w 66"/>
              <a:gd name="T41" fmla="*/ 37 h 73"/>
              <a:gd name="T42" fmla="*/ 59 w 66"/>
              <a:gd name="T43" fmla="*/ 44 h 73"/>
              <a:gd name="T44" fmla="*/ 51 w 66"/>
              <a:gd name="T45" fmla="*/ 42 h 73"/>
              <a:gd name="T46" fmla="*/ 47 w 66"/>
              <a:gd name="T47" fmla="*/ 45 h 73"/>
              <a:gd name="T48" fmla="*/ 38 w 66"/>
              <a:gd name="T49" fmla="*/ 65 h 73"/>
              <a:gd name="T50" fmla="*/ 29 w 66"/>
              <a:gd name="T51" fmla="*/ 71 h 73"/>
              <a:gd name="T52" fmla="*/ 22 w 66"/>
              <a:gd name="T53" fmla="*/ 65 h 73"/>
              <a:gd name="T54" fmla="*/ 22 w 66"/>
              <a:gd name="T55" fmla="*/ 57 h 73"/>
              <a:gd name="T56" fmla="*/ 24 w 66"/>
              <a:gd name="T57" fmla="*/ 53 h 73"/>
              <a:gd name="T58" fmla="*/ 28 w 66"/>
              <a:gd name="T59" fmla="*/ 55 h 73"/>
              <a:gd name="T60" fmla="*/ 30 w 66"/>
              <a:gd name="T61"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73">
                <a:moveTo>
                  <a:pt x="30" y="58"/>
                </a:moveTo>
                <a:cubicBezTo>
                  <a:pt x="36" y="54"/>
                  <a:pt x="40" y="50"/>
                  <a:pt x="40" y="43"/>
                </a:cubicBezTo>
                <a:cubicBezTo>
                  <a:pt x="39" y="42"/>
                  <a:pt x="38" y="42"/>
                  <a:pt x="37" y="42"/>
                </a:cubicBezTo>
                <a:cubicBezTo>
                  <a:pt x="29" y="43"/>
                  <a:pt x="22" y="44"/>
                  <a:pt x="14" y="45"/>
                </a:cubicBezTo>
                <a:cubicBezTo>
                  <a:pt x="13" y="45"/>
                  <a:pt x="12" y="46"/>
                  <a:pt x="10" y="46"/>
                </a:cubicBezTo>
                <a:cubicBezTo>
                  <a:pt x="0" y="47"/>
                  <a:pt x="0" y="45"/>
                  <a:pt x="1" y="36"/>
                </a:cubicBezTo>
                <a:cubicBezTo>
                  <a:pt x="1" y="34"/>
                  <a:pt x="3" y="32"/>
                  <a:pt x="4" y="32"/>
                </a:cubicBezTo>
                <a:cubicBezTo>
                  <a:pt x="8" y="30"/>
                  <a:pt x="12" y="30"/>
                  <a:pt x="16" y="29"/>
                </a:cubicBezTo>
                <a:cubicBezTo>
                  <a:pt x="20" y="29"/>
                  <a:pt x="23" y="28"/>
                  <a:pt x="26" y="28"/>
                </a:cubicBezTo>
                <a:cubicBezTo>
                  <a:pt x="29" y="28"/>
                  <a:pt x="32" y="29"/>
                  <a:pt x="34" y="29"/>
                </a:cubicBezTo>
                <a:cubicBezTo>
                  <a:pt x="37" y="29"/>
                  <a:pt x="39" y="29"/>
                  <a:pt x="39" y="25"/>
                </a:cubicBezTo>
                <a:cubicBezTo>
                  <a:pt x="40" y="22"/>
                  <a:pt x="41" y="18"/>
                  <a:pt x="41" y="15"/>
                </a:cubicBezTo>
                <a:cubicBezTo>
                  <a:pt x="41" y="14"/>
                  <a:pt x="40" y="13"/>
                  <a:pt x="39" y="11"/>
                </a:cubicBezTo>
                <a:cubicBezTo>
                  <a:pt x="38" y="9"/>
                  <a:pt x="36" y="6"/>
                  <a:pt x="37" y="5"/>
                </a:cubicBezTo>
                <a:cubicBezTo>
                  <a:pt x="37" y="3"/>
                  <a:pt x="41" y="1"/>
                  <a:pt x="43" y="1"/>
                </a:cubicBezTo>
                <a:cubicBezTo>
                  <a:pt x="46" y="0"/>
                  <a:pt x="50" y="1"/>
                  <a:pt x="51" y="4"/>
                </a:cubicBezTo>
                <a:cubicBezTo>
                  <a:pt x="53" y="9"/>
                  <a:pt x="52" y="13"/>
                  <a:pt x="49" y="16"/>
                </a:cubicBezTo>
                <a:cubicBezTo>
                  <a:pt x="48" y="18"/>
                  <a:pt x="46" y="19"/>
                  <a:pt x="46" y="21"/>
                </a:cubicBezTo>
                <a:cubicBezTo>
                  <a:pt x="45" y="26"/>
                  <a:pt x="46" y="29"/>
                  <a:pt x="52" y="29"/>
                </a:cubicBezTo>
                <a:cubicBezTo>
                  <a:pt x="55" y="29"/>
                  <a:pt x="58" y="30"/>
                  <a:pt x="61" y="30"/>
                </a:cubicBezTo>
                <a:cubicBezTo>
                  <a:pt x="65" y="31"/>
                  <a:pt x="66" y="33"/>
                  <a:pt x="66" y="37"/>
                </a:cubicBezTo>
                <a:cubicBezTo>
                  <a:pt x="66" y="40"/>
                  <a:pt x="62" y="44"/>
                  <a:pt x="59" y="44"/>
                </a:cubicBezTo>
                <a:cubicBezTo>
                  <a:pt x="57" y="44"/>
                  <a:pt x="54" y="43"/>
                  <a:pt x="51" y="42"/>
                </a:cubicBezTo>
                <a:cubicBezTo>
                  <a:pt x="49" y="42"/>
                  <a:pt x="48" y="42"/>
                  <a:pt x="47" y="45"/>
                </a:cubicBezTo>
                <a:cubicBezTo>
                  <a:pt x="46" y="53"/>
                  <a:pt x="44" y="60"/>
                  <a:pt x="38" y="65"/>
                </a:cubicBezTo>
                <a:cubicBezTo>
                  <a:pt x="35" y="68"/>
                  <a:pt x="32" y="70"/>
                  <a:pt x="29" y="71"/>
                </a:cubicBezTo>
                <a:cubicBezTo>
                  <a:pt x="24" y="73"/>
                  <a:pt x="21" y="70"/>
                  <a:pt x="22" y="65"/>
                </a:cubicBezTo>
                <a:cubicBezTo>
                  <a:pt x="22" y="62"/>
                  <a:pt x="22" y="60"/>
                  <a:pt x="22" y="57"/>
                </a:cubicBezTo>
                <a:cubicBezTo>
                  <a:pt x="22" y="55"/>
                  <a:pt x="23" y="54"/>
                  <a:pt x="24" y="53"/>
                </a:cubicBezTo>
                <a:cubicBezTo>
                  <a:pt x="25" y="53"/>
                  <a:pt x="27" y="54"/>
                  <a:pt x="28" y="55"/>
                </a:cubicBezTo>
                <a:cubicBezTo>
                  <a:pt x="29" y="56"/>
                  <a:pt x="29" y="57"/>
                  <a:pt x="30" y="5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1" name="îṧļïḓè">
            <a:extLst>
              <a:ext uri="{FF2B5EF4-FFF2-40B4-BE49-F238E27FC236}">
                <a16:creationId xmlns:a16="http://schemas.microsoft.com/office/drawing/2014/main" xmlns="" id="{16B89126-EBBD-4F1A-AD2A-49935CD99272}"/>
              </a:ext>
            </a:extLst>
          </p:cNvPr>
          <p:cNvSpPr/>
          <p:nvPr/>
        </p:nvSpPr>
        <p:spPr bwMode="auto">
          <a:xfrm>
            <a:off x="1206187" y="4767341"/>
            <a:ext cx="17171" cy="22454"/>
          </a:xfrm>
          <a:custGeom>
            <a:avLst/>
            <a:gdLst>
              <a:gd name="T0" fmla="*/ 6 w 51"/>
              <a:gd name="T1" fmla="*/ 0 h 67"/>
              <a:gd name="T2" fmla="*/ 43 w 51"/>
              <a:gd name="T3" fmla="*/ 0 h 67"/>
              <a:gd name="T4" fmla="*/ 33 w 51"/>
              <a:gd name="T5" fmla="*/ 8 h 67"/>
              <a:gd name="T6" fmla="*/ 17 w 51"/>
              <a:gd name="T7" fmla="*/ 8 h 67"/>
              <a:gd name="T8" fmla="*/ 12 w 51"/>
              <a:gd name="T9" fmla="*/ 13 h 67"/>
              <a:gd name="T10" fmla="*/ 11 w 51"/>
              <a:gd name="T11" fmla="*/ 28 h 67"/>
              <a:gd name="T12" fmla="*/ 20 w 51"/>
              <a:gd name="T13" fmla="*/ 25 h 67"/>
              <a:gd name="T14" fmla="*/ 46 w 51"/>
              <a:gd name="T15" fmla="*/ 38 h 67"/>
              <a:gd name="T16" fmla="*/ 33 w 51"/>
              <a:gd name="T17" fmla="*/ 65 h 67"/>
              <a:gd name="T18" fmla="*/ 9 w 51"/>
              <a:gd name="T19" fmla="*/ 65 h 67"/>
              <a:gd name="T20" fmla="*/ 1 w 51"/>
              <a:gd name="T21" fmla="*/ 54 h 67"/>
              <a:gd name="T22" fmla="*/ 5 w 51"/>
              <a:gd name="T23" fmla="*/ 49 h 67"/>
              <a:gd name="T24" fmla="*/ 10 w 51"/>
              <a:gd name="T25" fmla="*/ 54 h 67"/>
              <a:gd name="T26" fmla="*/ 20 w 51"/>
              <a:gd name="T27" fmla="*/ 63 h 67"/>
              <a:gd name="T28" fmla="*/ 33 w 51"/>
              <a:gd name="T29" fmla="*/ 54 h 67"/>
              <a:gd name="T30" fmla="*/ 33 w 51"/>
              <a:gd name="T31" fmla="*/ 39 h 67"/>
              <a:gd name="T32" fmla="*/ 13 w 51"/>
              <a:gd name="T33" fmla="*/ 32 h 67"/>
              <a:gd name="T34" fmla="*/ 9 w 51"/>
              <a:gd name="T35" fmla="*/ 35 h 67"/>
              <a:gd name="T36" fmla="*/ 4 w 51"/>
              <a:gd name="T37" fmla="*/ 32 h 67"/>
              <a:gd name="T38" fmla="*/ 6 w 51"/>
              <a:gd name="T39" fmla="*/ 0 h 67"/>
              <a:gd name="T40" fmla="*/ 6 w 51"/>
              <a:gd name="T4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7">
                <a:moveTo>
                  <a:pt x="6" y="0"/>
                </a:moveTo>
                <a:cubicBezTo>
                  <a:pt x="19" y="0"/>
                  <a:pt x="31" y="0"/>
                  <a:pt x="43" y="0"/>
                </a:cubicBezTo>
                <a:cubicBezTo>
                  <a:pt x="43" y="4"/>
                  <a:pt x="39" y="7"/>
                  <a:pt x="33" y="8"/>
                </a:cubicBezTo>
                <a:cubicBezTo>
                  <a:pt x="28" y="8"/>
                  <a:pt x="22" y="8"/>
                  <a:pt x="17" y="8"/>
                </a:cubicBezTo>
                <a:cubicBezTo>
                  <a:pt x="14" y="8"/>
                  <a:pt x="12" y="9"/>
                  <a:pt x="12" y="13"/>
                </a:cubicBezTo>
                <a:cubicBezTo>
                  <a:pt x="12" y="18"/>
                  <a:pt x="11" y="22"/>
                  <a:pt x="11" y="28"/>
                </a:cubicBezTo>
                <a:cubicBezTo>
                  <a:pt x="15" y="27"/>
                  <a:pt x="17" y="26"/>
                  <a:pt x="20" y="25"/>
                </a:cubicBezTo>
                <a:cubicBezTo>
                  <a:pt x="31" y="24"/>
                  <a:pt x="42" y="27"/>
                  <a:pt x="46" y="38"/>
                </a:cubicBezTo>
                <a:cubicBezTo>
                  <a:pt x="51" y="49"/>
                  <a:pt x="44" y="61"/>
                  <a:pt x="33" y="65"/>
                </a:cubicBezTo>
                <a:cubicBezTo>
                  <a:pt x="25" y="67"/>
                  <a:pt x="17" y="67"/>
                  <a:pt x="9" y="65"/>
                </a:cubicBezTo>
                <a:cubicBezTo>
                  <a:pt x="5" y="63"/>
                  <a:pt x="0" y="58"/>
                  <a:pt x="1" y="54"/>
                </a:cubicBezTo>
                <a:cubicBezTo>
                  <a:pt x="1" y="51"/>
                  <a:pt x="2" y="49"/>
                  <a:pt x="5" y="49"/>
                </a:cubicBezTo>
                <a:cubicBezTo>
                  <a:pt x="8" y="49"/>
                  <a:pt x="10" y="50"/>
                  <a:pt x="10" y="54"/>
                </a:cubicBezTo>
                <a:cubicBezTo>
                  <a:pt x="11" y="60"/>
                  <a:pt x="12" y="62"/>
                  <a:pt x="20" y="63"/>
                </a:cubicBezTo>
                <a:cubicBezTo>
                  <a:pt x="26" y="63"/>
                  <a:pt x="32" y="59"/>
                  <a:pt x="33" y="54"/>
                </a:cubicBezTo>
                <a:cubicBezTo>
                  <a:pt x="34" y="49"/>
                  <a:pt x="35" y="44"/>
                  <a:pt x="33" y="39"/>
                </a:cubicBezTo>
                <a:cubicBezTo>
                  <a:pt x="31" y="29"/>
                  <a:pt x="20" y="28"/>
                  <a:pt x="13" y="32"/>
                </a:cubicBezTo>
                <a:cubicBezTo>
                  <a:pt x="12" y="33"/>
                  <a:pt x="10" y="34"/>
                  <a:pt x="9" y="35"/>
                </a:cubicBezTo>
                <a:cubicBezTo>
                  <a:pt x="6" y="36"/>
                  <a:pt x="4" y="35"/>
                  <a:pt x="4" y="32"/>
                </a:cubicBezTo>
                <a:cubicBezTo>
                  <a:pt x="5" y="21"/>
                  <a:pt x="6" y="11"/>
                  <a:pt x="6" y="0"/>
                </a:cubicBezTo>
                <a:cubicBezTo>
                  <a:pt x="6" y="0"/>
                  <a:pt x="6" y="0"/>
                  <a:pt x="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2" name="îṣļiďé">
            <a:extLst>
              <a:ext uri="{FF2B5EF4-FFF2-40B4-BE49-F238E27FC236}">
                <a16:creationId xmlns:a16="http://schemas.microsoft.com/office/drawing/2014/main" xmlns="" id="{FC141F9B-7915-4B80-907E-8011EDF606EC}"/>
              </a:ext>
            </a:extLst>
          </p:cNvPr>
          <p:cNvSpPr/>
          <p:nvPr/>
        </p:nvSpPr>
        <p:spPr bwMode="auto">
          <a:xfrm>
            <a:off x="1097439" y="4568558"/>
            <a:ext cx="7925" cy="27077"/>
          </a:xfrm>
          <a:custGeom>
            <a:avLst/>
            <a:gdLst>
              <a:gd name="T0" fmla="*/ 17 w 24"/>
              <a:gd name="T1" fmla="*/ 27 h 81"/>
              <a:gd name="T2" fmla="*/ 19 w 24"/>
              <a:gd name="T3" fmla="*/ 57 h 81"/>
              <a:gd name="T4" fmla="*/ 22 w 24"/>
              <a:gd name="T5" fmla="*/ 64 h 81"/>
              <a:gd name="T6" fmla="*/ 20 w 24"/>
              <a:gd name="T7" fmla="*/ 77 h 81"/>
              <a:gd name="T8" fmla="*/ 12 w 24"/>
              <a:gd name="T9" fmla="*/ 78 h 81"/>
              <a:gd name="T10" fmla="*/ 6 w 24"/>
              <a:gd name="T11" fmla="*/ 66 h 81"/>
              <a:gd name="T12" fmla="*/ 1 w 24"/>
              <a:gd name="T13" fmla="*/ 26 h 81"/>
              <a:gd name="T14" fmla="*/ 2 w 24"/>
              <a:gd name="T15" fmla="*/ 8 h 81"/>
              <a:gd name="T16" fmla="*/ 8 w 24"/>
              <a:gd name="T17" fmla="*/ 1 h 81"/>
              <a:gd name="T18" fmla="*/ 17 w 24"/>
              <a:gd name="T19" fmla="*/ 9 h 81"/>
              <a:gd name="T20" fmla="*/ 17 w 24"/>
              <a:gd name="T21" fmla="*/ 27 h 81"/>
              <a:gd name="T22" fmla="*/ 17 w 24"/>
              <a:gd name="T23"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81">
                <a:moveTo>
                  <a:pt x="17" y="27"/>
                </a:moveTo>
                <a:cubicBezTo>
                  <a:pt x="17" y="37"/>
                  <a:pt x="18" y="47"/>
                  <a:pt x="19" y="57"/>
                </a:cubicBezTo>
                <a:cubicBezTo>
                  <a:pt x="19" y="59"/>
                  <a:pt x="21" y="62"/>
                  <a:pt x="22" y="64"/>
                </a:cubicBezTo>
                <a:cubicBezTo>
                  <a:pt x="23" y="69"/>
                  <a:pt x="24" y="73"/>
                  <a:pt x="20" y="77"/>
                </a:cubicBezTo>
                <a:cubicBezTo>
                  <a:pt x="18" y="80"/>
                  <a:pt x="15" y="81"/>
                  <a:pt x="12" y="78"/>
                </a:cubicBezTo>
                <a:cubicBezTo>
                  <a:pt x="10" y="74"/>
                  <a:pt x="6" y="70"/>
                  <a:pt x="6" y="66"/>
                </a:cubicBezTo>
                <a:cubicBezTo>
                  <a:pt x="3" y="53"/>
                  <a:pt x="2" y="39"/>
                  <a:pt x="1" y="26"/>
                </a:cubicBezTo>
                <a:cubicBezTo>
                  <a:pt x="0" y="20"/>
                  <a:pt x="1" y="14"/>
                  <a:pt x="2" y="8"/>
                </a:cubicBezTo>
                <a:cubicBezTo>
                  <a:pt x="3" y="5"/>
                  <a:pt x="4" y="1"/>
                  <a:pt x="8" y="1"/>
                </a:cubicBezTo>
                <a:cubicBezTo>
                  <a:pt x="15" y="0"/>
                  <a:pt x="17" y="2"/>
                  <a:pt x="17" y="9"/>
                </a:cubicBezTo>
                <a:cubicBezTo>
                  <a:pt x="17" y="15"/>
                  <a:pt x="17" y="21"/>
                  <a:pt x="17" y="27"/>
                </a:cubicBezTo>
                <a:cubicBezTo>
                  <a:pt x="17" y="27"/>
                  <a:pt x="17" y="27"/>
                  <a:pt x="17" y="2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3" name="iŝľiḑê">
            <a:extLst>
              <a:ext uri="{FF2B5EF4-FFF2-40B4-BE49-F238E27FC236}">
                <a16:creationId xmlns:a16="http://schemas.microsoft.com/office/drawing/2014/main" xmlns="" id="{DD8AFC7C-AC8F-4B77-9DD2-3DF522CD4FE1}"/>
              </a:ext>
            </a:extLst>
          </p:cNvPr>
          <p:cNvSpPr/>
          <p:nvPr/>
        </p:nvSpPr>
        <p:spPr bwMode="auto">
          <a:xfrm>
            <a:off x="1143448" y="4766681"/>
            <a:ext cx="12988" cy="23114"/>
          </a:xfrm>
          <a:custGeom>
            <a:avLst/>
            <a:gdLst>
              <a:gd name="T0" fmla="*/ 39 w 39"/>
              <a:gd name="T1" fmla="*/ 66 h 69"/>
              <a:gd name="T2" fmla="*/ 2 w 39"/>
              <a:gd name="T3" fmla="*/ 65 h 69"/>
              <a:gd name="T4" fmla="*/ 7 w 39"/>
              <a:gd name="T5" fmla="*/ 64 h 69"/>
              <a:gd name="T6" fmla="*/ 14 w 39"/>
              <a:gd name="T7" fmla="*/ 57 h 69"/>
              <a:gd name="T8" fmla="*/ 14 w 39"/>
              <a:gd name="T9" fmla="*/ 17 h 69"/>
              <a:gd name="T10" fmla="*/ 8 w 39"/>
              <a:gd name="T11" fmla="*/ 12 h 69"/>
              <a:gd name="T12" fmla="*/ 0 w 39"/>
              <a:gd name="T13" fmla="*/ 12 h 69"/>
              <a:gd name="T14" fmla="*/ 0 w 39"/>
              <a:gd name="T15" fmla="*/ 9 h 69"/>
              <a:gd name="T16" fmla="*/ 5 w 39"/>
              <a:gd name="T17" fmla="*/ 7 h 69"/>
              <a:gd name="T18" fmla="*/ 19 w 39"/>
              <a:gd name="T19" fmla="*/ 2 h 69"/>
              <a:gd name="T20" fmla="*/ 27 w 39"/>
              <a:gd name="T21" fmla="*/ 7 h 69"/>
              <a:gd name="T22" fmla="*/ 27 w 39"/>
              <a:gd name="T23" fmla="*/ 54 h 69"/>
              <a:gd name="T24" fmla="*/ 35 w 39"/>
              <a:gd name="T25" fmla="*/ 64 h 69"/>
              <a:gd name="T26" fmla="*/ 39 w 39"/>
              <a:gd name="T2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9">
                <a:moveTo>
                  <a:pt x="39" y="66"/>
                </a:moveTo>
                <a:cubicBezTo>
                  <a:pt x="33" y="69"/>
                  <a:pt x="6" y="69"/>
                  <a:pt x="2" y="65"/>
                </a:cubicBezTo>
                <a:cubicBezTo>
                  <a:pt x="4" y="64"/>
                  <a:pt x="5" y="64"/>
                  <a:pt x="7" y="64"/>
                </a:cubicBezTo>
                <a:cubicBezTo>
                  <a:pt x="12" y="63"/>
                  <a:pt x="14" y="62"/>
                  <a:pt x="14" y="57"/>
                </a:cubicBezTo>
                <a:cubicBezTo>
                  <a:pt x="14" y="44"/>
                  <a:pt x="14" y="30"/>
                  <a:pt x="14" y="17"/>
                </a:cubicBezTo>
                <a:cubicBezTo>
                  <a:pt x="14" y="13"/>
                  <a:pt x="12" y="12"/>
                  <a:pt x="8" y="12"/>
                </a:cubicBezTo>
                <a:cubicBezTo>
                  <a:pt x="6" y="11"/>
                  <a:pt x="3" y="12"/>
                  <a:pt x="0" y="12"/>
                </a:cubicBezTo>
                <a:cubicBezTo>
                  <a:pt x="0" y="11"/>
                  <a:pt x="0" y="10"/>
                  <a:pt x="0" y="9"/>
                </a:cubicBezTo>
                <a:cubicBezTo>
                  <a:pt x="2" y="8"/>
                  <a:pt x="4" y="7"/>
                  <a:pt x="5" y="7"/>
                </a:cubicBezTo>
                <a:cubicBezTo>
                  <a:pt x="10" y="5"/>
                  <a:pt x="14" y="4"/>
                  <a:pt x="19" y="2"/>
                </a:cubicBezTo>
                <a:cubicBezTo>
                  <a:pt x="24" y="0"/>
                  <a:pt x="27" y="1"/>
                  <a:pt x="27" y="7"/>
                </a:cubicBezTo>
                <a:cubicBezTo>
                  <a:pt x="27" y="23"/>
                  <a:pt x="27" y="39"/>
                  <a:pt x="27" y="54"/>
                </a:cubicBezTo>
                <a:cubicBezTo>
                  <a:pt x="27" y="62"/>
                  <a:pt x="27" y="63"/>
                  <a:pt x="35" y="64"/>
                </a:cubicBezTo>
                <a:cubicBezTo>
                  <a:pt x="36" y="64"/>
                  <a:pt x="37" y="65"/>
                  <a:pt x="39" y="6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4" name="iŝliďé">
            <a:extLst>
              <a:ext uri="{FF2B5EF4-FFF2-40B4-BE49-F238E27FC236}">
                <a16:creationId xmlns:a16="http://schemas.microsoft.com/office/drawing/2014/main" xmlns="" id="{F0168D1A-2097-4FC6-B40F-24E750293869}"/>
              </a:ext>
            </a:extLst>
          </p:cNvPr>
          <p:cNvSpPr/>
          <p:nvPr/>
        </p:nvSpPr>
        <p:spPr bwMode="auto">
          <a:xfrm>
            <a:off x="1157756" y="4584188"/>
            <a:ext cx="17171" cy="13648"/>
          </a:xfrm>
          <a:custGeom>
            <a:avLst/>
            <a:gdLst>
              <a:gd name="T0" fmla="*/ 0 w 51"/>
              <a:gd name="T1" fmla="*/ 6 h 41"/>
              <a:gd name="T2" fmla="*/ 9 w 51"/>
              <a:gd name="T3" fmla="*/ 6 h 41"/>
              <a:gd name="T4" fmla="*/ 18 w 51"/>
              <a:gd name="T5" fmla="*/ 3 h 41"/>
              <a:gd name="T6" fmla="*/ 23 w 51"/>
              <a:gd name="T7" fmla="*/ 0 h 41"/>
              <a:gd name="T8" fmla="*/ 28 w 51"/>
              <a:gd name="T9" fmla="*/ 2 h 41"/>
              <a:gd name="T10" fmla="*/ 26 w 51"/>
              <a:gd name="T11" fmla="*/ 8 h 41"/>
              <a:gd name="T12" fmla="*/ 19 w 51"/>
              <a:gd name="T13" fmla="*/ 13 h 41"/>
              <a:gd name="T14" fmla="*/ 51 w 51"/>
              <a:gd name="T15" fmla="*/ 39 h 41"/>
              <a:gd name="T16" fmla="*/ 28 w 51"/>
              <a:gd name="T17" fmla="*/ 37 h 41"/>
              <a:gd name="T18" fmla="*/ 10 w 51"/>
              <a:gd name="T19" fmla="*/ 21 h 41"/>
              <a:gd name="T20" fmla="*/ 1 w 51"/>
              <a:gd name="T21" fmla="*/ 33 h 41"/>
              <a:gd name="T22" fmla="*/ 0 w 51"/>
              <a:gd name="T23" fmla="*/ 33 h 41"/>
              <a:gd name="T24" fmla="*/ 4 w 51"/>
              <a:gd name="T25" fmla="*/ 27 h 41"/>
              <a:gd name="T26" fmla="*/ 3 w 51"/>
              <a:gd name="T27" fmla="*/ 10 h 41"/>
              <a:gd name="T28" fmla="*/ 0 w 51"/>
              <a:gd name="T2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1">
                <a:moveTo>
                  <a:pt x="0" y="6"/>
                </a:moveTo>
                <a:cubicBezTo>
                  <a:pt x="4" y="6"/>
                  <a:pt x="7" y="5"/>
                  <a:pt x="9" y="6"/>
                </a:cubicBezTo>
                <a:cubicBezTo>
                  <a:pt x="14" y="9"/>
                  <a:pt x="15" y="5"/>
                  <a:pt x="18" y="3"/>
                </a:cubicBezTo>
                <a:cubicBezTo>
                  <a:pt x="19" y="2"/>
                  <a:pt x="21" y="0"/>
                  <a:pt x="23" y="0"/>
                </a:cubicBezTo>
                <a:cubicBezTo>
                  <a:pt x="25" y="0"/>
                  <a:pt x="28" y="1"/>
                  <a:pt x="28" y="2"/>
                </a:cubicBezTo>
                <a:cubicBezTo>
                  <a:pt x="28" y="4"/>
                  <a:pt x="27" y="6"/>
                  <a:pt x="26" y="8"/>
                </a:cubicBezTo>
                <a:cubicBezTo>
                  <a:pt x="24" y="10"/>
                  <a:pt x="22" y="11"/>
                  <a:pt x="19" y="13"/>
                </a:cubicBezTo>
                <a:cubicBezTo>
                  <a:pt x="30" y="22"/>
                  <a:pt x="40" y="30"/>
                  <a:pt x="51" y="39"/>
                </a:cubicBezTo>
                <a:cubicBezTo>
                  <a:pt x="42" y="41"/>
                  <a:pt x="34" y="40"/>
                  <a:pt x="28" y="37"/>
                </a:cubicBezTo>
                <a:cubicBezTo>
                  <a:pt x="21" y="33"/>
                  <a:pt x="16" y="27"/>
                  <a:pt x="10" y="21"/>
                </a:cubicBezTo>
                <a:cubicBezTo>
                  <a:pt x="7" y="25"/>
                  <a:pt x="4" y="29"/>
                  <a:pt x="1" y="33"/>
                </a:cubicBezTo>
                <a:cubicBezTo>
                  <a:pt x="1" y="33"/>
                  <a:pt x="1" y="33"/>
                  <a:pt x="0" y="33"/>
                </a:cubicBezTo>
                <a:cubicBezTo>
                  <a:pt x="2" y="31"/>
                  <a:pt x="3" y="29"/>
                  <a:pt x="4" y="27"/>
                </a:cubicBezTo>
                <a:cubicBezTo>
                  <a:pt x="9" y="20"/>
                  <a:pt x="8" y="16"/>
                  <a:pt x="3" y="10"/>
                </a:cubicBezTo>
                <a:cubicBezTo>
                  <a:pt x="2" y="9"/>
                  <a:pt x="2" y="8"/>
                  <a:pt x="0"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5" name="îS1ide">
            <a:extLst>
              <a:ext uri="{FF2B5EF4-FFF2-40B4-BE49-F238E27FC236}">
                <a16:creationId xmlns:a16="http://schemas.microsoft.com/office/drawing/2014/main" xmlns="" id="{D2243080-E945-43B2-9088-77C98343B2A6}"/>
              </a:ext>
            </a:extLst>
          </p:cNvPr>
          <p:cNvSpPr/>
          <p:nvPr/>
        </p:nvSpPr>
        <p:spPr bwMode="auto">
          <a:xfrm>
            <a:off x="1283014" y="4564816"/>
            <a:ext cx="7705" cy="12768"/>
          </a:xfrm>
          <a:custGeom>
            <a:avLst/>
            <a:gdLst>
              <a:gd name="T0" fmla="*/ 17 w 23"/>
              <a:gd name="T1" fmla="*/ 0 h 38"/>
              <a:gd name="T2" fmla="*/ 20 w 23"/>
              <a:gd name="T3" fmla="*/ 4 h 38"/>
              <a:gd name="T4" fmla="*/ 18 w 23"/>
              <a:gd name="T5" fmla="*/ 19 h 38"/>
              <a:gd name="T6" fmla="*/ 16 w 23"/>
              <a:gd name="T7" fmla="*/ 29 h 38"/>
              <a:gd name="T8" fmla="*/ 7 w 23"/>
              <a:gd name="T9" fmla="*/ 38 h 38"/>
              <a:gd name="T10" fmla="*/ 0 w 23"/>
              <a:gd name="T11" fmla="*/ 31 h 38"/>
              <a:gd name="T12" fmla="*/ 1 w 23"/>
              <a:gd name="T13" fmla="*/ 21 h 38"/>
              <a:gd name="T14" fmla="*/ 3 w 23"/>
              <a:gd name="T15" fmla="*/ 12 h 38"/>
              <a:gd name="T16" fmla="*/ 17 w 2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8">
                <a:moveTo>
                  <a:pt x="17" y="0"/>
                </a:moveTo>
                <a:cubicBezTo>
                  <a:pt x="17" y="1"/>
                  <a:pt x="19" y="2"/>
                  <a:pt x="20" y="4"/>
                </a:cubicBezTo>
                <a:cubicBezTo>
                  <a:pt x="23" y="9"/>
                  <a:pt x="19" y="14"/>
                  <a:pt x="18" y="19"/>
                </a:cubicBezTo>
                <a:cubicBezTo>
                  <a:pt x="18" y="22"/>
                  <a:pt x="16" y="25"/>
                  <a:pt x="16" y="29"/>
                </a:cubicBezTo>
                <a:cubicBezTo>
                  <a:pt x="15" y="33"/>
                  <a:pt x="12" y="37"/>
                  <a:pt x="7" y="38"/>
                </a:cubicBezTo>
                <a:cubicBezTo>
                  <a:pt x="5" y="38"/>
                  <a:pt x="0" y="34"/>
                  <a:pt x="0" y="31"/>
                </a:cubicBezTo>
                <a:cubicBezTo>
                  <a:pt x="0" y="27"/>
                  <a:pt x="1" y="24"/>
                  <a:pt x="1" y="21"/>
                </a:cubicBezTo>
                <a:cubicBezTo>
                  <a:pt x="2" y="18"/>
                  <a:pt x="3" y="15"/>
                  <a:pt x="3" y="12"/>
                </a:cubicBezTo>
                <a:cubicBezTo>
                  <a:pt x="3" y="7"/>
                  <a:pt x="10" y="0"/>
                  <a:pt x="17"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6" name="îsľiḓé">
            <a:extLst>
              <a:ext uri="{FF2B5EF4-FFF2-40B4-BE49-F238E27FC236}">
                <a16:creationId xmlns:a16="http://schemas.microsoft.com/office/drawing/2014/main" xmlns="" id="{A1785CBA-1A54-4C2C-8950-7C5A9BB4B40D}"/>
              </a:ext>
            </a:extLst>
          </p:cNvPr>
          <p:cNvSpPr/>
          <p:nvPr/>
        </p:nvSpPr>
        <p:spPr bwMode="auto">
          <a:xfrm>
            <a:off x="1274428" y="4580886"/>
            <a:ext cx="5283" cy="9906"/>
          </a:xfrm>
          <a:custGeom>
            <a:avLst/>
            <a:gdLst>
              <a:gd name="T0" fmla="*/ 16 w 16"/>
              <a:gd name="T1" fmla="*/ 0 h 30"/>
              <a:gd name="T2" fmla="*/ 12 w 16"/>
              <a:gd name="T3" fmla="*/ 14 h 30"/>
              <a:gd name="T4" fmla="*/ 12 w 16"/>
              <a:gd name="T5" fmla="*/ 17 h 30"/>
              <a:gd name="T6" fmla="*/ 9 w 16"/>
              <a:gd name="T7" fmla="*/ 29 h 30"/>
              <a:gd name="T8" fmla="*/ 4 w 16"/>
              <a:gd name="T9" fmla="*/ 27 h 30"/>
              <a:gd name="T10" fmla="*/ 6 w 16"/>
              <a:gd name="T11" fmla="*/ 8 h 30"/>
              <a:gd name="T12" fmla="*/ 9 w 16"/>
              <a:gd name="T13" fmla="*/ 3 h 30"/>
              <a:gd name="T14" fmla="*/ 16 w 1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0">
                <a:moveTo>
                  <a:pt x="16" y="0"/>
                </a:moveTo>
                <a:cubicBezTo>
                  <a:pt x="14" y="6"/>
                  <a:pt x="13" y="10"/>
                  <a:pt x="12" y="14"/>
                </a:cubicBezTo>
                <a:cubicBezTo>
                  <a:pt x="11" y="15"/>
                  <a:pt x="12" y="16"/>
                  <a:pt x="12" y="17"/>
                </a:cubicBezTo>
                <a:cubicBezTo>
                  <a:pt x="14" y="21"/>
                  <a:pt x="12" y="27"/>
                  <a:pt x="9" y="29"/>
                </a:cubicBezTo>
                <a:cubicBezTo>
                  <a:pt x="7" y="30"/>
                  <a:pt x="5" y="29"/>
                  <a:pt x="4" y="27"/>
                </a:cubicBezTo>
                <a:cubicBezTo>
                  <a:pt x="0" y="20"/>
                  <a:pt x="3" y="14"/>
                  <a:pt x="6" y="8"/>
                </a:cubicBezTo>
                <a:cubicBezTo>
                  <a:pt x="7" y="6"/>
                  <a:pt x="8" y="4"/>
                  <a:pt x="9" y="3"/>
                </a:cubicBezTo>
                <a:cubicBezTo>
                  <a:pt x="11" y="1"/>
                  <a:pt x="13" y="1"/>
                  <a:pt x="1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7" name="íšlíďê">
            <a:extLst>
              <a:ext uri="{FF2B5EF4-FFF2-40B4-BE49-F238E27FC236}">
                <a16:creationId xmlns:a16="http://schemas.microsoft.com/office/drawing/2014/main" xmlns="" id="{AFCAC203-EA0F-4156-883E-7D070D8F8651}"/>
              </a:ext>
            </a:extLst>
          </p:cNvPr>
          <p:cNvSpPr/>
          <p:nvPr/>
        </p:nvSpPr>
        <p:spPr bwMode="auto">
          <a:xfrm>
            <a:off x="1193198" y="4587930"/>
            <a:ext cx="5063" cy="5944"/>
          </a:xfrm>
          <a:custGeom>
            <a:avLst/>
            <a:gdLst>
              <a:gd name="T0" fmla="*/ 15 w 15"/>
              <a:gd name="T1" fmla="*/ 6 h 18"/>
              <a:gd name="T2" fmla="*/ 13 w 15"/>
              <a:gd name="T3" fmla="*/ 11 h 18"/>
              <a:gd name="T4" fmla="*/ 9 w 15"/>
              <a:gd name="T5" fmla="*/ 17 h 18"/>
              <a:gd name="T6" fmla="*/ 1 w 15"/>
              <a:gd name="T7" fmla="*/ 12 h 18"/>
              <a:gd name="T8" fmla="*/ 4 w 15"/>
              <a:gd name="T9" fmla="*/ 2 h 18"/>
              <a:gd name="T10" fmla="*/ 12 w 15"/>
              <a:gd name="T11" fmla="*/ 3 h 18"/>
              <a:gd name="T12" fmla="*/ 15 w 15"/>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5" y="6"/>
                </a:moveTo>
                <a:cubicBezTo>
                  <a:pt x="14" y="8"/>
                  <a:pt x="13" y="9"/>
                  <a:pt x="13" y="11"/>
                </a:cubicBezTo>
                <a:cubicBezTo>
                  <a:pt x="12" y="14"/>
                  <a:pt x="13" y="16"/>
                  <a:pt x="9" y="17"/>
                </a:cubicBezTo>
                <a:cubicBezTo>
                  <a:pt x="5" y="18"/>
                  <a:pt x="2" y="16"/>
                  <a:pt x="1" y="12"/>
                </a:cubicBezTo>
                <a:cubicBezTo>
                  <a:pt x="0" y="9"/>
                  <a:pt x="0" y="5"/>
                  <a:pt x="4" y="2"/>
                </a:cubicBezTo>
                <a:cubicBezTo>
                  <a:pt x="7" y="0"/>
                  <a:pt x="9" y="0"/>
                  <a:pt x="12" y="3"/>
                </a:cubicBezTo>
                <a:cubicBezTo>
                  <a:pt x="13" y="4"/>
                  <a:pt x="14" y="5"/>
                  <a:pt x="15"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8" name="i$ḷïḓe">
            <a:extLst>
              <a:ext uri="{FF2B5EF4-FFF2-40B4-BE49-F238E27FC236}">
                <a16:creationId xmlns:a16="http://schemas.microsoft.com/office/drawing/2014/main" xmlns="" id="{99EDCC14-36C3-4D61-BD95-B8035E071506}"/>
              </a:ext>
            </a:extLst>
          </p:cNvPr>
          <p:cNvSpPr/>
          <p:nvPr/>
        </p:nvSpPr>
        <p:spPr bwMode="auto">
          <a:xfrm>
            <a:off x="1192538" y="4558212"/>
            <a:ext cx="4403" cy="6384"/>
          </a:xfrm>
          <a:custGeom>
            <a:avLst/>
            <a:gdLst>
              <a:gd name="T0" fmla="*/ 13 w 13"/>
              <a:gd name="T1" fmla="*/ 7 h 19"/>
              <a:gd name="T2" fmla="*/ 12 w 13"/>
              <a:gd name="T3" fmla="*/ 14 h 19"/>
              <a:gd name="T4" fmla="*/ 4 w 13"/>
              <a:gd name="T5" fmla="*/ 19 h 19"/>
              <a:gd name="T6" fmla="*/ 1 w 13"/>
              <a:gd name="T7" fmla="*/ 12 h 19"/>
              <a:gd name="T8" fmla="*/ 4 w 13"/>
              <a:gd name="T9" fmla="*/ 5 h 19"/>
              <a:gd name="T10" fmla="*/ 9 w 13"/>
              <a:gd name="T11" fmla="*/ 6 h 19"/>
              <a:gd name="T12" fmla="*/ 13 w 13"/>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13" y="7"/>
                </a:moveTo>
                <a:cubicBezTo>
                  <a:pt x="12" y="9"/>
                  <a:pt x="12" y="12"/>
                  <a:pt x="12" y="14"/>
                </a:cubicBezTo>
                <a:cubicBezTo>
                  <a:pt x="11" y="18"/>
                  <a:pt x="8" y="19"/>
                  <a:pt x="4" y="19"/>
                </a:cubicBezTo>
                <a:cubicBezTo>
                  <a:pt x="1" y="18"/>
                  <a:pt x="0" y="15"/>
                  <a:pt x="1" y="12"/>
                </a:cubicBezTo>
                <a:cubicBezTo>
                  <a:pt x="2" y="10"/>
                  <a:pt x="3" y="7"/>
                  <a:pt x="4" y="5"/>
                </a:cubicBezTo>
                <a:cubicBezTo>
                  <a:pt x="6" y="3"/>
                  <a:pt x="8" y="0"/>
                  <a:pt x="9" y="6"/>
                </a:cubicBezTo>
                <a:cubicBezTo>
                  <a:pt x="9" y="6"/>
                  <a:pt x="11" y="7"/>
                  <a:pt x="13" y="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9" name="ïṧḻîḑe">
            <a:extLst>
              <a:ext uri="{FF2B5EF4-FFF2-40B4-BE49-F238E27FC236}">
                <a16:creationId xmlns:a16="http://schemas.microsoft.com/office/drawing/2014/main" xmlns="" id="{F2B2055A-9BC5-45CD-8B52-7F8F1781E32B}"/>
              </a:ext>
            </a:extLst>
          </p:cNvPr>
          <p:cNvSpPr/>
          <p:nvPr/>
        </p:nvSpPr>
        <p:spPr bwMode="auto">
          <a:xfrm>
            <a:off x="1183292" y="469997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0" name="ïṡḻïḋé">
            <a:extLst>
              <a:ext uri="{FF2B5EF4-FFF2-40B4-BE49-F238E27FC236}">
                <a16:creationId xmlns:a16="http://schemas.microsoft.com/office/drawing/2014/main" xmlns="" id="{F336C750-4848-440B-AAB8-9498A3D8665C}"/>
              </a:ext>
            </a:extLst>
          </p:cNvPr>
          <p:cNvSpPr/>
          <p:nvPr/>
        </p:nvSpPr>
        <p:spPr bwMode="auto">
          <a:xfrm>
            <a:off x="1183292" y="469997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1" name="íṥļíḑê">
            <a:extLst>
              <a:ext uri="{FF2B5EF4-FFF2-40B4-BE49-F238E27FC236}">
                <a16:creationId xmlns:a16="http://schemas.microsoft.com/office/drawing/2014/main" xmlns="" id="{DDA030FB-F6D0-4774-A881-B3CF2B2484FF}"/>
              </a:ext>
            </a:extLst>
          </p:cNvPr>
          <p:cNvSpPr/>
          <p:nvPr/>
        </p:nvSpPr>
        <p:spPr bwMode="auto">
          <a:xfrm>
            <a:off x="1202224" y="4676205"/>
            <a:ext cx="3963" cy="4403"/>
          </a:xfrm>
          <a:custGeom>
            <a:avLst/>
            <a:gdLst>
              <a:gd name="T0" fmla="*/ 5 w 12"/>
              <a:gd name="T1" fmla="*/ 0 h 13"/>
              <a:gd name="T2" fmla="*/ 12 w 12"/>
              <a:gd name="T3" fmla="*/ 8 h 13"/>
              <a:gd name="T4" fmla="*/ 5 w 12"/>
              <a:gd name="T5" fmla="*/ 11 h 13"/>
              <a:gd name="T6" fmla="*/ 1 w 12"/>
              <a:gd name="T7" fmla="*/ 7 h 13"/>
              <a:gd name="T8" fmla="*/ 5 w 12"/>
              <a:gd name="T9" fmla="*/ 0 h 13"/>
            </a:gdLst>
            <a:ahLst/>
            <a:cxnLst>
              <a:cxn ang="0">
                <a:pos x="T0" y="T1"/>
              </a:cxn>
              <a:cxn ang="0">
                <a:pos x="T2" y="T3"/>
              </a:cxn>
              <a:cxn ang="0">
                <a:pos x="T4" y="T5"/>
              </a:cxn>
              <a:cxn ang="0">
                <a:pos x="T6" y="T7"/>
              </a:cxn>
              <a:cxn ang="0">
                <a:pos x="T8" y="T9"/>
              </a:cxn>
            </a:cxnLst>
            <a:rect l="0" t="0" r="r" b="b"/>
            <a:pathLst>
              <a:path w="12" h="13">
                <a:moveTo>
                  <a:pt x="5" y="0"/>
                </a:moveTo>
                <a:cubicBezTo>
                  <a:pt x="5" y="7"/>
                  <a:pt x="5" y="7"/>
                  <a:pt x="12" y="8"/>
                </a:cubicBezTo>
                <a:cubicBezTo>
                  <a:pt x="11" y="13"/>
                  <a:pt x="7" y="11"/>
                  <a:pt x="5" y="11"/>
                </a:cubicBezTo>
                <a:cubicBezTo>
                  <a:pt x="4" y="12"/>
                  <a:pt x="2" y="9"/>
                  <a:pt x="1" y="7"/>
                </a:cubicBezTo>
                <a:cubicBezTo>
                  <a:pt x="0" y="5"/>
                  <a:pt x="2" y="2"/>
                  <a:pt x="5"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2" name="íšḻîḓé">
            <a:extLst>
              <a:ext uri="{FF2B5EF4-FFF2-40B4-BE49-F238E27FC236}">
                <a16:creationId xmlns:a16="http://schemas.microsoft.com/office/drawing/2014/main" xmlns="" id="{EDACC232-686A-4E4E-A7A6-B601B0CF98B3}"/>
              </a:ext>
            </a:extLst>
          </p:cNvPr>
          <p:cNvSpPr/>
          <p:nvPr/>
        </p:nvSpPr>
        <p:spPr bwMode="auto">
          <a:xfrm>
            <a:off x="1159738" y="4676205"/>
            <a:ext cx="3743" cy="4182"/>
          </a:xfrm>
          <a:custGeom>
            <a:avLst/>
            <a:gdLst>
              <a:gd name="T0" fmla="*/ 8 w 11"/>
              <a:gd name="T1" fmla="*/ 0 h 12"/>
              <a:gd name="T2" fmla="*/ 11 w 11"/>
              <a:gd name="T3" fmla="*/ 6 h 12"/>
              <a:gd name="T4" fmla="*/ 7 w 11"/>
              <a:gd name="T5" fmla="*/ 11 h 12"/>
              <a:gd name="T6" fmla="*/ 0 w 11"/>
              <a:gd name="T7" fmla="*/ 10 h 12"/>
              <a:gd name="T8" fmla="*/ 0 w 11"/>
              <a:gd name="T9" fmla="*/ 8 h 12"/>
              <a:gd name="T10" fmla="*/ 6 w 11"/>
              <a:gd name="T11" fmla="*/ 7 h 12"/>
              <a:gd name="T12" fmla="*/ 7 w 11"/>
              <a:gd name="T13" fmla="*/ 1 h 12"/>
              <a:gd name="T14" fmla="*/ 8 w 1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0"/>
                </a:moveTo>
                <a:cubicBezTo>
                  <a:pt x="9" y="2"/>
                  <a:pt x="11" y="4"/>
                  <a:pt x="11" y="6"/>
                </a:cubicBezTo>
                <a:cubicBezTo>
                  <a:pt x="11" y="8"/>
                  <a:pt x="9" y="11"/>
                  <a:pt x="7" y="11"/>
                </a:cubicBezTo>
                <a:cubicBezTo>
                  <a:pt x="5" y="12"/>
                  <a:pt x="2" y="11"/>
                  <a:pt x="0" y="10"/>
                </a:cubicBezTo>
                <a:cubicBezTo>
                  <a:pt x="0" y="10"/>
                  <a:pt x="0" y="9"/>
                  <a:pt x="0" y="8"/>
                </a:cubicBezTo>
                <a:cubicBezTo>
                  <a:pt x="2" y="8"/>
                  <a:pt x="4" y="8"/>
                  <a:pt x="6" y="7"/>
                </a:cubicBezTo>
                <a:cubicBezTo>
                  <a:pt x="7" y="6"/>
                  <a:pt x="7" y="3"/>
                  <a:pt x="7" y="1"/>
                </a:cubicBezTo>
                <a:cubicBezTo>
                  <a:pt x="7" y="1"/>
                  <a:pt x="8" y="1"/>
                  <a:pt x="8"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3" name="îṧḷíḋé">
            <a:extLst>
              <a:ext uri="{FF2B5EF4-FFF2-40B4-BE49-F238E27FC236}">
                <a16:creationId xmlns:a16="http://schemas.microsoft.com/office/drawing/2014/main" xmlns="" id="{60C06E95-909D-40F7-AEF4-02B9332C749C}"/>
              </a:ext>
            </a:extLst>
          </p:cNvPr>
          <p:cNvSpPr/>
          <p:nvPr/>
        </p:nvSpPr>
        <p:spPr bwMode="auto">
          <a:xfrm>
            <a:off x="1178449" y="4659034"/>
            <a:ext cx="9026" cy="4623"/>
          </a:xfrm>
          <a:custGeom>
            <a:avLst/>
            <a:gdLst>
              <a:gd name="T0" fmla="*/ 2 w 27"/>
              <a:gd name="T1" fmla="*/ 1 h 14"/>
              <a:gd name="T2" fmla="*/ 25 w 27"/>
              <a:gd name="T3" fmla="*/ 0 h 14"/>
              <a:gd name="T4" fmla="*/ 22 w 27"/>
              <a:gd name="T5" fmla="*/ 10 h 14"/>
              <a:gd name="T6" fmla="*/ 4 w 27"/>
              <a:gd name="T7" fmla="*/ 9 h 14"/>
              <a:gd name="T8" fmla="*/ 2 w 27"/>
              <a:gd name="T9" fmla="*/ 1 h 14"/>
            </a:gdLst>
            <a:ahLst/>
            <a:cxnLst>
              <a:cxn ang="0">
                <a:pos x="T0" y="T1"/>
              </a:cxn>
              <a:cxn ang="0">
                <a:pos x="T2" y="T3"/>
              </a:cxn>
              <a:cxn ang="0">
                <a:pos x="T4" y="T5"/>
              </a:cxn>
              <a:cxn ang="0">
                <a:pos x="T6" y="T7"/>
              </a:cxn>
              <a:cxn ang="0">
                <a:pos x="T8" y="T9"/>
              </a:cxn>
            </a:cxnLst>
            <a:rect l="0" t="0" r="r" b="b"/>
            <a:pathLst>
              <a:path w="27" h="14">
                <a:moveTo>
                  <a:pt x="2" y="1"/>
                </a:moveTo>
                <a:cubicBezTo>
                  <a:pt x="10" y="10"/>
                  <a:pt x="17" y="9"/>
                  <a:pt x="25" y="0"/>
                </a:cubicBezTo>
                <a:cubicBezTo>
                  <a:pt x="27" y="5"/>
                  <a:pt x="25" y="8"/>
                  <a:pt x="22" y="10"/>
                </a:cubicBezTo>
                <a:cubicBezTo>
                  <a:pt x="17" y="14"/>
                  <a:pt x="8" y="13"/>
                  <a:pt x="4" y="9"/>
                </a:cubicBezTo>
                <a:cubicBezTo>
                  <a:pt x="0" y="6"/>
                  <a:pt x="0" y="4"/>
                  <a:pt x="2" y="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4" name="ïŝlïḋè">
            <a:extLst>
              <a:ext uri="{FF2B5EF4-FFF2-40B4-BE49-F238E27FC236}">
                <a16:creationId xmlns:a16="http://schemas.microsoft.com/office/drawing/2014/main" xmlns="" id="{5D1C3379-F7C4-454A-B928-EDB79D2A8DEA}"/>
              </a:ext>
            </a:extLst>
          </p:cNvPr>
          <p:cNvSpPr/>
          <p:nvPr/>
        </p:nvSpPr>
        <p:spPr bwMode="auto">
          <a:xfrm>
            <a:off x="1184173" y="4765360"/>
            <a:ext cx="17391" cy="24435"/>
          </a:xfrm>
          <a:custGeom>
            <a:avLst/>
            <a:gdLst>
              <a:gd name="T0" fmla="*/ 0 w 52"/>
              <a:gd name="T1" fmla="*/ 40 h 73"/>
              <a:gd name="T2" fmla="*/ 8 w 52"/>
              <a:gd name="T3" fmla="*/ 14 h 73"/>
              <a:gd name="T4" fmla="*/ 47 w 52"/>
              <a:gd name="T5" fmla="*/ 21 h 73"/>
              <a:gd name="T6" fmla="*/ 46 w 52"/>
              <a:gd name="T7" fmla="*/ 60 h 73"/>
              <a:gd name="T8" fmla="*/ 25 w 52"/>
              <a:gd name="T9" fmla="*/ 72 h 73"/>
              <a:gd name="T10" fmla="*/ 5 w 52"/>
              <a:gd name="T11" fmla="*/ 58 h 73"/>
              <a:gd name="T12" fmla="*/ 0 w 52"/>
              <a:gd name="T13" fmla="*/ 40 h 73"/>
              <a:gd name="T14" fmla="*/ 39 w 52"/>
              <a:gd name="T15" fmla="*/ 40 h 73"/>
              <a:gd name="T16" fmla="*/ 36 w 52"/>
              <a:gd name="T17" fmla="*/ 21 h 73"/>
              <a:gd name="T18" fmla="*/ 27 w 52"/>
              <a:gd name="T19" fmla="*/ 10 h 73"/>
              <a:gd name="T20" fmla="*/ 16 w 52"/>
              <a:gd name="T21" fmla="*/ 20 h 73"/>
              <a:gd name="T22" fmla="*/ 16 w 52"/>
              <a:gd name="T23" fmla="*/ 61 h 73"/>
              <a:gd name="T24" fmla="*/ 26 w 52"/>
              <a:gd name="T25" fmla="*/ 69 h 73"/>
              <a:gd name="T26" fmla="*/ 35 w 52"/>
              <a:gd name="T27" fmla="*/ 62 h 73"/>
              <a:gd name="T28" fmla="*/ 35 w 52"/>
              <a:gd name="T29" fmla="*/ 60 h 73"/>
              <a:gd name="T30" fmla="*/ 39 w 52"/>
              <a:gd name="T31"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3">
                <a:moveTo>
                  <a:pt x="0" y="40"/>
                </a:moveTo>
                <a:cubicBezTo>
                  <a:pt x="2" y="30"/>
                  <a:pt x="3" y="22"/>
                  <a:pt x="8" y="14"/>
                </a:cubicBezTo>
                <a:cubicBezTo>
                  <a:pt x="19" y="0"/>
                  <a:pt x="40" y="3"/>
                  <a:pt x="47" y="21"/>
                </a:cubicBezTo>
                <a:cubicBezTo>
                  <a:pt x="52" y="34"/>
                  <a:pt x="52" y="47"/>
                  <a:pt x="46" y="60"/>
                </a:cubicBezTo>
                <a:cubicBezTo>
                  <a:pt x="42" y="68"/>
                  <a:pt x="35" y="73"/>
                  <a:pt x="25" y="72"/>
                </a:cubicBezTo>
                <a:cubicBezTo>
                  <a:pt x="16" y="72"/>
                  <a:pt x="9" y="67"/>
                  <a:pt x="5" y="58"/>
                </a:cubicBezTo>
                <a:cubicBezTo>
                  <a:pt x="3" y="52"/>
                  <a:pt x="2" y="45"/>
                  <a:pt x="0" y="40"/>
                </a:cubicBezTo>
                <a:close/>
                <a:moveTo>
                  <a:pt x="39" y="40"/>
                </a:moveTo>
                <a:cubicBezTo>
                  <a:pt x="38" y="33"/>
                  <a:pt x="37" y="27"/>
                  <a:pt x="36" y="21"/>
                </a:cubicBezTo>
                <a:cubicBezTo>
                  <a:pt x="35" y="15"/>
                  <a:pt x="31" y="10"/>
                  <a:pt x="27" y="10"/>
                </a:cubicBezTo>
                <a:cubicBezTo>
                  <a:pt x="22" y="9"/>
                  <a:pt x="18" y="13"/>
                  <a:pt x="16" y="20"/>
                </a:cubicBezTo>
                <a:cubicBezTo>
                  <a:pt x="13" y="33"/>
                  <a:pt x="14" y="47"/>
                  <a:pt x="16" y="61"/>
                </a:cubicBezTo>
                <a:cubicBezTo>
                  <a:pt x="17" y="64"/>
                  <a:pt x="23" y="69"/>
                  <a:pt x="26" y="69"/>
                </a:cubicBezTo>
                <a:cubicBezTo>
                  <a:pt x="30" y="69"/>
                  <a:pt x="33" y="66"/>
                  <a:pt x="35" y="62"/>
                </a:cubicBezTo>
                <a:cubicBezTo>
                  <a:pt x="35" y="61"/>
                  <a:pt x="35" y="60"/>
                  <a:pt x="35" y="60"/>
                </a:cubicBezTo>
                <a:cubicBezTo>
                  <a:pt x="37" y="53"/>
                  <a:pt x="38" y="46"/>
                  <a:pt x="39" y="4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5" name="išļiḋè">
            <a:extLst>
              <a:ext uri="{FF2B5EF4-FFF2-40B4-BE49-F238E27FC236}">
                <a16:creationId xmlns:a16="http://schemas.microsoft.com/office/drawing/2014/main" xmlns="" id="{FDF5AD45-0DDB-44C9-A80D-E141A1B68BC9}"/>
              </a:ext>
            </a:extLst>
          </p:cNvPr>
          <p:cNvSpPr/>
          <p:nvPr/>
        </p:nvSpPr>
        <p:spPr bwMode="auto">
          <a:xfrm>
            <a:off x="1162820" y="4766460"/>
            <a:ext cx="16951" cy="23334"/>
          </a:xfrm>
          <a:custGeom>
            <a:avLst/>
            <a:gdLst>
              <a:gd name="T0" fmla="*/ 7 w 51"/>
              <a:gd name="T1" fmla="*/ 68 h 70"/>
              <a:gd name="T2" fmla="*/ 11 w 51"/>
              <a:gd name="T3" fmla="*/ 66 h 70"/>
              <a:gd name="T4" fmla="*/ 36 w 51"/>
              <a:gd name="T5" fmla="*/ 39 h 70"/>
              <a:gd name="T6" fmla="*/ 31 w 51"/>
              <a:gd name="T7" fmla="*/ 41 h 70"/>
              <a:gd name="T8" fmla="*/ 2 w 51"/>
              <a:gd name="T9" fmla="*/ 27 h 70"/>
              <a:gd name="T10" fmla="*/ 17 w 51"/>
              <a:gd name="T11" fmla="*/ 4 h 70"/>
              <a:gd name="T12" fmla="*/ 45 w 51"/>
              <a:gd name="T13" fmla="*/ 11 h 70"/>
              <a:gd name="T14" fmla="*/ 51 w 51"/>
              <a:gd name="T15" fmla="*/ 30 h 70"/>
              <a:gd name="T16" fmla="*/ 41 w 51"/>
              <a:gd name="T17" fmla="*/ 56 h 70"/>
              <a:gd name="T18" fmla="*/ 8 w 51"/>
              <a:gd name="T19" fmla="*/ 69 h 70"/>
              <a:gd name="T20" fmla="*/ 7 w 51"/>
              <a:gd name="T21" fmla="*/ 68 h 70"/>
              <a:gd name="T22" fmla="*/ 38 w 51"/>
              <a:gd name="T23" fmla="*/ 23 h 70"/>
              <a:gd name="T24" fmla="*/ 34 w 51"/>
              <a:gd name="T25" fmla="*/ 12 h 70"/>
              <a:gd name="T26" fmla="*/ 26 w 51"/>
              <a:gd name="T27" fmla="*/ 7 h 70"/>
              <a:gd name="T28" fmla="*/ 17 w 51"/>
              <a:gd name="T29" fmla="*/ 12 h 70"/>
              <a:gd name="T30" fmla="*/ 17 w 51"/>
              <a:gd name="T31" fmla="*/ 34 h 70"/>
              <a:gd name="T32" fmla="*/ 29 w 51"/>
              <a:gd name="T33" fmla="*/ 38 h 70"/>
              <a:gd name="T34" fmla="*/ 38 w 51"/>
              <a:gd name="T35" fmla="*/ 2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70">
                <a:moveTo>
                  <a:pt x="7" y="68"/>
                </a:moveTo>
                <a:cubicBezTo>
                  <a:pt x="8" y="67"/>
                  <a:pt x="10" y="66"/>
                  <a:pt x="11" y="66"/>
                </a:cubicBezTo>
                <a:cubicBezTo>
                  <a:pt x="27" y="63"/>
                  <a:pt x="35" y="54"/>
                  <a:pt x="36" y="39"/>
                </a:cubicBezTo>
                <a:cubicBezTo>
                  <a:pt x="34" y="40"/>
                  <a:pt x="33" y="40"/>
                  <a:pt x="31" y="41"/>
                </a:cubicBezTo>
                <a:cubicBezTo>
                  <a:pt x="21" y="47"/>
                  <a:pt x="4" y="43"/>
                  <a:pt x="2" y="27"/>
                </a:cubicBezTo>
                <a:cubicBezTo>
                  <a:pt x="0" y="17"/>
                  <a:pt x="4" y="8"/>
                  <a:pt x="17" y="4"/>
                </a:cubicBezTo>
                <a:cubicBezTo>
                  <a:pt x="28" y="0"/>
                  <a:pt x="39" y="3"/>
                  <a:pt x="45" y="11"/>
                </a:cubicBezTo>
                <a:cubicBezTo>
                  <a:pt x="50" y="17"/>
                  <a:pt x="51" y="23"/>
                  <a:pt x="51" y="30"/>
                </a:cubicBezTo>
                <a:cubicBezTo>
                  <a:pt x="50" y="40"/>
                  <a:pt x="48" y="49"/>
                  <a:pt x="41" y="56"/>
                </a:cubicBezTo>
                <a:cubicBezTo>
                  <a:pt x="32" y="66"/>
                  <a:pt x="21" y="70"/>
                  <a:pt x="8" y="69"/>
                </a:cubicBezTo>
                <a:cubicBezTo>
                  <a:pt x="8" y="69"/>
                  <a:pt x="7" y="68"/>
                  <a:pt x="7" y="68"/>
                </a:cubicBezTo>
                <a:close/>
                <a:moveTo>
                  <a:pt x="38" y="23"/>
                </a:moveTo>
                <a:cubicBezTo>
                  <a:pt x="37" y="19"/>
                  <a:pt x="36" y="16"/>
                  <a:pt x="34" y="12"/>
                </a:cubicBezTo>
                <a:cubicBezTo>
                  <a:pt x="33" y="8"/>
                  <a:pt x="30" y="7"/>
                  <a:pt x="26" y="7"/>
                </a:cubicBezTo>
                <a:cubicBezTo>
                  <a:pt x="21" y="7"/>
                  <a:pt x="18" y="9"/>
                  <a:pt x="17" y="12"/>
                </a:cubicBezTo>
                <a:cubicBezTo>
                  <a:pt x="13" y="19"/>
                  <a:pt x="13" y="27"/>
                  <a:pt x="17" y="34"/>
                </a:cubicBezTo>
                <a:cubicBezTo>
                  <a:pt x="19" y="38"/>
                  <a:pt x="24" y="40"/>
                  <a:pt x="29" y="38"/>
                </a:cubicBezTo>
                <a:cubicBezTo>
                  <a:pt x="36" y="36"/>
                  <a:pt x="37" y="30"/>
                  <a:pt x="38" y="2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6" name="îṩļîdè">
            <a:extLst>
              <a:ext uri="{FF2B5EF4-FFF2-40B4-BE49-F238E27FC236}">
                <a16:creationId xmlns:a16="http://schemas.microsoft.com/office/drawing/2014/main" xmlns="" id="{3826AA80-FA60-4D28-89E3-2AB25CF1A97A}"/>
              </a:ext>
            </a:extLst>
          </p:cNvPr>
          <p:cNvSpPr/>
          <p:nvPr/>
        </p:nvSpPr>
        <p:spPr bwMode="auto">
          <a:xfrm>
            <a:off x="1101402" y="4833162"/>
            <a:ext cx="164001" cy="71324"/>
          </a:xfrm>
          <a:custGeom>
            <a:avLst/>
            <a:gdLst>
              <a:gd name="T0" fmla="*/ 73 w 491"/>
              <a:gd name="T1" fmla="*/ 214 h 214"/>
              <a:gd name="T2" fmla="*/ 23 w 491"/>
              <a:gd name="T3" fmla="*/ 187 h 214"/>
              <a:gd name="T4" fmla="*/ 1 w 491"/>
              <a:gd name="T5" fmla="*/ 173 h 214"/>
              <a:gd name="T6" fmla="*/ 0 w 491"/>
              <a:gd name="T7" fmla="*/ 169 h 214"/>
              <a:gd name="T8" fmla="*/ 12 w 491"/>
              <a:gd name="T9" fmla="*/ 143 h 214"/>
              <a:gd name="T10" fmla="*/ 18 w 491"/>
              <a:gd name="T11" fmla="*/ 143 h 214"/>
              <a:gd name="T12" fmla="*/ 47 w 491"/>
              <a:gd name="T13" fmla="*/ 158 h 214"/>
              <a:gd name="T14" fmla="*/ 53 w 491"/>
              <a:gd name="T15" fmla="*/ 161 h 214"/>
              <a:gd name="T16" fmla="*/ 61 w 491"/>
              <a:gd name="T17" fmla="*/ 148 h 214"/>
              <a:gd name="T18" fmla="*/ 74 w 491"/>
              <a:gd name="T19" fmla="*/ 129 h 214"/>
              <a:gd name="T20" fmla="*/ 73 w 491"/>
              <a:gd name="T21" fmla="*/ 121 h 214"/>
              <a:gd name="T22" fmla="*/ 47 w 491"/>
              <a:gd name="T23" fmla="*/ 100 h 214"/>
              <a:gd name="T24" fmla="*/ 42 w 491"/>
              <a:gd name="T25" fmla="*/ 95 h 214"/>
              <a:gd name="T26" fmla="*/ 77 w 491"/>
              <a:gd name="T27" fmla="*/ 60 h 214"/>
              <a:gd name="T28" fmla="*/ 106 w 491"/>
              <a:gd name="T29" fmla="*/ 95 h 214"/>
              <a:gd name="T30" fmla="*/ 126 w 491"/>
              <a:gd name="T31" fmla="*/ 81 h 214"/>
              <a:gd name="T32" fmla="*/ 139 w 491"/>
              <a:gd name="T33" fmla="*/ 73 h 214"/>
              <a:gd name="T34" fmla="*/ 140 w 491"/>
              <a:gd name="T35" fmla="*/ 67 h 214"/>
              <a:gd name="T36" fmla="*/ 123 w 491"/>
              <a:gd name="T37" fmla="*/ 36 h 214"/>
              <a:gd name="T38" fmla="*/ 126 w 491"/>
              <a:gd name="T39" fmla="*/ 29 h 214"/>
              <a:gd name="T40" fmla="*/ 151 w 491"/>
              <a:gd name="T41" fmla="*/ 17 h 214"/>
              <a:gd name="T42" fmla="*/ 167 w 491"/>
              <a:gd name="T43" fmla="*/ 12 h 214"/>
              <a:gd name="T44" fmla="*/ 180 w 491"/>
              <a:gd name="T45" fmla="*/ 54 h 214"/>
              <a:gd name="T46" fmla="*/ 199 w 491"/>
              <a:gd name="T47" fmla="*/ 50 h 214"/>
              <a:gd name="T48" fmla="*/ 218 w 491"/>
              <a:gd name="T49" fmla="*/ 47 h 214"/>
              <a:gd name="T50" fmla="*/ 223 w 491"/>
              <a:gd name="T51" fmla="*/ 41 h 214"/>
              <a:gd name="T52" fmla="*/ 220 w 491"/>
              <a:gd name="T53" fmla="*/ 10 h 214"/>
              <a:gd name="T54" fmla="*/ 219 w 491"/>
              <a:gd name="T55" fmla="*/ 0 h 214"/>
              <a:gd name="T56" fmla="*/ 251 w 491"/>
              <a:gd name="T57" fmla="*/ 0 h 214"/>
              <a:gd name="T58" fmla="*/ 265 w 491"/>
              <a:gd name="T59" fmla="*/ 0 h 214"/>
              <a:gd name="T60" fmla="*/ 269 w 491"/>
              <a:gd name="T61" fmla="*/ 4 h 214"/>
              <a:gd name="T62" fmla="*/ 265 w 491"/>
              <a:gd name="T63" fmla="*/ 39 h 214"/>
              <a:gd name="T64" fmla="*/ 271 w 491"/>
              <a:gd name="T65" fmla="*/ 47 h 214"/>
              <a:gd name="T66" fmla="*/ 305 w 491"/>
              <a:gd name="T67" fmla="*/ 53 h 214"/>
              <a:gd name="T68" fmla="*/ 308 w 491"/>
              <a:gd name="T69" fmla="*/ 51 h 214"/>
              <a:gd name="T70" fmla="*/ 318 w 491"/>
              <a:gd name="T71" fmla="*/ 20 h 214"/>
              <a:gd name="T72" fmla="*/ 331 w 491"/>
              <a:gd name="T73" fmla="*/ 14 h 214"/>
              <a:gd name="T74" fmla="*/ 363 w 491"/>
              <a:gd name="T75" fmla="*/ 28 h 214"/>
              <a:gd name="T76" fmla="*/ 367 w 491"/>
              <a:gd name="T77" fmla="*/ 30 h 214"/>
              <a:gd name="T78" fmla="*/ 352 w 491"/>
              <a:gd name="T79" fmla="*/ 59 h 214"/>
              <a:gd name="T80" fmla="*/ 348 w 491"/>
              <a:gd name="T81" fmla="*/ 67 h 214"/>
              <a:gd name="T82" fmla="*/ 349 w 491"/>
              <a:gd name="T83" fmla="*/ 71 h 214"/>
              <a:gd name="T84" fmla="*/ 361 w 491"/>
              <a:gd name="T85" fmla="*/ 79 h 214"/>
              <a:gd name="T86" fmla="*/ 379 w 491"/>
              <a:gd name="T87" fmla="*/ 91 h 214"/>
              <a:gd name="T88" fmla="*/ 386 w 491"/>
              <a:gd name="T89" fmla="*/ 90 h 214"/>
              <a:gd name="T90" fmla="*/ 411 w 491"/>
              <a:gd name="T91" fmla="*/ 59 h 214"/>
              <a:gd name="T92" fmla="*/ 447 w 491"/>
              <a:gd name="T93" fmla="*/ 94 h 214"/>
              <a:gd name="T94" fmla="*/ 430 w 491"/>
              <a:gd name="T95" fmla="*/ 109 h 214"/>
              <a:gd name="T96" fmla="*/ 415 w 491"/>
              <a:gd name="T97" fmla="*/ 121 h 214"/>
              <a:gd name="T98" fmla="*/ 414 w 491"/>
              <a:gd name="T99" fmla="*/ 126 h 214"/>
              <a:gd name="T100" fmla="*/ 435 w 491"/>
              <a:gd name="T101" fmla="*/ 157 h 214"/>
              <a:gd name="T102" fmla="*/ 439 w 491"/>
              <a:gd name="T103" fmla="*/ 158 h 214"/>
              <a:gd name="T104" fmla="*/ 472 w 491"/>
              <a:gd name="T105" fmla="*/ 141 h 214"/>
              <a:gd name="T106" fmla="*/ 479 w 491"/>
              <a:gd name="T107" fmla="*/ 143 h 214"/>
              <a:gd name="T108" fmla="*/ 490 w 491"/>
              <a:gd name="T109" fmla="*/ 168 h 214"/>
              <a:gd name="T110" fmla="*/ 488 w 491"/>
              <a:gd name="T111" fmla="*/ 174 h 214"/>
              <a:gd name="T112" fmla="*/ 426 w 491"/>
              <a:gd name="T113" fmla="*/ 210 h 214"/>
              <a:gd name="T114" fmla="*/ 418 w 491"/>
              <a:gd name="T115" fmla="*/ 214 h 214"/>
              <a:gd name="T116" fmla="*/ 244 w 491"/>
              <a:gd name="T117" fmla="*/ 84 h 214"/>
              <a:gd name="T118" fmla="*/ 73 w 491"/>
              <a:gd name="T11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1" h="214">
                <a:moveTo>
                  <a:pt x="73" y="214"/>
                </a:moveTo>
                <a:cubicBezTo>
                  <a:pt x="56" y="205"/>
                  <a:pt x="40" y="196"/>
                  <a:pt x="23" y="187"/>
                </a:cubicBezTo>
                <a:cubicBezTo>
                  <a:pt x="16" y="183"/>
                  <a:pt x="8" y="178"/>
                  <a:pt x="1" y="173"/>
                </a:cubicBezTo>
                <a:cubicBezTo>
                  <a:pt x="0" y="172"/>
                  <a:pt x="0" y="170"/>
                  <a:pt x="0" y="169"/>
                </a:cubicBezTo>
                <a:cubicBezTo>
                  <a:pt x="4" y="160"/>
                  <a:pt x="8" y="151"/>
                  <a:pt x="12" y="143"/>
                </a:cubicBezTo>
                <a:cubicBezTo>
                  <a:pt x="13" y="139"/>
                  <a:pt x="16" y="141"/>
                  <a:pt x="18" y="143"/>
                </a:cubicBezTo>
                <a:cubicBezTo>
                  <a:pt x="28" y="148"/>
                  <a:pt x="38" y="153"/>
                  <a:pt x="47" y="158"/>
                </a:cubicBezTo>
                <a:cubicBezTo>
                  <a:pt x="49" y="159"/>
                  <a:pt x="51" y="160"/>
                  <a:pt x="53" y="161"/>
                </a:cubicBezTo>
                <a:cubicBezTo>
                  <a:pt x="56" y="156"/>
                  <a:pt x="58" y="152"/>
                  <a:pt x="61" y="148"/>
                </a:cubicBezTo>
                <a:cubicBezTo>
                  <a:pt x="65" y="142"/>
                  <a:pt x="69" y="135"/>
                  <a:pt x="74" y="129"/>
                </a:cubicBezTo>
                <a:cubicBezTo>
                  <a:pt x="77" y="126"/>
                  <a:pt x="76" y="124"/>
                  <a:pt x="73" y="121"/>
                </a:cubicBezTo>
                <a:cubicBezTo>
                  <a:pt x="64" y="114"/>
                  <a:pt x="56" y="107"/>
                  <a:pt x="47" y="100"/>
                </a:cubicBezTo>
                <a:cubicBezTo>
                  <a:pt x="46" y="99"/>
                  <a:pt x="44" y="98"/>
                  <a:pt x="42" y="95"/>
                </a:cubicBezTo>
                <a:cubicBezTo>
                  <a:pt x="53" y="84"/>
                  <a:pt x="65" y="72"/>
                  <a:pt x="77" y="60"/>
                </a:cubicBezTo>
                <a:cubicBezTo>
                  <a:pt x="87" y="72"/>
                  <a:pt x="96" y="84"/>
                  <a:pt x="106" y="95"/>
                </a:cubicBezTo>
                <a:cubicBezTo>
                  <a:pt x="113" y="90"/>
                  <a:pt x="120" y="85"/>
                  <a:pt x="126" y="81"/>
                </a:cubicBezTo>
                <a:cubicBezTo>
                  <a:pt x="130" y="78"/>
                  <a:pt x="134" y="75"/>
                  <a:pt x="139" y="73"/>
                </a:cubicBezTo>
                <a:cubicBezTo>
                  <a:pt x="142" y="72"/>
                  <a:pt x="142" y="70"/>
                  <a:pt x="140" y="67"/>
                </a:cubicBezTo>
                <a:cubicBezTo>
                  <a:pt x="135" y="57"/>
                  <a:pt x="129" y="46"/>
                  <a:pt x="123" y="36"/>
                </a:cubicBezTo>
                <a:cubicBezTo>
                  <a:pt x="121" y="32"/>
                  <a:pt x="121" y="30"/>
                  <a:pt x="126" y="29"/>
                </a:cubicBezTo>
                <a:cubicBezTo>
                  <a:pt x="134" y="25"/>
                  <a:pt x="142" y="20"/>
                  <a:pt x="151" y="17"/>
                </a:cubicBezTo>
                <a:cubicBezTo>
                  <a:pt x="156" y="15"/>
                  <a:pt x="161" y="14"/>
                  <a:pt x="167" y="12"/>
                </a:cubicBezTo>
                <a:cubicBezTo>
                  <a:pt x="171" y="26"/>
                  <a:pt x="176" y="40"/>
                  <a:pt x="180" y="54"/>
                </a:cubicBezTo>
                <a:cubicBezTo>
                  <a:pt x="187" y="53"/>
                  <a:pt x="193" y="51"/>
                  <a:pt x="199" y="50"/>
                </a:cubicBezTo>
                <a:cubicBezTo>
                  <a:pt x="206" y="49"/>
                  <a:pt x="212" y="48"/>
                  <a:pt x="218" y="47"/>
                </a:cubicBezTo>
                <a:cubicBezTo>
                  <a:pt x="222" y="46"/>
                  <a:pt x="223" y="45"/>
                  <a:pt x="223" y="41"/>
                </a:cubicBezTo>
                <a:cubicBezTo>
                  <a:pt x="222" y="31"/>
                  <a:pt x="221" y="20"/>
                  <a:pt x="220" y="10"/>
                </a:cubicBezTo>
                <a:cubicBezTo>
                  <a:pt x="219" y="7"/>
                  <a:pt x="219" y="4"/>
                  <a:pt x="219" y="0"/>
                </a:cubicBezTo>
                <a:cubicBezTo>
                  <a:pt x="230" y="0"/>
                  <a:pt x="240" y="0"/>
                  <a:pt x="251" y="0"/>
                </a:cubicBezTo>
                <a:cubicBezTo>
                  <a:pt x="255" y="0"/>
                  <a:pt x="260" y="0"/>
                  <a:pt x="265" y="0"/>
                </a:cubicBezTo>
                <a:cubicBezTo>
                  <a:pt x="268" y="0"/>
                  <a:pt x="269" y="1"/>
                  <a:pt x="269" y="4"/>
                </a:cubicBezTo>
                <a:cubicBezTo>
                  <a:pt x="268" y="16"/>
                  <a:pt x="267" y="27"/>
                  <a:pt x="265" y="39"/>
                </a:cubicBezTo>
                <a:cubicBezTo>
                  <a:pt x="265" y="45"/>
                  <a:pt x="265" y="45"/>
                  <a:pt x="271" y="47"/>
                </a:cubicBezTo>
                <a:cubicBezTo>
                  <a:pt x="282" y="49"/>
                  <a:pt x="294" y="51"/>
                  <a:pt x="305" y="53"/>
                </a:cubicBezTo>
                <a:cubicBezTo>
                  <a:pt x="306" y="54"/>
                  <a:pt x="308" y="52"/>
                  <a:pt x="308" y="51"/>
                </a:cubicBezTo>
                <a:cubicBezTo>
                  <a:pt x="312" y="41"/>
                  <a:pt x="315" y="30"/>
                  <a:pt x="318" y="20"/>
                </a:cubicBezTo>
                <a:cubicBezTo>
                  <a:pt x="321" y="10"/>
                  <a:pt x="321" y="10"/>
                  <a:pt x="331" y="14"/>
                </a:cubicBezTo>
                <a:cubicBezTo>
                  <a:pt x="341" y="18"/>
                  <a:pt x="352" y="23"/>
                  <a:pt x="363" y="28"/>
                </a:cubicBezTo>
                <a:cubicBezTo>
                  <a:pt x="364" y="28"/>
                  <a:pt x="365" y="29"/>
                  <a:pt x="367" y="30"/>
                </a:cubicBezTo>
                <a:cubicBezTo>
                  <a:pt x="362" y="40"/>
                  <a:pt x="357" y="49"/>
                  <a:pt x="352" y="59"/>
                </a:cubicBezTo>
                <a:cubicBezTo>
                  <a:pt x="350" y="62"/>
                  <a:pt x="349" y="64"/>
                  <a:pt x="348" y="67"/>
                </a:cubicBezTo>
                <a:cubicBezTo>
                  <a:pt x="347" y="68"/>
                  <a:pt x="348" y="71"/>
                  <a:pt x="349" y="71"/>
                </a:cubicBezTo>
                <a:cubicBezTo>
                  <a:pt x="353" y="74"/>
                  <a:pt x="357" y="76"/>
                  <a:pt x="361" y="79"/>
                </a:cubicBezTo>
                <a:cubicBezTo>
                  <a:pt x="367" y="83"/>
                  <a:pt x="373" y="87"/>
                  <a:pt x="379" y="91"/>
                </a:cubicBezTo>
                <a:cubicBezTo>
                  <a:pt x="382" y="94"/>
                  <a:pt x="384" y="93"/>
                  <a:pt x="386" y="90"/>
                </a:cubicBezTo>
                <a:cubicBezTo>
                  <a:pt x="394" y="80"/>
                  <a:pt x="403" y="70"/>
                  <a:pt x="411" y="59"/>
                </a:cubicBezTo>
                <a:cubicBezTo>
                  <a:pt x="424" y="69"/>
                  <a:pt x="436" y="81"/>
                  <a:pt x="447" y="94"/>
                </a:cubicBezTo>
                <a:cubicBezTo>
                  <a:pt x="441" y="99"/>
                  <a:pt x="435" y="104"/>
                  <a:pt x="430" y="109"/>
                </a:cubicBezTo>
                <a:cubicBezTo>
                  <a:pt x="425" y="113"/>
                  <a:pt x="419" y="117"/>
                  <a:pt x="415" y="121"/>
                </a:cubicBezTo>
                <a:cubicBezTo>
                  <a:pt x="414" y="122"/>
                  <a:pt x="414" y="125"/>
                  <a:pt x="414" y="126"/>
                </a:cubicBezTo>
                <a:cubicBezTo>
                  <a:pt x="421" y="136"/>
                  <a:pt x="428" y="147"/>
                  <a:pt x="435" y="157"/>
                </a:cubicBezTo>
                <a:cubicBezTo>
                  <a:pt x="436" y="159"/>
                  <a:pt x="437" y="159"/>
                  <a:pt x="439" y="158"/>
                </a:cubicBezTo>
                <a:cubicBezTo>
                  <a:pt x="450" y="152"/>
                  <a:pt x="461" y="147"/>
                  <a:pt x="472" y="141"/>
                </a:cubicBezTo>
                <a:cubicBezTo>
                  <a:pt x="475" y="139"/>
                  <a:pt x="477" y="139"/>
                  <a:pt x="479" y="143"/>
                </a:cubicBezTo>
                <a:cubicBezTo>
                  <a:pt x="483" y="151"/>
                  <a:pt x="486" y="159"/>
                  <a:pt x="490" y="168"/>
                </a:cubicBezTo>
                <a:cubicBezTo>
                  <a:pt x="491" y="170"/>
                  <a:pt x="491" y="172"/>
                  <a:pt x="488" y="174"/>
                </a:cubicBezTo>
                <a:cubicBezTo>
                  <a:pt x="467" y="186"/>
                  <a:pt x="447" y="198"/>
                  <a:pt x="426" y="210"/>
                </a:cubicBezTo>
                <a:cubicBezTo>
                  <a:pt x="423" y="211"/>
                  <a:pt x="420" y="212"/>
                  <a:pt x="418" y="214"/>
                </a:cubicBezTo>
                <a:cubicBezTo>
                  <a:pt x="388" y="133"/>
                  <a:pt x="332" y="87"/>
                  <a:pt x="244" y="84"/>
                </a:cubicBezTo>
                <a:cubicBezTo>
                  <a:pt x="158" y="88"/>
                  <a:pt x="102" y="133"/>
                  <a:pt x="73" y="21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7" name="íṣļïḑê">
            <a:extLst>
              <a:ext uri="{FF2B5EF4-FFF2-40B4-BE49-F238E27FC236}">
                <a16:creationId xmlns:a16="http://schemas.microsoft.com/office/drawing/2014/main" xmlns="" id="{0BD45D5F-52F0-4415-8699-6885C3E10531}"/>
              </a:ext>
            </a:extLst>
          </p:cNvPr>
          <p:cNvSpPr/>
          <p:nvPr/>
        </p:nvSpPr>
        <p:spPr bwMode="auto">
          <a:xfrm>
            <a:off x="1473382" y="4836751"/>
            <a:ext cx="48591" cy="58922"/>
          </a:xfrm>
          <a:custGeom>
            <a:avLst/>
            <a:gdLst>
              <a:gd name="T0" fmla="*/ 54 w 63"/>
              <a:gd name="T1" fmla="*/ 48 h 74"/>
              <a:gd name="T2" fmla="*/ 63 w 63"/>
              <a:gd name="T3" fmla="*/ 50 h 74"/>
              <a:gd name="T4" fmla="*/ 52 w 63"/>
              <a:gd name="T5" fmla="*/ 68 h 74"/>
              <a:gd name="T6" fmla="*/ 33 w 63"/>
              <a:gd name="T7" fmla="*/ 74 h 74"/>
              <a:gd name="T8" fmla="*/ 15 w 63"/>
              <a:gd name="T9" fmla="*/ 69 h 74"/>
              <a:gd name="T10" fmla="*/ 4 w 63"/>
              <a:gd name="T11" fmla="*/ 56 h 74"/>
              <a:gd name="T12" fmla="*/ 0 w 63"/>
              <a:gd name="T13" fmla="*/ 37 h 74"/>
              <a:gd name="T14" fmla="*/ 4 w 63"/>
              <a:gd name="T15" fmla="*/ 17 h 74"/>
              <a:gd name="T16" fmla="*/ 16 w 63"/>
              <a:gd name="T17" fmla="*/ 5 h 74"/>
              <a:gd name="T18" fmla="*/ 34 w 63"/>
              <a:gd name="T19" fmla="*/ 0 h 74"/>
              <a:gd name="T20" fmla="*/ 52 w 63"/>
              <a:gd name="T21" fmla="*/ 6 h 74"/>
              <a:gd name="T22" fmla="*/ 62 w 63"/>
              <a:gd name="T23" fmla="*/ 21 h 74"/>
              <a:gd name="T24" fmla="*/ 53 w 63"/>
              <a:gd name="T25" fmla="*/ 23 h 74"/>
              <a:gd name="T26" fmla="*/ 45 w 63"/>
              <a:gd name="T27" fmla="*/ 12 h 74"/>
              <a:gd name="T28" fmla="*/ 33 w 63"/>
              <a:gd name="T29" fmla="*/ 8 h 74"/>
              <a:gd name="T30" fmla="*/ 20 w 63"/>
              <a:gd name="T31" fmla="*/ 12 h 74"/>
              <a:gd name="T32" fmla="*/ 12 w 63"/>
              <a:gd name="T33" fmla="*/ 23 h 74"/>
              <a:gd name="T34" fmla="*/ 10 w 63"/>
              <a:gd name="T35" fmla="*/ 37 h 74"/>
              <a:gd name="T36" fmla="*/ 12 w 63"/>
              <a:gd name="T37" fmla="*/ 53 h 74"/>
              <a:gd name="T38" fmla="*/ 21 w 63"/>
              <a:gd name="T39" fmla="*/ 63 h 74"/>
              <a:gd name="T40" fmla="*/ 33 w 63"/>
              <a:gd name="T41" fmla="*/ 66 h 74"/>
              <a:gd name="T42" fmla="*/ 46 w 63"/>
              <a:gd name="T43" fmla="*/ 61 h 74"/>
              <a:gd name="T44" fmla="*/ 54 w 63"/>
              <a:gd name="T45"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74">
                <a:moveTo>
                  <a:pt x="54" y="48"/>
                </a:moveTo>
                <a:cubicBezTo>
                  <a:pt x="63" y="50"/>
                  <a:pt x="63" y="50"/>
                  <a:pt x="63" y="50"/>
                </a:cubicBezTo>
                <a:cubicBezTo>
                  <a:pt x="61" y="58"/>
                  <a:pt x="57" y="64"/>
                  <a:pt x="52" y="68"/>
                </a:cubicBezTo>
                <a:cubicBezTo>
                  <a:pt x="47" y="72"/>
                  <a:pt x="41" y="74"/>
                  <a:pt x="33" y="74"/>
                </a:cubicBezTo>
                <a:cubicBezTo>
                  <a:pt x="26" y="74"/>
                  <a:pt x="19" y="73"/>
                  <a:pt x="15" y="69"/>
                </a:cubicBezTo>
                <a:cubicBezTo>
                  <a:pt x="10" y="66"/>
                  <a:pt x="6" y="62"/>
                  <a:pt x="4" y="56"/>
                </a:cubicBezTo>
                <a:cubicBezTo>
                  <a:pt x="1" y="50"/>
                  <a:pt x="0" y="43"/>
                  <a:pt x="0" y="37"/>
                </a:cubicBezTo>
                <a:cubicBezTo>
                  <a:pt x="0" y="29"/>
                  <a:pt x="1" y="23"/>
                  <a:pt x="4" y="17"/>
                </a:cubicBezTo>
                <a:cubicBezTo>
                  <a:pt x="7" y="12"/>
                  <a:pt x="11" y="7"/>
                  <a:pt x="16" y="5"/>
                </a:cubicBezTo>
                <a:cubicBezTo>
                  <a:pt x="22" y="2"/>
                  <a:pt x="27" y="0"/>
                  <a:pt x="34" y="0"/>
                </a:cubicBezTo>
                <a:cubicBezTo>
                  <a:pt x="41" y="0"/>
                  <a:pt x="47" y="2"/>
                  <a:pt x="52" y="6"/>
                </a:cubicBezTo>
                <a:cubicBezTo>
                  <a:pt x="56" y="9"/>
                  <a:pt x="60" y="14"/>
                  <a:pt x="62" y="21"/>
                </a:cubicBezTo>
                <a:cubicBezTo>
                  <a:pt x="53" y="23"/>
                  <a:pt x="53" y="23"/>
                  <a:pt x="53" y="23"/>
                </a:cubicBezTo>
                <a:cubicBezTo>
                  <a:pt x="51" y="18"/>
                  <a:pt x="48" y="14"/>
                  <a:pt x="45" y="12"/>
                </a:cubicBezTo>
                <a:cubicBezTo>
                  <a:pt x="42" y="10"/>
                  <a:pt x="38" y="8"/>
                  <a:pt x="33" y="8"/>
                </a:cubicBezTo>
                <a:cubicBezTo>
                  <a:pt x="28" y="8"/>
                  <a:pt x="23" y="10"/>
                  <a:pt x="20" y="12"/>
                </a:cubicBezTo>
                <a:cubicBezTo>
                  <a:pt x="16" y="15"/>
                  <a:pt x="13" y="18"/>
                  <a:pt x="12" y="23"/>
                </a:cubicBezTo>
                <a:cubicBezTo>
                  <a:pt x="10" y="27"/>
                  <a:pt x="10" y="32"/>
                  <a:pt x="10" y="37"/>
                </a:cubicBezTo>
                <a:cubicBezTo>
                  <a:pt x="10" y="43"/>
                  <a:pt x="10" y="48"/>
                  <a:pt x="12" y="53"/>
                </a:cubicBezTo>
                <a:cubicBezTo>
                  <a:pt x="14" y="57"/>
                  <a:pt x="17" y="60"/>
                  <a:pt x="21" y="63"/>
                </a:cubicBezTo>
                <a:cubicBezTo>
                  <a:pt x="24" y="65"/>
                  <a:pt x="28" y="66"/>
                  <a:pt x="33" y="66"/>
                </a:cubicBezTo>
                <a:cubicBezTo>
                  <a:pt x="38" y="66"/>
                  <a:pt x="42" y="65"/>
                  <a:pt x="46" y="61"/>
                </a:cubicBezTo>
                <a:cubicBezTo>
                  <a:pt x="50" y="58"/>
                  <a:pt x="52" y="54"/>
                  <a:pt x="54" y="4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8" name="is1íďé">
            <a:extLst>
              <a:ext uri="{FF2B5EF4-FFF2-40B4-BE49-F238E27FC236}">
                <a16:creationId xmlns:a16="http://schemas.microsoft.com/office/drawing/2014/main" xmlns="" id="{692E7E9E-7408-4754-9BC7-27007C993595}"/>
              </a:ext>
            </a:extLst>
          </p:cNvPr>
          <p:cNvSpPr/>
          <p:nvPr/>
        </p:nvSpPr>
        <p:spPr bwMode="auto">
          <a:xfrm>
            <a:off x="1529626" y="4837516"/>
            <a:ext cx="32904" cy="57009"/>
          </a:xfrm>
          <a:custGeom>
            <a:avLst/>
            <a:gdLst>
              <a:gd name="T0" fmla="*/ 0 w 43"/>
              <a:gd name="T1" fmla="*/ 72 h 72"/>
              <a:gd name="T2" fmla="*/ 0 w 43"/>
              <a:gd name="T3" fmla="*/ 0 h 72"/>
              <a:gd name="T4" fmla="*/ 9 w 43"/>
              <a:gd name="T5" fmla="*/ 0 h 72"/>
              <a:gd name="T6" fmla="*/ 9 w 43"/>
              <a:gd name="T7" fmla="*/ 26 h 72"/>
              <a:gd name="T8" fmla="*/ 25 w 43"/>
              <a:gd name="T9" fmla="*/ 19 h 72"/>
              <a:gd name="T10" fmla="*/ 35 w 43"/>
              <a:gd name="T11" fmla="*/ 21 h 72"/>
              <a:gd name="T12" fmla="*/ 41 w 43"/>
              <a:gd name="T13" fmla="*/ 28 h 72"/>
              <a:gd name="T14" fmla="*/ 43 w 43"/>
              <a:gd name="T15" fmla="*/ 39 h 72"/>
              <a:gd name="T16" fmla="*/ 43 w 43"/>
              <a:gd name="T17" fmla="*/ 72 h 72"/>
              <a:gd name="T18" fmla="*/ 34 w 43"/>
              <a:gd name="T19" fmla="*/ 72 h 72"/>
              <a:gd name="T20" fmla="*/ 34 w 43"/>
              <a:gd name="T21" fmla="*/ 39 h 72"/>
              <a:gd name="T22" fmla="*/ 31 w 43"/>
              <a:gd name="T23" fmla="*/ 30 h 72"/>
              <a:gd name="T24" fmla="*/ 23 w 43"/>
              <a:gd name="T25" fmla="*/ 27 h 72"/>
              <a:gd name="T26" fmla="*/ 16 w 43"/>
              <a:gd name="T27" fmla="*/ 29 h 72"/>
              <a:gd name="T28" fmla="*/ 11 w 43"/>
              <a:gd name="T29" fmla="*/ 34 h 72"/>
              <a:gd name="T30" fmla="*/ 9 w 43"/>
              <a:gd name="T31" fmla="*/ 44 h 72"/>
              <a:gd name="T32" fmla="*/ 9 w 43"/>
              <a:gd name="T33" fmla="*/ 72 h 72"/>
              <a:gd name="T34" fmla="*/ 0 w 43"/>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2">
                <a:moveTo>
                  <a:pt x="0" y="72"/>
                </a:moveTo>
                <a:cubicBezTo>
                  <a:pt x="0" y="0"/>
                  <a:pt x="0" y="0"/>
                  <a:pt x="0" y="0"/>
                </a:cubicBezTo>
                <a:cubicBezTo>
                  <a:pt x="9" y="0"/>
                  <a:pt x="9" y="0"/>
                  <a:pt x="9" y="0"/>
                </a:cubicBezTo>
                <a:cubicBezTo>
                  <a:pt x="9" y="26"/>
                  <a:pt x="9" y="26"/>
                  <a:pt x="9" y="26"/>
                </a:cubicBezTo>
                <a:cubicBezTo>
                  <a:pt x="13" y="21"/>
                  <a:pt x="18" y="19"/>
                  <a:pt x="25" y="19"/>
                </a:cubicBezTo>
                <a:cubicBezTo>
                  <a:pt x="29" y="19"/>
                  <a:pt x="32" y="20"/>
                  <a:pt x="35" y="21"/>
                </a:cubicBezTo>
                <a:cubicBezTo>
                  <a:pt x="38" y="23"/>
                  <a:pt x="40" y="25"/>
                  <a:pt x="41" y="28"/>
                </a:cubicBezTo>
                <a:cubicBezTo>
                  <a:pt x="42" y="30"/>
                  <a:pt x="43" y="34"/>
                  <a:pt x="43" y="39"/>
                </a:cubicBezTo>
                <a:cubicBezTo>
                  <a:pt x="43" y="72"/>
                  <a:pt x="43" y="72"/>
                  <a:pt x="43" y="72"/>
                </a:cubicBezTo>
                <a:cubicBezTo>
                  <a:pt x="34" y="72"/>
                  <a:pt x="34" y="72"/>
                  <a:pt x="34" y="72"/>
                </a:cubicBezTo>
                <a:cubicBezTo>
                  <a:pt x="34" y="39"/>
                  <a:pt x="34" y="39"/>
                  <a:pt x="34" y="39"/>
                </a:cubicBezTo>
                <a:cubicBezTo>
                  <a:pt x="34" y="35"/>
                  <a:pt x="33" y="32"/>
                  <a:pt x="31" y="30"/>
                </a:cubicBezTo>
                <a:cubicBezTo>
                  <a:pt x="29" y="28"/>
                  <a:pt x="26" y="27"/>
                  <a:pt x="23" y="27"/>
                </a:cubicBezTo>
                <a:cubicBezTo>
                  <a:pt x="20" y="27"/>
                  <a:pt x="18" y="27"/>
                  <a:pt x="16" y="29"/>
                </a:cubicBezTo>
                <a:cubicBezTo>
                  <a:pt x="13" y="30"/>
                  <a:pt x="12" y="32"/>
                  <a:pt x="11" y="34"/>
                </a:cubicBezTo>
                <a:cubicBezTo>
                  <a:pt x="10" y="36"/>
                  <a:pt x="9" y="40"/>
                  <a:pt x="9" y="44"/>
                </a:cubicBezTo>
                <a:cubicBezTo>
                  <a:pt x="9" y="72"/>
                  <a:pt x="9" y="72"/>
                  <a:pt x="9" y="72"/>
                </a:cubicBezTo>
                <a:lnTo>
                  <a:pt x="0" y="7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9" name="íṡliďé">
            <a:extLst>
              <a:ext uri="{FF2B5EF4-FFF2-40B4-BE49-F238E27FC236}">
                <a16:creationId xmlns:a16="http://schemas.microsoft.com/office/drawing/2014/main" xmlns="" id="{DD4B6488-E8B4-4E97-8EA3-C68E9B91FFC8}"/>
              </a:ext>
            </a:extLst>
          </p:cNvPr>
          <p:cNvSpPr/>
          <p:nvPr/>
        </p:nvSpPr>
        <p:spPr bwMode="auto">
          <a:xfrm>
            <a:off x="1572861"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0" name="íṡľiḋé">
            <a:extLst>
              <a:ext uri="{FF2B5EF4-FFF2-40B4-BE49-F238E27FC236}">
                <a16:creationId xmlns:a16="http://schemas.microsoft.com/office/drawing/2014/main" xmlns="" id="{985CF00D-AE05-4F74-AE2D-D0A9DA390A38}"/>
              </a:ext>
            </a:extLst>
          </p:cNvPr>
          <p:cNvSpPr/>
          <p:nvPr/>
        </p:nvSpPr>
        <p:spPr bwMode="auto">
          <a:xfrm>
            <a:off x="1589695" y="4852820"/>
            <a:ext cx="32139" cy="41705"/>
          </a:xfrm>
          <a:custGeom>
            <a:avLst/>
            <a:gdLst>
              <a:gd name="T0" fmla="*/ 0 w 42"/>
              <a:gd name="T1" fmla="*/ 53 h 53"/>
              <a:gd name="T2" fmla="*/ 0 w 42"/>
              <a:gd name="T3" fmla="*/ 1 h 53"/>
              <a:gd name="T4" fmla="*/ 8 w 42"/>
              <a:gd name="T5" fmla="*/ 1 h 53"/>
              <a:gd name="T6" fmla="*/ 8 w 42"/>
              <a:gd name="T7" fmla="*/ 9 h 53"/>
              <a:gd name="T8" fmla="*/ 25 w 42"/>
              <a:gd name="T9" fmla="*/ 0 h 53"/>
              <a:gd name="T10" fmla="*/ 33 w 42"/>
              <a:gd name="T11" fmla="*/ 2 h 53"/>
              <a:gd name="T12" fmla="*/ 39 w 42"/>
              <a:gd name="T13" fmla="*/ 6 h 53"/>
              <a:gd name="T14" fmla="*/ 42 w 42"/>
              <a:gd name="T15" fmla="*/ 13 h 53"/>
              <a:gd name="T16" fmla="*/ 42 w 42"/>
              <a:gd name="T17" fmla="*/ 21 h 53"/>
              <a:gd name="T18" fmla="*/ 42 w 42"/>
              <a:gd name="T19" fmla="*/ 53 h 53"/>
              <a:gd name="T20" fmla="*/ 33 w 42"/>
              <a:gd name="T21" fmla="*/ 53 h 53"/>
              <a:gd name="T22" fmla="*/ 33 w 42"/>
              <a:gd name="T23" fmla="*/ 21 h 53"/>
              <a:gd name="T24" fmla="*/ 32 w 42"/>
              <a:gd name="T25" fmla="*/ 13 h 53"/>
              <a:gd name="T26" fmla="*/ 29 w 42"/>
              <a:gd name="T27" fmla="*/ 9 h 53"/>
              <a:gd name="T28" fmla="*/ 23 w 42"/>
              <a:gd name="T29" fmla="*/ 8 h 53"/>
              <a:gd name="T30" fmla="*/ 13 w 42"/>
              <a:gd name="T31" fmla="*/ 11 h 53"/>
              <a:gd name="T32" fmla="*/ 9 w 42"/>
              <a:gd name="T33" fmla="*/ 25 h 53"/>
              <a:gd name="T34" fmla="*/ 9 w 42"/>
              <a:gd name="T35" fmla="*/ 53 h 53"/>
              <a:gd name="T36" fmla="*/ 0 w 42"/>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3">
                <a:moveTo>
                  <a:pt x="0" y="53"/>
                </a:moveTo>
                <a:cubicBezTo>
                  <a:pt x="0" y="1"/>
                  <a:pt x="0" y="1"/>
                  <a:pt x="0" y="1"/>
                </a:cubicBezTo>
                <a:cubicBezTo>
                  <a:pt x="8" y="1"/>
                  <a:pt x="8" y="1"/>
                  <a:pt x="8" y="1"/>
                </a:cubicBezTo>
                <a:cubicBezTo>
                  <a:pt x="8" y="9"/>
                  <a:pt x="8" y="9"/>
                  <a:pt x="8" y="9"/>
                </a:cubicBezTo>
                <a:cubicBezTo>
                  <a:pt x="12" y="3"/>
                  <a:pt x="17" y="0"/>
                  <a:pt x="25" y="0"/>
                </a:cubicBezTo>
                <a:cubicBezTo>
                  <a:pt x="28" y="0"/>
                  <a:pt x="31" y="1"/>
                  <a:pt x="33" y="2"/>
                </a:cubicBezTo>
                <a:cubicBezTo>
                  <a:pt x="36" y="3"/>
                  <a:pt x="38" y="4"/>
                  <a:pt x="39" y="6"/>
                </a:cubicBezTo>
                <a:cubicBezTo>
                  <a:pt x="40" y="8"/>
                  <a:pt x="41" y="10"/>
                  <a:pt x="42" y="13"/>
                </a:cubicBezTo>
                <a:cubicBezTo>
                  <a:pt x="42" y="14"/>
                  <a:pt x="42" y="17"/>
                  <a:pt x="42" y="21"/>
                </a:cubicBezTo>
                <a:cubicBezTo>
                  <a:pt x="42" y="53"/>
                  <a:pt x="42" y="53"/>
                  <a:pt x="42" y="53"/>
                </a:cubicBezTo>
                <a:cubicBezTo>
                  <a:pt x="33" y="53"/>
                  <a:pt x="33" y="53"/>
                  <a:pt x="33" y="53"/>
                </a:cubicBezTo>
                <a:cubicBezTo>
                  <a:pt x="33" y="21"/>
                  <a:pt x="33" y="21"/>
                  <a:pt x="33" y="21"/>
                </a:cubicBezTo>
                <a:cubicBezTo>
                  <a:pt x="33" y="18"/>
                  <a:pt x="33" y="15"/>
                  <a:pt x="32" y="13"/>
                </a:cubicBezTo>
                <a:cubicBezTo>
                  <a:pt x="32" y="12"/>
                  <a:pt x="31" y="10"/>
                  <a:pt x="29" y="9"/>
                </a:cubicBezTo>
                <a:cubicBezTo>
                  <a:pt x="27" y="8"/>
                  <a:pt x="25" y="8"/>
                  <a:pt x="23" y="8"/>
                </a:cubicBezTo>
                <a:cubicBezTo>
                  <a:pt x="19" y="8"/>
                  <a:pt x="16" y="9"/>
                  <a:pt x="13" y="11"/>
                </a:cubicBezTo>
                <a:cubicBezTo>
                  <a:pt x="10" y="14"/>
                  <a:pt x="9" y="18"/>
                  <a:pt x="9" y="25"/>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1" name="íSļîde">
            <a:extLst>
              <a:ext uri="{FF2B5EF4-FFF2-40B4-BE49-F238E27FC236}">
                <a16:creationId xmlns:a16="http://schemas.microsoft.com/office/drawing/2014/main" xmlns="" id="{05D6F67C-2D26-494A-9DAE-373F6341E1A3}"/>
              </a:ext>
            </a:extLst>
          </p:cNvPr>
          <p:cNvSpPr/>
          <p:nvPr/>
        </p:nvSpPr>
        <p:spPr bwMode="auto">
          <a:xfrm>
            <a:off x="1630635" y="4852820"/>
            <a:ext cx="35965" cy="42852"/>
          </a:xfrm>
          <a:custGeom>
            <a:avLst/>
            <a:gdLst>
              <a:gd name="T0" fmla="*/ 37 w 47"/>
              <a:gd name="T1" fmla="*/ 47 h 54"/>
              <a:gd name="T2" fmla="*/ 27 w 47"/>
              <a:gd name="T3" fmla="*/ 52 h 54"/>
              <a:gd name="T4" fmla="*/ 18 w 47"/>
              <a:gd name="T5" fmla="*/ 54 h 54"/>
              <a:gd name="T6" fmla="*/ 4 w 47"/>
              <a:gd name="T7" fmla="*/ 50 h 54"/>
              <a:gd name="T8" fmla="*/ 0 w 47"/>
              <a:gd name="T9" fmla="*/ 39 h 54"/>
              <a:gd name="T10" fmla="*/ 2 w 47"/>
              <a:gd name="T11" fmla="*/ 32 h 54"/>
              <a:gd name="T12" fmla="*/ 6 w 47"/>
              <a:gd name="T13" fmla="*/ 27 h 54"/>
              <a:gd name="T14" fmla="*/ 12 w 47"/>
              <a:gd name="T15" fmla="*/ 24 h 54"/>
              <a:gd name="T16" fmla="*/ 20 w 47"/>
              <a:gd name="T17" fmla="*/ 23 h 54"/>
              <a:gd name="T18" fmla="*/ 36 w 47"/>
              <a:gd name="T19" fmla="*/ 20 h 54"/>
              <a:gd name="T20" fmla="*/ 36 w 47"/>
              <a:gd name="T21" fmla="*/ 18 h 54"/>
              <a:gd name="T22" fmla="*/ 33 w 47"/>
              <a:gd name="T23" fmla="*/ 10 h 54"/>
              <a:gd name="T24" fmla="*/ 23 w 47"/>
              <a:gd name="T25" fmla="*/ 7 h 54"/>
              <a:gd name="T26" fmla="*/ 14 w 47"/>
              <a:gd name="T27" fmla="*/ 9 h 54"/>
              <a:gd name="T28" fmla="*/ 10 w 47"/>
              <a:gd name="T29" fmla="*/ 17 h 54"/>
              <a:gd name="T30" fmla="*/ 1 w 47"/>
              <a:gd name="T31" fmla="*/ 16 h 54"/>
              <a:gd name="T32" fmla="*/ 5 w 47"/>
              <a:gd name="T33" fmla="*/ 7 h 54"/>
              <a:gd name="T34" fmla="*/ 13 w 47"/>
              <a:gd name="T35" fmla="*/ 2 h 54"/>
              <a:gd name="T36" fmla="*/ 25 w 47"/>
              <a:gd name="T37" fmla="*/ 0 h 54"/>
              <a:gd name="T38" fmla="*/ 35 w 47"/>
              <a:gd name="T39" fmla="*/ 2 h 54"/>
              <a:gd name="T40" fmla="*/ 42 w 47"/>
              <a:gd name="T41" fmla="*/ 5 h 54"/>
              <a:gd name="T42" fmla="*/ 44 w 47"/>
              <a:gd name="T43" fmla="*/ 11 h 54"/>
              <a:gd name="T44" fmla="*/ 45 w 47"/>
              <a:gd name="T45" fmla="*/ 20 h 54"/>
              <a:gd name="T46" fmla="*/ 45 w 47"/>
              <a:gd name="T47" fmla="*/ 31 h 54"/>
              <a:gd name="T48" fmla="*/ 45 w 47"/>
              <a:gd name="T49" fmla="*/ 47 h 54"/>
              <a:gd name="T50" fmla="*/ 47 w 47"/>
              <a:gd name="T51" fmla="*/ 53 h 54"/>
              <a:gd name="T52" fmla="*/ 38 w 47"/>
              <a:gd name="T53" fmla="*/ 53 h 54"/>
              <a:gd name="T54" fmla="*/ 37 w 47"/>
              <a:gd name="T55" fmla="*/ 47 h 54"/>
              <a:gd name="T56" fmla="*/ 36 w 47"/>
              <a:gd name="T57" fmla="*/ 27 h 54"/>
              <a:gd name="T58" fmla="*/ 22 w 47"/>
              <a:gd name="T59" fmla="*/ 30 h 54"/>
              <a:gd name="T60" fmla="*/ 14 w 47"/>
              <a:gd name="T61" fmla="*/ 32 h 54"/>
              <a:gd name="T62" fmla="*/ 10 w 47"/>
              <a:gd name="T63" fmla="*/ 35 h 54"/>
              <a:gd name="T64" fmla="*/ 9 w 47"/>
              <a:gd name="T65" fmla="*/ 39 h 54"/>
              <a:gd name="T66" fmla="*/ 12 w 47"/>
              <a:gd name="T67" fmla="*/ 45 h 54"/>
              <a:gd name="T68" fmla="*/ 20 w 47"/>
              <a:gd name="T69" fmla="*/ 47 h 54"/>
              <a:gd name="T70" fmla="*/ 29 w 47"/>
              <a:gd name="T71" fmla="*/ 45 h 54"/>
              <a:gd name="T72" fmla="*/ 34 w 47"/>
              <a:gd name="T73" fmla="*/ 39 h 54"/>
              <a:gd name="T74" fmla="*/ 36 w 47"/>
              <a:gd name="T75" fmla="*/ 30 h 54"/>
              <a:gd name="T76" fmla="*/ 36 w 47"/>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54">
                <a:moveTo>
                  <a:pt x="37" y="47"/>
                </a:moveTo>
                <a:cubicBezTo>
                  <a:pt x="33" y="49"/>
                  <a:pt x="30" y="51"/>
                  <a:pt x="27" y="52"/>
                </a:cubicBezTo>
                <a:cubicBezTo>
                  <a:pt x="24" y="54"/>
                  <a:pt x="21" y="54"/>
                  <a:pt x="18" y="54"/>
                </a:cubicBezTo>
                <a:cubicBezTo>
                  <a:pt x="12" y="54"/>
                  <a:pt x="7" y="53"/>
                  <a:pt x="4" y="50"/>
                </a:cubicBezTo>
                <a:cubicBezTo>
                  <a:pt x="1" y="47"/>
                  <a:pt x="0" y="44"/>
                  <a:pt x="0" y="39"/>
                </a:cubicBezTo>
                <a:cubicBezTo>
                  <a:pt x="0" y="37"/>
                  <a:pt x="0" y="34"/>
                  <a:pt x="2" y="32"/>
                </a:cubicBezTo>
                <a:cubicBezTo>
                  <a:pt x="3" y="30"/>
                  <a:pt x="4" y="29"/>
                  <a:pt x="6" y="27"/>
                </a:cubicBezTo>
                <a:cubicBezTo>
                  <a:pt x="8" y="26"/>
                  <a:pt x="10" y="25"/>
                  <a:pt x="12" y="24"/>
                </a:cubicBezTo>
                <a:cubicBezTo>
                  <a:pt x="14" y="24"/>
                  <a:pt x="17" y="24"/>
                  <a:pt x="20" y="23"/>
                </a:cubicBezTo>
                <a:cubicBezTo>
                  <a:pt x="27" y="22"/>
                  <a:pt x="32" y="21"/>
                  <a:pt x="36" y="20"/>
                </a:cubicBezTo>
                <a:cubicBezTo>
                  <a:pt x="36" y="19"/>
                  <a:pt x="36" y="18"/>
                  <a:pt x="36" y="18"/>
                </a:cubicBezTo>
                <a:cubicBezTo>
                  <a:pt x="36" y="14"/>
                  <a:pt x="35" y="12"/>
                  <a:pt x="33" y="10"/>
                </a:cubicBezTo>
                <a:cubicBezTo>
                  <a:pt x="31" y="8"/>
                  <a:pt x="28" y="7"/>
                  <a:pt x="23" y="7"/>
                </a:cubicBezTo>
                <a:cubicBezTo>
                  <a:pt x="19" y="7"/>
                  <a:pt x="16" y="8"/>
                  <a:pt x="14" y="9"/>
                </a:cubicBezTo>
                <a:cubicBezTo>
                  <a:pt x="12" y="11"/>
                  <a:pt x="11" y="13"/>
                  <a:pt x="10" y="17"/>
                </a:cubicBezTo>
                <a:cubicBezTo>
                  <a:pt x="1" y="16"/>
                  <a:pt x="1" y="16"/>
                  <a:pt x="1" y="16"/>
                </a:cubicBezTo>
                <a:cubicBezTo>
                  <a:pt x="2" y="12"/>
                  <a:pt x="3" y="9"/>
                  <a:pt x="5" y="7"/>
                </a:cubicBezTo>
                <a:cubicBezTo>
                  <a:pt x="7" y="5"/>
                  <a:pt x="10" y="3"/>
                  <a:pt x="13" y="2"/>
                </a:cubicBezTo>
                <a:cubicBezTo>
                  <a:pt x="16" y="1"/>
                  <a:pt x="20" y="0"/>
                  <a:pt x="25" y="0"/>
                </a:cubicBezTo>
                <a:cubicBezTo>
                  <a:pt x="29" y="0"/>
                  <a:pt x="33" y="0"/>
                  <a:pt x="35" y="2"/>
                </a:cubicBezTo>
                <a:cubicBezTo>
                  <a:pt x="38" y="3"/>
                  <a:pt x="40" y="4"/>
                  <a:pt x="42" y="5"/>
                </a:cubicBezTo>
                <a:cubicBezTo>
                  <a:pt x="43" y="7"/>
                  <a:pt x="44" y="9"/>
                  <a:pt x="44" y="11"/>
                </a:cubicBezTo>
                <a:cubicBezTo>
                  <a:pt x="45" y="13"/>
                  <a:pt x="45" y="16"/>
                  <a:pt x="45" y="20"/>
                </a:cubicBezTo>
                <a:cubicBezTo>
                  <a:pt x="45" y="31"/>
                  <a:pt x="45" y="31"/>
                  <a:pt x="45" y="31"/>
                </a:cubicBezTo>
                <a:cubicBezTo>
                  <a:pt x="45" y="39"/>
                  <a:pt x="45" y="45"/>
                  <a:pt x="45" y="47"/>
                </a:cubicBezTo>
                <a:cubicBezTo>
                  <a:pt x="46" y="49"/>
                  <a:pt x="46" y="51"/>
                  <a:pt x="47" y="53"/>
                </a:cubicBezTo>
                <a:cubicBezTo>
                  <a:pt x="38" y="53"/>
                  <a:pt x="38" y="53"/>
                  <a:pt x="38" y="53"/>
                </a:cubicBezTo>
                <a:cubicBezTo>
                  <a:pt x="37" y="51"/>
                  <a:pt x="37" y="49"/>
                  <a:pt x="37" y="47"/>
                </a:cubicBezTo>
                <a:close/>
                <a:moveTo>
                  <a:pt x="36" y="27"/>
                </a:moveTo>
                <a:cubicBezTo>
                  <a:pt x="33" y="28"/>
                  <a:pt x="28" y="29"/>
                  <a:pt x="22" y="30"/>
                </a:cubicBezTo>
                <a:cubicBezTo>
                  <a:pt x="18" y="31"/>
                  <a:pt x="15" y="31"/>
                  <a:pt x="14" y="32"/>
                </a:cubicBezTo>
                <a:cubicBezTo>
                  <a:pt x="12" y="33"/>
                  <a:pt x="11" y="34"/>
                  <a:pt x="10" y="35"/>
                </a:cubicBezTo>
                <a:cubicBezTo>
                  <a:pt x="10" y="36"/>
                  <a:pt x="9" y="37"/>
                  <a:pt x="9" y="39"/>
                </a:cubicBezTo>
                <a:cubicBezTo>
                  <a:pt x="9" y="41"/>
                  <a:pt x="10" y="43"/>
                  <a:pt x="12" y="45"/>
                </a:cubicBezTo>
                <a:cubicBezTo>
                  <a:pt x="14" y="46"/>
                  <a:pt x="16" y="47"/>
                  <a:pt x="20" y="47"/>
                </a:cubicBezTo>
                <a:cubicBezTo>
                  <a:pt x="23" y="47"/>
                  <a:pt x="26" y="46"/>
                  <a:pt x="29" y="45"/>
                </a:cubicBezTo>
                <a:cubicBezTo>
                  <a:pt x="31" y="44"/>
                  <a:pt x="33" y="41"/>
                  <a:pt x="34" y="39"/>
                </a:cubicBezTo>
                <a:cubicBezTo>
                  <a:pt x="35" y="37"/>
                  <a:pt x="36" y="34"/>
                  <a:pt x="36" y="30"/>
                </a:cubicBezTo>
                <a:lnTo>
                  <a:pt x="36" y="2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2" name="isḷíḋé">
            <a:extLst>
              <a:ext uri="{FF2B5EF4-FFF2-40B4-BE49-F238E27FC236}">
                <a16:creationId xmlns:a16="http://schemas.microsoft.com/office/drawing/2014/main" xmlns="" id="{185C073E-9B30-470D-AD7D-D7C48910E6DC}"/>
              </a:ext>
            </a:extLst>
          </p:cNvPr>
          <p:cNvSpPr/>
          <p:nvPr/>
        </p:nvSpPr>
        <p:spPr bwMode="auto">
          <a:xfrm>
            <a:off x="1687261" y="4837516"/>
            <a:ext cx="51652" cy="57009"/>
          </a:xfrm>
          <a:custGeom>
            <a:avLst/>
            <a:gdLst>
              <a:gd name="T0" fmla="*/ 0 w 67"/>
              <a:gd name="T1" fmla="*/ 72 h 72"/>
              <a:gd name="T2" fmla="*/ 27 w 67"/>
              <a:gd name="T3" fmla="*/ 0 h 72"/>
              <a:gd name="T4" fmla="*/ 37 w 67"/>
              <a:gd name="T5" fmla="*/ 0 h 72"/>
              <a:gd name="T6" fmla="*/ 67 w 67"/>
              <a:gd name="T7" fmla="*/ 72 h 72"/>
              <a:gd name="T8" fmla="*/ 56 w 67"/>
              <a:gd name="T9" fmla="*/ 72 h 72"/>
              <a:gd name="T10" fmla="*/ 48 w 67"/>
              <a:gd name="T11" fmla="*/ 50 h 72"/>
              <a:gd name="T12" fmla="*/ 18 w 67"/>
              <a:gd name="T13" fmla="*/ 50 h 72"/>
              <a:gd name="T14" fmla="*/ 10 w 67"/>
              <a:gd name="T15" fmla="*/ 72 h 72"/>
              <a:gd name="T16" fmla="*/ 0 w 67"/>
              <a:gd name="T17" fmla="*/ 72 h 72"/>
              <a:gd name="T18" fmla="*/ 20 w 67"/>
              <a:gd name="T19" fmla="*/ 43 h 72"/>
              <a:gd name="T20" fmla="*/ 45 w 67"/>
              <a:gd name="T21" fmla="*/ 43 h 72"/>
              <a:gd name="T22" fmla="*/ 37 w 67"/>
              <a:gd name="T23" fmla="*/ 23 h 72"/>
              <a:gd name="T24" fmla="*/ 32 w 67"/>
              <a:gd name="T25" fmla="*/ 8 h 72"/>
              <a:gd name="T26" fmla="*/ 28 w 67"/>
              <a:gd name="T27" fmla="*/ 22 h 72"/>
              <a:gd name="T28" fmla="*/ 20 w 67"/>
              <a:gd name="T29"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2">
                <a:moveTo>
                  <a:pt x="0" y="72"/>
                </a:moveTo>
                <a:cubicBezTo>
                  <a:pt x="27" y="0"/>
                  <a:pt x="27" y="0"/>
                  <a:pt x="27" y="0"/>
                </a:cubicBezTo>
                <a:cubicBezTo>
                  <a:pt x="37" y="0"/>
                  <a:pt x="37" y="0"/>
                  <a:pt x="37" y="0"/>
                </a:cubicBezTo>
                <a:cubicBezTo>
                  <a:pt x="67" y="72"/>
                  <a:pt x="67" y="72"/>
                  <a:pt x="67" y="72"/>
                </a:cubicBezTo>
                <a:cubicBezTo>
                  <a:pt x="56" y="72"/>
                  <a:pt x="56" y="72"/>
                  <a:pt x="56" y="72"/>
                </a:cubicBezTo>
                <a:cubicBezTo>
                  <a:pt x="48" y="50"/>
                  <a:pt x="48" y="50"/>
                  <a:pt x="48" y="50"/>
                </a:cubicBezTo>
                <a:cubicBezTo>
                  <a:pt x="18" y="50"/>
                  <a:pt x="18" y="50"/>
                  <a:pt x="18" y="50"/>
                </a:cubicBezTo>
                <a:cubicBezTo>
                  <a:pt x="10" y="72"/>
                  <a:pt x="10" y="72"/>
                  <a:pt x="10" y="72"/>
                </a:cubicBezTo>
                <a:lnTo>
                  <a:pt x="0" y="72"/>
                </a:lnTo>
                <a:close/>
                <a:moveTo>
                  <a:pt x="20" y="43"/>
                </a:moveTo>
                <a:cubicBezTo>
                  <a:pt x="45" y="43"/>
                  <a:pt x="45" y="43"/>
                  <a:pt x="45" y="43"/>
                </a:cubicBezTo>
                <a:cubicBezTo>
                  <a:pt x="37" y="23"/>
                  <a:pt x="37" y="23"/>
                  <a:pt x="37" y="23"/>
                </a:cubicBezTo>
                <a:cubicBezTo>
                  <a:pt x="35" y="17"/>
                  <a:pt x="33" y="12"/>
                  <a:pt x="32" y="8"/>
                </a:cubicBezTo>
                <a:cubicBezTo>
                  <a:pt x="31" y="13"/>
                  <a:pt x="30" y="17"/>
                  <a:pt x="28" y="22"/>
                </a:cubicBezTo>
                <a:lnTo>
                  <a:pt x="20" y="4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3" name="is1íďe">
            <a:extLst>
              <a:ext uri="{FF2B5EF4-FFF2-40B4-BE49-F238E27FC236}">
                <a16:creationId xmlns:a16="http://schemas.microsoft.com/office/drawing/2014/main" xmlns="" id="{571C929F-E062-4DF2-8871-4DE3FB1EF1F9}"/>
              </a:ext>
            </a:extLst>
          </p:cNvPr>
          <p:cNvSpPr/>
          <p:nvPr/>
        </p:nvSpPr>
        <p:spPr bwMode="auto">
          <a:xfrm>
            <a:off x="1741209" y="4852820"/>
            <a:ext cx="35583" cy="58539"/>
          </a:xfrm>
          <a:custGeom>
            <a:avLst/>
            <a:gdLst>
              <a:gd name="T0" fmla="*/ 2 w 46"/>
              <a:gd name="T1" fmla="*/ 57 h 74"/>
              <a:gd name="T2" fmla="*/ 10 w 46"/>
              <a:gd name="T3" fmla="*/ 58 h 74"/>
              <a:gd name="T4" fmla="*/ 13 w 46"/>
              <a:gd name="T5" fmla="*/ 64 h 74"/>
              <a:gd name="T6" fmla="*/ 22 w 46"/>
              <a:gd name="T7" fmla="*/ 67 h 74"/>
              <a:gd name="T8" fmla="*/ 31 w 46"/>
              <a:gd name="T9" fmla="*/ 64 h 74"/>
              <a:gd name="T10" fmla="*/ 36 w 46"/>
              <a:gd name="T11" fmla="*/ 57 h 74"/>
              <a:gd name="T12" fmla="*/ 37 w 46"/>
              <a:gd name="T13" fmla="*/ 46 h 74"/>
              <a:gd name="T14" fmla="*/ 22 w 46"/>
              <a:gd name="T15" fmla="*/ 53 h 74"/>
              <a:gd name="T16" fmla="*/ 6 w 46"/>
              <a:gd name="T17" fmla="*/ 45 h 74"/>
              <a:gd name="T18" fmla="*/ 0 w 46"/>
              <a:gd name="T19" fmla="*/ 27 h 74"/>
              <a:gd name="T20" fmla="*/ 3 w 46"/>
              <a:gd name="T21" fmla="*/ 13 h 74"/>
              <a:gd name="T22" fmla="*/ 10 w 46"/>
              <a:gd name="T23" fmla="*/ 3 h 74"/>
              <a:gd name="T24" fmla="*/ 22 w 46"/>
              <a:gd name="T25" fmla="*/ 0 h 74"/>
              <a:gd name="T26" fmla="*/ 37 w 46"/>
              <a:gd name="T27" fmla="*/ 7 h 74"/>
              <a:gd name="T28" fmla="*/ 37 w 46"/>
              <a:gd name="T29" fmla="*/ 1 h 74"/>
              <a:gd name="T30" fmla="*/ 46 w 46"/>
              <a:gd name="T31" fmla="*/ 1 h 74"/>
              <a:gd name="T32" fmla="*/ 46 w 46"/>
              <a:gd name="T33" fmla="*/ 46 h 74"/>
              <a:gd name="T34" fmla="*/ 43 w 46"/>
              <a:gd name="T35" fmla="*/ 63 h 74"/>
              <a:gd name="T36" fmla="*/ 35 w 46"/>
              <a:gd name="T37" fmla="*/ 71 h 74"/>
              <a:gd name="T38" fmla="*/ 22 w 46"/>
              <a:gd name="T39" fmla="*/ 74 h 74"/>
              <a:gd name="T40" fmla="*/ 7 w 46"/>
              <a:gd name="T41" fmla="*/ 70 h 74"/>
              <a:gd name="T42" fmla="*/ 2 w 46"/>
              <a:gd name="T43" fmla="*/ 57 h 74"/>
              <a:gd name="T44" fmla="*/ 9 w 46"/>
              <a:gd name="T45" fmla="*/ 26 h 74"/>
              <a:gd name="T46" fmla="*/ 13 w 46"/>
              <a:gd name="T47" fmla="*/ 41 h 74"/>
              <a:gd name="T48" fmla="*/ 23 w 46"/>
              <a:gd name="T49" fmla="*/ 46 h 74"/>
              <a:gd name="T50" fmla="*/ 33 w 46"/>
              <a:gd name="T51" fmla="*/ 41 h 74"/>
              <a:gd name="T52" fmla="*/ 37 w 46"/>
              <a:gd name="T53" fmla="*/ 26 h 74"/>
              <a:gd name="T54" fmla="*/ 33 w 46"/>
              <a:gd name="T55" fmla="*/ 12 h 74"/>
              <a:gd name="T56" fmla="*/ 23 w 46"/>
              <a:gd name="T57" fmla="*/ 7 h 74"/>
              <a:gd name="T58" fmla="*/ 13 w 46"/>
              <a:gd name="T59" fmla="*/ 12 h 74"/>
              <a:gd name="T60" fmla="*/ 9 w 46"/>
              <a:gd name="T61"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74">
                <a:moveTo>
                  <a:pt x="2" y="57"/>
                </a:moveTo>
                <a:cubicBezTo>
                  <a:pt x="10" y="58"/>
                  <a:pt x="10" y="58"/>
                  <a:pt x="10" y="58"/>
                </a:cubicBezTo>
                <a:cubicBezTo>
                  <a:pt x="11" y="61"/>
                  <a:pt x="12" y="63"/>
                  <a:pt x="13" y="64"/>
                </a:cubicBezTo>
                <a:cubicBezTo>
                  <a:pt x="15" y="66"/>
                  <a:pt x="18" y="67"/>
                  <a:pt x="22" y="67"/>
                </a:cubicBezTo>
                <a:cubicBezTo>
                  <a:pt x="26" y="67"/>
                  <a:pt x="29" y="66"/>
                  <a:pt x="31" y="64"/>
                </a:cubicBezTo>
                <a:cubicBezTo>
                  <a:pt x="34" y="63"/>
                  <a:pt x="35" y="60"/>
                  <a:pt x="36" y="57"/>
                </a:cubicBezTo>
                <a:cubicBezTo>
                  <a:pt x="36" y="56"/>
                  <a:pt x="37" y="52"/>
                  <a:pt x="37" y="46"/>
                </a:cubicBezTo>
                <a:cubicBezTo>
                  <a:pt x="33" y="51"/>
                  <a:pt x="28" y="53"/>
                  <a:pt x="22" y="53"/>
                </a:cubicBezTo>
                <a:cubicBezTo>
                  <a:pt x="15" y="53"/>
                  <a:pt x="10" y="50"/>
                  <a:pt x="6" y="45"/>
                </a:cubicBezTo>
                <a:cubicBezTo>
                  <a:pt x="2" y="40"/>
                  <a:pt x="0" y="34"/>
                  <a:pt x="0" y="27"/>
                </a:cubicBezTo>
                <a:cubicBezTo>
                  <a:pt x="0" y="22"/>
                  <a:pt x="1" y="17"/>
                  <a:pt x="3" y="13"/>
                </a:cubicBezTo>
                <a:cubicBezTo>
                  <a:pt x="4" y="9"/>
                  <a:pt x="7" y="6"/>
                  <a:pt x="10" y="3"/>
                </a:cubicBezTo>
                <a:cubicBezTo>
                  <a:pt x="14" y="1"/>
                  <a:pt x="18" y="0"/>
                  <a:pt x="22" y="0"/>
                </a:cubicBezTo>
                <a:cubicBezTo>
                  <a:pt x="28" y="0"/>
                  <a:pt x="33" y="2"/>
                  <a:pt x="37" y="7"/>
                </a:cubicBezTo>
                <a:cubicBezTo>
                  <a:pt x="37" y="1"/>
                  <a:pt x="37" y="1"/>
                  <a:pt x="37" y="1"/>
                </a:cubicBezTo>
                <a:cubicBezTo>
                  <a:pt x="46" y="1"/>
                  <a:pt x="46" y="1"/>
                  <a:pt x="46" y="1"/>
                </a:cubicBezTo>
                <a:cubicBezTo>
                  <a:pt x="46" y="46"/>
                  <a:pt x="46" y="46"/>
                  <a:pt x="46" y="46"/>
                </a:cubicBezTo>
                <a:cubicBezTo>
                  <a:pt x="46" y="54"/>
                  <a:pt x="45" y="60"/>
                  <a:pt x="43" y="63"/>
                </a:cubicBezTo>
                <a:cubicBezTo>
                  <a:pt x="41" y="66"/>
                  <a:pt x="39" y="69"/>
                  <a:pt x="35" y="71"/>
                </a:cubicBezTo>
                <a:cubicBezTo>
                  <a:pt x="32" y="73"/>
                  <a:pt x="27" y="74"/>
                  <a:pt x="22" y="74"/>
                </a:cubicBezTo>
                <a:cubicBezTo>
                  <a:pt x="16" y="74"/>
                  <a:pt x="11" y="73"/>
                  <a:pt x="7" y="70"/>
                </a:cubicBezTo>
                <a:cubicBezTo>
                  <a:pt x="3" y="67"/>
                  <a:pt x="2" y="63"/>
                  <a:pt x="2" y="57"/>
                </a:cubicBezTo>
                <a:close/>
                <a:moveTo>
                  <a:pt x="9" y="26"/>
                </a:moveTo>
                <a:cubicBezTo>
                  <a:pt x="9" y="33"/>
                  <a:pt x="10" y="38"/>
                  <a:pt x="13" y="41"/>
                </a:cubicBezTo>
                <a:cubicBezTo>
                  <a:pt x="16" y="44"/>
                  <a:pt x="19" y="46"/>
                  <a:pt x="23" y="46"/>
                </a:cubicBezTo>
                <a:cubicBezTo>
                  <a:pt x="27" y="46"/>
                  <a:pt x="31" y="44"/>
                  <a:pt x="33" y="41"/>
                </a:cubicBezTo>
                <a:cubicBezTo>
                  <a:pt x="36" y="38"/>
                  <a:pt x="37" y="33"/>
                  <a:pt x="37" y="26"/>
                </a:cubicBezTo>
                <a:cubicBezTo>
                  <a:pt x="37" y="20"/>
                  <a:pt x="36" y="15"/>
                  <a:pt x="33" y="12"/>
                </a:cubicBezTo>
                <a:cubicBezTo>
                  <a:pt x="30" y="9"/>
                  <a:pt x="27" y="7"/>
                  <a:pt x="23" y="7"/>
                </a:cubicBezTo>
                <a:cubicBezTo>
                  <a:pt x="19" y="7"/>
                  <a:pt x="16" y="9"/>
                  <a:pt x="13" y="12"/>
                </a:cubicBezTo>
                <a:cubicBezTo>
                  <a:pt x="10" y="15"/>
                  <a:pt x="9" y="20"/>
                  <a:pt x="9" y="2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4" name="işḻïďê">
            <a:extLst>
              <a:ext uri="{FF2B5EF4-FFF2-40B4-BE49-F238E27FC236}">
                <a16:creationId xmlns:a16="http://schemas.microsoft.com/office/drawing/2014/main" xmlns="" id="{DD76FB23-F621-4E21-9C0A-EA602AE25A16}"/>
              </a:ext>
            </a:extLst>
          </p:cNvPr>
          <p:cNvSpPr/>
          <p:nvPr/>
        </p:nvSpPr>
        <p:spPr bwMode="auto">
          <a:xfrm>
            <a:off x="1786739" y="4852820"/>
            <a:ext cx="21426" cy="41705"/>
          </a:xfrm>
          <a:custGeom>
            <a:avLst/>
            <a:gdLst>
              <a:gd name="T0" fmla="*/ 0 w 28"/>
              <a:gd name="T1" fmla="*/ 53 h 53"/>
              <a:gd name="T2" fmla="*/ 0 w 28"/>
              <a:gd name="T3" fmla="*/ 1 h 53"/>
              <a:gd name="T4" fmla="*/ 8 w 28"/>
              <a:gd name="T5" fmla="*/ 1 h 53"/>
              <a:gd name="T6" fmla="*/ 8 w 28"/>
              <a:gd name="T7" fmla="*/ 9 h 53"/>
              <a:gd name="T8" fmla="*/ 13 w 28"/>
              <a:gd name="T9" fmla="*/ 2 h 53"/>
              <a:gd name="T10" fmla="*/ 19 w 28"/>
              <a:gd name="T11" fmla="*/ 0 h 53"/>
              <a:gd name="T12" fmla="*/ 28 w 28"/>
              <a:gd name="T13" fmla="*/ 3 h 53"/>
              <a:gd name="T14" fmla="*/ 25 w 28"/>
              <a:gd name="T15" fmla="*/ 11 h 53"/>
              <a:gd name="T16" fmla="*/ 18 w 28"/>
              <a:gd name="T17" fmla="*/ 9 h 53"/>
              <a:gd name="T18" fmla="*/ 13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3" y="2"/>
                </a:cubicBezTo>
                <a:cubicBezTo>
                  <a:pt x="15" y="1"/>
                  <a:pt x="17" y="0"/>
                  <a:pt x="19" y="0"/>
                </a:cubicBezTo>
                <a:cubicBezTo>
                  <a:pt x="22" y="0"/>
                  <a:pt x="25" y="1"/>
                  <a:pt x="28" y="3"/>
                </a:cubicBezTo>
                <a:cubicBezTo>
                  <a:pt x="25" y="11"/>
                  <a:pt x="25" y="11"/>
                  <a:pt x="25" y="11"/>
                </a:cubicBezTo>
                <a:cubicBezTo>
                  <a:pt x="23" y="10"/>
                  <a:pt x="21" y="9"/>
                  <a:pt x="18" y="9"/>
                </a:cubicBezTo>
                <a:cubicBezTo>
                  <a:pt x="17" y="9"/>
                  <a:pt x="15" y="10"/>
                  <a:pt x="13"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5" name="iṩļiḋé">
            <a:extLst>
              <a:ext uri="{FF2B5EF4-FFF2-40B4-BE49-F238E27FC236}">
                <a16:creationId xmlns:a16="http://schemas.microsoft.com/office/drawing/2014/main" xmlns="" id="{CE411702-9AA9-47D3-B402-AF023DEDFE25}"/>
              </a:ext>
            </a:extLst>
          </p:cNvPr>
          <p:cNvSpPr/>
          <p:nvPr/>
        </p:nvSpPr>
        <p:spPr bwMode="auto">
          <a:xfrm>
            <a:off x="1811991"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6" name="ïsľïḍé">
            <a:extLst>
              <a:ext uri="{FF2B5EF4-FFF2-40B4-BE49-F238E27FC236}">
                <a16:creationId xmlns:a16="http://schemas.microsoft.com/office/drawing/2014/main" xmlns="" id="{00B871F2-F5A6-4706-95BB-48C089D859A0}"/>
              </a:ext>
            </a:extLst>
          </p:cNvPr>
          <p:cNvSpPr/>
          <p:nvPr/>
        </p:nvSpPr>
        <p:spPr bwMode="auto">
          <a:xfrm>
            <a:off x="1826913" y="4852820"/>
            <a:ext cx="35200" cy="42852"/>
          </a:xfrm>
          <a:custGeom>
            <a:avLst/>
            <a:gdLst>
              <a:gd name="T0" fmla="*/ 37 w 46"/>
              <a:gd name="T1" fmla="*/ 34 h 54"/>
              <a:gd name="T2" fmla="*/ 46 w 46"/>
              <a:gd name="T3" fmla="*/ 35 h 54"/>
              <a:gd name="T4" fmla="*/ 38 w 46"/>
              <a:gd name="T5" fmla="*/ 49 h 54"/>
              <a:gd name="T6" fmla="*/ 24 w 46"/>
              <a:gd name="T7" fmla="*/ 54 h 54"/>
              <a:gd name="T8" fmla="*/ 7 w 46"/>
              <a:gd name="T9" fmla="*/ 47 h 54"/>
              <a:gd name="T10" fmla="*/ 0 w 46"/>
              <a:gd name="T11" fmla="*/ 27 h 54"/>
              <a:gd name="T12" fmla="*/ 3 w 46"/>
              <a:gd name="T13" fmla="*/ 13 h 54"/>
              <a:gd name="T14" fmla="*/ 12 w 46"/>
              <a:gd name="T15" fmla="*/ 3 h 54"/>
              <a:gd name="T16" fmla="*/ 24 w 46"/>
              <a:gd name="T17" fmla="*/ 0 h 54"/>
              <a:gd name="T18" fmla="*/ 38 w 46"/>
              <a:gd name="T19" fmla="*/ 4 h 54"/>
              <a:gd name="T20" fmla="*/ 45 w 46"/>
              <a:gd name="T21" fmla="*/ 16 h 54"/>
              <a:gd name="T22" fmla="*/ 36 w 46"/>
              <a:gd name="T23" fmla="*/ 18 h 54"/>
              <a:gd name="T24" fmla="*/ 32 w 46"/>
              <a:gd name="T25" fmla="*/ 10 h 54"/>
              <a:gd name="T26" fmla="*/ 24 w 46"/>
              <a:gd name="T27" fmla="*/ 7 h 54"/>
              <a:gd name="T28" fmla="*/ 14 w 46"/>
              <a:gd name="T29" fmla="*/ 12 h 54"/>
              <a:gd name="T30" fmla="*/ 9 w 46"/>
              <a:gd name="T31" fmla="*/ 27 h 54"/>
              <a:gd name="T32" fmla="*/ 13 w 46"/>
              <a:gd name="T33" fmla="*/ 42 h 54"/>
              <a:gd name="T34" fmla="*/ 24 w 46"/>
              <a:gd name="T35" fmla="*/ 47 h 54"/>
              <a:gd name="T36" fmla="*/ 33 w 46"/>
              <a:gd name="T37" fmla="*/ 44 h 54"/>
              <a:gd name="T38" fmla="*/ 37 w 46"/>
              <a:gd name="T3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4">
                <a:moveTo>
                  <a:pt x="37" y="34"/>
                </a:moveTo>
                <a:cubicBezTo>
                  <a:pt x="46" y="35"/>
                  <a:pt x="46" y="35"/>
                  <a:pt x="46" y="35"/>
                </a:cubicBezTo>
                <a:cubicBezTo>
                  <a:pt x="45" y="41"/>
                  <a:pt x="42" y="46"/>
                  <a:pt x="38" y="49"/>
                </a:cubicBezTo>
                <a:cubicBezTo>
                  <a:pt x="34" y="52"/>
                  <a:pt x="30" y="54"/>
                  <a:pt x="24" y="54"/>
                </a:cubicBezTo>
                <a:cubicBezTo>
                  <a:pt x="17" y="54"/>
                  <a:pt x="11" y="52"/>
                  <a:pt x="7" y="47"/>
                </a:cubicBezTo>
                <a:cubicBezTo>
                  <a:pt x="3" y="43"/>
                  <a:pt x="0" y="36"/>
                  <a:pt x="0" y="27"/>
                </a:cubicBezTo>
                <a:cubicBezTo>
                  <a:pt x="0" y="22"/>
                  <a:pt x="1" y="17"/>
                  <a:pt x="3" y="13"/>
                </a:cubicBezTo>
                <a:cubicBezTo>
                  <a:pt x="5" y="8"/>
                  <a:pt x="8" y="5"/>
                  <a:pt x="12" y="3"/>
                </a:cubicBezTo>
                <a:cubicBezTo>
                  <a:pt x="15" y="1"/>
                  <a:pt x="20" y="0"/>
                  <a:pt x="24" y="0"/>
                </a:cubicBezTo>
                <a:cubicBezTo>
                  <a:pt x="30" y="0"/>
                  <a:pt x="34" y="1"/>
                  <a:pt x="38" y="4"/>
                </a:cubicBezTo>
                <a:cubicBezTo>
                  <a:pt x="41" y="7"/>
                  <a:pt x="44" y="11"/>
                  <a:pt x="45" y="16"/>
                </a:cubicBezTo>
                <a:cubicBezTo>
                  <a:pt x="36" y="18"/>
                  <a:pt x="36" y="18"/>
                  <a:pt x="36" y="18"/>
                </a:cubicBezTo>
                <a:cubicBezTo>
                  <a:pt x="35" y="14"/>
                  <a:pt x="34" y="12"/>
                  <a:pt x="32" y="10"/>
                </a:cubicBezTo>
                <a:cubicBezTo>
                  <a:pt x="30" y="8"/>
                  <a:pt x="27" y="7"/>
                  <a:pt x="24" y="7"/>
                </a:cubicBezTo>
                <a:cubicBezTo>
                  <a:pt x="20" y="7"/>
                  <a:pt x="16" y="9"/>
                  <a:pt x="14" y="12"/>
                </a:cubicBezTo>
                <a:cubicBezTo>
                  <a:pt x="11" y="15"/>
                  <a:pt x="9" y="20"/>
                  <a:pt x="9" y="27"/>
                </a:cubicBezTo>
                <a:cubicBezTo>
                  <a:pt x="9" y="34"/>
                  <a:pt x="11" y="39"/>
                  <a:pt x="13" y="42"/>
                </a:cubicBezTo>
                <a:cubicBezTo>
                  <a:pt x="16" y="45"/>
                  <a:pt x="20" y="47"/>
                  <a:pt x="24" y="47"/>
                </a:cubicBezTo>
                <a:cubicBezTo>
                  <a:pt x="27" y="47"/>
                  <a:pt x="30" y="46"/>
                  <a:pt x="33" y="44"/>
                </a:cubicBezTo>
                <a:cubicBezTo>
                  <a:pt x="35" y="42"/>
                  <a:pt x="36" y="38"/>
                  <a:pt x="37" y="3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7" name="iṥ1ïḋê">
            <a:extLst>
              <a:ext uri="{FF2B5EF4-FFF2-40B4-BE49-F238E27FC236}">
                <a16:creationId xmlns:a16="http://schemas.microsoft.com/office/drawing/2014/main" xmlns="" id="{C1778F09-4D9D-431F-873C-03D5184A68D1}"/>
              </a:ext>
            </a:extLst>
          </p:cNvPr>
          <p:cNvSpPr/>
          <p:nvPr/>
        </p:nvSpPr>
        <p:spPr bwMode="auto">
          <a:xfrm>
            <a:off x="1867470" y="4853585"/>
            <a:ext cx="32522" cy="42087"/>
          </a:xfrm>
          <a:custGeom>
            <a:avLst/>
            <a:gdLst>
              <a:gd name="T0" fmla="*/ 34 w 42"/>
              <a:gd name="T1" fmla="*/ 52 h 53"/>
              <a:gd name="T2" fmla="*/ 34 w 42"/>
              <a:gd name="T3" fmla="*/ 44 h 53"/>
              <a:gd name="T4" fmla="*/ 18 w 42"/>
              <a:gd name="T5" fmla="*/ 53 h 53"/>
              <a:gd name="T6" fmla="*/ 9 w 42"/>
              <a:gd name="T7" fmla="*/ 51 h 53"/>
              <a:gd name="T8" fmla="*/ 3 w 42"/>
              <a:gd name="T9" fmla="*/ 47 h 53"/>
              <a:gd name="T10" fmla="*/ 0 w 42"/>
              <a:gd name="T11" fmla="*/ 40 h 53"/>
              <a:gd name="T12" fmla="*/ 0 w 42"/>
              <a:gd name="T13" fmla="*/ 32 h 53"/>
              <a:gd name="T14" fmla="*/ 0 w 42"/>
              <a:gd name="T15" fmla="*/ 0 h 53"/>
              <a:gd name="T16" fmla="*/ 9 w 42"/>
              <a:gd name="T17" fmla="*/ 0 h 53"/>
              <a:gd name="T18" fmla="*/ 9 w 42"/>
              <a:gd name="T19" fmla="*/ 29 h 53"/>
              <a:gd name="T20" fmla="*/ 9 w 42"/>
              <a:gd name="T21" fmla="*/ 38 h 53"/>
              <a:gd name="T22" fmla="*/ 13 w 42"/>
              <a:gd name="T23" fmla="*/ 44 h 53"/>
              <a:gd name="T24" fmla="*/ 19 w 42"/>
              <a:gd name="T25" fmla="*/ 46 h 53"/>
              <a:gd name="T26" fmla="*/ 27 w 42"/>
              <a:gd name="T27" fmla="*/ 44 h 53"/>
              <a:gd name="T28" fmla="*/ 32 w 42"/>
              <a:gd name="T29" fmla="*/ 38 h 53"/>
              <a:gd name="T30" fmla="*/ 33 w 42"/>
              <a:gd name="T31" fmla="*/ 28 h 53"/>
              <a:gd name="T32" fmla="*/ 33 w 42"/>
              <a:gd name="T33" fmla="*/ 0 h 53"/>
              <a:gd name="T34" fmla="*/ 42 w 42"/>
              <a:gd name="T35" fmla="*/ 0 h 53"/>
              <a:gd name="T36" fmla="*/ 42 w 42"/>
              <a:gd name="T37" fmla="*/ 52 h 53"/>
              <a:gd name="T38" fmla="*/ 34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4" y="52"/>
                </a:moveTo>
                <a:cubicBezTo>
                  <a:pt x="34" y="44"/>
                  <a:pt x="34" y="44"/>
                  <a:pt x="34" y="44"/>
                </a:cubicBezTo>
                <a:cubicBezTo>
                  <a:pt x="30" y="50"/>
                  <a:pt x="24" y="53"/>
                  <a:pt x="18" y="53"/>
                </a:cubicBezTo>
                <a:cubicBezTo>
                  <a:pt x="14" y="53"/>
                  <a:pt x="12" y="53"/>
                  <a:pt x="9" y="51"/>
                </a:cubicBezTo>
                <a:cubicBezTo>
                  <a:pt x="6" y="50"/>
                  <a:pt x="4" y="49"/>
                  <a:pt x="3" y="47"/>
                </a:cubicBezTo>
                <a:cubicBezTo>
                  <a:pt x="2" y="45"/>
                  <a:pt x="1" y="43"/>
                  <a:pt x="0" y="40"/>
                </a:cubicBezTo>
                <a:cubicBezTo>
                  <a:pt x="0" y="39"/>
                  <a:pt x="0" y="36"/>
                  <a:pt x="0" y="32"/>
                </a:cubicBezTo>
                <a:cubicBezTo>
                  <a:pt x="0" y="0"/>
                  <a:pt x="0" y="0"/>
                  <a:pt x="0" y="0"/>
                </a:cubicBezTo>
                <a:cubicBezTo>
                  <a:pt x="9" y="0"/>
                  <a:pt x="9" y="0"/>
                  <a:pt x="9" y="0"/>
                </a:cubicBezTo>
                <a:cubicBezTo>
                  <a:pt x="9" y="29"/>
                  <a:pt x="9" y="29"/>
                  <a:pt x="9" y="29"/>
                </a:cubicBezTo>
                <a:cubicBezTo>
                  <a:pt x="9" y="33"/>
                  <a:pt x="9" y="37"/>
                  <a:pt x="9" y="38"/>
                </a:cubicBezTo>
                <a:cubicBezTo>
                  <a:pt x="10" y="40"/>
                  <a:pt x="11" y="42"/>
                  <a:pt x="13" y="44"/>
                </a:cubicBezTo>
                <a:cubicBezTo>
                  <a:pt x="14" y="45"/>
                  <a:pt x="17" y="46"/>
                  <a:pt x="19" y="46"/>
                </a:cubicBezTo>
                <a:cubicBezTo>
                  <a:pt x="22" y="46"/>
                  <a:pt x="24" y="45"/>
                  <a:pt x="27" y="44"/>
                </a:cubicBezTo>
                <a:cubicBezTo>
                  <a:pt x="29" y="42"/>
                  <a:pt x="31" y="40"/>
                  <a:pt x="32" y="38"/>
                </a:cubicBezTo>
                <a:cubicBezTo>
                  <a:pt x="33" y="36"/>
                  <a:pt x="33" y="32"/>
                  <a:pt x="33" y="28"/>
                </a:cubicBezTo>
                <a:cubicBezTo>
                  <a:pt x="33" y="0"/>
                  <a:pt x="33" y="0"/>
                  <a:pt x="33" y="0"/>
                </a:cubicBezTo>
                <a:cubicBezTo>
                  <a:pt x="42" y="0"/>
                  <a:pt x="42" y="0"/>
                  <a:pt x="42" y="0"/>
                </a:cubicBezTo>
                <a:cubicBezTo>
                  <a:pt x="42" y="52"/>
                  <a:pt x="42" y="52"/>
                  <a:pt x="42" y="52"/>
                </a:cubicBezTo>
                <a:lnTo>
                  <a:pt x="34"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8" name="ïş1îdê">
            <a:extLst>
              <a:ext uri="{FF2B5EF4-FFF2-40B4-BE49-F238E27FC236}">
                <a16:creationId xmlns:a16="http://schemas.microsoft.com/office/drawing/2014/main" xmlns="" id="{8F7D3C86-516A-42A6-92EF-54A5624EA5AB}"/>
              </a:ext>
            </a:extLst>
          </p:cNvPr>
          <p:cNvSpPr/>
          <p:nvPr/>
        </p:nvSpPr>
        <p:spPr bwMode="auto">
          <a:xfrm>
            <a:off x="1909939" y="4837516"/>
            <a:ext cx="6887" cy="570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9" name="íSļíďè">
            <a:extLst>
              <a:ext uri="{FF2B5EF4-FFF2-40B4-BE49-F238E27FC236}">
                <a16:creationId xmlns:a16="http://schemas.microsoft.com/office/drawing/2014/main" xmlns="" id="{1A30042F-864D-4D29-B15A-94A6AE5A1BEC}"/>
              </a:ext>
            </a:extLst>
          </p:cNvPr>
          <p:cNvSpPr/>
          <p:nvPr/>
        </p:nvSpPr>
        <p:spPr bwMode="auto">
          <a:xfrm>
            <a:off x="1923713" y="4839046"/>
            <a:ext cx="19130" cy="56626"/>
          </a:xfrm>
          <a:custGeom>
            <a:avLst/>
            <a:gdLst>
              <a:gd name="T0" fmla="*/ 24 w 25"/>
              <a:gd name="T1" fmla="*/ 62 h 71"/>
              <a:gd name="T2" fmla="*/ 25 w 25"/>
              <a:gd name="T3" fmla="*/ 70 h 71"/>
              <a:gd name="T4" fmla="*/ 19 w 25"/>
              <a:gd name="T5" fmla="*/ 71 h 71"/>
              <a:gd name="T6" fmla="*/ 11 w 25"/>
              <a:gd name="T7" fmla="*/ 69 h 71"/>
              <a:gd name="T8" fmla="*/ 7 w 25"/>
              <a:gd name="T9" fmla="*/ 65 h 71"/>
              <a:gd name="T10" fmla="*/ 6 w 25"/>
              <a:gd name="T11" fmla="*/ 55 h 71"/>
              <a:gd name="T12" fmla="*/ 6 w 25"/>
              <a:gd name="T13" fmla="*/ 25 h 71"/>
              <a:gd name="T14" fmla="*/ 0 w 25"/>
              <a:gd name="T15" fmla="*/ 25 h 71"/>
              <a:gd name="T16" fmla="*/ 0 w 25"/>
              <a:gd name="T17" fmla="*/ 18 h 71"/>
              <a:gd name="T18" fmla="*/ 6 w 25"/>
              <a:gd name="T19" fmla="*/ 18 h 71"/>
              <a:gd name="T20" fmla="*/ 6 w 25"/>
              <a:gd name="T21" fmla="*/ 5 h 71"/>
              <a:gd name="T22" fmla="*/ 15 w 25"/>
              <a:gd name="T23" fmla="*/ 0 h 71"/>
              <a:gd name="T24" fmla="*/ 15 w 25"/>
              <a:gd name="T25" fmla="*/ 18 h 71"/>
              <a:gd name="T26" fmla="*/ 24 w 25"/>
              <a:gd name="T27" fmla="*/ 18 h 71"/>
              <a:gd name="T28" fmla="*/ 24 w 25"/>
              <a:gd name="T29" fmla="*/ 25 h 71"/>
              <a:gd name="T30" fmla="*/ 15 w 25"/>
              <a:gd name="T31" fmla="*/ 25 h 71"/>
              <a:gd name="T32" fmla="*/ 15 w 25"/>
              <a:gd name="T33" fmla="*/ 55 h 71"/>
              <a:gd name="T34" fmla="*/ 16 w 25"/>
              <a:gd name="T35" fmla="*/ 60 h 71"/>
              <a:gd name="T36" fmla="*/ 17 w 25"/>
              <a:gd name="T37" fmla="*/ 62 h 71"/>
              <a:gd name="T38" fmla="*/ 20 w 25"/>
              <a:gd name="T39" fmla="*/ 62 h 71"/>
              <a:gd name="T40" fmla="*/ 24 w 25"/>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1">
                <a:moveTo>
                  <a:pt x="24" y="62"/>
                </a:moveTo>
                <a:cubicBezTo>
                  <a:pt x="25" y="70"/>
                  <a:pt x="25" y="70"/>
                  <a:pt x="25" y="70"/>
                </a:cubicBezTo>
                <a:cubicBezTo>
                  <a:pt x="23" y="70"/>
                  <a:pt x="20" y="71"/>
                  <a:pt x="19" y="71"/>
                </a:cubicBezTo>
                <a:cubicBezTo>
                  <a:pt x="15" y="71"/>
                  <a:pt x="13" y="70"/>
                  <a:pt x="11" y="69"/>
                </a:cubicBezTo>
                <a:cubicBezTo>
                  <a:pt x="9" y="68"/>
                  <a:pt x="8" y="67"/>
                  <a:pt x="7" y="65"/>
                </a:cubicBezTo>
                <a:cubicBezTo>
                  <a:pt x="7" y="63"/>
                  <a:pt x="6" y="60"/>
                  <a:pt x="6" y="55"/>
                </a:cubicBezTo>
                <a:cubicBezTo>
                  <a:pt x="6" y="25"/>
                  <a:pt x="6" y="25"/>
                  <a:pt x="6" y="25"/>
                </a:cubicBezTo>
                <a:cubicBezTo>
                  <a:pt x="0" y="25"/>
                  <a:pt x="0" y="25"/>
                  <a:pt x="0" y="25"/>
                </a:cubicBezTo>
                <a:cubicBezTo>
                  <a:pt x="0" y="18"/>
                  <a:pt x="0" y="18"/>
                  <a:pt x="0" y="18"/>
                </a:cubicBezTo>
                <a:cubicBezTo>
                  <a:pt x="6" y="18"/>
                  <a:pt x="6" y="18"/>
                  <a:pt x="6" y="18"/>
                </a:cubicBezTo>
                <a:cubicBezTo>
                  <a:pt x="6" y="5"/>
                  <a:pt x="6" y="5"/>
                  <a:pt x="6" y="5"/>
                </a:cubicBezTo>
                <a:cubicBezTo>
                  <a:pt x="15" y="0"/>
                  <a:pt x="15" y="0"/>
                  <a:pt x="15" y="0"/>
                </a:cubicBezTo>
                <a:cubicBezTo>
                  <a:pt x="15" y="18"/>
                  <a:pt x="15" y="18"/>
                  <a:pt x="15" y="18"/>
                </a:cubicBezTo>
                <a:cubicBezTo>
                  <a:pt x="24" y="18"/>
                  <a:pt x="24" y="18"/>
                  <a:pt x="24" y="18"/>
                </a:cubicBezTo>
                <a:cubicBezTo>
                  <a:pt x="24" y="25"/>
                  <a:pt x="24" y="25"/>
                  <a:pt x="24" y="25"/>
                </a:cubicBezTo>
                <a:cubicBezTo>
                  <a:pt x="15" y="25"/>
                  <a:pt x="15" y="25"/>
                  <a:pt x="15" y="25"/>
                </a:cubicBezTo>
                <a:cubicBezTo>
                  <a:pt x="15" y="55"/>
                  <a:pt x="15" y="55"/>
                  <a:pt x="15" y="55"/>
                </a:cubicBezTo>
                <a:cubicBezTo>
                  <a:pt x="15" y="58"/>
                  <a:pt x="15" y="59"/>
                  <a:pt x="16" y="60"/>
                </a:cubicBezTo>
                <a:cubicBezTo>
                  <a:pt x="16" y="61"/>
                  <a:pt x="16" y="61"/>
                  <a:pt x="17" y="62"/>
                </a:cubicBezTo>
                <a:cubicBezTo>
                  <a:pt x="18" y="62"/>
                  <a:pt x="19" y="62"/>
                  <a:pt x="20" y="62"/>
                </a:cubicBezTo>
                <a:cubicBezTo>
                  <a:pt x="21" y="62"/>
                  <a:pt x="22" y="62"/>
                  <a:pt x="24" y="6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ïṥlîḍé">
            <a:extLst>
              <a:ext uri="{FF2B5EF4-FFF2-40B4-BE49-F238E27FC236}">
                <a16:creationId xmlns:a16="http://schemas.microsoft.com/office/drawing/2014/main" xmlns="" id="{3B222DAC-C151-4DEF-A415-EECFE9332D21}"/>
              </a:ext>
            </a:extLst>
          </p:cNvPr>
          <p:cNvSpPr/>
          <p:nvPr/>
        </p:nvSpPr>
        <p:spPr bwMode="auto">
          <a:xfrm>
            <a:off x="1948200" y="4853585"/>
            <a:ext cx="32522" cy="42087"/>
          </a:xfrm>
          <a:custGeom>
            <a:avLst/>
            <a:gdLst>
              <a:gd name="T0" fmla="*/ 35 w 42"/>
              <a:gd name="T1" fmla="*/ 52 h 53"/>
              <a:gd name="T2" fmla="*/ 35 w 42"/>
              <a:gd name="T3" fmla="*/ 44 h 53"/>
              <a:gd name="T4" fmla="*/ 18 w 42"/>
              <a:gd name="T5" fmla="*/ 53 h 53"/>
              <a:gd name="T6" fmla="*/ 10 w 42"/>
              <a:gd name="T7" fmla="*/ 51 h 53"/>
              <a:gd name="T8" fmla="*/ 4 w 42"/>
              <a:gd name="T9" fmla="*/ 47 h 53"/>
              <a:gd name="T10" fmla="*/ 1 w 42"/>
              <a:gd name="T11" fmla="*/ 40 h 53"/>
              <a:gd name="T12" fmla="*/ 0 w 42"/>
              <a:gd name="T13" fmla="*/ 32 h 53"/>
              <a:gd name="T14" fmla="*/ 0 w 42"/>
              <a:gd name="T15" fmla="*/ 0 h 53"/>
              <a:gd name="T16" fmla="*/ 9 w 42"/>
              <a:gd name="T17" fmla="*/ 0 h 53"/>
              <a:gd name="T18" fmla="*/ 9 w 42"/>
              <a:gd name="T19" fmla="*/ 29 h 53"/>
              <a:gd name="T20" fmla="*/ 10 w 42"/>
              <a:gd name="T21" fmla="*/ 38 h 53"/>
              <a:gd name="T22" fmla="*/ 13 w 42"/>
              <a:gd name="T23" fmla="*/ 44 h 53"/>
              <a:gd name="T24" fmla="*/ 20 w 42"/>
              <a:gd name="T25" fmla="*/ 46 h 53"/>
              <a:gd name="T26" fmla="*/ 27 w 42"/>
              <a:gd name="T27" fmla="*/ 44 h 53"/>
              <a:gd name="T28" fmla="*/ 32 w 42"/>
              <a:gd name="T29" fmla="*/ 38 h 53"/>
              <a:gd name="T30" fmla="*/ 34 w 42"/>
              <a:gd name="T31" fmla="*/ 28 h 53"/>
              <a:gd name="T32" fmla="*/ 34 w 42"/>
              <a:gd name="T33" fmla="*/ 0 h 53"/>
              <a:gd name="T34" fmla="*/ 42 w 42"/>
              <a:gd name="T35" fmla="*/ 0 h 53"/>
              <a:gd name="T36" fmla="*/ 42 w 42"/>
              <a:gd name="T37" fmla="*/ 52 h 53"/>
              <a:gd name="T38" fmla="*/ 35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5" y="52"/>
                </a:moveTo>
                <a:cubicBezTo>
                  <a:pt x="35" y="44"/>
                  <a:pt x="35" y="44"/>
                  <a:pt x="35" y="44"/>
                </a:cubicBezTo>
                <a:cubicBezTo>
                  <a:pt x="30" y="50"/>
                  <a:pt x="25" y="53"/>
                  <a:pt x="18" y="53"/>
                </a:cubicBezTo>
                <a:cubicBezTo>
                  <a:pt x="15" y="53"/>
                  <a:pt x="12" y="53"/>
                  <a:pt x="10" y="51"/>
                </a:cubicBezTo>
                <a:cubicBezTo>
                  <a:pt x="7" y="50"/>
                  <a:pt x="5" y="49"/>
                  <a:pt x="4" y="47"/>
                </a:cubicBezTo>
                <a:cubicBezTo>
                  <a:pt x="2" y="45"/>
                  <a:pt x="1" y="43"/>
                  <a:pt x="1" y="40"/>
                </a:cubicBezTo>
                <a:cubicBezTo>
                  <a:pt x="1" y="39"/>
                  <a:pt x="0" y="36"/>
                  <a:pt x="0" y="32"/>
                </a:cubicBezTo>
                <a:cubicBezTo>
                  <a:pt x="0" y="0"/>
                  <a:pt x="0" y="0"/>
                  <a:pt x="0" y="0"/>
                </a:cubicBezTo>
                <a:cubicBezTo>
                  <a:pt x="9" y="0"/>
                  <a:pt x="9" y="0"/>
                  <a:pt x="9" y="0"/>
                </a:cubicBezTo>
                <a:cubicBezTo>
                  <a:pt x="9" y="29"/>
                  <a:pt x="9" y="29"/>
                  <a:pt x="9" y="29"/>
                </a:cubicBezTo>
                <a:cubicBezTo>
                  <a:pt x="9" y="33"/>
                  <a:pt x="9" y="37"/>
                  <a:pt x="10" y="38"/>
                </a:cubicBezTo>
                <a:cubicBezTo>
                  <a:pt x="10" y="40"/>
                  <a:pt x="11" y="42"/>
                  <a:pt x="13" y="44"/>
                </a:cubicBezTo>
                <a:cubicBezTo>
                  <a:pt x="15" y="45"/>
                  <a:pt x="17" y="46"/>
                  <a:pt x="20" y="46"/>
                </a:cubicBezTo>
                <a:cubicBezTo>
                  <a:pt x="22" y="46"/>
                  <a:pt x="25" y="45"/>
                  <a:pt x="27" y="44"/>
                </a:cubicBezTo>
                <a:cubicBezTo>
                  <a:pt x="30" y="42"/>
                  <a:pt x="31" y="40"/>
                  <a:pt x="32" y="38"/>
                </a:cubicBezTo>
                <a:cubicBezTo>
                  <a:pt x="33" y="36"/>
                  <a:pt x="34" y="32"/>
                  <a:pt x="34" y="28"/>
                </a:cubicBezTo>
                <a:cubicBezTo>
                  <a:pt x="34" y="0"/>
                  <a:pt x="34" y="0"/>
                  <a:pt x="34" y="0"/>
                </a:cubicBezTo>
                <a:cubicBezTo>
                  <a:pt x="42" y="0"/>
                  <a:pt x="42" y="0"/>
                  <a:pt x="42" y="0"/>
                </a:cubicBezTo>
                <a:cubicBezTo>
                  <a:pt x="42" y="52"/>
                  <a:pt x="42" y="52"/>
                  <a:pt x="42" y="52"/>
                </a:cubicBezTo>
                <a:lnTo>
                  <a:pt x="35"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îşḻiḍe">
            <a:extLst>
              <a:ext uri="{FF2B5EF4-FFF2-40B4-BE49-F238E27FC236}">
                <a16:creationId xmlns:a16="http://schemas.microsoft.com/office/drawing/2014/main" xmlns="" id="{56705C4B-BFB8-461B-A2CE-4B1DC71EFD75}"/>
              </a:ext>
            </a:extLst>
          </p:cNvPr>
          <p:cNvSpPr/>
          <p:nvPr/>
        </p:nvSpPr>
        <p:spPr bwMode="auto">
          <a:xfrm>
            <a:off x="1991435" y="4852820"/>
            <a:ext cx="21809" cy="41705"/>
          </a:xfrm>
          <a:custGeom>
            <a:avLst/>
            <a:gdLst>
              <a:gd name="T0" fmla="*/ 0 w 28"/>
              <a:gd name="T1" fmla="*/ 53 h 53"/>
              <a:gd name="T2" fmla="*/ 0 w 28"/>
              <a:gd name="T3" fmla="*/ 1 h 53"/>
              <a:gd name="T4" fmla="*/ 8 w 28"/>
              <a:gd name="T5" fmla="*/ 1 h 53"/>
              <a:gd name="T6" fmla="*/ 8 w 28"/>
              <a:gd name="T7" fmla="*/ 9 h 53"/>
              <a:gd name="T8" fmla="*/ 14 w 28"/>
              <a:gd name="T9" fmla="*/ 2 h 53"/>
              <a:gd name="T10" fmla="*/ 19 w 28"/>
              <a:gd name="T11" fmla="*/ 0 h 53"/>
              <a:gd name="T12" fmla="*/ 28 w 28"/>
              <a:gd name="T13" fmla="*/ 3 h 53"/>
              <a:gd name="T14" fmla="*/ 25 w 28"/>
              <a:gd name="T15" fmla="*/ 11 h 53"/>
              <a:gd name="T16" fmla="*/ 19 w 28"/>
              <a:gd name="T17" fmla="*/ 9 h 53"/>
              <a:gd name="T18" fmla="*/ 14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4" y="2"/>
                </a:cubicBezTo>
                <a:cubicBezTo>
                  <a:pt x="15" y="1"/>
                  <a:pt x="17" y="0"/>
                  <a:pt x="19" y="0"/>
                </a:cubicBezTo>
                <a:cubicBezTo>
                  <a:pt x="22" y="0"/>
                  <a:pt x="25" y="1"/>
                  <a:pt x="28" y="3"/>
                </a:cubicBezTo>
                <a:cubicBezTo>
                  <a:pt x="25" y="11"/>
                  <a:pt x="25" y="11"/>
                  <a:pt x="25" y="11"/>
                </a:cubicBezTo>
                <a:cubicBezTo>
                  <a:pt x="23" y="10"/>
                  <a:pt x="21" y="9"/>
                  <a:pt x="19" y="9"/>
                </a:cubicBezTo>
                <a:cubicBezTo>
                  <a:pt x="17" y="9"/>
                  <a:pt x="15" y="10"/>
                  <a:pt x="14"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2" name="iśļídè">
            <a:extLst>
              <a:ext uri="{FF2B5EF4-FFF2-40B4-BE49-F238E27FC236}">
                <a16:creationId xmlns:a16="http://schemas.microsoft.com/office/drawing/2014/main" xmlns="" id="{E6BE144C-208B-4B6F-A073-4BF7C7C516DC}"/>
              </a:ext>
            </a:extLst>
          </p:cNvPr>
          <p:cNvSpPr/>
          <p:nvPr/>
        </p:nvSpPr>
        <p:spPr bwMode="auto">
          <a:xfrm>
            <a:off x="2014774" y="4852820"/>
            <a:ext cx="36730" cy="42852"/>
          </a:xfrm>
          <a:custGeom>
            <a:avLst/>
            <a:gdLst>
              <a:gd name="T0" fmla="*/ 37 w 48"/>
              <a:gd name="T1" fmla="*/ 47 h 54"/>
              <a:gd name="T2" fmla="*/ 28 w 48"/>
              <a:gd name="T3" fmla="*/ 52 h 54"/>
              <a:gd name="T4" fmla="*/ 18 w 48"/>
              <a:gd name="T5" fmla="*/ 54 h 54"/>
              <a:gd name="T6" fmla="*/ 5 w 48"/>
              <a:gd name="T7" fmla="*/ 50 h 54"/>
              <a:gd name="T8" fmla="*/ 0 w 48"/>
              <a:gd name="T9" fmla="*/ 39 h 54"/>
              <a:gd name="T10" fmla="*/ 2 w 48"/>
              <a:gd name="T11" fmla="*/ 32 h 54"/>
              <a:gd name="T12" fmla="*/ 7 w 48"/>
              <a:gd name="T13" fmla="*/ 27 h 54"/>
              <a:gd name="T14" fmla="*/ 13 w 48"/>
              <a:gd name="T15" fmla="*/ 24 h 54"/>
              <a:gd name="T16" fmla="*/ 21 w 48"/>
              <a:gd name="T17" fmla="*/ 23 h 54"/>
              <a:gd name="T18" fmla="*/ 36 w 48"/>
              <a:gd name="T19" fmla="*/ 20 h 54"/>
              <a:gd name="T20" fmla="*/ 36 w 48"/>
              <a:gd name="T21" fmla="*/ 18 h 54"/>
              <a:gd name="T22" fmla="*/ 34 w 48"/>
              <a:gd name="T23" fmla="*/ 10 h 54"/>
              <a:gd name="T24" fmla="*/ 24 w 48"/>
              <a:gd name="T25" fmla="*/ 7 h 54"/>
              <a:gd name="T26" fmla="*/ 15 w 48"/>
              <a:gd name="T27" fmla="*/ 9 h 54"/>
              <a:gd name="T28" fmla="*/ 10 w 48"/>
              <a:gd name="T29" fmla="*/ 17 h 54"/>
              <a:gd name="T30" fmla="*/ 2 w 48"/>
              <a:gd name="T31" fmla="*/ 16 h 54"/>
              <a:gd name="T32" fmla="*/ 6 w 48"/>
              <a:gd name="T33" fmla="*/ 7 h 54"/>
              <a:gd name="T34" fmla="*/ 13 w 48"/>
              <a:gd name="T35" fmla="*/ 2 h 54"/>
              <a:gd name="T36" fmla="*/ 25 w 48"/>
              <a:gd name="T37" fmla="*/ 0 h 54"/>
              <a:gd name="T38" fmla="*/ 36 w 48"/>
              <a:gd name="T39" fmla="*/ 2 h 54"/>
              <a:gd name="T40" fmla="*/ 42 w 48"/>
              <a:gd name="T41" fmla="*/ 5 h 54"/>
              <a:gd name="T42" fmla="*/ 45 w 48"/>
              <a:gd name="T43" fmla="*/ 11 h 54"/>
              <a:gd name="T44" fmla="*/ 45 w 48"/>
              <a:gd name="T45" fmla="*/ 20 h 54"/>
              <a:gd name="T46" fmla="*/ 45 w 48"/>
              <a:gd name="T47" fmla="*/ 31 h 54"/>
              <a:gd name="T48" fmla="*/ 46 w 48"/>
              <a:gd name="T49" fmla="*/ 47 h 54"/>
              <a:gd name="T50" fmla="*/ 48 w 48"/>
              <a:gd name="T51" fmla="*/ 53 h 54"/>
              <a:gd name="T52" fmla="*/ 39 w 48"/>
              <a:gd name="T53" fmla="*/ 53 h 54"/>
              <a:gd name="T54" fmla="*/ 37 w 48"/>
              <a:gd name="T55" fmla="*/ 47 h 54"/>
              <a:gd name="T56" fmla="*/ 36 w 48"/>
              <a:gd name="T57" fmla="*/ 27 h 54"/>
              <a:gd name="T58" fmla="*/ 22 w 48"/>
              <a:gd name="T59" fmla="*/ 30 h 54"/>
              <a:gd name="T60" fmla="*/ 14 w 48"/>
              <a:gd name="T61" fmla="*/ 32 h 54"/>
              <a:gd name="T62" fmla="*/ 11 w 48"/>
              <a:gd name="T63" fmla="*/ 35 h 54"/>
              <a:gd name="T64" fmla="*/ 10 w 48"/>
              <a:gd name="T65" fmla="*/ 39 h 54"/>
              <a:gd name="T66" fmla="*/ 12 w 48"/>
              <a:gd name="T67" fmla="*/ 45 h 54"/>
              <a:gd name="T68" fmla="*/ 20 w 48"/>
              <a:gd name="T69" fmla="*/ 47 h 54"/>
              <a:gd name="T70" fmla="*/ 29 w 48"/>
              <a:gd name="T71" fmla="*/ 45 h 54"/>
              <a:gd name="T72" fmla="*/ 35 w 48"/>
              <a:gd name="T73" fmla="*/ 39 h 54"/>
              <a:gd name="T74" fmla="*/ 36 w 48"/>
              <a:gd name="T75" fmla="*/ 30 h 54"/>
              <a:gd name="T76" fmla="*/ 36 w 48"/>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4">
                <a:moveTo>
                  <a:pt x="37" y="47"/>
                </a:moveTo>
                <a:cubicBezTo>
                  <a:pt x="34" y="49"/>
                  <a:pt x="31" y="51"/>
                  <a:pt x="28" y="52"/>
                </a:cubicBezTo>
                <a:cubicBezTo>
                  <a:pt x="25" y="54"/>
                  <a:pt x="22" y="54"/>
                  <a:pt x="18" y="54"/>
                </a:cubicBezTo>
                <a:cubicBezTo>
                  <a:pt x="12" y="54"/>
                  <a:pt x="8" y="53"/>
                  <a:pt x="5" y="50"/>
                </a:cubicBezTo>
                <a:cubicBezTo>
                  <a:pt x="2" y="47"/>
                  <a:pt x="0" y="44"/>
                  <a:pt x="0" y="39"/>
                </a:cubicBezTo>
                <a:cubicBezTo>
                  <a:pt x="0" y="37"/>
                  <a:pt x="1" y="34"/>
                  <a:pt x="2" y="32"/>
                </a:cubicBezTo>
                <a:cubicBezTo>
                  <a:pt x="3" y="30"/>
                  <a:pt x="5" y="29"/>
                  <a:pt x="7" y="27"/>
                </a:cubicBezTo>
                <a:cubicBezTo>
                  <a:pt x="9" y="26"/>
                  <a:pt x="11" y="25"/>
                  <a:pt x="13" y="24"/>
                </a:cubicBezTo>
                <a:cubicBezTo>
                  <a:pt x="15" y="24"/>
                  <a:pt x="17" y="24"/>
                  <a:pt x="21" y="23"/>
                </a:cubicBezTo>
                <a:cubicBezTo>
                  <a:pt x="28" y="22"/>
                  <a:pt x="33" y="21"/>
                  <a:pt x="36" y="20"/>
                </a:cubicBezTo>
                <a:cubicBezTo>
                  <a:pt x="36" y="19"/>
                  <a:pt x="36" y="18"/>
                  <a:pt x="36" y="18"/>
                </a:cubicBezTo>
                <a:cubicBezTo>
                  <a:pt x="36" y="14"/>
                  <a:pt x="36" y="12"/>
                  <a:pt x="34" y="10"/>
                </a:cubicBezTo>
                <a:cubicBezTo>
                  <a:pt x="32" y="8"/>
                  <a:pt x="28" y="7"/>
                  <a:pt x="24" y="7"/>
                </a:cubicBezTo>
                <a:cubicBezTo>
                  <a:pt x="20" y="7"/>
                  <a:pt x="17" y="8"/>
                  <a:pt x="15" y="9"/>
                </a:cubicBezTo>
                <a:cubicBezTo>
                  <a:pt x="13" y="11"/>
                  <a:pt x="11" y="13"/>
                  <a:pt x="10" y="17"/>
                </a:cubicBezTo>
                <a:cubicBezTo>
                  <a:pt x="2" y="16"/>
                  <a:pt x="2" y="16"/>
                  <a:pt x="2" y="16"/>
                </a:cubicBezTo>
                <a:cubicBezTo>
                  <a:pt x="3" y="12"/>
                  <a:pt x="4" y="9"/>
                  <a:pt x="6" y="7"/>
                </a:cubicBezTo>
                <a:cubicBezTo>
                  <a:pt x="8" y="5"/>
                  <a:pt x="10" y="3"/>
                  <a:pt x="13" y="2"/>
                </a:cubicBezTo>
                <a:cubicBezTo>
                  <a:pt x="17" y="1"/>
                  <a:pt x="21" y="0"/>
                  <a:pt x="25" y="0"/>
                </a:cubicBezTo>
                <a:cubicBezTo>
                  <a:pt x="30" y="0"/>
                  <a:pt x="33" y="0"/>
                  <a:pt x="36" y="2"/>
                </a:cubicBezTo>
                <a:cubicBezTo>
                  <a:pt x="39" y="3"/>
                  <a:pt x="41" y="4"/>
                  <a:pt x="42" y="5"/>
                </a:cubicBezTo>
                <a:cubicBezTo>
                  <a:pt x="43" y="7"/>
                  <a:pt x="44" y="9"/>
                  <a:pt x="45" y="11"/>
                </a:cubicBezTo>
                <a:cubicBezTo>
                  <a:pt x="45" y="13"/>
                  <a:pt x="45" y="16"/>
                  <a:pt x="45" y="20"/>
                </a:cubicBezTo>
                <a:cubicBezTo>
                  <a:pt x="45" y="31"/>
                  <a:pt x="45" y="31"/>
                  <a:pt x="45" y="31"/>
                </a:cubicBezTo>
                <a:cubicBezTo>
                  <a:pt x="45" y="39"/>
                  <a:pt x="45" y="45"/>
                  <a:pt x="46" y="47"/>
                </a:cubicBezTo>
                <a:cubicBezTo>
                  <a:pt x="46" y="49"/>
                  <a:pt x="47" y="51"/>
                  <a:pt x="48" y="53"/>
                </a:cubicBezTo>
                <a:cubicBezTo>
                  <a:pt x="39" y="53"/>
                  <a:pt x="39" y="53"/>
                  <a:pt x="39" y="53"/>
                </a:cubicBezTo>
                <a:cubicBezTo>
                  <a:pt x="38" y="51"/>
                  <a:pt x="37" y="49"/>
                  <a:pt x="37" y="47"/>
                </a:cubicBezTo>
                <a:close/>
                <a:moveTo>
                  <a:pt x="36" y="27"/>
                </a:moveTo>
                <a:cubicBezTo>
                  <a:pt x="33" y="28"/>
                  <a:pt x="28" y="29"/>
                  <a:pt x="22" y="30"/>
                </a:cubicBezTo>
                <a:cubicBezTo>
                  <a:pt x="18" y="31"/>
                  <a:pt x="16" y="31"/>
                  <a:pt x="14" y="32"/>
                </a:cubicBezTo>
                <a:cubicBezTo>
                  <a:pt x="13" y="33"/>
                  <a:pt x="12" y="34"/>
                  <a:pt x="11" y="35"/>
                </a:cubicBezTo>
                <a:cubicBezTo>
                  <a:pt x="10" y="36"/>
                  <a:pt x="10" y="37"/>
                  <a:pt x="10" y="39"/>
                </a:cubicBezTo>
                <a:cubicBezTo>
                  <a:pt x="10" y="41"/>
                  <a:pt x="11" y="43"/>
                  <a:pt x="12" y="45"/>
                </a:cubicBezTo>
                <a:cubicBezTo>
                  <a:pt x="14" y="46"/>
                  <a:pt x="17" y="47"/>
                  <a:pt x="20" y="47"/>
                </a:cubicBezTo>
                <a:cubicBezTo>
                  <a:pt x="24" y="47"/>
                  <a:pt x="27" y="46"/>
                  <a:pt x="29" y="45"/>
                </a:cubicBezTo>
                <a:cubicBezTo>
                  <a:pt x="32" y="44"/>
                  <a:pt x="34" y="41"/>
                  <a:pt x="35" y="39"/>
                </a:cubicBezTo>
                <a:cubicBezTo>
                  <a:pt x="36" y="37"/>
                  <a:pt x="36" y="34"/>
                  <a:pt x="36" y="30"/>
                </a:cubicBezTo>
                <a:lnTo>
                  <a:pt x="36" y="2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3" name="ïṡḷiďê">
            <a:extLst>
              <a:ext uri="{FF2B5EF4-FFF2-40B4-BE49-F238E27FC236}">
                <a16:creationId xmlns:a16="http://schemas.microsoft.com/office/drawing/2014/main" xmlns="" id="{F8E881E1-D4E3-4989-A143-D25959A8C65B}"/>
              </a:ext>
            </a:extLst>
          </p:cNvPr>
          <p:cNvSpPr/>
          <p:nvPr/>
        </p:nvSpPr>
        <p:spPr bwMode="auto">
          <a:xfrm>
            <a:off x="2059922" y="4837516"/>
            <a:ext cx="6887" cy="570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4" name="ïṥľïḑe">
            <a:extLst>
              <a:ext uri="{FF2B5EF4-FFF2-40B4-BE49-F238E27FC236}">
                <a16:creationId xmlns:a16="http://schemas.microsoft.com/office/drawing/2014/main" xmlns="" id="{9E0B0EC3-CCA4-4B41-A5BD-150964D557C5}"/>
              </a:ext>
            </a:extLst>
          </p:cNvPr>
          <p:cNvSpPr/>
          <p:nvPr/>
        </p:nvSpPr>
        <p:spPr bwMode="auto">
          <a:xfrm>
            <a:off x="2099331" y="4837516"/>
            <a:ext cx="43235" cy="58157"/>
          </a:xfrm>
          <a:custGeom>
            <a:avLst/>
            <a:gdLst>
              <a:gd name="T0" fmla="*/ 47 w 56"/>
              <a:gd name="T1" fmla="*/ 0 h 73"/>
              <a:gd name="T2" fmla="*/ 56 w 56"/>
              <a:gd name="T3" fmla="*/ 0 h 73"/>
              <a:gd name="T4" fmla="*/ 56 w 56"/>
              <a:gd name="T5" fmla="*/ 42 h 73"/>
              <a:gd name="T6" fmla="*/ 54 w 56"/>
              <a:gd name="T7" fmla="*/ 59 h 73"/>
              <a:gd name="T8" fmla="*/ 45 w 56"/>
              <a:gd name="T9" fmla="*/ 69 h 73"/>
              <a:gd name="T10" fmla="*/ 28 w 56"/>
              <a:gd name="T11" fmla="*/ 73 h 73"/>
              <a:gd name="T12" fmla="*/ 12 w 56"/>
              <a:gd name="T13" fmla="*/ 70 h 73"/>
              <a:gd name="T14" fmla="*/ 3 w 56"/>
              <a:gd name="T15" fmla="*/ 60 h 73"/>
              <a:gd name="T16" fmla="*/ 0 w 56"/>
              <a:gd name="T17" fmla="*/ 42 h 73"/>
              <a:gd name="T18" fmla="*/ 0 w 56"/>
              <a:gd name="T19" fmla="*/ 0 h 73"/>
              <a:gd name="T20" fmla="*/ 10 w 56"/>
              <a:gd name="T21" fmla="*/ 0 h 73"/>
              <a:gd name="T22" fmla="*/ 10 w 56"/>
              <a:gd name="T23" fmla="*/ 42 h 73"/>
              <a:gd name="T24" fmla="*/ 11 w 56"/>
              <a:gd name="T25" fmla="*/ 55 h 73"/>
              <a:gd name="T26" fmla="*/ 17 w 56"/>
              <a:gd name="T27" fmla="*/ 62 h 73"/>
              <a:gd name="T28" fmla="*/ 28 w 56"/>
              <a:gd name="T29" fmla="*/ 65 h 73"/>
              <a:gd name="T30" fmla="*/ 42 w 56"/>
              <a:gd name="T31" fmla="*/ 60 h 73"/>
              <a:gd name="T32" fmla="*/ 47 w 56"/>
              <a:gd name="T33" fmla="*/ 42 h 73"/>
              <a:gd name="T34" fmla="*/ 47 w 56"/>
              <a:gd name="T3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73">
                <a:moveTo>
                  <a:pt x="47" y="0"/>
                </a:moveTo>
                <a:cubicBezTo>
                  <a:pt x="56" y="0"/>
                  <a:pt x="56" y="0"/>
                  <a:pt x="56" y="0"/>
                </a:cubicBezTo>
                <a:cubicBezTo>
                  <a:pt x="56" y="42"/>
                  <a:pt x="56" y="42"/>
                  <a:pt x="56" y="42"/>
                </a:cubicBezTo>
                <a:cubicBezTo>
                  <a:pt x="56" y="49"/>
                  <a:pt x="56" y="55"/>
                  <a:pt x="54" y="59"/>
                </a:cubicBezTo>
                <a:cubicBezTo>
                  <a:pt x="52" y="63"/>
                  <a:pt x="49" y="67"/>
                  <a:pt x="45" y="69"/>
                </a:cubicBezTo>
                <a:cubicBezTo>
                  <a:pt x="41" y="72"/>
                  <a:pt x="35" y="73"/>
                  <a:pt x="28" y="73"/>
                </a:cubicBezTo>
                <a:cubicBezTo>
                  <a:pt x="22" y="73"/>
                  <a:pt x="16" y="72"/>
                  <a:pt x="12" y="70"/>
                </a:cubicBezTo>
                <a:cubicBezTo>
                  <a:pt x="8" y="67"/>
                  <a:pt x="5" y="64"/>
                  <a:pt x="3" y="60"/>
                </a:cubicBezTo>
                <a:cubicBezTo>
                  <a:pt x="1" y="55"/>
                  <a:pt x="0" y="49"/>
                  <a:pt x="0" y="42"/>
                </a:cubicBezTo>
                <a:cubicBezTo>
                  <a:pt x="0" y="0"/>
                  <a:pt x="0" y="0"/>
                  <a:pt x="0" y="0"/>
                </a:cubicBezTo>
                <a:cubicBezTo>
                  <a:pt x="10" y="0"/>
                  <a:pt x="10" y="0"/>
                  <a:pt x="10" y="0"/>
                </a:cubicBezTo>
                <a:cubicBezTo>
                  <a:pt x="10" y="42"/>
                  <a:pt x="10" y="42"/>
                  <a:pt x="10" y="42"/>
                </a:cubicBezTo>
                <a:cubicBezTo>
                  <a:pt x="10" y="48"/>
                  <a:pt x="10" y="52"/>
                  <a:pt x="11" y="55"/>
                </a:cubicBezTo>
                <a:cubicBezTo>
                  <a:pt x="13" y="58"/>
                  <a:pt x="14" y="61"/>
                  <a:pt x="17" y="62"/>
                </a:cubicBezTo>
                <a:cubicBezTo>
                  <a:pt x="20" y="64"/>
                  <a:pt x="24" y="65"/>
                  <a:pt x="28" y="65"/>
                </a:cubicBezTo>
                <a:cubicBezTo>
                  <a:pt x="35" y="65"/>
                  <a:pt x="40" y="63"/>
                  <a:pt x="42" y="60"/>
                </a:cubicBezTo>
                <a:cubicBezTo>
                  <a:pt x="45" y="57"/>
                  <a:pt x="47" y="51"/>
                  <a:pt x="47" y="42"/>
                </a:cubicBezTo>
                <a:lnTo>
                  <a:pt x="47"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5" name="iŝ1idê">
            <a:extLst>
              <a:ext uri="{FF2B5EF4-FFF2-40B4-BE49-F238E27FC236}">
                <a16:creationId xmlns:a16="http://schemas.microsoft.com/office/drawing/2014/main" xmlns="" id="{04F18929-BCD7-41CE-824F-44B6404A2D69}"/>
              </a:ext>
            </a:extLst>
          </p:cNvPr>
          <p:cNvSpPr/>
          <p:nvPr/>
        </p:nvSpPr>
        <p:spPr bwMode="auto">
          <a:xfrm>
            <a:off x="2154044" y="4852820"/>
            <a:ext cx="32139" cy="41705"/>
          </a:xfrm>
          <a:custGeom>
            <a:avLst/>
            <a:gdLst>
              <a:gd name="T0" fmla="*/ 0 w 42"/>
              <a:gd name="T1" fmla="*/ 53 h 53"/>
              <a:gd name="T2" fmla="*/ 0 w 42"/>
              <a:gd name="T3" fmla="*/ 1 h 53"/>
              <a:gd name="T4" fmla="*/ 8 w 42"/>
              <a:gd name="T5" fmla="*/ 1 h 53"/>
              <a:gd name="T6" fmla="*/ 8 w 42"/>
              <a:gd name="T7" fmla="*/ 9 h 53"/>
              <a:gd name="T8" fmla="*/ 24 w 42"/>
              <a:gd name="T9" fmla="*/ 0 h 53"/>
              <a:gd name="T10" fmla="*/ 33 w 42"/>
              <a:gd name="T11" fmla="*/ 2 h 53"/>
              <a:gd name="T12" fmla="*/ 39 w 42"/>
              <a:gd name="T13" fmla="*/ 6 h 53"/>
              <a:gd name="T14" fmla="*/ 41 w 42"/>
              <a:gd name="T15" fmla="*/ 13 h 53"/>
              <a:gd name="T16" fmla="*/ 42 w 42"/>
              <a:gd name="T17" fmla="*/ 21 h 53"/>
              <a:gd name="T18" fmla="*/ 42 w 42"/>
              <a:gd name="T19" fmla="*/ 53 h 53"/>
              <a:gd name="T20" fmla="*/ 33 w 42"/>
              <a:gd name="T21" fmla="*/ 53 h 53"/>
              <a:gd name="T22" fmla="*/ 33 w 42"/>
              <a:gd name="T23" fmla="*/ 21 h 53"/>
              <a:gd name="T24" fmla="*/ 32 w 42"/>
              <a:gd name="T25" fmla="*/ 13 h 53"/>
              <a:gd name="T26" fmla="*/ 29 w 42"/>
              <a:gd name="T27" fmla="*/ 9 h 53"/>
              <a:gd name="T28" fmla="*/ 22 w 42"/>
              <a:gd name="T29" fmla="*/ 8 h 53"/>
              <a:gd name="T30" fmla="*/ 13 w 42"/>
              <a:gd name="T31" fmla="*/ 11 h 53"/>
              <a:gd name="T32" fmla="*/ 9 w 42"/>
              <a:gd name="T33" fmla="*/ 25 h 53"/>
              <a:gd name="T34" fmla="*/ 9 w 42"/>
              <a:gd name="T35" fmla="*/ 53 h 53"/>
              <a:gd name="T36" fmla="*/ 0 w 42"/>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3">
                <a:moveTo>
                  <a:pt x="0" y="53"/>
                </a:moveTo>
                <a:cubicBezTo>
                  <a:pt x="0" y="1"/>
                  <a:pt x="0" y="1"/>
                  <a:pt x="0" y="1"/>
                </a:cubicBezTo>
                <a:cubicBezTo>
                  <a:pt x="8" y="1"/>
                  <a:pt x="8" y="1"/>
                  <a:pt x="8" y="1"/>
                </a:cubicBezTo>
                <a:cubicBezTo>
                  <a:pt x="8" y="9"/>
                  <a:pt x="8" y="9"/>
                  <a:pt x="8" y="9"/>
                </a:cubicBezTo>
                <a:cubicBezTo>
                  <a:pt x="12" y="3"/>
                  <a:pt x="17" y="0"/>
                  <a:pt x="24" y="0"/>
                </a:cubicBezTo>
                <a:cubicBezTo>
                  <a:pt x="27" y="0"/>
                  <a:pt x="30" y="1"/>
                  <a:pt x="33" y="2"/>
                </a:cubicBezTo>
                <a:cubicBezTo>
                  <a:pt x="35" y="3"/>
                  <a:pt x="37" y="4"/>
                  <a:pt x="39" y="6"/>
                </a:cubicBezTo>
                <a:cubicBezTo>
                  <a:pt x="40" y="8"/>
                  <a:pt x="41" y="10"/>
                  <a:pt x="41" y="13"/>
                </a:cubicBezTo>
                <a:cubicBezTo>
                  <a:pt x="42" y="14"/>
                  <a:pt x="42" y="17"/>
                  <a:pt x="42" y="21"/>
                </a:cubicBezTo>
                <a:cubicBezTo>
                  <a:pt x="42" y="53"/>
                  <a:pt x="42" y="53"/>
                  <a:pt x="42" y="53"/>
                </a:cubicBezTo>
                <a:cubicBezTo>
                  <a:pt x="33" y="53"/>
                  <a:pt x="33" y="53"/>
                  <a:pt x="33" y="53"/>
                </a:cubicBezTo>
                <a:cubicBezTo>
                  <a:pt x="33" y="21"/>
                  <a:pt x="33" y="21"/>
                  <a:pt x="33" y="21"/>
                </a:cubicBezTo>
                <a:cubicBezTo>
                  <a:pt x="33" y="18"/>
                  <a:pt x="33" y="15"/>
                  <a:pt x="32" y="13"/>
                </a:cubicBezTo>
                <a:cubicBezTo>
                  <a:pt x="31" y="12"/>
                  <a:pt x="30" y="10"/>
                  <a:pt x="29" y="9"/>
                </a:cubicBezTo>
                <a:cubicBezTo>
                  <a:pt x="27" y="8"/>
                  <a:pt x="25" y="8"/>
                  <a:pt x="22" y="8"/>
                </a:cubicBezTo>
                <a:cubicBezTo>
                  <a:pt x="19" y="8"/>
                  <a:pt x="15" y="9"/>
                  <a:pt x="13" y="11"/>
                </a:cubicBezTo>
                <a:cubicBezTo>
                  <a:pt x="10" y="14"/>
                  <a:pt x="9" y="18"/>
                  <a:pt x="9" y="25"/>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6" name="íṥ1îḋè">
            <a:extLst>
              <a:ext uri="{FF2B5EF4-FFF2-40B4-BE49-F238E27FC236}">
                <a16:creationId xmlns:a16="http://schemas.microsoft.com/office/drawing/2014/main" xmlns="" id="{08218861-CC95-4A5D-AF20-20646570FB9B}"/>
              </a:ext>
            </a:extLst>
          </p:cNvPr>
          <p:cNvSpPr/>
          <p:nvPr/>
        </p:nvSpPr>
        <p:spPr bwMode="auto">
          <a:xfrm>
            <a:off x="2196896" y="4837516"/>
            <a:ext cx="6122" cy="57009"/>
          </a:xfrm>
          <a:custGeom>
            <a:avLst/>
            <a:gdLst>
              <a:gd name="T0" fmla="*/ 0 w 16"/>
              <a:gd name="T1" fmla="*/ 23 h 149"/>
              <a:gd name="T2" fmla="*/ 0 w 16"/>
              <a:gd name="T3" fmla="*/ 0 h 149"/>
              <a:gd name="T4" fmla="*/ 16 w 16"/>
              <a:gd name="T5" fmla="*/ 0 h 149"/>
              <a:gd name="T6" fmla="*/ 16 w 16"/>
              <a:gd name="T7" fmla="*/ 23 h 149"/>
              <a:gd name="T8" fmla="*/ 0 w 16"/>
              <a:gd name="T9" fmla="*/ 23 h 149"/>
              <a:gd name="T10" fmla="*/ 0 w 16"/>
              <a:gd name="T11" fmla="*/ 149 h 149"/>
              <a:gd name="T12" fmla="*/ 0 w 16"/>
              <a:gd name="T13" fmla="*/ 42 h 149"/>
              <a:gd name="T14" fmla="*/ 16 w 16"/>
              <a:gd name="T15" fmla="*/ 42 h 149"/>
              <a:gd name="T16" fmla="*/ 16 w 16"/>
              <a:gd name="T17" fmla="*/ 149 h 149"/>
              <a:gd name="T18" fmla="*/ 0 w 16"/>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9">
                <a:moveTo>
                  <a:pt x="0" y="23"/>
                </a:moveTo>
                <a:lnTo>
                  <a:pt x="0" y="0"/>
                </a:lnTo>
                <a:lnTo>
                  <a:pt x="16" y="0"/>
                </a:lnTo>
                <a:lnTo>
                  <a:pt x="16" y="23"/>
                </a:lnTo>
                <a:lnTo>
                  <a:pt x="0" y="23"/>
                </a:lnTo>
                <a:close/>
                <a:moveTo>
                  <a:pt x="0" y="149"/>
                </a:moveTo>
                <a:lnTo>
                  <a:pt x="0" y="42"/>
                </a:lnTo>
                <a:lnTo>
                  <a:pt x="16" y="42"/>
                </a:lnTo>
                <a:lnTo>
                  <a:pt x="16"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7" name="ïŝľiḍê">
            <a:extLst>
              <a:ext uri="{FF2B5EF4-FFF2-40B4-BE49-F238E27FC236}">
                <a16:creationId xmlns:a16="http://schemas.microsoft.com/office/drawing/2014/main" xmlns="" id="{FD0F1768-C208-4111-9502-A169DC3B68D5}"/>
              </a:ext>
            </a:extLst>
          </p:cNvPr>
          <p:cNvSpPr/>
          <p:nvPr/>
        </p:nvSpPr>
        <p:spPr bwMode="auto">
          <a:xfrm>
            <a:off x="2209522" y="4853585"/>
            <a:ext cx="36730" cy="40939"/>
          </a:xfrm>
          <a:custGeom>
            <a:avLst/>
            <a:gdLst>
              <a:gd name="T0" fmla="*/ 20 w 48"/>
              <a:gd name="T1" fmla="*/ 52 h 52"/>
              <a:gd name="T2" fmla="*/ 0 w 48"/>
              <a:gd name="T3" fmla="*/ 0 h 52"/>
              <a:gd name="T4" fmla="*/ 10 w 48"/>
              <a:gd name="T5" fmla="*/ 0 h 52"/>
              <a:gd name="T6" fmla="*/ 21 w 48"/>
              <a:gd name="T7" fmla="*/ 31 h 52"/>
              <a:gd name="T8" fmla="*/ 24 w 48"/>
              <a:gd name="T9" fmla="*/ 42 h 52"/>
              <a:gd name="T10" fmla="*/ 27 w 48"/>
              <a:gd name="T11" fmla="*/ 32 h 52"/>
              <a:gd name="T12" fmla="*/ 39 w 48"/>
              <a:gd name="T13" fmla="*/ 0 h 52"/>
              <a:gd name="T14" fmla="*/ 48 w 48"/>
              <a:gd name="T15" fmla="*/ 0 h 52"/>
              <a:gd name="T16" fmla="*/ 28 w 48"/>
              <a:gd name="T17" fmla="*/ 52 h 52"/>
              <a:gd name="T18" fmla="*/ 20 w 48"/>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2">
                <a:moveTo>
                  <a:pt x="20" y="52"/>
                </a:moveTo>
                <a:cubicBezTo>
                  <a:pt x="0" y="0"/>
                  <a:pt x="0" y="0"/>
                  <a:pt x="0" y="0"/>
                </a:cubicBezTo>
                <a:cubicBezTo>
                  <a:pt x="10" y="0"/>
                  <a:pt x="10" y="0"/>
                  <a:pt x="10" y="0"/>
                </a:cubicBezTo>
                <a:cubicBezTo>
                  <a:pt x="21" y="31"/>
                  <a:pt x="21" y="31"/>
                  <a:pt x="21" y="31"/>
                </a:cubicBezTo>
                <a:cubicBezTo>
                  <a:pt x="22" y="35"/>
                  <a:pt x="23" y="38"/>
                  <a:pt x="24" y="42"/>
                </a:cubicBezTo>
                <a:cubicBezTo>
                  <a:pt x="25" y="39"/>
                  <a:pt x="26" y="36"/>
                  <a:pt x="27" y="32"/>
                </a:cubicBezTo>
                <a:cubicBezTo>
                  <a:pt x="39" y="0"/>
                  <a:pt x="39" y="0"/>
                  <a:pt x="39" y="0"/>
                </a:cubicBezTo>
                <a:cubicBezTo>
                  <a:pt x="48" y="0"/>
                  <a:pt x="48" y="0"/>
                  <a:pt x="48" y="0"/>
                </a:cubicBezTo>
                <a:cubicBezTo>
                  <a:pt x="28" y="52"/>
                  <a:pt x="28" y="52"/>
                  <a:pt x="28" y="52"/>
                </a:cubicBezTo>
                <a:lnTo>
                  <a:pt x="20"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8" name="iSḻiḋé">
            <a:extLst>
              <a:ext uri="{FF2B5EF4-FFF2-40B4-BE49-F238E27FC236}">
                <a16:creationId xmlns:a16="http://schemas.microsoft.com/office/drawing/2014/main" xmlns="" id="{F90C0C68-37B1-4409-BD22-AC9B4D585F9F}"/>
              </a:ext>
            </a:extLst>
          </p:cNvPr>
          <p:cNvSpPr/>
          <p:nvPr/>
        </p:nvSpPr>
        <p:spPr bwMode="auto">
          <a:xfrm>
            <a:off x="2250079" y="4852820"/>
            <a:ext cx="36348" cy="42852"/>
          </a:xfrm>
          <a:custGeom>
            <a:avLst/>
            <a:gdLst>
              <a:gd name="T0" fmla="*/ 38 w 47"/>
              <a:gd name="T1" fmla="*/ 36 h 54"/>
              <a:gd name="T2" fmla="*/ 47 w 47"/>
              <a:gd name="T3" fmla="*/ 37 h 54"/>
              <a:gd name="T4" fmla="*/ 39 w 47"/>
              <a:gd name="T5" fmla="*/ 50 h 54"/>
              <a:gd name="T6" fmla="*/ 24 w 47"/>
              <a:gd name="T7" fmla="*/ 54 h 54"/>
              <a:gd name="T8" fmla="*/ 6 w 47"/>
              <a:gd name="T9" fmla="*/ 47 h 54"/>
              <a:gd name="T10" fmla="*/ 0 w 47"/>
              <a:gd name="T11" fmla="*/ 27 h 54"/>
              <a:gd name="T12" fmla="*/ 6 w 47"/>
              <a:gd name="T13" fmla="*/ 7 h 54"/>
              <a:gd name="T14" fmla="*/ 24 w 47"/>
              <a:gd name="T15" fmla="*/ 0 h 54"/>
              <a:gd name="T16" fmla="*/ 41 w 47"/>
              <a:gd name="T17" fmla="*/ 7 h 54"/>
              <a:gd name="T18" fmla="*/ 47 w 47"/>
              <a:gd name="T19" fmla="*/ 27 h 54"/>
              <a:gd name="T20" fmla="*/ 47 w 47"/>
              <a:gd name="T21" fmla="*/ 29 h 54"/>
              <a:gd name="T22" fmla="*/ 9 w 47"/>
              <a:gd name="T23" fmla="*/ 29 h 54"/>
              <a:gd name="T24" fmla="*/ 13 w 47"/>
              <a:gd name="T25" fmla="*/ 42 h 54"/>
              <a:gd name="T26" fmla="*/ 24 w 47"/>
              <a:gd name="T27" fmla="*/ 47 h 54"/>
              <a:gd name="T28" fmla="*/ 33 w 47"/>
              <a:gd name="T29" fmla="*/ 44 h 54"/>
              <a:gd name="T30" fmla="*/ 38 w 47"/>
              <a:gd name="T31" fmla="*/ 36 h 54"/>
              <a:gd name="T32" fmla="*/ 9 w 47"/>
              <a:gd name="T33" fmla="*/ 22 h 54"/>
              <a:gd name="T34" fmla="*/ 38 w 47"/>
              <a:gd name="T35" fmla="*/ 22 h 54"/>
              <a:gd name="T36" fmla="*/ 35 w 47"/>
              <a:gd name="T37" fmla="*/ 12 h 54"/>
              <a:gd name="T38" fmla="*/ 24 w 47"/>
              <a:gd name="T39" fmla="*/ 7 h 54"/>
              <a:gd name="T40" fmla="*/ 14 w 47"/>
              <a:gd name="T41" fmla="*/ 11 h 54"/>
              <a:gd name="T42" fmla="*/ 9 w 47"/>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4">
                <a:moveTo>
                  <a:pt x="38" y="36"/>
                </a:moveTo>
                <a:cubicBezTo>
                  <a:pt x="47" y="37"/>
                  <a:pt x="47" y="37"/>
                  <a:pt x="47" y="37"/>
                </a:cubicBezTo>
                <a:cubicBezTo>
                  <a:pt x="46" y="43"/>
                  <a:pt x="43" y="47"/>
                  <a:pt x="39" y="50"/>
                </a:cubicBezTo>
                <a:cubicBezTo>
                  <a:pt x="35" y="53"/>
                  <a:pt x="30" y="54"/>
                  <a:pt x="24" y="54"/>
                </a:cubicBezTo>
                <a:cubicBezTo>
                  <a:pt x="17" y="54"/>
                  <a:pt x="11" y="52"/>
                  <a:pt x="6" y="47"/>
                </a:cubicBezTo>
                <a:cubicBezTo>
                  <a:pt x="2" y="42"/>
                  <a:pt x="0" y="36"/>
                  <a:pt x="0" y="27"/>
                </a:cubicBezTo>
                <a:cubicBezTo>
                  <a:pt x="0" y="19"/>
                  <a:pt x="2" y="12"/>
                  <a:pt x="6" y="7"/>
                </a:cubicBezTo>
                <a:cubicBezTo>
                  <a:pt x="11" y="2"/>
                  <a:pt x="17" y="0"/>
                  <a:pt x="24" y="0"/>
                </a:cubicBezTo>
                <a:cubicBezTo>
                  <a:pt x="31" y="0"/>
                  <a:pt x="36" y="2"/>
                  <a:pt x="41" y="7"/>
                </a:cubicBezTo>
                <a:cubicBezTo>
                  <a:pt x="45" y="12"/>
                  <a:pt x="47" y="18"/>
                  <a:pt x="47" y="27"/>
                </a:cubicBezTo>
                <a:cubicBezTo>
                  <a:pt x="47" y="27"/>
                  <a:pt x="47" y="28"/>
                  <a:pt x="47" y="29"/>
                </a:cubicBezTo>
                <a:cubicBezTo>
                  <a:pt x="9" y="29"/>
                  <a:pt x="9" y="29"/>
                  <a:pt x="9" y="29"/>
                </a:cubicBezTo>
                <a:cubicBezTo>
                  <a:pt x="9" y="35"/>
                  <a:pt x="11" y="39"/>
                  <a:pt x="13" y="42"/>
                </a:cubicBezTo>
                <a:cubicBezTo>
                  <a:pt x="16" y="45"/>
                  <a:pt x="20" y="47"/>
                  <a:pt x="24" y="47"/>
                </a:cubicBezTo>
                <a:cubicBezTo>
                  <a:pt x="28" y="47"/>
                  <a:pt x="30" y="46"/>
                  <a:pt x="33" y="44"/>
                </a:cubicBezTo>
                <a:cubicBezTo>
                  <a:pt x="35" y="43"/>
                  <a:pt x="37" y="40"/>
                  <a:pt x="38" y="36"/>
                </a:cubicBezTo>
                <a:close/>
                <a:moveTo>
                  <a:pt x="9" y="22"/>
                </a:moveTo>
                <a:cubicBezTo>
                  <a:pt x="38" y="22"/>
                  <a:pt x="38" y="22"/>
                  <a:pt x="38" y="22"/>
                </a:cubicBezTo>
                <a:cubicBezTo>
                  <a:pt x="38" y="18"/>
                  <a:pt x="37" y="14"/>
                  <a:pt x="35" y="12"/>
                </a:cubicBezTo>
                <a:cubicBezTo>
                  <a:pt x="32" y="9"/>
                  <a:pt x="28" y="7"/>
                  <a:pt x="24" y="7"/>
                </a:cubicBezTo>
                <a:cubicBezTo>
                  <a:pt x="20" y="7"/>
                  <a:pt x="16" y="9"/>
                  <a:pt x="14" y="11"/>
                </a:cubicBezTo>
                <a:cubicBezTo>
                  <a:pt x="11" y="14"/>
                  <a:pt x="9" y="18"/>
                  <a:pt x="9" y="2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9" name="îŝļíďê">
            <a:extLst>
              <a:ext uri="{FF2B5EF4-FFF2-40B4-BE49-F238E27FC236}">
                <a16:creationId xmlns:a16="http://schemas.microsoft.com/office/drawing/2014/main" xmlns="" id="{DCA5C29B-5A5C-4073-AE4A-4EE0FEC92ACB}"/>
              </a:ext>
            </a:extLst>
          </p:cNvPr>
          <p:cNvSpPr/>
          <p:nvPr/>
        </p:nvSpPr>
        <p:spPr bwMode="auto">
          <a:xfrm>
            <a:off x="2294844" y="4852820"/>
            <a:ext cx="21426" cy="41705"/>
          </a:xfrm>
          <a:custGeom>
            <a:avLst/>
            <a:gdLst>
              <a:gd name="T0" fmla="*/ 0 w 28"/>
              <a:gd name="T1" fmla="*/ 53 h 53"/>
              <a:gd name="T2" fmla="*/ 0 w 28"/>
              <a:gd name="T3" fmla="*/ 1 h 53"/>
              <a:gd name="T4" fmla="*/ 8 w 28"/>
              <a:gd name="T5" fmla="*/ 1 h 53"/>
              <a:gd name="T6" fmla="*/ 8 w 28"/>
              <a:gd name="T7" fmla="*/ 9 h 53"/>
              <a:gd name="T8" fmla="*/ 14 w 28"/>
              <a:gd name="T9" fmla="*/ 2 h 53"/>
              <a:gd name="T10" fmla="*/ 19 w 28"/>
              <a:gd name="T11" fmla="*/ 0 h 53"/>
              <a:gd name="T12" fmla="*/ 28 w 28"/>
              <a:gd name="T13" fmla="*/ 3 h 53"/>
              <a:gd name="T14" fmla="*/ 25 w 28"/>
              <a:gd name="T15" fmla="*/ 11 h 53"/>
              <a:gd name="T16" fmla="*/ 19 w 28"/>
              <a:gd name="T17" fmla="*/ 9 h 53"/>
              <a:gd name="T18" fmla="*/ 14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4" y="2"/>
                </a:cubicBezTo>
                <a:cubicBezTo>
                  <a:pt x="15" y="1"/>
                  <a:pt x="17" y="0"/>
                  <a:pt x="19" y="0"/>
                </a:cubicBezTo>
                <a:cubicBezTo>
                  <a:pt x="22" y="0"/>
                  <a:pt x="25" y="1"/>
                  <a:pt x="28" y="3"/>
                </a:cubicBezTo>
                <a:cubicBezTo>
                  <a:pt x="25" y="11"/>
                  <a:pt x="25" y="11"/>
                  <a:pt x="25" y="11"/>
                </a:cubicBezTo>
                <a:cubicBezTo>
                  <a:pt x="23" y="10"/>
                  <a:pt x="21" y="9"/>
                  <a:pt x="19" y="9"/>
                </a:cubicBezTo>
                <a:cubicBezTo>
                  <a:pt x="17" y="9"/>
                  <a:pt x="15" y="10"/>
                  <a:pt x="14"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0" name="išlîdé">
            <a:extLst>
              <a:ext uri="{FF2B5EF4-FFF2-40B4-BE49-F238E27FC236}">
                <a16:creationId xmlns:a16="http://schemas.microsoft.com/office/drawing/2014/main" xmlns="" id="{B5E65CB2-B812-4274-9B75-84E298D604CC}"/>
              </a:ext>
            </a:extLst>
          </p:cNvPr>
          <p:cNvSpPr/>
          <p:nvPr/>
        </p:nvSpPr>
        <p:spPr bwMode="auto">
          <a:xfrm>
            <a:off x="2317800" y="4852820"/>
            <a:ext cx="33287" cy="42852"/>
          </a:xfrm>
          <a:custGeom>
            <a:avLst/>
            <a:gdLst>
              <a:gd name="T0" fmla="*/ 0 w 43"/>
              <a:gd name="T1" fmla="*/ 37 h 54"/>
              <a:gd name="T2" fmla="*/ 8 w 43"/>
              <a:gd name="T3" fmla="*/ 36 h 54"/>
              <a:gd name="T4" fmla="*/ 13 w 43"/>
              <a:gd name="T5" fmla="*/ 44 h 54"/>
              <a:gd name="T6" fmla="*/ 22 w 43"/>
              <a:gd name="T7" fmla="*/ 47 h 54"/>
              <a:gd name="T8" fmla="*/ 31 w 43"/>
              <a:gd name="T9" fmla="*/ 44 h 54"/>
              <a:gd name="T10" fmla="*/ 34 w 43"/>
              <a:gd name="T11" fmla="*/ 39 h 54"/>
              <a:gd name="T12" fmla="*/ 31 w 43"/>
              <a:gd name="T13" fmla="*/ 34 h 54"/>
              <a:gd name="T14" fmla="*/ 22 w 43"/>
              <a:gd name="T15" fmla="*/ 31 h 54"/>
              <a:gd name="T16" fmla="*/ 9 w 43"/>
              <a:gd name="T17" fmla="*/ 27 h 54"/>
              <a:gd name="T18" fmla="*/ 3 w 43"/>
              <a:gd name="T19" fmla="*/ 22 h 54"/>
              <a:gd name="T20" fmla="*/ 1 w 43"/>
              <a:gd name="T21" fmla="*/ 15 h 54"/>
              <a:gd name="T22" fmla="*/ 3 w 43"/>
              <a:gd name="T23" fmla="*/ 8 h 54"/>
              <a:gd name="T24" fmla="*/ 7 w 43"/>
              <a:gd name="T25" fmla="*/ 4 h 54"/>
              <a:gd name="T26" fmla="*/ 13 w 43"/>
              <a:gd name="T27" fmla="*/ 1 h 54"/>
              <a:gd name="T28" fmla="*/ 20 w 43"/>
              <a:gd name="T29" fmla="*/ 0 h 54"/>
              <a:gd name="T30" fmla="*/ 31 w 43"/>
              <a:gd name="T31" fmla="*/ 2 h 54"/>
              <a:gd name="T32" fmla="*/ 38 w 43"/>
              <a:gd name="T33" fmla="*/ 6 h 54"/>
              <a:gd name="T34" fmla="*/ 41 w 43"/>
              <a:gd name="T35" fmla="*/ 15 h 54"/>
              <a:gd name="T36" fmla="*/ 32 w 43"/>
              <a:gd name="T37" fmla="*/ 16 h 54"/>
              <a:gd name="T38" fmla="*/ 29 w 43"/>
              <a:gd name="T39" fmla="*/ 9 h 54"/>
              <a:gd name="T40" fmla="*/ 21 w 43"/>
              <a:gd name="T41" fmla="*/ 7 h 54"/>
              <a:gd name="T42" fmla="*/ 12 w 43"/>
              <a:gd name="T43" fmla="*/ 9 h 54"/>
              <a:gd name="T44" fmla="*/ 10 w 43"/>
              <a:gd name="T45" fmla="*/ 14 h 54"/>
              <a:gd name="T46" fmla="*/ 11 w 43"/>
              <a:gd name="T47" fmla="*/ 17 h 54"/>
              <a:gd name="T48" fmla="*/ 14 w 43"/>
              <a:gd name="T49" fmla="*/ 19 h 54"/>
              <a:gd name="T50" fmla="*/ 22 w 43"/>
              <a:gd name="T51" fmla="*/ 22 h 54"/>
              <a:gd name="T52" fmla="*/ 35 w 43"/>
              <a:gd name="T53" fmla="*/ 26 h 54"/>
              <a:gd name="T54" fmla="*/ 41 w 43"/>
              <a:gd name="T55" fmla="*/ 30 h 54"/>
              <a:gd name="T56" fmla="*/ 43 w 43"/>
              <a:gd name="T57" fmla="*/ 38 h 54"/>
              <a:gd name="T58" fmla="*/ 40 w 43"/>
              <a:gd name="T59" fmla="*/ 46 h 54"/>
              <a:gd name="T60" fmla="*/ 33 w 43"/>
              <a:gd name="T61" fmla="*/ 52 h 54"/>
              <a:gd name="T62" fmla="*/ 22 w 43"/>
              <a:gd name="T63" fmla="*/ 54 h 54"/>
              <a:gd name="T64" fmla="*/ 7 w 43"/>
              <a:gd name="T65" fmla="*/ 50 h 54"/>
              <a:gd name="T66" fmla="*/ 0 w 43"/>
              <a:gd name="T67"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54">
                <a:moveTo>
                  <a:pt x="0" y="37"/>
                </a:moveTo>
                <a:cubicBezTo>
                  <a:pt x="8" y="36"/>
                  <a:pt x="8" y="36"/>
                  <a:pt x="8" y="36"/>
                </a:cubicBezTo>
                <a:cubicBezTo>
                  <a:pt x="9" y="40"/>
                  <a:pt x="10" y="42"/>
                  <a:pt x="13" y="44"/>
                </a:cubicBezTo>
                <a:cubicBezTo>
                  <a:pt x="15" y="46"/>
                  <a:pt x="18" y="47"/>
                  <a:pt x="22" y="47"/>
                </a:cubicBezTo>
                <a:cubicBezTo>
                  <a:pt x="26" y="47"/>
                  <a:pt x="29" y="46"/>
                  <a:pt x="31" y="44"/>
                </a:cubicBezTo>
                <a:cubicBezTo>
                  <a:pt x="33" y="43"/>
                  <a:pt x="34" y="41"/>
                  <a:pt x="34" y="39"/>
                </a:cubicBezTo>
                <a:cubicBezTo>
                  <a:pt x="34" y="37"/>
                  <a:pt x="33" y="35"/>
                  <a:pt x="31" y="34"/>
                </a:cubicBezTo>
                <a:cubicBezTo>
                  <a:pt x="30" y="33"/>
                  <a:pt x="27" y="32"/>
                  <a:pt x="22" y="31"/>
                </a:cubicBezTo>
                <a:cubicBezTo>
                  <a:pt x="16" y="29"/>
                  <a:pt x="11" y="28"/>
                  <a:pt x="9" y="27"/>
                </a:cubicBezTo>
                <a:cubicBezTo>
                  <a:pt x="6" y="26"/>
                  <a:pt x="4" y="24"/>
                  <a:pt x="3" y="22"/>
                </a:cubicBezTo>
                <a:cubicBezTo>
                  <a:pt x="2" y="20"/>
                  <a:pt x="1" y="17"/>
                  <a:pt x="1" y="15"/>
                </a:cubicBezTo>
                <a:cubicBezTo>
                  <a:pt x="1" y="13"/>
                  <a:pt x="2" y="10"/>
                  <a:pt x="3" y="8"/>
                </a:cubicBezTo>
                <a:cubicBezTo>
                  <a:pt x="4" y="7"/>
                  <a:pt x="5" y="5"/>
                  <a:pt x="7" y="4"/>
                </a:cubicBezTo>
                <a:cubicBezTo>
                  <a:pt x="9" y="3"/>
                  <a:pt x="10" y="2"/>
                  <a:pt x="13" y="1"/>
                </a:cubicBezTo>
                <a:cubicBezTo>
                  <a:pt x="15" y="0"/>
                  <a:pt x="18" y="0"/>
                  <a:pt x="20" y="0"/>
                </a:cubicBezTo>
                <a:cubicBezTo>
                  <a:pt x="24" y="0"/>
                  <a:pt x="28" y="1"/>
                  <a:pt x="31" y="2"/>
                </a:cubicBezTo>
                <a:cubicBezTo>
                  <a:pt x="34" y="3"/>
                  <a:pt x="36" y="4"/>
                  <a:pt x="38" y="6"/>
                </a:cubicBezTo>
                <a:cubicBezTo>
                  <a:pt x="39" y="8"/>
                  <a:pt x="40" y="11"/>
                  <a:pt x="41" y="15"/>
                </a:cubicBezTo>
                <a:cubicBezTo>
                  <a:pt x="32" y="16"/>
                  <a:pt x="32" y="16"/>
                  <a:pt x="32" y="16"/>
                </a:cubicBezTo>
                <a:cubicBezTo>
                  <a:pt x="32" y="13"/>
                  <a:pt x="31" y="11"/>
                  <a:pt x="29" y="9"/>
                </a:cubicBezTo>
                <a:cubicBezTo>
                  <a:pt x="27" y="8"/>
                  <a:pt x="24" y="7"/>
                  <a:pt x="21" y="7"/>
                </a:cubicBezTo>
                <a:cubicBezTo>
                  <a:pt x="17" y="7"/>
                  <a:pt x="14" y="8"/>
                  <a:pt x="12" y="9"/>
                </a:cubicBezTo>
                <a:cubicBezTo>
                  <a:pt x="11" y="11"/>
                  <a:pt x="10" y="12"/>
                  <a:pt x="10" y="14"/>
                </a:cubicBezTo>
                <a:cubicBezTo>
                  <a:pt x="10" y="15"/>
                  <a:pt x="10" y="16"/>
                  <a:pt x="11" y="17"/>
                </a:cubicBezTo>
                <a:cubicBezTo>
                  <a:pt x="12" y="18"/>
                  <a:pt x="13" y="19"/>
                  <a:pt x="14" y="19"/>
                </a:cubicBezTo>
                <a:cubicBezTo>
                  <a:pt x="15" y="20"/>
                  <a:pt x="18" y="20"/>
                  <a:pt x="22" y="22"/>
                </a:cubicBezTo>
                <a:cubicBezTo>
                  <a:pt x="28" y="23"/>
                  <a:pt x="32" y="25"/>
                  <a:pt x="35" y="26"/>
                </a:cubicBezTo>
                <a:cubicBezTo>
                  <a:pt x="37" y="27"/>
                  <a:pt x="39" y="28"/>
                  <a:pt x="41" y="30"/>
                </a:cubicBezTo>
                <a:cubicBezTo>
                  <a:pt x="42" y="32"/>
                  <a:pt x="43" y="35"/>
                  <a:pt x="43" y="38"/>
                </a:cubicBezTo>
                <a:cubicBezTo>
                  <a:pt x="43" y="41"/>
                  <a:pt x="42" y="43"/>
                  <a:pt x="40" y="46"/>
                </a:cubicBezTo>
                <a:cubicBezTo>
                  <a:pt x="39" y="49"/>
                  <a:pt x="36" y="51"/>
                  <a:pt x="33" y="52"/>
                </a:cubicBezTo>
                <a:cubicBezTo>
                  <a:pt x="30" y="53"/>
                  <a:pt x="26" y="54"/>
                  <a:pt x="22" y="54"/>
                </a:cubicBezTo>
                <a:cubicBezTo>
                  <a:pt x="15" y="54"/>
                  <a:pt x="10" y="53"/>
                  <a:pt x="7" y="50"/>
                </a:cubicBezTo>
                <a:cubicBezTo>
                  <a:pt x="3" y="47"/>
                  <a:pt x="1" y="43"/>
                  <a:pt x="0" y="3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1" name="i$lîdé">
            <a:extLst>
              <a:ext uri="{FF2B5EF4-FFF2-40B4-BE49-F238E27FC236}">
                <a16:creationId xmlns:a16="http://schemas.microsoft.com/office/drawing/2014/main" xmlns="" id="{B4DE89F3-97F0-4F19-85AF-55E8F2376D0D}"/>
              </a:ext>
            </a:extLst>
          </p:cNvPr>
          <p:cNvSpPr/>
          <p:nvPr/>
        </p:nvSpPr>
        <p:spPr bwMode="auto">
          <a:xfrm>
            <a:off x="2358740"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2" name="iṡ1íde">
            <a:extLst>
              <a:ext uri="{FF2B5EF4-FFF2-40B4-BE49-F238E27FC236}">
                <a16:creationId xmlns:a16="http://schemas.microsoft.com/office/drawing/2014/main" xmlns="" id="{20BEA060-A70A-4C01-A34D-6D4D58664519}"/>
              </a:ext>
            </a:extLst>
          </p:cNvPr>
          <p:cNvSpPr/>
          <p:nvPr/>
        </p:nvSpPr>
        <p:spPr bwMode="auto">
          <a:xfrm>
            <a:off x="2371748" y="4839046"/>
            <a:ext cx="19896" cy="56626"/>
          </a:xfrm>
          <a:custGeom>
            <a:avLst/>
            <a:gdLst>
              <a:gd name="T0" fmla="*/ 24 w 26"/>
              <a:gd name="T1" fmla="*/ 62 h 71"/>
              <a:gd name="T2" fmla="*/ 26 w 26"/>
              <a:gd name="T3" fmla="*/ 70 h 71"/>
              <a:gd name="T4" fmla="*/ 19 w 26"/>
              <a:gd name="T5" fmla="*/ 71 h 71"/>
              <a:gd name="T6" fmla="*/ 12 w 26"/>
              <a:gd name="T7" fmla="*/ 69 h 71"/>
              <a:gd name="T8" fmla="*/ 8 w 26"/>
              <a:gd name="T9" fmla="*/ 65 h 71"/>
              <a:gd name="T10" fmla="*/ 7 w 26"/>
              <a:gd name="T11" fmla="*/ 55 h 71"/>
              <a:gd name="T12" fmla="*/ 7 w 26"/>
              <a:gd name="T13" fmla="*/ 25 h 71"/>
              <a:gd name="T14" fmla="*/ 0 w 26"/>
              <a:gd name="T15" fmla="*/ 25 h 71"/>
              <a:gd name="T16" fmla="*/ 0 w 26"/>
              <a:gd name="T17" fmla="*/ 18 h 71"/>
              <a:gd name="T18" fmla="*/ 7 w 26"/>
              <a:gd name="T19" fmla="*/ 18 h 71"/>
              <a:gd name="T20" fmla="*/ 7 w 26"/>
              <a:gd name="T21" fmla="*/ 5 h 71"/>
              <a:gd name="T22" fmla="*/ 16 w 26"/>
              <a:gd name="T23" fmla="*/ 0 h 71"/>
              <a:gd name="T24" fmla="*/ 16 w 26"/>
              <a:gd name="T25" fmla="*/ 18 h 71"/>
              <a:gd name="T26" fmla="*/ 24 w 26"/>
              <a:gd name="T27" fmla="*/ 18 h 71"/>
              <a:gd name="T28" fmla="*/ 24 w 26"/>
              <a:gd name="T29" fmla="*/ 25 h 71"/>
              <a:gd name="T30" fmla="*/ 16 w 26"/>
              <a:gd name="T31" fmla="*/ 25 h 71"/>
              <a:gd name="T32" fmla="*/ 16 w 26"/>
              <a:gd name="T33" fmla="*/ 55 h 71"/>
              <a:gd name="T34" fmla="*/ 16 w 26"/>
              <a:gd name="T35" fmla="*/ 60 h 71"/>
              <a:gd name="T36" fmla="*/ 18 w 26"/>
              <a:gd name="T37" fmla="*/ 62 h 71"/>
              <a:gd name="T38" fmla="*/ 21 w 26"/>
              <a:gd name="T39" fmla="*/ 62 h 71"/>
              <a:gd name="T40" fmla="*/ 24 w 26"/>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71">
                <a:moveTo>
                  <a:pt x="24" y="62"/>
                </a:moveTo>
                <a:cubicBezTo>
                  <a:pt x="26" y="70"/>
                  <a:pt x="26" y="70"/>
                  <a:pt x="26" y="70"/>
                </a:cubicBezTo>
                <a:cubicBezTo>
                  <a:pt x="23" y="70"/>
                  <a:pt x="21" y="71"/>
                  <a:pt x="19" y="71"/>
                </a:cubicBezTo>
                <a:cubicBezTo>
                  <a:pt x="16" y="71"/>
                  <a:pt x="13" y="70"/>
                  <a:pt x="12" y="69"/>
                </a:cubicBezTo>
                <a:cubicBezTo>
                  <a:pt x="10" y="68"/>
                  <a:pt x="9" y="67"/>
                  <a:pt x="8" y="65"/>
                </a:cubicBezTo>
                <a:cubicBezTo>
                  <a:pt x="7" y="63"/>
                  <a:pt x="7" y="60"/>
                  <a:pt x="7" y="55"/>
                </a:cubicBezTo>
                <a:cubicBezTo>
                  <a:pt x="7" y="25"/>
                  <a:pt x="7" y="25"/>
                  <a:pt x="7" y="25"/>
                </a:cubicBezTo>
                <a:cubicBezTo>
                  <a:pt x="0" y="25"/>
                  <a:pt x="0" y="25"/>
                  <a:pt x="0" y="25"/>
                </a:cubicBezTo>
                <a:cubicBezTo>
                  <a:pt x="0" y="18"/>
                  <a:pt x="0" y="18"/>
                  <a:pt x="0" y="18"/>
                </a:cubicBezTo>
                <a:cubicBezTo>
                  <a:pt x="7" y="18"/>
                  <a:pt x="7" y="18"/>
                  <a:pt x="7" y="18"/>
                </a:cubicBezTo>
                <a:cubicBezTo>
                  <a:pt x="7" y="5"/>
                  <a:pt x="7" y="5"/>
                  <a:pt x="7" y="5"/>
                </a:cubicBezTo>
                <a:cubicBezTo>
                  <a:pt x="16" y="0"/>
                  <a:pt x="16" y="0"/>
                  <a:pt x="16" y="0"/>
                </a:cubicBezTo>
                <a:cubicBezTo>
                  <a:pt x="16" y="18"/>
                  <a:pt x="16" y="18"/>
                  <a:pt x="16" y="18"/>
                </a:cubicBezTo>
                <a:cubicBezTo>
                  <a:pt x="24" y="18"/>
                  <a:pt x="24" y="18"/>
                  <a:pt x="24" y="18"/>
                </a:cubicBezTo>
                <a:cubicBezTo>
                  <a:pt x="24" y="25"/>
                  <a:pt x="24" y="25"/>
                  <a:pt x="24" y="25"/>
                </a:cubicBezTo>
                <a:cubicBezTo>
                  <a:pt x="16" y="25"/>
                  <a:pt x="16" y="25"/>
                  <a:pt x="16" y="25"/>
                </a:cubicBezTo>
                <a:cubicBezTo>
                  <a:pt x="16" y="55"/>
                  <a:pt x="16" y="55"/>
                  <a:pt x="16" y="55"/>
                </a:cubicBezTo>
                <a:cubicBezTo>
                  <a:pt x="16" y="58"/>
                  <a:pt x="16" y="59"/>
                  <a:pt x="16" y="60"/>
                </a:cubicBezTo>
                <a:cubicBezTo>
                  <a:pt x="16" y="61"/>
                  <a:pt x="17" y="61"/>
                  <a:pt x="18" y="62"/>
                </a:cubicBezTo>
                <a:cubicBezTo>
                  <a:pt x="18" y="62"/>
                  <a:pt x="19" y="62"/>
                  <a:pt x="21" y="62"/>
                </a:cubicBezTo>
                <a:cubicBezTo>
                  <a:pt x="22" y="62"/>
                  <a:pt x="23" y="62"/>
                  <a:pt x="24" y="6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3" name="íṧlîḓé">
            <a:extLst>
              <a:ext uri="{FF2B5EF4-FFF2-40B4-BE49-F238E27FC236}">
                <a16:creationId xmlns:a16="http://schemas.microsoft.com/office/drawing/2014/main" xmlns="" id="{881ABB71-4BBA-4C2A-A50B-937227FC1B31}"/>
              </a:ext>
            </a:extLst>
          </p:cNvPr>
          <p:cNvSpPr/>
          <p:nvPr/>
        </p:nvSpPr>
        <p:spPr bwMode="auto">
          <a:xfrm>
            <a:off x="2393174" y="4853585"/>
            <a:ext cx="37113" cy="57774"/>
          </a:xfrm>
          <a:custGeom>
            <a:avLst/>
            <a:gdLst>
              <a:gd name="T0" fmla="*/ 5 w 48"/>
              <a:gd name="T1" fmla="*/ 72 h 73"/>
              <a:gd name="T2" fmla="*/ 4 w 48"/>
              <a:gd name="T3" fmla="*/ 64 h 73"/>
              <a:gd name="T4" fmla="*/ 9 w 48"/>
              <a:gd name="T5" fmla="*/ 64 h 73"/>
              <a:gd name="T6" fmla="*/ 13 w 48"/>
              <a:gd name="T7" fmla="*/ 63 h 73"/>
              <a:gd name="T8" fmla="*/ 16 w 48"/>
              <a:gd name="T9" fmla="*/ 61 h 73"/>
              <a:gd name="T10" fmla="*/ 19 w 48"/>
              <a:gd name="T11" fmla="*/ 54 h 73"/>
              <a:gd name="T12" fmla="*/ 20 w 48"/>
              <a:gd name="T13" fmla="*/ 52 h 73"/>
              <a:gd name="T14" fmla="*/ 0 w 48"/>
              <a:gd name="T15" fmla="*/ 0 h 73"/>
              <a:gd name="T16" fmla="*/ 10 w 48"/>
              <a:gd name="T17" fmla="*/ 0 h 73"/>
              <a:gd name="T18" fmla="*/ 20 w 48"/>
              <a:gd name="T19" fmla="*/ 30 h 73"/>
              <a:gd name="T20" fmla="*/ 24 w 48"/>
              <a:gd name="T21" fmla="*/ 42 h 73"/>
              <a:gd name="T22" fmla="*/ 28 w 48"/>
              <a:gd name="T23" fmla="*/ 30 h 73"/>
              <a:gd name="T24" fmla="*/ 39 w 48"/>
              <a:gd name="T25" fmla="*/ 0 h 73"/>
              <a:gd name="T26" fmla="*/ 48 w 48"/>
              <a:gd name="T27" fmla="*/ 0 h 73"/>
              <a:gd name="T28" fmla="*/ 28 w 48"/>
              <a:gd name="T29" fmla="*/ 53 h 73"/>
              <a:gd name="T30" fmla="*/ 23 w 48"/>
              <a:gd name="T31" fmla="*/ 65 h 73"/>
              <a:gd name="T32" fmla="*/ 18 w 48"/>
              <a:gd name="T33" fmla="*/ 71 h 73"/>
              <a:gd name="T34" fmla="*/ 10 w 48"/>
              <a:gd name="T35" fmla="*/ 73 h 73"/>
              <a:gd name="T36" fmla="*/ 5 w 48"/>
              <a:gd name="T3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3">
                <a:moveTo>
                  <a:pt x="5" y="72"/>
                </a:moveTo>
                <a:cubicBezTo>
                  <a:pt x="4" y="64"/>
                  <a:pt x="4" y="64"/>
                  <a:pt x="4" y="64"/>
                </a:cubicBezTo>
                <a:cubicBezTo>
                  <a:pt x="6" y="64"/>
                  <a:pt x="7" y="64"/>
                  <a:pt x="9" y="64"/>
                </a:cubicBezTo>
                <a:cubicBezTo>
                  <a:pt x="11" y="64"/>
                  <a:pt x="12" y="64"/>
                  <a:pt x="13" y="63"/>
                </a:cubicBezTo>
                <a:cubicBezTo>
                  <a:pt x="15" y="63"/>
                  <a:pt x="16" y="62"/>
                  <a:pt x="16" y="61"/>
                </a:cubicBezTo>
                <a:cubicBezTo>
                  <a:pt x="17" y="60"/>
                  <a:pt x="18" y="58"/>
                  <a:pt x="19" y="54"/>
                </a:cubicBezTo>
                <a:cubicBezTo>
                  <a:pt x="19" y="54"/>
                  <a:pt x="19" y="53"/>
                  <a:pt x="20" y="52"/>
                </a:cubicBezTo>
                <a:cubicBezTo>
                  <a:pt x="0" y="0"/>
                  <a:pt x="0" y="0"/>
                  <a:pt x="0" y="0"/>
                </a:cubicBezTo>
                <a:cubicBezTo>
                  <a:pt x="10" y="0"/>
                  <a:pt x="10" y="0"/>
                  <a:pt x="10" y="0"/>
                </a:cubicBezTo>
                <a:cubicBezTo>
                  <a:pt x="20" y="30"/>
                  <a:pt x="20" y="30"/>
                  <a:pt x="20" y="30"/>
                </a:cubicBezTo>
                <a:cubicBezTo>
                  <a:pt x="22" y="34"/>
                  <a:pt x="23" y="38"/>
                  <a:pt x="24" y="42"/>
                </a:cubicBezTo>
                <a:cubicBezTo>
                  <a:pt x="25" y="38"/>
                  <a:pt x="26" y="34"/>
                  <a:pt x="28" y="30"/>
                </a:cubicBezTo>
                <a:cubicBezTo>
                  <a:pt x="39" y="0"/>
                  <a:pt x="39" y="0"/>
                  <a:pt x="39" y="0"/>
                </a:cubicBezTo>
                <a:cubicBezTo>
                  <a:pt x="48" y="0"/>
                  <a:pt x="48" y="0"/>
                  <a:pt x="48" y="0"/>
                </a:cubicBezTo>
                <a:cubicBezTo>
                  <a:pt x="28" y="53"/>
                  <a:pt x="28" y="53"/>
                  <a:pt x="28" y="53"/>
                </a:cubicBezTo>
                <a:cubicBezTo>
                  <a:pt x="26" y="58"/>
                  <a:pt x="24" y="62"/>
                  <a:pt x="23" y="65"/>
                </a:cubicBezTo>
                <a:cubicBezTo>
                  <a:pt x="21" y="67"/>
                  <a:pt x="20" y="70"/>
                  <a:pt x="18" y="71"/>
                </a:cubicBezTo>
                <a:cubicBezTo>
                  <a:pt x="16" y="72"/>
                  <a:pt x="13" y="73"/>
                  <a:pt x="10" y="73"/>
                </a:cubicBezTo>
                <a:cubicBezTo>
                  <a:pt x="9" y="73"/>
                  <a:pt x="7" y="73"/>
                  <a:pt x="5" y="7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7" name="矩形: 圆角 506">
            <a:extLst>
              <a:ext uri="{FF2B5EF4-FFF2-40B4-BE49-F238E27FC236}">
                <a16:creationId xmlns:a16="http://schemas.microsoft.com/office/drawing/2014/main" xmlns="" id="{0F75668A-4145-4A41-8101-F373BF7ED786}"/>
              </a:ext>
            </a:extLst>
          </p:cNvPr>
          <p:cNvSpPr/>
          <p:nvPr/>
        </p:nvSpPr>
        <p:spPr>
          <a:xfrm>
            <a:off x="3418947"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8" name="任意多边形: 形状 507">
            <a:extLst>
              <a:ext uri="{FF2B5EF4-FFF2-40B4-BE49-F238E27FC236}">
                <a16:creationId xmlns:a16="http://schemas.microsoft.com/office/drawing/2014/main" xmlns="" id="{D803A7F1-D428-46CE-9B14-FB1544CED33F}"/>
              </a:ext>
            </a:extLst>
          </p:cNvPr>
          <p:cNvSpPr/>
          <p:nvPr/>
        </p:nvSpPr>
        <p:spPr>
          <a:xfrm>
            <a:off x="3420984"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0" name="矩形: 圆角 509">
            <a:extLst>
              <a:ext uri="{FF2B5EF4-FFF2-40B4-BE49-F238E27FC236}">
                <a16:creationId xmlns:a16="http://schemas.microsoft.com/office/drawing/2014/main" xmlns="" id="{549A372C-1D42-4B6E-9FD6-299FC4A95773}"/>
              </a:ext>
            </a:extLst>
          </p:cNvPr>
          <p:cNvSpPr/>
          <p:nvPr/>
        </p:nvSpPr>
        <p:spPr>
          <a:xfrm>
            <a:off x="6332615"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1" name="任意多边形: 形状 510">
            <a:extLst>
              <a:ext uri="{FF2B5EF4-FFF2-40B4-BE49-F238E27FC236}">
                <a16:creationId xmlns:a16="http://schemas.microsoft.com/office/drawing/2014/main" xmlns="" id="{5FB8AD0A-FF00-4CDA-B94F-4BED814D4398}"/>
              </a:ext>
            </a:extLst>
          </p:cNvPr>
          <p:cNvSpPr/>
          <p:nvPr/>
        </p:nvSpPr>
        <p:spPr>
          <a:xfrm>
            <a:off x="6334652"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5" name="矩形: 圆角 644">
            <a:extLst>
              <a:ext uri="{FF2B5EF4-FFF2-40B4-BE49-F238E27FC236}">
                <a16:creationId xmlns:a16="http://schemas.microsoft.com/office/drawing/2014/main" xmlns="" id="{A794C430-63D3-429E-9003-43697B77513D}"/>
              </a:ext>
            </a:extLst>
          </p:cNvPr>
          <p:cNvSpPr/>
          <p:nvPr/>
        </p:nvSpPr>
        <p:spPr>
          <a:xfrm>
            <a:off x="9246284"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6" name="任意多边形: 形状 645">
            <a:extLst>
              <a:ext uri="{FF2B5EF4-FFF2-40B4-BE49-F238E27FC236}">
                <a16:creationId xmlns:a16="http://schemas.microsoft.com/office/drawing/2014/main" xmlns="" id="{0B609479-960D-4728-93BE-BF9CC5E965F2}"/>
              </a:ext>
            </a:extLst>
          </p:cNvPr>
          <p:cNvSpPr/>
          <p:nvPr/>
        </p:nvSpPr>
        <p:spPr>
          <a:xfrm>
            <a:off x="9248321"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8" name="iṩļíḋé">
            <a:extLst>
              <a:ext uri="{FF2B5EF4-FFF2-40B4-BE49-F238E27FC236}">
                <a16:creationId xmlns:a16="http://schemas.microsoft.com/office/drawing/2014/main" xmlns="" id="{ECB89DC6-3F1D-42FC-B941-B6D21C6E8A61}"/>
              </a:ext>
            </a:extLst>
          </p:cNvPr>
          <p:cNvSpPr/>
          <p:nvPr/>
        </p:nvSpPr>
        <p:spPr bwMode="auto">
          <a:xfrm>
            <a:off x="2479037" y="3289384"/>
            <a:ext cx="40500" cy="25564"/>
          </a:xfrm>
          <a:custGeom>
            <a:avLst/>
            <a:gdLst>
              <a:gd name="T0" fmla="*/ 20 w 141"/>
              <a:gd name="T1" fmla="*/ 87 h 89"/>
              <a:gd name="T2" fmla="*/ 38 w 141"/>
              <a:gd name="T3" fmla="*/ 89 h 89"/>
              <a:gd name="T4" fmla="*/ 55 w 141"/>
              <a:gd name="T5" fmla="*/ 89 h 89"/>
              <a:gd name="T6" fmla="*/ 73 w 141"/>
              <a:gd name="T7" fmla="*/ 84 h 89"/>
              <a:gd name="T8" fmla="*/ 88 w 141"/>
              <a:gd name="T9" fmla="*/ 80 h 89"/>
              <a:gd name="T10" fmla="*/ 104 w 141"/>
              <a:gd name="T11" fmla="*/ 73 h 89"/>
              <a:gd name="T12" fmla="*/ 117 w 141"/>
              <a:gd name="T13" fmla="*/ 65 h 89"/>
              <a:gd name="T14" fmla="*/ 130 w 141"/>
              <a:gd name="T15" fmla="*/ 57 h 89"/>
              <a:gd name="T16" fmla="*/ 139 w 141"/>
              <a:gd name="T17" fmla="*/ 47 h 89"/>
              <a:gd name="T18" fmla="*/ 141 w 141"/>
              <a:gd name="T19" fmla="*/ 42 h 89"/>
              <a:gd name="T20" fmla="*/ 139 w 141"/>
              <a:gd name="T21" fmla="*/ 37 h 89"/>
              <a:gd name="T22" fmla="*/ 125 w 141"/>
              <a:gd name="T23" fmla="*/ 26 h 89"/>
              <a:gd name="T24" fmla="*/ 109 w 141"/>
              <a:gd name="T25" fmla="*/ 15 h 89"/>
              <a:gd name="T26" fmla="*/ 92 w 141"/>
              <a:gd name="T27" fmla="*/ 8 h 89"/>
              <a:gd name="T28" fmla="*/ 75 w 141"/>
              <a:gd name="T29" fmla="*/ 3 h 89"/>
              <a:gd name="T30" fmla="*/ 60 w 141"/>
              <a:gd name="T31" fmla="*/ 0 h 89"/>
              <a:gd name="T32" fmla="*/ 42 w 141"/>
              <a:gd name="T33" fmla="*/ 3 h 89"/>
              <a:gd name="T34" fmla="*/ 47 w 141"/>
              <a:gd name="T35" fmla="*/ 15 h 89"/>
              <a:gd name="T36" fmla="*/ 50 w 141"/>
              <a:gd name="T37" fmla="*/ 28 h 89"/>
              <a:gd name="T38" fmla="*/ 50 w 141"/>
              <a:gd name="T39" fmla="*/ 42 h 89"/>
              <a:gd name="T40" fmla="*/ 45 w 141"/>
              <a:gd name="T41" fmla="*/ 55 h 89"/>
              <a:gd name="T42" fmla="*/ 41 w 141"/>
              <a:gd name="T43" fmla="*/ 68 h 89"/>
              <a:gd name="T44" fmla="*/ 33 w 141"/>
              <a:gd name="T45" fmla="*/ 75 h 89"/>
              <a:gd name="T46" fmla="*/ 23 w 141"/>
              <a:gd name="T47" fmla="*/ 80 h 89"/>
              <a:gd name="T48" fmla="*/ 13 w 141"/>
              <a:gd name="T49" fmla="*/ 82 h 89"/>
              <a:gd name="T50" fmla="*/ 0 w 141"/>
              <a:gd name="T51" fmla="*/ 82 h 89"/>
              <a:gd name="T52" fmla="*/ 3 w 141"/>
              <a:gd name="T53" fmla="*/ 84 h 89"/>
              <a:gd name="T54" fmla="*/ 20 w 141"/>
              <a:gd name="T55"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1" h="89">
                <a:moveTo>
                  <a:pt x="20" y="87"/>
                </a:moveTo>
                <a:lnTo>
                  <a:pt x="38" y="89"/>
                </a:lnTo>
                <a:lnTo>
                  <a:pt x="55" y="89"/>
                </a:lnTo>
                <a:lnTo>
                  <a:pt x="73" y="84"/>
                </a:lnTo>
                <a:lnTo>
                  <a:pt x="88" y="80"/>
                </a:lnTo>
                <a:lnTo>
                  <a:pt x="104" y="73"/>
                </a:lnTo>
                <a:lnTo>
                  <a:pt x="117" y="65"/>
                </a:lnTo>
                <a:lnTo>
                  <a:pt x="130" y="57"/>
                </a:lnTo>
                <a:lnTo>
                  <a:pt x="139" y="47"/>
                </a:lnTo>
                <a:lnTo>
                  <a:pt x="141" y="42"/>
                </a:lnTo>
                <a:lnTo>
                  <a:pt x="139" y="37"/>
                </a:lnTo>
                <a:lnTo>
                  <a:pt x="125" y="26"/>
                </a:lnTo>
                <a:lnTo>
                  <a:pt x="109" y="15"/>
                </a:lnTo>
                <a:lnTo>
                  <a:pt x="92" y="8"/>
                </a:lnTo>
                <a:lnTo>
                  <a:pt x="75" y="3"/>
                </a:lnTo>
                <a:lnTo>
                  <a:pt x="60" y="0"/>
                </a:lnTo>
                <a:lnTo>
                  <a:pt x="42" y="3"/>
                </a:lnTo>
                <a:lnTo>
                  <a:pt x="47" y="15"/>
                </a:lnTo>
                <a:lnTo>
                  <a:pt x="50" y="28"/>
                </a:lnTo>
                <a:lnTo>
                  <a:pt x="50" y="42"/>
                </a:lnTo>
                <a:lnTo>
                  <a:pt x="45" y="55"/>
                </a:lnTo>
                <a:lnTo>
                  <a:pt x="41" y="68"/>
                </a:lnTo>
                <a:lnTo>
                  <a:pt x="33" y="75"/>
                </a:lnTo>
                <a:lnTo>
                  <a:pt x="23" y="80"/>
                </a:lnTo>
                <a:lnTo>
                  <a:pt x="13" y="82"/>
                </a:lnTo>
                <a:lnTo>
                  <a:pt x="0" y="82"/>
                </a:lnTo>
                <a:lnTo>
                  <a:pt x="3" y="84"/>
                </a:lnTo>
                <a:lnTo>
                  <a:pt x="2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iṡ1iḋè">
            <a:extLst>
              <a:ext uri="{FF2B5EF4-FFF2-40B4-BE49-F238E27FC236}">
                <a16:creationId xmlns:a16="http://schemas.microsoft.com/office/drawing/2014/main" xmlns="" id="{69CBC1C7-44B6-4CBB-95E4-762BE3A5CC25}"/>
              </a:ext>
            </a:extLst>
          </p:cNvPr>
          <p:cNvSpPr/>
          <p:nvPr/>
        </p:nvSpPr>
        <p:spPr bwMode="auto">
          <a:xfrm>
            <a:off x="2429346" y="3296853"/>
            <a:ext cx="45670" cy="16659"/>
          </a:xfrm>
          <a:custGeom>
            <a:avLst/>
            <a:gdLst>
              <a:gd name="T0" fmla="*/ 47 w 159"/>
              <a:gd name="T1" fmla="*/ 58 h 58"/>
              <a:gd name="T2" fmla="*/ 60 w 159"/>
              <a:gd name="T3" fmla="*/ 58 h 58"/>
              <a:gd name="T4" fmla="*/ 82 w 159"/>
              <a:gd name="T5" fmla="*/ 54 h 58"/>
              <a:gd name="T6" fmla="*/ 102 w 159"/>
              <a:gd name="T7" fmla="*/ 44 h 58"/>
              <a:gd name="T8" fmla="*/ 122 w 159"/>
              <a:gd name="T9" fmla="*/ 34 h 58"/>
              <a:gd name="T10" fmla="*/ 141 w 159"/>
              <a:gd name="T11" fmla="*/ 19 h 58"/>
              <a:gd name="T12" fmla="*/ 159 w 159"/>
              <a:gd name="T13" fmla="*/ 2 h 58"/>
              <a:gd name="T14" fmla="*/ 151 w 159"/>
              <a:gd name="T15" fmla="*/ 0 h 58"/>
              <a:gd name="T16" fmla="*/ 0 w 159"/>
              <a:gd name="T17" fmla="*/ 14 h 58"/>
              <a:gd name="T18" fmla="*/ 23 w 159"/>
              <a:gd name="T19" fmla="*/ 54 h 58"/>
              <a:gd name="T20" fmla="*/ 47 w 159"/>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58">
                <a:moveTo>
                  <a:pt x="47" y="58"/>
                </a:moveTo>
                <a:lnTo>
                  <a:pt x="60" y="58"/>
                </a:lnTo>
                <a:lnTo>
                  <a:pt x="82" y="54"/>
                </a:lnTo>
                <a:lnTo>
                  <a:pt x="102" y="44"/>
                </a:lnTo>
                <a:lnTo>
                  <a:pt x="122" y="34"/>
                </a:lnTo>
                <a:lnTo>
                  <a:pt x="141" y="19"/>
                </a:lnTo>
                <a:lnTo>
                  <a:pt x="159" y="2"/>
                </a:lnTo>
                <a:lnTo>
                  <a:pt x="151" y="0"/>
                </a:lnTo>
                <a:lnTo>
                  <a:pt x="0" y="14"/>
                </a:lnTo>
                <a:lnTo>
                  <a:pt x="23" y="54"/>
                </a:lnTo>
                <a:lnTo>
                  <a:pt x="47"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îṡ1íḋê">
            <a:extLst>
              <a:ext uri="{FF2B5EF4-FFF2-40B4-BE49-F238E27FC236}">
                <a16:creationId xmlns:a16="http://schemas.microsoft.com/office/drawing/2014/main" xmlns="" id="{A8D42591-61E0-4F4A-A7B4-E48EBC4E6D6E}"/>
              </a:ext>
            </a:extLst>
          </p:cNvPr>
          <p:cNvSpPr/>
          <p:nvPr/>
        </p:nvSpPr>
        <p:spPr bwMode="auto">
          <a:xfrm>
            <a:off x="2410389" y="3417777"/>
            <a:ext cx="85882" cy="100531"/>
          </a:xfrm>
          <a:custGeom>
            <a:avLst/>
            <a:gdLst>
              <a:gd name="T0" fmla="*/ 163 w 299"/>
              <a:gd name="T1" fmla="*/ 208 h 350"/>
              <a:gd name="T2" fmla="*/ 183 w 299"/>
              <a:gd name="T3" fmla="*/ 198 h 350"/>
              <a:gd name="T4" fmla="*/ 265 w 299"/>
              <a:gd name="T5" fmla="*/ 198 h 350"/>
              <a:gd name="T6" fmla="*/ 286 w 299"/>
              <a:gd name="T7" fmla="*/ 187 h 350"/>
              <a:gd name="T8" fmla="*/ 296 w 299"/>
              <a:gd name="T9" fmla="*/ 166 h 350"/>
              <a:gd name="T10" fmla="*/ 296 w 299"/>
              <a:gd name="T11" fmla="*/ 145 h 350"/>
              <a:gd name="T12" fmla="*/ 244 w 299"/>
              <a:gd name="T13" fmla="*/ 132 h 350"/>
              <a:gd name="T14" fmla="*/ 150 w 299"/>
              <a:gd name="T15" fmla="*/ 146 h 350"/>
              <a:gd name="T16" fmla="*/ 134 w 299"/>
              <a:gd name="T17" fmla="*/ 142 h 350"/>
              <a:gd name="T18" fmla="*/ 123 w 299"/>
              <a:gd name="T19" fmla="*/ 82 h 350"/>
              <a:gd name="T20" fmla="*/ 126 w 299"/>
              <a:gd name="T21" fmla="*/ 32 h 350"/>
              <a:gd name="T22" fmla="*/ 113 w 299"/>
              <a:gd name="T23" fmla="*/ 14 h 350"/>
              <a:gd name="T24" fmla="*/ 94 w 299"/>
              <a:gd name="T25" fmla="*/ 6 h 350"/>
              <a:gd name="T26" fmla="*/ 50 w 299"/>
              <a:gd name="T27" fmla="*/ 0 h 350"/>
              <a:gd name="T28" fmla="*/ 19 w 299"/>
              <a:gd name="T29" fmla="*/ 3 h 350"/>
              <a:gd name="T30" fmla="*/ 3 w 299"/>
              <a:gd name="T31" fmla="*/ 12 h 350"/>
              <a:gd name="T32" fmla="*/ 0 w 299"/>
              <a:gd name="T33" fmla="*/ 27 h 350"/>
              <a:gd name="T34" fmla="*/ 3 w 299"/>
              <a:gd name="T35" fmla="*/ 43 h 350"/>
              <a:gd name="T36" fmla="*/ 17 w 299"/>
              <a:gd name="T37" fmla="*/ 48 h 350"/>
              <a:gd name="T38" fmla="*/ 37 w 299"/>
              <a:gd name="T39" fmla="*/ 45 h 350"/>
              <a:gd name="T40" fmla="*/ 59 w 299"/>
              <a:gd name="T41" fmla="*/ 48 h 350"/>
              <a:gd name="T42" fmla="*/ 76 w 299"/>
              <a:gd name="T43" fmla="*/ 59 h 350"/>
              <a:gd name="T44" fmla="*/ 89 w 299"/>
              <a:gd name="T45" fmla="*/ 79 h 350"/>
              <a:gd name="T46" fmla="*/ 92 w 299"/>
              <a:gd name="T47" fmla="*/ 184 h 350"/>
              <a:gd name="T48" fmla="*/ 61 w 299"/>
              <a:gd name="T49" fmla="*/ 206 h 350"/>
              <a:gd name="T50" fmla="*/ 32 w 299"/>
              <a:gd name="T51" fmla="*/ 238 h 350"/>
              <a:gd name="T52" fmla="*/ 9 w 299"/>
              <a:gd name="T53" fmla="*/ 273 h 350"/>
              <a:gd name="T54" fmla="*/ 3 w 299"/>
              <a:gd name="T55" fmla="*/ 318 h 350"/>
              <a:gd name="T56" fmla="*/ 9 w 299"/>
              <a:gd name="T57" fmla="*/ 337 h 350"/>
              <a:gd name="T58" fmla="*/ 27 w 299"/>
              <a:gd name="T59" fmla="*/ 350 h 350"/>
              <a:gd name="T60" fmla="*/ 116 w 299"/>
              <a:gd name="T61" fmla="*/ 347 h 350"/>
              <a:gd name="T62" fmla="*/ 141 w 299"/>
              <a:gd name="T63" fmla="*/ 337 h 350"/>
              <a:gd name="T64" fmla="*/ 158 w 299"/>
              <a:gd name="T65" fmla="*/ 295 h 350"/>
              <a:gd name="T66" fmla="*/ 158 w 299"/>
              <a:gd name="T67" fmla="*/ 260 h 350"/>
              <a:gd name="T68" fmla="*/ 153 w 299"/>
              <a:gd name="T69" fmla="*/ 238 h 350"/>
              <a:gd name="T70" fmla="*/ 155 w 299"/>
              <a:gd name="T71" fmla="*/ 216 h 350"/>
              <a:gd name="T72" fmla="*/ 113 w 299"/>
              <a:gd name="T73" fmla="*/ 283 h 350"/>
              <a:gd name="T74" fmla="*/ 94 w 299"/>
              <a:gd name="T75" fmla="*/ 303 h 350"/>
              <a:gd name="T76" fmla="*/ 74 w 299"/>
              <a:gd name="T77" fmla="*/ 305 h 350"/>
              <a:gd name="T78" fmla="*/ 56 w 299"/>
              <a:gd name="T79" fmla="*/ 297 h 350"/>
              <a:gd name="T80" fmla="*/ 81 w 299"/>
              <a:gd name="T81" fmla="*/ 258 h 350"/>
              <a:gd name="T82" fmla="*/ 106 w 299"/>
              <a:gd name="T83" fmla="*/ 253 h 350"/>
              <a:gd name="T84" fmla="*/ 116 w 299"/>
              <a:gd name="T85" fmla="*/ 2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9" h="350">
                <a:moveTo>
                  <a:pt x="155" y="216"/>
                </a:moveTo>
                <a:lnTo>
                  <a:pt x="163" y="208"/>
                </a:lnTo>
                <a:lnTo>
                  <a:pt x="173" y="201"/>
                </a:lnTo>
                <a:lnTo>
                  <a:pt x="183" y="198"/>
                </a:lnTo>
                <a:lnTo>
                  <a:pt x="237" y="193"/>
                </a:lnTo>
                <a:lnTo>
                  <a:pt x="265" y="198"/>
                </a:lnTo>
                <a:lnTo>
                  <a:pt x="270" y="198"/>
                </a:lnTo>
                <a:lnTo>
                  <a:pt x="286" y="187"/>
                </a:lnTo>
                <a:lnTo>
                  <a:pt x="294" y="176"/>
                </a:lnTo>
                <a:lnTo>
                  <a:pt x="296" y="166"/>
                </a:lnTo>
                <a:lnTo>
                  <a:pt x="299" y="156"/>
                </a:lnTo>
                <a:lnTo>
                  <a:pt x="296" y="145"/>
                </a:lnTo>
                <a:lnTo>
                  <a:pt x="291" y="134"/>
                </a:lnTo>
                <a:lnTo>
                  <a:pt x="244" y="132"/>
                </a:lnTo>
                <a:lnTo>
                  <a:pt x="220" y="134"/>
                </a:lnTo>
                <a:lnTo>
                  <a:pt x="150" y="146"/>
                </a:lnTo>
                <a:lnTo>
                  <a:pt x="141" y="146"/>
                </a:lnTo>
                <a:lnTo>
                  <a:pt x="134" y="142"/>
                </a:lnTo>
                <a:lnTo>
                  <a:pt x="131" y="134"/>
                </a:lnTo>
                <a:lnTo>
                  <a:pt x="123" y="82"/>
                </a:lnTo>
                <a:lnTo>
                  <a:pt x="128" y="53"/>
                </a:lnTo>
                <a:lnTo>
                  <a:pt x="126" y="32"/>
                </a:lnTo>
                <a:lnTo>
                  <a:pt x="121" y="22"/>
                </a:lnTo>
                <a:lnTo>
                  <a:pt x="113" y="14"/>
                </a:lnTo>
                <a:lnTo>
                  <a:pt x="103" y="7"/>
                </a:lnTo>
                <a:lnTo>
                  <a:pt x="94" y="6"/>
                </a:lnTo>
                <a:lnTo>
                  <a:pt x="84" y="6"/>
                </a:lnTo>
                <a:lnTo>
                  <a:pt x="50" y="0"/>
                </a:lnTo>
                <a:lnTo>
                  <a:pt x="34" y="0"/>
                </a:lnTo>
                <a:lnTo>
                  <a:pt x="19" y="3"/>
                </a:lnTo>
                <a:lnTo>
                  <a:pt x="6" y="7"/>
                </a:lnTo>
                <a:lnTo>
                  <a:pt x="3" y="12"/>
                </a:lnTo>
                <a:lnTo>
                  <a:pt x="0" y="20"/>
                </a:lnTo>
                <a:lnTo>
                  <a:pt x="0" y="27"/>
                </a:lnTo>
                <a:lnTo>
                  <a:pt x="0" y="35"/>
                </a:lnTo>
                <a:lnTo>
                  <a:pt x="3" y="43"/>
                </a:lnTo>
                <a:lnTo>
                  <a:pt x="9" y="48"/>
                </a:lnTo>
                <a:lnTo>
                  <a:pt x="17" y="48"/>
                </a:lnTo>
                <a:lnTo>
                  <a:pt x="24" y="48"/>
                </a:lnTo>
                <a:lnTo>
                  <a:pt x="37" y="45"/>
                </a:lnTo>
                <a:lnTo>
                  <a:pt x="47" y="45"/>
                </a:lnTo>
                <a:lnTo>
                  <a:pt x="59" y="48"/>
                </a:lnTo>
                <a:lnTo>
                  <a:pt x="69" y="53"/>
                </a:lnTo>
                <a:lnTo>
                  <a:pt x="76" y="59"/>
                </a:lnTo>
                <a:lnTo>
                  <a:pt x="84" y="69"/>
                </a:lnTo>
                <a:lnTo>
                  <a:pt x="89" y="79"/>
                </a:lnTo>
                <a:lnTo>
                  <a:pt x="92" y="92"/>
                </a:lnTo>
                <a:lnTo>
                  <a:pt x="92" y="184"/>
                </a:lnTo>
                <a:lnTo>
                  <a:pt x="79" y="193"/>
                </a:lnTo>
                <a:lnTo>
                  <a:pt x="61" y="206"/>
                </a:lnTo>
                <a:lnTo>
                  <a:pt x="45" y="221"/>
                </a:lnTo>
                <a:lnTo>
                  <a:pt x="32" y="238"/>
                </a:lnTo>
                <a:lnTo>
                  <a:pt x="19" y="253"/>
                </a:lnTo>
                <a:lnTo>
                  <a:pt x="9" y="273"/>
                </a:lnTo>
                <a:lnTo>
                  <a:pt x="4" y="295"/>
                </a:lnTo>
                <a:lnTo>
                  <a:pt x="3" y="318"/>
                </a:lnTo>
                <a:lnTo>
                  <a:pt x="3" y="328"/>
                </a:lnTo>
                <a:lnTo>
                  <a:pt x="9" y="337"/>
                </a:lnTo>
                <a:lnTo>
                  <a:pt x="17" y="345"/>
                </a:lnTo>
                <a:lnTo>
                  <a:pt x="27" y="350"/>
                </a:lnTo>
                <a:lnTo>
                  <a:pt x="37" y="350"/>
                </a:lnTo>
                <a:lnTo>
                  <a:pt x="116" y="347"/>
                </a:lnTo>
                <a:lnTo>
                  <a:pt x="128" y="345"/>
                </a:lnTo>
                <a:lnTo>
                  <a:pt x="141" y="337"/>
                </a:lnTo>
                <a:lnTo>
                  <a:pt x="155" y="310"/>
                </a:lnTo>
                <a:lnTo>
                  <a:pt x="158" y="295"/>
                </a:lnTo>
                <a:lnTo>
                  <a:pt x="160" y="278"/>
                </a:lnTo>
                <a:lnTo>
                  <a:pt x="158" y="260"/>
                </a:lnTo>
                <a:lnTo>
                  <a:pt x="155" y="248"/>
                </a:lnTo>
                <a:lnTo>
                  <a:pt x="153" y="238"/>
                </a:lnTo>
                <a:lnTo>
                  <a:pt x="155" y="226"/>
                </a:lnTo>
                <a:lnTo>
                  <a:pt x="155" y="216"/>
                </a:lnTo>
                <a:close/>
                <a:moveTo>
                  <a:pt x="116" y="271"/>
                </a:moveTo>
                <a:lnTo>
                  <a:pt x="113" y="283"/>
                </a:lnTo>
                <a:lnTo>
                  <a:pt x="103" y="292"/>
                </a:lnTo>
                <a:lnTo>
                  <a:pt x="94" y="303"/>
                </a:lnTo>
                <a:lnTo>
                  <a:pt x="84" y="305"/>
                </a:lnTo>
                <a:lnTo>
                  <a:pt x="74" y="305"/>
                </a:lnTo>
                <a:lnTo>
                  <a:pt x="64" y="303"/>
                </a:lnTo>
                <a:lnTo>
                  <a:pt x="56" y="297"/>
                </a:lnTo>
                <a:lnTo>
                  <a:pt x="74" y="266"/>
                </a:lnTo>
                <a:lnTo>
                  <a:pt x="81" y="258"/>
                </a:lnTo>
                <a:lnTo>
                  <a:pt x="94" y="253"/>
                </a:lnTo>
                <a:lnTo>
                  <a:pt x="106" y="253"/>
                </a:lnTo>
                <a:lnTo>
                  <a:pt x="116" y="263"/>
                </a:lnTo>
                <a:lnTo>
                  <a:pt x="116"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ïšḻiḋe">
            <a:extLst>
              <a:ext uri="{FF2B5EF4-FFF2-40B4-BE49-F238E27FC236}">
                <a16:creationId xmlns:a16="http://schemas.microsoft.com/office/drawing/2014/main" xmlns="" id="{D798D15C-01FC-4628-B546-FB09CFFBE119}"/>
              </a:ext>
            </a:extLst>
          </p:cNvPr>
          <p:cNvSpPr/>
          <p:nvPr/>
        </p:nvSpPr>
        <p:spPr bwMode="auto">
          <a:xfrm>
            <a:off x="2383964" y="3317820"/>
            <a:ext cx="35617" cy="22117"/>
          </a:xfrm>
          <a:custGeom>
            <a:avLst/>
            <a:gdLst>
              <a:gd name="T0" fmla="*/ 9 w 124"/>
              <a:gd name="T1" fmla="*/ 53 h 77"/>
              <a:gd name="T2" fmla="*/ 45 w 124"/>
              <a:gd name="T3" fmla="*/ 71 h 77"/>
              <a:gd name="T4" fmla="*/ 64 w 124"/>
              <a:gd name="T5" fmla="*/ 76 h 77"/>
              <a:gd name="T6" fmla="*/ 82 w 124"/>
              <a:gd name="T7" fmla="*/ 77 h 77"/>
              <a:gd name="T8" fmla="*/ 98 w 124"/>
              <a:gd name="T9" fmla="*/ 77 h 77"/>
              <a:gd name="T10" fmla="*/ 111 w 124"/>
              <a:gd name="T11" fmla="*/ 53 h 77"/>
              <a:gd name="T12" fmla="*/ 119 w 124"/>
              <a:gd name="T13" fmla="*/ 29 h 77"/>
              <a:gd name="T14" fmla="*/ 124 w 124"/>
              <a:gd name="T15" fmla="*/ 0 h 77"/>
              <a:gd name="T16" fmla="*/ 9 w 124"/>
              <a:gd name="T17" fmla="*/ 18 h 77"/>
              <a:gd name="T18" fmla="*/ 3 w 124"/>
              <a:gd name="T19" fmla="*/ 21 h 77"/>
              <a:gd name="T20" fmla="*/ 0 w 124"/>
              <a:gd name="T21" fmla="*/ 29 h 77"/>
              <a:gd name="T22" fmla="*/ 0 w 124"/>
              <a:gd name="T23" fmla="*/ 35 h 77"/>
              <a:gd name="T24" fmla="*/ 4 w 124"/>
              <a:gd name="T25" fmla="*/ 45 h 77"/>
              <a:gd name="T26" fmla="*/ 9 w 124"/>
              <a:gd name="T27" fmla="*/ 5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77">
                <a:moveTo>
                  <a:pt x="9" y="53"/>
                </a:moveTo>
                <a:lnTo>
                  <a:pt x="45" y="71"/>
                </a:lnTo>
                <a:lnTo>
                  <a:pt x="64" y="76"/>
                </a:lnTo>
                <a:lnTo>
                  <a:pt x="82" y="77"/>
                </a:lnTo>
                <a:lnTo>
                  <a:pt x="98" y="77"/>
                </a:lnTo>
                <a:lnTo>
                  <a:pt x="111" y="53"/>
                </a:lnTo>
                <a:lnTo>
                  <a:pt x="119" y="29"/>
                </a:lnTo>
                <a:lnTo>
                  <a:pt x="124" y="0"/>
                </a:lnTo>
                <a:lnTo>
                  <a:pt x="9" y="18"/>
                </a:lnTo>
                <a:lnTo>
                  <a:pt x="3" y="21"/>
                </a:lnTo>
                <a:lnTo>
                  <a:pt x="0" y="29"/>
                </a:lnTo>
                <a:lnTo>
                  <a:pt x="0" y="35"/>
                </a:lnTo>
                <a:lnTo>
                  <a:pt x="4" y="45"/>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íslîḑe">
            <a:extLst>
              <a:ext uri="{FF2B5EF4-FFF2-40B4-BE49-F238E27FC236}">
                <a16:creationId xmlns:a16="http://schemas.microsoft.com/office/drawing/2014/main" xmlns="" id="{4F21EA77-1238-4FDD-9A5B-9211E94269E6}"/>
              </a:ext>
            </a:extLst>
          </p:cNvPr>
          <p:cNvSpPr/>
          <p:nvPr/>
        </p:nvSpPr>
        <p:spPr bwMode="auto">
          <a:xfrm>
            <a:off x="2359549" y="3337352"/>
            <a:ext cx="155392" cy="69510"/>
          </a:xfrm>
          <a:custGeom>
            <a:avLst/>
            <a:gdLst>
              <a:gd name="T0" fmla="*/ 8 w 541"/>
              <a:gd name="T1" fmla="*/ 221 h 242"/>
              <a:gd name="T2" fmla="*/ 21 w 541"/>
              <a:gd name="T3" fmla="*/ 228 h 242"/>
              <a:gd name="T4" fmla="*/ 31 w 541"/>
              <a:gd name="T5" fmla="*/ 238 h 242"/>
              <a:gd name="T6" fmla="*/ 45 w 541"/>
              <a:gd name="T7" fmla="*/ 242 h 242"/>
              <a:gd name="T8" fmla="*/ 60 w 541"/>
              <a:gd name="T9" fmla="*/ 242 h 242"/>
              <a:gd name="T10" fmla="*/ 78 w 541"/>
              <a:gd name="T11" fmla="*/ 240 h 242"/>
              <a:gd name="T12" fmla="*/ 94 w 541"/>
              <a:gd name="T13" fmla="*/ 236 h 242"/>
              <a:gd name="T14" fmla="*/ 110 w 541"/>
              <a:gd name="T15" fmla="*/ 226 h 242"/>
              <a:gd name="T16" fmla="*/ 125 w 541"/>
              <a:gd name="T17" fmla="*/ 215 h 242"/>
              <a:gd name="T18" fmla="*/ 136 w 541"/>
              <a:gd name="T19" fmla="*/ 200 h 242"/>
              <a:gd name="T20" fmla="*/ 222 w 541"/>
              <a:gd name="T21" fmla="*/ 142 h 242"/>
              <a:gd name="T22" fmla="*/ 311 w 541"/>
              <a:gd name="T23" fmla="*/ 82 h 242"/>
              <a:gd name="T24" fmla="*/ 335 w 541"/>
              <a:gd name="T25" fmla="*/ 74 h 242"/>
              <a:gd name="T26" fmla="*/ 365 w 541"/>
              <a:gd name="T27" fmla="*/ 69 h 242"/>
              <a:gd name="T28" fmla="*/ 374 w 541"/>
              <a:gd name="T29" fmla="*/ 71 h 242"/>
              <a:gd name="T30" fmla="*/ 377 w 541"/>
              <a:gd name="T31" fmla="*/ 77 h 242"/>
              <a:gd name="T32" fmla="*/ 382 w 541"/>
              <a:gd name="T33" fmla="*/ 94 h 242"/>
              <a:gd name="T34" fmla="*/ 379 w 541"/>
              <a:gd name="T35" fmla="*/ 111 h 242"/>
              <a:gd name="T36" fmla="*/ 369 w 541"/>
              <a:gd name="T37" fmla="*/ 126 h 242"/>
              <a:gd name="T38" fmla="*/ 358 w 541"/>
              <a:gd name="T39" fmla="*/ 142 h 242"/>
              <a:gd name="T40" fmla="*/ 379 w 541"/>
              <a:gd name="T41" fmla="*/ 139 h 242"/>
              <a:gd name="T42" fmla="*/ 400 w 541"/>
              <a:gd name="T43" fmla="*/ 131 h 242"/>
              <a:gd name="T44" fmla="*/ 439 w 541"/>
              <a:gd name="T45" fmla="*/ 108 h 242"/>
              <a:gd name="T46" fmla="*/ 476 w 541"/>
              <a:gd name="T47" fmla="*/ 84 h 242"/>
              <a:gd name="T48" fmla="*/ 508 w 541"/>
              <a:gd name="T49" fmla="*/ 56 h 242"/>
              <a:gd name="T50" fmla="*/ 541 w 541"/>
              <a:gd name="T51" fmla="*/ 24 h 242"/>
              <a:gd name="T52" fmla="*/ 541 w 541"/>
              <a:gd name="T53" fmla="*/ 17 h 242"/>
              <a:gd name="T54" fmla="*/ 541 w 541"/>
              <a:gd name="T55" fmla="*/ 9 h 242"/>
              <a:gd name="T56" fmla="*/ 536 w 541"/>
              <a:gd name="T57" fmla="*/ 5 h 242"/>
              <a:gd name="T58" fmla="*/ 528 w 541"/>
              <a:gd name="T59" fmla="*/ 0 h 242"/>
              <a:gd name="T60" fmla="*/ 520 w 541"/>
              <a:gd name="T61" fmla="*/ 0 h 242"/>
              <a:gd name="T62" fmla="*/ 476 w 541"/>
              <a:gd name="T63" fmla="*/ 3 h 242"/>
              <a:gd name="T64" fmla="*/ 431 w 541"/>
              <a:gd name="T65" fmla="*/ 8 h 242"/>
              <a:gd name="T66" fmla="*/ 387 w 541"/>
              <a:gd name="T67" fmla="*/ 17 h 242"/>
              <a:gd name="T68" fmla="*/ 340 w 541"/>
              <a:gd name="T69" fmla="*/ 29 h 242"/>
              <a:gd name="T70" fmla="*/ 214 w 541"/>
              <a:gd name="T71" fmla="*/ 97 h 242"/>
              <a:gd name="T72" fmla="*/ 85 w 541"/>
              <a:gd name="T73" fmla="*/ 166 h 242"/>
              <a:gd name="T74" fmla="*/ 73 w 541"/>
              <a:gd name="T75" fmla="*/ 173 h 242"/>
              <a:gd name="T76" fmla="*/ 58 w 541"/>
              <a:gd name="T77" fmla="*/ 173 h 242"/>
              <a:gd name="T78" fmla="*/ 21 w 541"/>
              <a:gd name="T79" fmla="*/ 181 h 242"/>
              <a:gd name="T80" fmla="*/ 3 w 541"/>
              <a:gd name="T81" fmla="*/ 191 h 242"/>
              <a:gd name="T82" fmla="*/ 0 w 541"/>
              <a:gd name="T83" fmla="*/ 198 h 242"/>
              <a:gd name="T84" fmla="*/ 3 w 541"/>
              <a:gd name="T85" fmla="*/ 208 h 242"/>
              <a:gd name="T86" fmla="*/ 8 w 541"/>
              <a:gd name="T87" fmla="*/ 22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242">
                <a:moveTo>
                  <a:pt x="8" y="221"/>
                </a:moveTo>
                <a:lnTo>
                  <a:pt x="21" y="228"/>
                </a:lnTo>
                <a:lnTo>
                  <a:pt x="31" y="238"/>
                </a:lnTo>
                <a:lnTo>
                  <a:pt x="45" y="242"/>
                </a:lnTo>
                <a:lnTo>
                  <a:pt x="60" y="242"/>
                </a:lnTo>
                <a:lnTo>
                  <a:pt x="78" y="240"/>
                </a:lnTo>
                <a:lnTo>
                  <a:pt x="94" y="236"/>
                </a:lnTo>
                <a:lnTo>
                  <a:pt x="110" y="226"/>
                </a:lnTo>
                <a:lnTo>
                  <a:pt x="125" y="215"/>
                </a:lnTo>
                <a:lnTo>
                  <a:pt x="136" y="200"/>
                </a:lnTo>
                <a:lnTo>
                  <a:pt x="222" y="142"/>
                </a:lnTo>
                <a:lnTo>
                  <a:pt x="311" y="82"/>
                </a:lnTo>
                <a:lnTo>
                  <a:pt x="335" y="74"/>
                </a:lnTo>
                <a:lnTo>
                  <a:pt x="365" y="69"/>
                </a:lnTo>
                <a:lnTo>
                  <a:pt x="374" y="71"/>
                </a:lnTo>
                <a:lnTo>
                  <a:pt x="377" y="77"/>
                </a:lnTo>
                <a:lnTo>
                  <a:pt x="382" y="94"/>
                </a:lnTo>
                <a:lnTo>
                  <a:pt x="379" y="111"/>
                </a:lnTo>
                <a:lnTo>
                  <a:pt x="369" y="126"/>
                </a:lnTo>
                <a:lnTo>
                  <a:pt x="358" y="142"/>
                </a:lnTo>
                <a:lnTo>
                  <a:pt x="379" y="139"/>
                </a:lnTo>
                <a:lnTo>
                  <a:pt x="400" y="131"/>
                </a:lnTo>
                <a:lnTo>
                  <a:pt x="439" y="108"/>
                </a:lnTo>
                <a:lnTo>
                  <a:pt x="476" y="84"/>
                </a:lnTo>
                <a:lnTo>
                  <a:pt x="508" y="56"/>
                </a:lnTo>
                <a:lnTo>
                  <a:pt x="541" y="24"/>
                </a:lnTo>
                <a:lnTo>
                  <a:pt x="541" y="17"/>
                </a:lnTo>
                <a:lnTo>
                  <a:pt x="541" y="9"/>
                </a:lnTo>
                <a:lnTo>
                  <a:pt x="536" y="5"/>
                </a:lnTo>
                <a:lnTo>
                  <a:pt x="528" y="0"/>
                </a:lnTo>
                <a:lnTo>
                  <a:pt x="520" y="0"/>
                </a:lnTo>
                <a:lnTo>
                  <a:pt x="476" y="3"/>
                </a:lnTo>
                <a:lnTo>
                  <a:pt x="431" y="8"/>
                </a:lnTo>
                <a:lnTo>
                  <a:pt x="387" y="17"/>
                </a:lnTo>
                <a:lnTo>
                  <a:pt x="340" y="29"/>
                </a:lnTo>
                <a:lnTo>
                  <a:pt x="214" y="97"/>
                </a:lnTo>
                <a:lnTo>
                  <a:pt x="85" y="166"/>
                </a:lnTo>
                <a:lnTo>
                  <a:pt x="73" y="173"/>
                </a:lnTo>
                <a:lnTo>
                  <a:pt x="58" y="173"/>
                </a:lnTo>
                <a:lnTo>
                  <a:pt x="21" y="181"/>
                </a:lnTo>
                <a:lnTo>
                  <a:pt x="3" y="191"/>
                </a:lnTo>
                <a:lnTo>
                  <a:pt x="0" y="198"/>
                </a:lnTo>
                <a:lnTo>
                  <a:pt x="3" y="208"/>
                </a:lnTo>
                <a:lnTo>
                  <a:pt x="8" y="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iśļiḑe">
            <a:extLst>
              <a:ext uri="{FF2B5EF4-FFF2-40B4-BE49-F238E27FC236}">
                <a16:creationId xmlns:a16="http://schemas.microsoft.com/office/drawing/2014/main" xmlns="" id="{A84E5176-CEE7-4F19-829A-10971D8F605B}"/>
              </a:ext>
            </a:extLst>
          </p:cNvPr>
          <p:cNvSpPr/>
          <p:nvPr/>
        </p:nvSpPr>
        <p:spPr bwMode="auto">
          <a:xfrm>
            <a:off x="2279411" y="3437596"/>
            <a:ext cx="39064" cy="32170"/>
          </a:xfrm>
          <a:custGeom>
            <a:avLst/>
            <a:gdLst>
              <a:gd name="T0" fmla="*/ 57 w 136"/>
              <a:gd name="T1" fmla="*/ 3 h 112"/>
              <a:gd name="T2" fmla="*/ 38 w 136"/>
              <a:gd name="T3" fmla="*/ 3 h 112"/>
              <a:gd name="T4" fmla="*/ 20 w 136"/>
              <a:gd name="T5" fmla="*/ 3 h 112"/>
              <a:gd name="T6" fmla="*/ 0 w 136"/>
              <a:gd name="T7" fmla="*/ 0 h 112"/>
              <a:gd name="T8" fmla="*/ 17 w 136"/>
              <a:gd name="T9" fmla="*/ 18 h 112"/>
              <a:gd name="T10" fmla="*/ 33 w 136"/>
              <a:gd name="T11" fmla="*/ 35 h 112"/>
              <a:gd name="T12" fmla="*/ 44 w 136"/>
              <a:gd name="T13" fmla="*/ 58 h 112"/>
              <a:gd name="T14" fmla="*/ 54 w 136"/>
              <a:gd name="T15" fmla="*/ 73 h 112"/>
              <a:gd name="T16" fmla="*/ 67 w 136"/>
              <a:gd name="T17" fmla="*/ 87 h 112"/>
              <a:gd name="T18" fmla="*/ 82 w 136"/>
              <a:gd name="T19" fmla="*/ 100 h 112"/>
              <a:gd name="T20" fmla="*/ 99 w 136"/>
              <a:gd name="T21" fmla="*/ 110 h 112"/>
              <a:gd name="T22" fmla="*/ 106 w 136"/>
              <a:gd name="T23" fmla="*/ 112 h 112"/>
              <a:gd name="T24" fmla="*/ 114 w 136"/>
              <a:gd name="T25" fmla="*/ 112 h 112"/>
              <a:gd name="T26" fmla="*/ 122 w 136"/>
              <a:gd name="T27" fmla="*/ 112 h 112"/>
              <a:gd name="T28" fmla="*/ 129 w 136"/>
              <a:gd name="T29" fmla="*/ 105 h 112"/>
              <a:gd name="T30" fmla="*/ 134 w 136"/>
              <a:gd name="T31" fmla="*/ 95 h 112"/>
              <a:gd name="T32" fmla="*/ 136 w 136"/>
              <a:gd name="T33" fmla="*/ 82 h 112"/>
              <a:gd name="T34" fmla="*/ 136 w 136"/>
              <a:gd name="T35" fmla="*/ 68 h 112"/>
              <a:gd name="T36" fmla="*/ 134 w 136"/>
              <a:gd name="T37" fmla="*/ 55 h 112"/>
              <a:gd name="T38" fmla="*/ 129 w 136"/>
              <a:gd name="T39" fmla="*/ 42 h 112"/>
              <a:gd name="T40" fmla="*/ 119 w 136"/>
              <a:gd name="T41" fmla="*/ 30 h 112"/>
              <a:gd name="T42" fmla="*/ 109 w 136"/>
              <a:gd name="T43" fmla="*/ 26 h 112"/>
              <a:gd name="T44" fmla="*/ 94 w 136"/>
              <a:gd name="T45" fmla="*/ 16 h 112"/>
              <a:gd name="T46" fmla="*/ 75 w 136"/>
              <a:gd name="T47" fmla="*/ 8 h 112"/>
              <a:gd name="T48" fmla="*/ 57 w 136"/>
              <a:gd name="T49"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12">
                <a:moveTo>
                  <a:pt x="57" y="3"/>
                </a:moveTo>
                <a:lnTo>
                  <a:pt x="38" y="3"/>
                </a:lnTo>
                <a:lnTo>
                  <a:pt x="20" y="3"/>
                </a:lnTo>
                <a:lnTo>
                  <a:pt x="0" y="0"/>
                </a:lnTo>
                <a:lnTo>
                  <a:pt x="17" y="18"/>
                </a:lnTo>
                <a:lnTo>
                  <a:pt x="33" y="35"/>
                </a:lnTo>
                <a:lnTo>
                  <a:pt x="44" y="58"/>
                </a:lnTo>
                <a:lnTo>
                  <a:pt x="54" y="73"/>
                </a:lnTo>
                <a:lnTo>
                  <a:pt x="67" y="87"/>
                </a:lnTo>
                <a:lnTo>
                  <a:pt x="82" y="100"/>
                </a:lnTo>
                <a:lnTo>
                  <a:pt x="99" y="110"/>
                </a:lnTo>
                <a:lnTo>
                  <a:pt x="106" y="112"/>
                </a:lnTo>
                <a:lnTo>
                  <a:pt x="114" y="112"/>
                </a:lnTo>
                <a:lnTo>
                  <a:pt x="122" y="112"/>
                </a:lnTo>
                <a:lnTo>
                  <a:pt x="129" y="105"/>
                </a:lnTo>
                <a:lnTo>
                  <a:pt x="134" y="95"/>
                </a:lnTo>
                <a:lnTo>
                  <a:pt x="136" y="82"/>
                </a:lnTo>
                <a:lnTo>
                  <a:pt x="136" y="68"/>
                </a:lnTo>
                <a:lnTo>
                  <a:pt x="134" y="55"/>
                </a:lnTo>
                <a:lnTo>
                  <a:pt x="129" y="42"/>
                </a:lnTo>
                <a:lnTo>
                  <a:pt x="119" y="30"/>
                </a:lnTo>
                <a:lnTo>
                  <a:pt x="109" y="26"/>
                </a:lnTo>
                <a:lnTo>
                  <a:pt x="94" y="16"/>
                </a:lnTo>
                <a:lnTo>
                  <a:pt x="75" y="8"/>
                </a:lnTo>
                <a:lnTo>
                  <a:pt x="5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ïṧļiḑê">
            <a:extLst>
              <a:ext uri="{FF2B5EF4-FFF2-40B4-BE49-F238E27FC236}">
                <a16:creationId xmlns:a16="http://schemas.microsoft.com/office/drawing/2014/main" xmlns="" id="{EA006412-5C4D-4049-8E47-02FD7E573AC7}"/>
              </a:ext>
            </a:extLst>
          </p:cNvPr>
          <p:cNvSpPr/>
          <p:nvPr/>
        </p:nvSpPr>
        <p:spPr bwMode="auto">
          <a:xfrm>
            <a:off x="2188359" y="3305757"/>
            <a:ext cx="113169" cy="194456"/>
          </a:xfrm>
          <a:custGeom>
            <a:avLst/>
            <a:gdLst>
              <a:gd name="T0" fmla="*/ 55 w 394"/>
              <a:gd name="T1" fmla="*/ 673 h 677"/>
              <a:gd name="T2" fmla="*/ 102 w 394"/>
              <a:gd name="T3" fmla="*/ 653 h 677"/>
              <a:gd name="T4" fmla="*/ 144 w 394"/>
              <a:gd name="T5" fmla="*/ 621 h 677"/>
              <a:gd name="T6" fmla="*/ 175 w 394"/>
              <a:gd name="T7" fmla="*/ 582 h 677"/>
              <a:gd name="T8" fmla="*/ 203 w 394"/>
              <a:gd name="T9" fmla="*/ 535 h 677"/>
              <a:gd name="T10" fmla="*/ 221 w 394"/>
              <a:gd name="T11" fmla="*/ 487 h 677"/>
              <a:gd name="T12" fmla="*/ 272 w 394"/>
              <a:gd name="T13" fmla="*/ 333 h 677"/>
              <a:gd name="T14" fmla="*/ 310 w 394"/>
              <a:gd name="T15" fmla="*/ 318 h 677"/>
              <a:gd name="T16" fmla="*/ 360 w 394"/>
              <a:gd name="T17" fmla="*/ 286 h 677"/>
              <a:gd name="T18" fmla="*/ 381 w 394"/>
              <a:gd name="T19" fmla="*/ 263 h 677"/>
              <a:gd name="T20" fmla="*/ 392 w 394"/>
              <a:gd name="T21" fmla="*/ 231 h 677"/>
              <a:gd name="T22" fmla="*/ 392 w 394"/>
              <a:gd name="T23" fmla="*/ 209 h 677"/>
              <a:gd name="T24" fmla="*/ 379 w 394"/>
              <a:gd name="T25" fmla="*/ 204 h 677"/>
              <a:gd name="T26" fmla="*/ 360 w 394"/>
              <a:gd name="T27" fmla="*/ 216 h 677"/>
              <a:gd name="T28" fmla="*/ 324 w 394"/>
              <a:gd name="T29" fmla="*/ 252 h 677"/>
              <a:gd name="T30" fmla="*/ 292 w 394"/>
              <a:gd name="T31" fmla="*/ 278 h 677"/>
              <a:gd name="T32" fmla="*/ 272 w 394"/>
              <a:gd name="T33" fmla="*/ 278 h 677"/>
              <a:gd name="T34" fmla="*/ 267 w 394"/>
              <a:gd name="T35" fmla="*/ 197 h 677"/>
              <a:gd name="T36" fmla="*/ 282 w 394"/>
              <a:gd name="T37" fmla="*/ 105 h 677"/>
              <a:gd name="T38" fmla="*/ 280 w 394"/>
              <a:gd name="T39" fmla="*/ 77 h 677"/>
              <a:gd name="T40" fmla="*/ 270 w 394"/>
              <a:gd name="T41" fmla="*/ 53 h 677"/>
              <a:gd name="T42" fmla="*/ 238 w 394"/>
              <a:gd name="T43" fmla="*/ 23 h 677"/>
              <a:gd name="T44" fmla="*/ 180 w 394"/>
              <a:gd name="T45" fmla="*/ 0 h 677"/>
              <a:gd name="T46" fmla="*/ 156 w 394"/>
              <a:gd name="T47" fmla="*/ 3 h 677"/>
              <a:gd name="T48" fmla="*/ 161 w 394"/>
              <a:gd name="T49" fmla="*/ 16 h 677"/>
              <a:gd name="T50" fmla="*/ 198 w 394"/>
              <a:gd name="T51" fmla="*/ 65 h 677"/>
              <a:gd name="T52" fmla="*/ 216 w 394"/>
              <a:gd name="T53" fmla="*/ 113 h 677"/>
              <a:gd name="T54" fmla="*/ 222 w 394"/>
              <a:gd name="T55" fmla="*/ 162 h 677"/>
              <a:gd name="T56" fmla="*/ 219 w 394"/>
              <a:gd name="T57" fmla="*/ 249 h 677"/>
              <a:gd name="T58" fmla="*/ 136 w 394"/>
              <a:gd name="T59" fmla="*/ 343 h 677"/>
              <a:gd name="T60" fmla="*/ 84 w 394"/>
              <a:gd name="T61" fmla="*/ 357 h 677"/>
              <a:gd name="T62" fmla="*/ 39 w 394"/>
              <a:gd name="T63" fmla="*/ 362 h 677"/>
              <a:gd name="T64" fmla="*/ 18 w 394"/>
              <a:gd name="T65" fmla="*/ 378 h 677"/>
              <a:gd name="T66" fmla="*/ 37 w 394"/>
              <a:gd name="T67" fmla="*/ 396 h 677"/>
              <a:gd name="T68" fmla="*/ 78 w 394"/>
              <a:gd name="T69" fmla="*/ 412 h 677"/>
              <a:gd name="T70" fmla="*/ 122 w 394"/>
              <a:gd name="T71" fmla="*/ 417 h 677"/>
              <a:gd name="T72" fmla="*/ 159 w 394"/>
              <a:gd name="T73" fmla="*/ 404 h 677"/>
              <a:gd name="T74" fmla="*/ 178 w 394"/>
              <a:gd name="T75" fmla="*/ 385 h 677"/>
              <a:gd name="T76" fmla="*/ 188 w 394"/>
              <a:gd name="T77" fmla="*/ 385 h 677"/>
              <a:gd name="T78" fmla="*/ 156 w 394"/>
              <a:gd name="T79" fmla="*/ 489 h 677"/>
              <a:gd name="T80" fmla="*/ 125 w 394"/>
              <a:gd name="T81" fmla="*/ 561 h 677"/>
              <a:gd name="T82" fmla="*/ 67 w 394"/>
              <a:gd name="T83" fmla="*/ 633 h 677"/>
              <a:gd name="T84" fmla="*/ 25 w 394"/>
              <a:gd name="T85" fmla="*/ 656 h 677"/>
              <a:gd name="T86" fmla="*/ 0 w 394"/>
              <a:gd name="T87" fmla="*/ 671 h 677"/>
              <a:gd name="T88" fmla="*/ 10 w 394"/>
              <a:gd name="T89" fmla="*/ 67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4" h="677">
                <a:moveTo>
                  <a:pt x="10" y="677"/>
                </a:moveTo>
                <a:lnTo>
                  <a:pt x="55" y="673"/>
                </a:lnTo>
                <a:lnTo>
                  <a:pt x="78" y="666"/>
                </a:lnTo>
                <a:lnTo>
                  <a:pt x="102" y="653"/>
                </a:lnTo>
                <a:lnTo>
                  <a:pt x="122" y="638"/>
                </a:lnTo>
                <a:lnTo>
                  <a:pt x="144" y="621"/>
                </a:lnTo>
                <a:lnTo>
                  <a:pt x="159" y="601"/>
                </a:lnTo>
                <a:lnTo>
                  <a:pt x="175" y="582"/>
                </a:lnTo>
                <a:lnTo>
                  <a:pt x="191" y="559"/>
                </a:lnTo>
                <a:lnTo>
                  <a:pt x="203" y="535"/>
                </a:lnTo>
                <a:lnTo>
                  <a:pt x="214" y="509"/>
                </a:lnTo>
                <a:lnTo>
                  <a:pt x="221" y="487"/>
                </a:lnTo>
                <a:lnTo>
                  <a:pt x="253" y="333"/>
                </a:lnTo>
                <a:lnTo>
                  <a:pt x="272" y="333"/>
                </a:lnTo>
                <a:lnTo>
                  <a:pt x="292" y="328"/>
                </a:lnTo>
                <a:lnTo>
                  <a:pt x="310" y="318"/>
                </a:lnTo>
                <a:lnTo>
                  <a:pt x="334" y="304"/>
                </a:lnTo>
                <a:lnTo>
                  <a:pt x="360" y="286"/>
                </a:lnTo>
                <a:lnTo>
                  <a:pt x="371" y="276"/>
                </a:lnTo>
                <a:lnTo>
                  <a:pt x="381" y="263"/>
                </a:lnTo>
                <a:lnTo>
                  <a:pt x="389" y="249"/>
                </a:lnTo>
                <a:lnTo>
                  <a:pt x="392" y="231"/>
                </a:lnTo>
                <a:lnTo>
                  <a:pt x="394" y="213"/>
                </a:lnTo>
                <a:lnTo>
                  <a:pt x="392" y="209"/>
                </a:lnTo>
                <a:lnTo>
                  <a:pt x="386" y="204"/>
                </a:lnTo>
                <a:lnTo>
                  <a:pt x="379" y="204"/>
                </a:lnTo>
                <a:lnTo>
                  <a:pt x="374" y="204"/>
                </a:lnTo>
                <a:lnTo>
                  <a:pt x="360" y="216"/>
                </a:lnTo>
                <a:lnTo>
                  <a:pt x="347" y="229"/>
                </a:lnTo>
                <a:lnTo>
                  <a:pt x="324" y="252"/>
                </a:lnTo>
                <a:lnTo>
                  <a:pt x="300" y="273"/>
                </a:lnTo>
                <a:lnTo>
                  <a:pt x="292" y="278"/>
                </a:lnTo>
                <a:lnTo>
                  <a:pt x="282" y="278"/>
                </a:lnTo>
                <a:lnTo>
                  <a:pt x="272" y="278"/>
                </a:lnTo>
                <a:lnTo>
                  <a:pt x="263" y="276"/>
                </a:lnTo>
                <a:lnTo>
                  <a:pt x="267" y="197"/>
                </a:lnTo>
                <a:lnTo>
                  <a:pt x="280" y="119"/>
                </a:lnTo>
                <a:lnTo>
                  <a:pt x="282" y="105"/>
                </a:lnTo>
                <a:lnTo>
                  <a:pt x="282" y="92"/>
                </a:lnTo>
                <a:lnTo>
                  <a:pt x="280" y="77"/>
                </a:lnTo>
                <a:lnTo>
                  <a:pt x="275" y="65"/>
                </a:lnTo>
                <a:lnTo>
                  <a:pt x="270" y="53"/>
                </a:lnTo>
                <a:lnTo>
                  <a:pt x="256" y="37"/>
                </a:lnTo>
                <a:lnTo>
                  <a:pt x="238" y="23"/>
                </a:lnTo>
                <a:lnTo>
                  <a:pt x="221" y="13"/>
                </a:lnTo>
                <a:lnTo>
                  <a:pt x="180" y="0"/>
                </a:lnTo>
                <a:lnTo>
                  <a:pt x="159" y="0"/>
                </a:lnTo>
                <a:lnTo>
                  <a:pt x="156" y="3"/>
                </a:lnTo>
                <a:lnTo>
                  <a:pt x="156" y="6"/>
                </a:lnTo>
                <a:lnTo>
                  <a:pt x="161" y="16"/>
                </a:lnTo>
                <a:lnTo>
                  <a:pt x="167" y="23"/>
                </a:lnTo>
                <a:lnTo>
                  <a:pt x="198" y="65"/>
                </a:lnTo>
                <a:lnTo>
                  <a:pt x="208" y="87"/>
                </a:lnTo>
                <a:lnTo>
                  <a:pt x="216" y="113"/>
                </a:lnTo>
                <a:lnTo>
                  <a:pt x="221" y="137"/>
                </a:lnTo>
                <a:lnTo>
                  <a:pt x="222" y="162"/>
                </a:lnTo>
                <a:lnTo>
                  <a:pt x="222" y="187"/>
                </a:lnTo>
                <a:lnTo>
                  <a:pt x="219" y="249"/>
                </a:lnTo>
                <a:lnTo>
                  <a:pt x="208" y="313"/>
                </a:lnTo>
                <a:lnTo>
                  <a:pt x="136" y="343"/>
                </a:lnTo>
                <a:lnTo>
                  <a:pt x="112" y="350"/>
                </a:lnTo>
                <a:lnTo>
                  <a:pt x="84" y="357"/>
                </a:lnTo>
                <a:lnTo>
                  <a:pt x="57" y="360"/>
                </a:lnTo>
                <a:lnTo>
                  <a:pt x="39" y="362"/>
                </a:lnTo>
                <a:lnTo>
                  <a:pt x="23" y="370"/>
                </a:lnTo>
                <a:lnTo>
                  <a:pt x="18" y="378"/>
                </a:lnTo>
                <a:lnTo>
                  <a:pt x="20" y="383"/>
                </a:lnTo>
                <a:lnTo>
                  <a:pt x="37" y="396"/>
                </a:lnTo>
                <a:lnTo>
                  <a:pt x="57" y="404"/>
                </a:lnTo>
                <a:lnTo>
                  <a:pt x="78" y="412"/>
                </a:lnTo>
                <a:lnTo>
                  <a:pt x="99" y="417"/>
                </a:lnTo>
                <a:lnTo>
                  <a:pt x="122" y="417"/>
                </a:lnTo>
                <a:lnTo>
                  <a:pt x="149" y="412"/>
                </a:lnTo>
                <a:lnTo>
                  <a:pt x="159" y="404"/>
                </a:lnTo>
                <a:lnTo>
                  <a:pt x="169" y="397"/>
                </a:lnTo>
                <a:lnTo>
                  <a:pt x="178" y="385"/>
                </a:lnTo>
                <a:lnTo>
                  <a:pt x="183" y="383"/>
                </a:lnTo>
                <a:lnTo>
                  <a:pt x="188" y="385"/>
                </a:lnTo>
                <a:lnTo>
                  <a:pt x="188" y="390"/>
                </a:lnTo>
                <a:lnTo>
                  <a:pt x="156" y="489"/>
                </a:lnTo>
                <a:lnTo>
                  <a:pt x="141" y="527"/>
                </a:lnTo>
                <a:lnTo>
                  <a:pt x="125" y="561"/>
                </a:lnTo>
                <a:lnTo>
                  <a:pt x="102" y="596"/>
                </a:lnTo>
                <a:lnTo>
                  <a:pt x="67" y="633"/>
                </a:lnTo>
                <a:lnTo>
                  <a:pt x="47" y="645"/>
                </a:lnTo>
                <a:lnTo>
                  <a:pt x="25" y="656"/>
                </a:lnTo>
                <a:lnTo>
                  <a:pt x="0" y="666"/>
                </a:lnTo>
                <a:lnTo>
                  <a:pt x="0" y="671"/>
                </a:lnTo>
                <a:lnTo>
                  <a:pt x="5" y="677"/>
                </a:lnTo>
                <a:lnTo>
                  <a:pt x="10" y="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ïṣ1ïḍé">
            <a:extLst>
              <a:ext uri="{FF2B5EF4-FFF2-40B4-BE49-F238E27FC236}">
                <a16:creationId xmlns:a16="http://schemas.microsoft.com/office/drawing/2014/main" xmlns="" id="{DCCFA207-F457-422F-989C-F1E2A5F563A9}"/>
              </a:ext>
            </a:extLst>
          </p:cNvPr>
          <p:cNvSpPr/>
          <p:nvPr/>
        </p:nvSpPr>
        <p:spPr bwMode="auto">
          <a:xfrm>
            <a:off x="2103913" y="3412032"/>
            <a:ext cx="40500" cy="74106"/>
          </a:xfrm>
          <a:custGeom>
            <a:avLst/>
            <a:gdLst>
              <a:gd name="T0" fmla="*/ 94 w 141"/>
              <a:gd name="T1" fmla="*/ 10 h 258"/>
              <a:gd name="T2" fmla="*/ 79 w 141"/>
              <a:gd name="T3" fmla="*/ 18 h 258"/>
              <a:gd name="T4" fmla="*/ 66 w 141"/>
              <a:gd name="T5" fmla="*/ 27 h 258"/>
              <a:gd name="T6" fmla="*/ 54 w 141"/>
              <a:gd name="T7" fmla="*/ 40 h 258"/>
              <a:gd name="T8" fmla="*/ 29 w 141"/>
              <a:gd name="T9" fmla="*/ 73 h 258"/>
              <a:gd name="T10" fmla="*/ 0 w 141"/>
              <a:gd name="T11" fmla="*/ 102 h 258"/>
              <a:gd name="T12" fmla="*/ 17 w 141"/>
              <a:gd name="T13" fmla="*/ 110 h 258"/>
              <a:gd name="T14" fmla="*/ 32 w 141"/>
              <a:gd name="T15" fmla="*/ 119 h 258"/>
              <a:gd name="T16" fmla="*/ 47 w 141"/>
              <a:gd name="T17" fmla="*/ 134 h 258"/>
              <a:gd name="T18" fmla="*/ 51 w 141"/>
              <a:gd name="T19" fmla="*/ 142 h 258"/>
              <a:gd name="T20" fmla="*/ 54 w 141"/>
              <a:gd name="T21" fmla="*/ 152 h 258"/>
              <a:gd name="T22" fmla="*/ 51 w 141"/>
              <a:gd name="T23" fmla="*/ 162 h 258"/>
              <a:gd name="T24" fmla="*/ 42 w 141"/>
              <a:gd name="T25" fmla="*/ 189 h 258"/>
              <a:gd name="T26" fmla="*/ 51 w 141"/>
              <a:gd name="T27" fmla="*/ 194 h 258"/>
              <a:gd name="T28" fmla="*/ 59 w 141"/>
              <a:gd name="T29" fmla="*/ 204 h 258"/>
              <a:gd name="T30" fmla="*/ 66 w 141"/>
              <a:gd name="T31" fmla="*/ 213 h 258"/>
              <a:gd name="T32" fmla="*/ 77 w 141"/>
              <a:gd name="T33" fmla="*/ 246 h 258"/>
              <a:gd name="T34" fmla="*/ 92 w 141"/>
              <a:gd name="T35" fmla="*/ 254 h 258"/>
              <a:gd name="T36" fmla="*/ 106 w 141"/>
              <a:gd name="T37" fmla="*/ 256 h 258"/>
              <a:gd name="T38" fmla="*/ 124 w 141"/>
              <a:gd name="T39" fmla="*/ 258 h 258"/>
              <a:gd name="T40" fmla="*/ 126 w 141"/>
              <a:gd name="T41" fmla="*/ 256 h 258"/>
              <a:gd name="T42" fmla="*/ 131 w 141"/>
              <a:gd name="T43" fmla="*/ 254 h 258"/>
              <a:gd name="T44" fmla="*/ 136 w 141"/>
              <a:gd name="T45" fmla="*/ 238 h 258"/>
              <a:gd name="T46" fmla="*/ 136 w 141"/>
              <a:gd name="T47" fmla="*/ 221 h 258"/>
              <a:gd name="T48" fmla="*/ 129 w 141"/>
              <a:gd name="T49" fmla="*/ 191 h 258"/>
              <a:gd name="T50" fmla="*/ 121 w 141"/>
              <a:gd name="T51" fmla="*/ 181 h 258"/>
              <a:gd name="T52" fmla="*/ 92 w 141"/>
              <a:gd name="T53" fmla="*/ 149 h 258"/>
              <a:gd name="T54" fmla="*/ 92 w 141"/>
              <a:gd name="T55" fmla="*/ 147 h 258"/>
              <a:gd name="T56" fmla="*/ 92 w 141"/>
              <a:gd name="T57" fmla="*/ 131 h 258"/>
              <a:gd name="T58" fmla="*/ 94 w 141"/>
              <a:gd name="T59" fmla="*/ 119 h 258"/>
              <a:gd name="T60" fmla="*/ 98 w 141"/>
              <a:gd name="T61" fmla="*/ 105 h 258"/>
              <a:gd name="T62" fmla="*/ 106 w 141"/>
              <a:gd name="T63" fmla="*/ 92 h 258"/>
              <a:gd name="T64" fmla="*/ 116 w 141"/>
              <a:gd name="T65" fmla="*/ 79 h 258"/>
              <a:gd name="T66" fmla="*/ 129 w 141"/>
              <a:gd name="T67" fmla="*/ 70 h 258"/>
              <a:gd name="T68" fmla="*/ 136 w 141"/>
              <a:gd name="T69" fmla="*/ 63 h 258"/>
              <a:gd name="T70" fmla="*/ 141 w 141"/>
              <a:gd name="T71" fmla="*/ 52 h 258"/>
              <a:gd name="T72" fmla="*/ 141 w 141"/>
              <a:gd name="T73" fmla="*/ 42 h 258"/>
              <a:gd name="T74" fmla="*/ 141 w 141"/>
              <a:gd name="T75" fmla="*/ 29 h 258"/>
              <a:gd name="T76" fmla="*/ 141 w 141"/>
              <a:gd name="T77" fmla="*/ 20 h 258"/>
              <a:gd name="T78" fmla="*/ 136 w 141"/>
              <a:gd name="T79" fmla="*/ 10 h 258"/>
              <a:gd name="T80" fmla="*/ 129 w 141"/>
              <a:gd name="T81" fmla="*/ 0 h 258"/>
              <a:gd name="T82" fmla="*/ 111 w 141"/>
              <a:gd name="T83" fmla="*/ 3 h 258"/>
              <a:gd name="T84" fmla="*/ 94 w 141"/>
              <a:gd name="T8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1" h="258">
                <a:moveTo>
                  <a:pt x="94" y="10"/>
                </a:moveTo>
                <a:lnTo>
                  <a:pt x="79" y="18"/>
                </a:lnTo>
                <a:lnTo>
                  <a:pt x="66" y="27"/>
                </a:lnTo>
                <a:lnTo>
                  <a:pt x="54" y="40"/>
                </a:lnTo>
                <a:lnTo>
                  <a:pt x="29" y="73"/>
                </a:lnTo>
                <a:lnTo>
                  <a:pt x="0" y="102"/>
                </a:lnTo>
                <a:lnTo>
                  <a:pt x="17" y="110"/>
                </a:lnTo>
                <a:lnTo>
                  <a:pt x="32" y="119"/>
                </a:lnTo>
                <a:lnTo>
                  <a:pt x="47" y="134"/>
                </a:lnTo>
                <a:lnTo>
                  <a:pt x="51" y="142"/>
                </a:lnTo>
                <a:lnTo>
                  <a:pt x="54" y="152"/>
                </a:lnTo>
                <a:lnTo>
                  <a:pt x="51" y="162"/>
                </a:lnTo>
                <a:lnTo>
                  <a:pt x="42" y="189"/>
                </a:lnTo>
                <a:lnTo>
                  <a:pt x="51" y="194"/>
                </a:lnTo>
                <a:lnTo>
                  <a:pt x="59" y="204"/>
                </a:lnTo>
                <a:lnTo>
                  <a:pt x="66" y="213"/>
                </a:lnTo>
                <a:lnTo>
                  <a:pt x="77" y="246"/>
                </a:lnTo>
                <a:lnTo>
                  <a:pt x="92" y="254"/>
                </a:lnTo>
                <a:lnTo>
                  <a:pt x="106" y="256"/>
                </a:lnTo>
                <a:lnTo>
                  <a:pt x="124" y="258"/>
                </a:lnTo>
                <a:lnTo>
                  <a:pt x="126" y="256"/>
                </a:lnTo>
                <a:lnTo>
                  <a:pt x="131" y="254"/>
                </a:lnTo>
                <a:lnTo>
                  <a:pt x="136" y="238"/>
                </a:lnTo>
                <a:lnTo>
                  <a:pt x="136" y="221"/>
                </a:lnTo>
                <a:lnTo>
                  <a:pt x="129" y="191"/>
                </a:lnTo>
                <a:lnTo>
                  <a:pt x="121" y="181"/>
                </a:lnTo>
                <a:lnTo>
                  <a:pt x="92" y="149"/>
                </a:lnTo>
                <a:lnTo>
                  <a:pt x="92" y="147"/>
                </a:lnTo>
                <a:lnTo>
                  <a:pt x="92" y="131"/>
                </a:lnTo>
                <a:lnTo>
                  <a:pt x="94" y="119"/>
                </a:lnTo>
                <a:lnTo>
                  <a:pt x="98" y="105"/>
                </a:lnTo>
                <a:lnTo>
                  <a:pt x="106" y="92"/>
                </a:lnTo>
                <a:lnTo>
                  <a:pt x="116" y="79"/>
                </a:lnTo>
                <a:lnTo>
                  <a:pt x="129" y="70"/>
                </a:lnTo>
                <a:lnTo>
                  <a:pt x="136" y="63"/>
                </a:lnTo>
                <a:lnTo>
                  <a:pt x="141" y="52"/>
                </a:lnTo>
                <a:lnTo>
                  <a:pt x="141" y="42"/>
                </a:lnTo>
                <a:lnTo>
                  <a:pt x="141" y="29"/>
                </a:lnTo>
                <a:lnTo>
                  <a:pt x="141" y="20"/>
                </a:lnTo>
                <a:lnTo>
                  <a:pt x="136" y="10"/>
                </a:lnTo>
                <a:lnTo>
                  <a:pt x="129" y="0"/>
                </a:lnTo>
                <a:lnTo>
                  <a:pt x="111" y="3"/>
                </a:lnTo>
                <a:lnTo>
                  <a:pt x="9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í$ľíďè">
            <a:extLst>
              <a:ext uri="{FF2B5EF4-FFF2-40B4-BE49-F238E27FC236}">
                <a16:creationId xmlns:a16="http://schemas.microsoft.com/office/drawing/2014/main" xmlns="" id="{49B0DF20-CE92-42DE-BF8E-AAE5F25B2EDD}"/>
              </a:ext>
            </a:extLst>
          </p:cNvPr>
          <p:cNvSpPr/>
          <p:nvPr/>
        </p:nvSpPr>
        <p:spPr bwMode="auto">
          <a:xfrm>
            <a:off x="2086104" y="3454830"/>
            <a:ext cx="16372" cy="32744"/>
          </a:xfrm>
          <a:custGeom>
            <a:avLst/>
            <a:gdLst>
              <a:gd name="T0" fmla="*/ 42 w 57"/>
              <a:gd name="T1" fmla="*/ 24 h 114"/>
              <a:gd name="T2" fmla="*/ 37 w 57"/>
              <a:gd name="T3" fmla="*/ 10 h 114"/>
              <a:gd name="T4" fmla="*/ 32 w 57"/>
              <a:gd name="T5" fmla="*/ 5 h 114"/>
              <a:gd name="T6" fmla="*/ 27 w 57"/>
              <a:gd name="T7" fmla="*/ 3 h 114"/>
              <a:gd name="T8" fmla="*/ 20 w 57"/>
              <a:gd name="T9" fmla="*/ 0 h 114"/>
              <a:gd name="T10" fmla="*/ 15 w 57"/>
              <a:gd name="T11" fmla="*/ 3 h 114"/>
              <a:gd name="T12" fmla="*/ 10 w 57"/>
              <a:gd name="T13" fmla="*/ 8 h 114"/>
              <a:gd name="T14" fmla="*/ 8 w 57"/>
              <a:gd name="T15" fmla="*/ 13 h 114"/>
              <a:gd name="T16" fmla="*/ 2 w 57"/>
              <a:gd name="T17" fmla="*/ 69 h 114"/>
              <a:gd name="T18" fmla="*/ 0 w 57"/>
              <a:gd name="T19" fmla="*/ 97 h 114"/>
              <a:gd name="T20" fmla="*/ 10 w 57"/>
              <a:gd name="T21" fmla="*/ 107 h 114"/>
              <a:gd name="T22" fmla="*/ 22 w 57"/>
              <a:gd name="T23" fmla="*/ 114 h 114"/>
              <a:gd name="T24" fmla="*/ 29 w 57"/>
              <a:gd name="T25" fmla="*/ 114 h 114"/>
              <a:gd name="T26" fmla="*/ 37 w 57"/>
              <a:gd name="T27" fmla="*/ 111 h 114"/>
              <a:gd name="T28" fmla="*/ 42 w 57"/>
              <a:gd name="T29" fmla="*/ 109 h 114"/>
              <a:gd name="T30" fmla="*/ 47 w 57"/>
              <a:gd name="T31" fmla="*/ 102 h 114"/>
              <a:gd name="T32" fmla="*/ 52 w 57"/>
              <a:gd name="T33" fmla="*/ 97 h 114"/>
              <a:gd name="T34" fmla="*/ 55 w 57"/>
              <a:gd name="T35" fmla="*/ 89 h 114"/>
              <a:gd name="T36" fmla="*/ 57 w 57"/>
              <a:gd name="T37" fmla="*/ 79 h 114"/>
              <a:gd name="T38" fmla="*/ 55 w 57"/>
              <a:gd name="T39" fmla="*/ 69 h 114"/>
              <a:gd name="T40" fmla="*/ 47 w 57"/>
              <a:gd name="T41" fmla="*/ 40 h 114"/>
              <a:gd name="T42" fmla="*/ 42 w 57"/>
              <a:gd name="T43" fmla="*/ 2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114">
                <a:moveTo>
                  <a:pt x="42" y="24"/>
                </a:moveTo>
                <a:lnTo>
                  <a:pt x="37" y="10"/>
                </a:lnTo>
                <a:lnTo>
                  <a:pt x="32" y="5"/>
                </a:lnTo>
                <a:lnTo>
                  <a:pt x="27" y="3"/>
                </a:lnTo>
                <a:lnTo>
                  <a:pt x="20" y="0"/>
                </a:lnTo>
                <a:lnTo>
                  <a:pt x="15" y="3"/>
                </a:lnTo>
                <a:lnTo>
                  <a:pt x="10" y="8"/>
                </a:lnTo>
                <a:lnTo>
                  <a:pt x="8" y="13"/>
                </a:lnTo>
                <a:lnTo>
                  <a:pt x="2" y="69"/>
                </a:lnTo>
                <a:lnTo>
                  <a:pt x="0" y="97"/>
                </a:lnTo>
                <a:lnTo>
                  <a:pt x="10" y="107"/>
                </a:lnTo>
                <a:lnTo>
                  <a:pt x="22" y="114"/>
                </a:lnTo>
                <a:lnTo>
                  <a:pt x="29" y="114"/>
                </a:lnTo>
                <a:lnTo>
                  <a:pt x="37" y="111"/>
                </a:lnTo>
                <a:lnTo>
                  <a:pt x="42" y="109"/>
                </a:lnTo>
                <a:lnTo>
                  <a:pt x="47" y="102"/>
                </a:lnTo>
                <a:lnTo>
                  <a:pt x="52" y="97"/>
                </a:lnTo>
                <a:lnTo>
                  <a:pt x="55" y="89"/>
                </a:lnTo>
                <a:lnTo>
                  <a:pt x="57" y="79"/>
                </a:lnTo>
                <a:lnTo>
                  <a:pt x="55" y="69"/>
                </a:lnTo>
                <a:lnTo>
                  <a:pt x="47" y="40"/>
                </a:lnTo>
                <a:lnTo>
                  <a:pt x="4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îşlîde">
            <a:extLst>
              <a:ext uri="{FF2B5EF4-FFF2-40B4-BE49-F238E27FC236}">
                <a16:creationId xmlns:a16="http://schemas.microsoft.com/office/drawing/2014/main" xmlns="" id="{8E467236-D9BE-4244-B725-29D5BC67DCE1}"/>
              </a:ext>
            </a:extLst>
          </p:cNvPr>
          <p:cNvSpPr/>
          <p:nvPr/>
        </p:nvSpPr>
        <p:spPr bwMode="auto">
          <a:xfrm>
            <a:off x="2074041" y="3314948"/>
            <a:ext cx="66063" cy="113457"/>
          </a:xfrm>
          <a:custGeom>
            <a:avLst/>
            <a:gdLst>
              <a:gd name="T0" fmla="*/ 13 w 230"/>
              <a:gd name="T1" fmla="*/ 388 h 395"/>
              <a:gd name="T2" fmla="*/ 22 w 230"/>
              <a:gd name="T3" fmla="*/ 393 h 395"/>
              <a:gd name="T4" fmla="*/ 32 w 230"/>
              <a:gd name="T5" fmla="*/ 395 h 395"/>
              <a:gd name="T6" fmla="*/ 42 w 230"/>
              <a:gd name="T7" fmla="*/ 395 h 395"/>
              <a:gd name="T8" fmla="*/ 60 w 230"/>
              <a:gd name="T9" fmla="*/ 390 h 395"/>
              <a:gd name="T10" fmla="*/ 76 w 230"/>
              <a:gd name="T11" fmla="*/ 383 h 395"/>
              <a:gd name="T12" fmla="*/ 89 w 230"/>
              <a:gd name="T13" fmla="*/ 372 h 395"/>
              <a:gd name="T14" fmla="*/ 155 w 230"/>
              <a:gd name="T15" fmla="*/ 330 h 395"/>
              <a:gd name="T16" fmla="*/ 225 w 230"/>
              <a:gd name="T17" fmla="*/ 293 h 395"/>
              <a:gd name="T18" fmla="*/ 230 w 230"/>
              <a:gd name="T19" fmla="*/ 288 h 395"/>
              <a:gd name="T20" fmla="*/ 230 w 230"/>
              <a:gd name="T21" fmla="*/ 283 h 395"/>
              <a:gd name="T22" fmla="*/ 230 w 230"/>
              <a:gd name="T23" fmla="*/ 278 h 395"/>
              <a:gd name="T24" fmla="*/ 228 w 230"/>
              <a:gd name="T25" fmla="*/ 267 h 395"/>
              <a:gd name="T26" fmla="*/ 228 w 230"/>
              <a:gd name="T27" fmla="*/ 251 h 395"/>
              <a:gd name="T28" fmla="*/ 225 w 230"/>
              <a:gd name="T29" fmla="*/ 236 h 395"/>
              <a:gd name="T30" fmla="*/ 222 w 230"/>
              <a:gd name="T31" fmla="*/ 228 h 395"/>
              <a:gd name="T32" fmla="*/ 215 w 230"/>
              <a:gd name="T33" fmla="*/ 222 h 395"/>
              <a:gd name="T34" fmla="*/ 207 w 230"/>
              <a:gd name="T35" fmla="*/ 220 h 395"/>
              <a:gd name="T36" fmla="*/ 205 w 230"/>
              <a:gd name="T37" fmla="*/ 220 h 395"/>
              <a:gd name="T38" fmla="*/ 202 w 230"/>
              <a:gd name="T39" fmla="*/ 167 h 395"/>
              <a:gd name="T40" fmla="*/ 201 w 230"/>
              <a:gd name="T41" fmla="*/ 120 h 395"/>
              <a:gd name="T42" fmla="*/ 178 w 230"/>
              <a:gd name="T43" fmla="*/ 120 h 395"/>
              <a:gd name="T44" fmla="*/ 155 w 230"/>
              <a:gd name="T45" fmla="*/ 120 h 395"/>
              <a:gd name="T46" fmla="*/ 165 w 230"/>
              <a:gd name="T47" fmla="*/ 73 h 395"/>
              <a:gd name="T48" fmla="*/ 181 w 230"/>
              <a:gd name="T49" fmla="*/ 28 h 395"/>
              <a:gd name="T50" fmla="*/ 181 w 230"/>
              <a:gd name="T51" fmla="*/ 10 h 395"/>
              <a:gd name="T52" fmla="*/ 175 w 230"/>
              <a:gd name="T53" fmla="*/ 5 h 395"/>
              <a:gd name="T54" fmla="*/ 168 w 230"/>
              <a:gd name="T55" fmla="*/ 0 h 395"/>
              <a:gd name="T56" fmla="*/ 158 w 230"/>
              <a:gd name="T57" fmla="*/ 0 h 395"/>
              <a:gd name="T58" fmla="*/ 37 w 230"/>
              <a:gd name="T59" fmla="*/ 16 h 395"/>
              <a:gd name="T60" fmla="*/ 39 w 230"/>
              <a:gd name="T61" fmla="*/ 26 h 395"/>
              <a:gd name="T62" fmla="*/ 44 w 230"/>
              <a:gd name="T63" fmla="*/ 31 h 395"/>
              <a:gd name="T64" fmla="*/ 62 w 230"/>
              <a:gd name="T65" fmla="*/ 45 h 395"/>
              <a:gd name="T66" fmla="*/ 79 w 230"/>
              <a:gd name="T67" fmla="*/ 55 h 395"/>
              <a:gd name="T68" fmla="*/ 94 w 230"/>
              <a:gd name="T69" fmla="*/ 60 h 395"/>
              <a:gd name="T70" fmla="*/ 113 w 230"/>
              <a:gd name="T71" fmla="*/ 65 h 395"/>
              <a:gd name="T72" fmla="*/ 107 w 230"/>
              <a:gd name="T73" fmla="*/ 110 h 395"/>
              <a:gd name="T74" fmla="*/ 97 w 230"/>
              <a:gd name="T75" fmla="*/ 152 h 395"/>
              <a:gd name="T76" fmla="*/ 71 w 230"/>
              <a:gd name="T77" fmla="*/ 170 h 395"/>
              <a:gd name="T78" fmla="*/ 39 w 230"/>
              <a:gd name="T79" fmla="*/ 184 h 395"/>
              <a:gd name="T80" fmla="*/ 8 w 230"/>
              <a:gd name="T81" fmla="*/ 194 h 395"/>
              <a:gd name="T82" fmla="*/ 32 w 230"/>
              <a:gd name="T83" fmla="*/ 222 h 395"/>
              <a:gd name="T84" fmla="*/ 55 w 230"/>
              <a:gd name="T85" fmla="*/ 249 h 395"/>
              <a:gd name="T86" fmla="*/ 24 w 230"/>
              <a:gd name="T87" fmla="*/ 301 h 395"/>
              <a:gd name="T88" fmla="*/ 8 w 230"/>
              <a:gd name="T89" fmla="*/ 325 h 395"/>
              <a:gd name="T90" fmla="*/ 0 w 230"/>
              <a:gd name="T91" fmla="*/ 361 h 395"/>
              <a:gd name="T92" fmla="*/ 8 w 230"/>
              <a:gd name="T93" fmla="*/ 380 h 395"/>
              <a:gd name="T94" fmla="*/ 13 w 230"/>
              <a:gd name="T95" fmla="*/ 388 h 395"/>
              <a:gd name="T96" fmla="*/ 118 w 230"/>
              <a:gd name="T97" fmla="*/ 225 h 395"/>
              <a:gd name="T98" fmla="*/ 121 w 230"/>
              <a:gd name="T99" fmla="*/ 186 h 395"/>
              <a:gd name="T100" fmla="*/ 128 w 230"/>
              <a:gd name="T101" fmla="*/ 186 h 395"/>
              <a:gd name="T102" fmla="*/ 141 w 230"/>
              <a:gd name="T103" fmla="*/ 181 h 395"/>
              <a:gd name="T104" fmla="*/ 154 w 230"/>
              <a:gd name="T105" fmla="*/ 181 h 395"/>
              <a:gd name="T106" fmla="*/ 158 w 230"/>
              <a:gd name="T107" fmla="*/ 217 h 395"/>
              <a:gd name="T108" fmla="*/ 155 w 230"/>
              <a:gd name="T109" fmla="*/ 228 h 395"/>
              <a:gd name="T110" fmla="*/ 154 w 230"/>
              <a:gd name="T111" fmla="*/ 241 h 395"/>
              <a:gd name="T112" fmla="*/ 144 w 230"/>
              <a:gd name="T113" fmla="*/ 264 h 395"/>
              <a:gd name="T114" fmla="*/ 141 w 230"/>
              <a:gd name="T115" fmla="*/ 267 h 395"/>
              <a:gd name="T116" fmla="*/ 136 w 230"/>
              <a:gd name="T117" fmla="*/ 269 h 395"/>
              <a:gd name="T118" fmla="*/ 123 w 230"/>
              <a:gd name="T119" fmla="*/ 267 h 395"/>
              <a:gd name="T120" fmla="*/ 113 w 230"/>
              <a:gd name="T121" fmla="*/ 262 h 395"/>
              <a:gd name="T122" fmla="*/ 118 w 230"/>
              <a:gd name="T123" fmla="*/ 22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395">
                <a:moveTo>
                  <a:pt x="13" y="388"/>
                </a:moveTo>
                <a:lnTo>
                  <a:pt x="22" y="393"/>
                </a:lnTo>
                <a:lnTo>
                  <a:pt x="32" y="395"/>
                </a:lnTo>
                <a:lnTo>
                  <a:pt x="42" y="395"/>
                </a:lnTo>
                <a:lnTo>
                  <a:pt x="60" y="390"/>
                </a:lnTo>
                <a:lnTo>
                  <a:pt x="76" y="383"/>
                </a:lnTo>
                <a:lnTo>
                  <a:pt x="89" y="372"/>
                </a:lnTo>
                <a:lnTo>
                  <a:pt x="155" y="330"/>
                </a:lnTo>
                <a:lnTo>
                  <a:pt x="225" y="293"/>
                </a:lnTo>
                <a:lnTo>
                  <a:pt x="230" y="288"/>
                </a:lnTo>
                <a:lnTo>
                  <a:pt x="230" y="283"/>
                </a:lnTo>
                <a:lnTo>
                  <a:pt x="230" y="278"/>
                </a:lnTo>
                <a:lnTo>
                  <a:pt x="228" y="267"/>
                </a:lnTo>
                <a:lnTo>
                  <a:pt x="228" y="251"/>
                </a:lnTo>
                <a:lnTo>
                  <a:pt x="225" y="236"/>
                </a:lnTo>
                <a:lnTo>
                  <a:pt x="222" y="228"/>
                </a:lnTo>
                <a:lnTo>
                  <a:pt x="215" y="222"/>
                </a:lnTo>
                <a:lnTo>
                  <a:pt x="207" y="220"/>
                </a:lnTo>
                <a:lnTo>
                  <a:pt x="205" y="220"/>
                </a:lnTo>
                <a:lnTo>
                  <a:pt x="202" y="167"/>
                </a:lnTo>
                <a:lnTo>
                  <a:pt x="201" y="120"/>
                </a:lnTo>
                <a:lnTo>
                  <a:pt x="178" y="120"/>
                </a:lnTo>
                <a:lnTo>
                  <a:pt x="155" y="120"/>
                </a:lnTo>
                <a:lnTo>
                  <a:pt x="165" y="73"/>
                </a:lnTo>
                <a:lnTo>
                  <a:pt x="181" y="28"/>
                </a:lnTo>
                <a:lnTo>
                  <a:pt x="181" y="10"/>
                </a:lnTo>
                <a:lnTo>
                  <a:pt x="175" y="5"/>
                </a:lnTo>
                <a:lnTo>
                  <a:pt x="168" y="0"/>
                </a:lnTo>
                <a:lnTo>
                  <a:pt x="158" y="0"/>
                </a:lnTo>
                <a:lnTo>
                  <a:pt x="37" y="16"/>
                </a:lnTo>
                <a:lnTo>
                  <a:pt x="39" y="26"/>
                </a:lnTo>
                <a:lnTo>
                  <a:pt x="44" y="31"/>
                </a:lnTo>
                <a:lnTo>
                  <a:pt x="62" y="45"/>
                </a:lnTo>
                <a:lnTo>
                  <a:pt x="79" y="55"/>
                </a:lnTo>
                <a:lnTo>
                  <a:pt x="94" y="60"/>
                </a:lnTo>
                <a:lnTo>
                  <a:pt x="113" y="65"/>
                </a:lnTo>
                <a:lnTo>
                  <a:pt x="107" y="110"/>
                </a:lnTo>
                <a:lnTo>
                  <a:pt x="97" y="152"/>
                </a:lnTo>
                <a:lnTo>
                  <a:pt x="71" y="170"/>
                </a:lnTo>
                <a:lnTo>
                  <a:pt x="39" y="184"/>
                </a:lnTo>
                <a:lnTo>
                  <a:pt x="8" y="194"/>
                </a:lnTo>
                <a:lnTo>
                  <a:pt x="32" y="222"/>
                </a:lnTo>
                <a:lnTo>
                  <a:pt x="55" y="249"/>
                </a:lnTo>
                <a:lnTo>
                  <a:pt x="24" y="301"/>
                </a:lnTo>
                <a:lnTo>
                  <a:pt x="8" y="325"/>
                </a:lnTo>
                <a:lnTo>
                  <a:pt x="0" y="361"/>
                </a:lnTo>
                <a:lnTo>
                  <a:pt x="8" y="380"/>
                </a:lnTo>
                <a:lnTo>
                  <a:pt x="13" y="388"/>
                </a:lnTo>
                <a:close/>
                <a:moveTo>
                  <a:pt x="118" y="225"/>
                </a:moveTo>
                <a:lnTo>
                  <a:pt x="121" y="186"/>
                </a:lnTo>
                <a:lnTo>
                  <a:pt x="128" y="186"/>
                </a:lnTo>
                <a:lnTo>
                  <a:pt x="141" y="181"/>
                </a:lnTo>
                <a:lnTo>
                  <a:pt x="154" y="181"/>
                </a:lnTo>
                <a:lnTo>
                  <a:pt x="158" y="217"/>
                </a:lnTo>
                <a:lnTo>
                  <a:pt x="155" y="228"/>
                </a:lnTo>
                <a:lnTo>
                  <a:pt x="154" y="241"/>
                </a:lnTo>
                <a:lnTo>
                  <a:pt x="144" y="264"/>
                </a:lnTo>
                <a:lnTo>
                  <a:pt x="141" y="267"/>
                </a:lnTo>
                <a:lnTo>
                  <a:pt x="136" y="269"/>
                </a:lnTo>
                <a:lnTo>
                  <a:pt x="123" y="267"/>
                </a:lnTo>
                <a:lnTo>
                  <a:pt x="113" y="262"/>
                </a:lnTo>
                <a:lnTo>
                  <a:pt x="118"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iṩḻiďê">
            <a:extLst>
              <a:ext uri="{FF2B5EF4-FFF2-40B4-BE49-F238E27FC236}">
                <a16:creationId xmlns:a16="http://schemas.microsoft.com/office/drawing/2014/main" xmlns="" id="{A29F3D50-7D4D-4E92-B5A2-1B990B89BA2E}"/>
              </a:ext>
            </a:extLst>
          </p:cNvPr>
          <p:cNvSpPr/>
          <p:nvPr/>
        </p:nvSpPr>
        <p:spPr bwMode="auto">
          <a:xfrm>
            <a:off x="2021477" y="3352863"/>
            <a:ext cx="27000" cy="34181"/>
          </a:xfrm>
          <a:custGeom>
            <a:avLst/>
            <a:gdLst>
              <a:gd name="T0" fmla="*/ 16 w 94"/>
              <a:gd name="T1" fmla="*/ 75 h 119"/>
              <a:gd name="T2" fmla="*/ 16 w 94"/>
              <a:gd name="T3" fmla="*/ 96 h 119"/>
              <a:gd name="T4" fmla="*/ 13 w 94"/>
              <a:gd name="T5" fmla="*/ 119 h 119"/>
              <a:gd name="T6" fmla="*/ 27 w 94"/>
              <a:gd name="T7" fmla="*/ 119 h 119"/>
              <a:gd name="T8" fmla="*/ 39 w 94"/>
              <a:gd name="T9" fmla="*/ 114 h 119"/>
              <a:gd name="T10" fmla="*/ 52 w 94"/>
              <a:gd name="T11" fmla="*/ 107 h 119"/>
              <a:gd name="T12" fmla="*/ 61 w 94"/>
              <a:gd name="T13" fmla="*/ 96 h 119"/>
              <a:gd name="T14" fmla="*/ 66 w 94"/>
              <a:gd name="T15" fmla="*/ 88 h 119"/>
              <a:gd name="T16" fmla="*/ 94 w 94"/>
              <a:gd name="T17" fmla="*/ 28 h 119"/>
              <a:gd name="T18" fmla="*/ 86 w 94"/>
              <a:gd name="T19" fmla="*/ 12 h 119"/>
              <a:gd name="T20" fmla="*/ 79 w 94"/>
              <a:gd name="T21" fmla="*/ 5 h 119"/>
              <a:gd name="T22" fmla="*/ 69 w 94"/>
              <a:gd name="T23" fmla="*/ 2 h 119"/>
              <a:gd name="T24" fmla="*/ 60 w 94"/>
              <a:gd name="T25" fmla="*/ 0 h 119"/>
              <a:gd name="T26" fmla="*/ 49 w 94"/>
              <a:gd name="T27" fmla="*/ 5 h 119"/>
              <a:gd name="T28" fmla="*/ 34 w 94"/>
              <a:gd name="T29" fmla="*/ 10 h 119"/>
              <a:gd name="T30" fmla="*/ 16 w 94"/>
              <a:gd name="T31" fmla="*/ 12 h 119"/>
              <a:gd name="T32" fmla="*/ 0 w 94"/>
              <a:gd name="T33" fmla="*/ 12 h 119"/>
              <a:gd name="T34" fmla="*/ 14 w 94"/>
              <a:gd name="T35" fmla="*/ 52 h 119"/>
              <a:gd name="T36" fmla="*/ 16 w 94"/>
              <a:gd name="T3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19">
                <a:moveTo>
                  <a:pt x="16" y="75"/>
                </a:moveTo>
                <a:lnTo>
                  <a:pt x="16" y="96"/>
                </a:lnTo>
                <a:lnTo>
                  <a:pt x="13" y="119"/>
                </a:lnTo>
                <a:lnTo>
                  <a:pt x="27" y="119"/>
                </a:lnTo>
                <a:lnTo>
                  <a:pt x="39" y="114"/>
                </a:lnTo>
                <a:lnTo>
                  <a:pt x="52" y="107"/>
                </a:lnTo>
                <a:lnTo>
                  <a:pt x="61" y="96"/>
                </a:lnTo>
                <a:lnTo>
                  <a:pt x="66" y="88"/>
                </a:lnTo>
                <a:lnTo>
                  <a:pt x="94" y="28"/>
                </a:lnTo>
                <a:lnTo>
                  <a:pt x="86" y="12"/>
                </a:lnTo>
                <a:lnTo>
                  <a:pt x="79" y="5"/>
                </a:lnTo>
                <a:lnTo>
                  <a:pt x="69" y="2"/>
                </a:lnTo>
                <a:lnTo>
                  <a:pt x="60" y="0"/>
                </a:lnTo>
                <a:lnTo>
                  <a:pt x="49" y="5"/>
                </a:lnTo>
                <a:lnTo>
                  <a:pt x="34" y="10"/>
                </a:lnTo>
                <a:lnTo>
                  <a:pt x="16" y="12"/>
                </a:lnTo>
                <a:lnTo>
                  <a:pt x="0" y="12"/>
                </a:lnTo>
                <a:lnTo>
                  <a:pt x="14" y="52"/>
                </a:lnTo>
                <a:lnTo>
                  <a:pt x="16"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ïṥḷïḓè">
            <a:extLst>
              <a:ext uri="{FF2B5EF4-FFF2-40B4-BE49-F238E27FC236}">
                <a16:creationId xmlns:a16="http://schemas.microsoft.com/office/drawing/2014/main" xmlns="" id="{BB8364CA-1BF1-4DD9-B415-972E7BB4F462}"/>
              </a:ext>
            </a:extLst>
          </p:cNvPr>
          <p:cNvSpPr/>
          <p:nvPr/>
        </p:nvSpPr>
        <p:spPr bwMode="auto">
          <a:xfrm>
            <a:off x="1989307" y="3406288"/>
            <a:ext cx="69797" cy="99095"/>
          </a:xfrm>
          <a:custGeom>
            <a:avLst/>
            <a:gdLst>
              <a:gd name="T0" fmla="*/ 33 w 243"/>
              <a:gd name="T1" fmla="*/ 137 h 345"/>
              <a:gd name="T2" fmla="*/ 47 w 243"/>
              <a:gd name="T3" fmla="*/ 139 h 345"/>
              <a:gd name="T4" fmla="*/ 62 w 243"/>
              <a:gd name="T5" fmla="*/ 141 h 345"/>
              <a:gd name="T6" fmla="*/ 75 w 243"/>
              <a:gd name="T7" fmla="*/ 141 h 345"/>
              <a:gd name="T8" fmla="*/ 86 w 243"/>
              <a:gd name="T9" fmla="*/ 139 h 345"/>
              <a:gd name="T10" fmla="*/ 102 w 243"/>
              <a:gd name="T11" fmla="*/ 137 h 345"/>
              <a:gd name="T12" fmla="*/ 114 w 243"/>
              <a:gd name="T13" fmla="*/ 130 h 345"/>
              <a:gd name="T14" fmla="*/ 122 w 243"/>
              <a:gd name="T15" fmla="*/ 119 h 345"/>
              <a:gd name="T16" fmla="*/ 131 w 243"/>
              <a:gd name="T17" fmla="*/ 102 h 345"/>
              <a:gd name="T18" fmla="*/ 144 w 243"/>
              <a:gd name="T19" fmla="*/ 90 h 345"/>
              <a:gd name="T20" fmla="*/ 159 w 243"/>
              <a:gd name="T21" fmla="*/ 77 h 345"/>
              <a:gd name="T22" fmla="*/ 175 w 243"/>
              <a:gd name="T23" fmla="*/ 67 h 345"/>
              <a:gd name="T24" fmla="*/ 193 w 243"/>
              <a:gd name="T25" fmla="*/ 60 h 345"/>
              <a:gd name="T26" fmla="*/ 214 w 243"/>
              <a:gd name="T27" fmla="*/ 57 h 345"/>
              <a:gd name="T28" fmla="*/ 181 w 243"/>
              <a:gd name="T29" fmla="*/ 132 h 345"/>
              <a:gd name="T30" fmla="*/ 149 w 243"/>
              <a:gd name="T31" fmla="*/ 204 h 345"/>
              <a:gd name="T32" fmla="*/ 144 w 243"/>
              <a:gd name="T33" fmla="*/ 224 h 345"/>
              <a:gd name="T34" fmla="*/ 139 w 243"/>
              <a:gd name="T35" fmla="*/ 243 h 345"/>
              <a:gd name="T36" fmla="*/ 141 w 243"/>
              <a:gd name="T37" fmla="*/ 264 h 345"/>
              <a:gd name="T38" fmla="*/ 144 w 243"/>
              <a:gd name="T39" fmla="*/ 283 h 345"/>
              <a:gd name="T40" fmla="*/ 149 w 243"/>
              <a:gd name="T41" fmla="*/ 298 h 345"/>
              <a:gd name="T42" fmla="*/ 156 w 243"/>
              <a:gd name="T43" fmla="*/ 313 h 345"/>
              <a:gd name="T44" fmla="*/ 169 w 243"/>
              <a:gd name="T45" fmla="*/ 325 h 345"/>
              <a:gd name="T46" fmla="*/ 181 w 243"/>
              <a:gd name="T47" fmla="*/ 335 h 345"/>
              <a:gd name="T48" fmla="*/ 196 w 243"/>
              <a:gd name="T49" fmla="*/ 345 h 345"/>
              <a:gd name="T50" fmla="*/ 208 w 243"/>
              <a:gd name="T51" fmla="*/ 290 h 345"/>
              <a:gd name="T52" fmla="*/ 219 w 243"/>
              <a:gd name="T53" fmla="*/ 233 h 345"/>
              <a:gd name="T54" fmla="*/ 225 w 243"/>
              <a:gd name="T55" fmla="*/ 177 h 345"/>
              <a:gd name="T56" fmla="*/ 233 w 243"/>
              <a:gd name="T57" fmla="*/ 90 h 345"/>
              <a:gd name="T58" fmla="*/ 243 w 243"/>
              <a:gd name="T59" fmla="*/ 0 h 345"/>
              <a:gd name="T60" fmla="*/ 211 w 243"/>
              <a:gd name="T61" fmla="*/ 0 h 345"/>
              <a:gd name="T62" fmla="*/ 193 w 243"/>
              <a:gd name="T63" fmla="*/ 7 h 345"/>
              <a:gd name="T64" fmla="*/ 178 w 243"/>
              <a:gd name="T65" fmla="*/ 15 h 345"/>
              <a:gd name="T66" fmla="*/ 164 w 243"/>
              <a:gd name="T67" fmla="*/ 25 h 345"/>
              <a:gd name="T68" fmla="*/ 117 w 243"/>
              <a:gd name="T69" fmla="*/ 60 h 345"/>
              <a:gd name="T70" fmla="*/ 89 w 243"/>
              <a:gd name="T71" fmla="*/ 72 h 345"/>
              <a:gd name="T72" fmla="*/ 0 w 243"/>
              <a:gd name="T73" fmla="*/ 107 h 345"/>
              <a:gd name="T74" fmla="*/ 20 w 243"/>
              <a:gd name="T75" fmla="*/ 130 h 345"/>
              <a:gd name="T76" fmla="*/ 33 w 243"/>
              <a:gd name="T77" fmla="*/ 13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3" h="345">
                <a:moveTo>
                  <a:pt x="33" y="137"/>
                </a:moveTo>
                <a:lnTo>
                  <a:pt x="47" y="139"/>
                </a:lnTo>
                <a:lnTo>
                  <a:pt x="62" y="141"/>
                </a:lnTo>
                <a:lnTo>
                  <a:pt x="75" y="141"/>
                </a:lnTo>
                <a:lnTo>
                  <a:pt x="86" y="139"/>
                </a:lnTo>
                <a:lnTo>
                  <a:pt x="102" y="137"/>
                </a:lnTo>
                <a:lnTo>
                  <a:pt x="114" y="130"/>
                </a:lnTo>
                <a:lnTo>
                  <a:pt x="122" y="119"/>
                </a:lnTo>
                <a:lnTo>
                  <a:pt x="131" y="102"/>
                </a:lnTo>
                <a:lnTo>
                  <a:pt x="144" y="90"/>
                </a:lnTo>
                <a:lnTo>
                  <a:pt x="159" y="77"/>
                </a:lnTo>
                <a:lnTo>
                  <a:pt x="175" y="67"/>
                </a:lnTo>
                <a:lnTo>
                  <a:pt x="193" y="60"/>
                </a:lnTo>
                <a:lnTo>
                  <a:pt x="214" y="57"/>
                </a:lnTo>
                <a:lnTo>
                  <a:pt x="181" y="132"/>
                </a:lnTo>
                <a:lnTo>
                  <a:pt x="149" y="204"/>
                </a:lnTo>
                <a:lnTo>
                  <a:pt x="144" y="224"/>
                </a:lnTo>
                <a:lnTo>
                  <a:pt x="139" y="243"/>
                </a:lnTo>
                <a:lnTo>
                  <a:pt x="141" y="264"/>
                </a:lnTo>
                <a:lnTo>
                  <a:pt x="144" y="283"/>
                </a:lnTo>
                <a:lnTo>
                  <a:pt x="149" y="298"/>
                </a:lnTo>
                <a:lnTo>
                  <a:pt x="156" y="313"/>
                </a:lnTo>
                <a:lnTo>
                  <a:pt x="169" y="325"/>
                </a:lnTo>
                <a:lnTo>
                  <a:pt x="181" y="335"/>
                </a:lnTo>
                <a:lnTo>
                  <a:pt x="196" y="345"/>
                </a:lnTo>
                <a:lnTo>
                  <a:pt x="208" y="290"/>
                </a:lnTo>
                <a:lnTo>
                  <a:pt x="219" y="233"/>
                </a:lnTo>
                <a:lnTo>
                  <a:pt x="225" y="177"/>
                </a:lnTo>
                <a:lnTo>
                  <a:pt x="233" y="90"/>
                </a:lnTo>
                <a:lnTo>
                  <a:pt x="243" y="0"/>
                </a:lnTo>
                <a:lnTo>
                  <a:pt x="211" y="0"/>
                </a:lnTo>
                <a:lnTo>
                  <a:pt x="193" y="7"/>
                </a:lnTo>
                <a:lnTo>
                  <a:pt x="178" y="15"/>
                </a:lnTo>
                <a:lnTo>
                  <a:pt x="164" y="25"/>
                </a:lnTo>
                <a:lnTo>
                  <a:pt x="117" y="60"/>
                </a:lnTo>
                <a:lnTo>
                  <a:pt x="89" y="72"/>
                </a:lnTo>
                <a:lnTo>
                  <a:pt x="0" y="107"/>
                </a:lnTo>
                <a:lnTo>
                  <a:pt x="20" y="130"/>
                </a:lnTo>
                <a:lnTo>
                  <a:pt x="33"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íŝliḋé">
            <a:extLst>
              <a:ext uri="{FF2B5EF4-FFF2-40B4-BE49-F238E27FC236}">
                <a16:creationId xmlns:a16="http://schemas.microsoft.com/office/drawing/2014/main" xmlns="" id="{74557A6E-0CFE-4334-BB58-D80EF3C71AD3}"/>
              </a:ext>
            </a:extLst>
          </p:cNvPr>
          <p:cNvSpPr/>
          <p:nvPr/>
        </p:nvSpPr>
        <p:spPr bwMode="auto">
          <a:xfrm>
            <a:off x="1923818" y="3294555"/>
            <a:ext cx="32170" cy="230360"/>
          </a:xfrm>
          <a:custGeom>
            <a:avLst/>
            <a:gdLst>
              <a:gd name="T0" fmla="*/ 0 w 112"/>
              <a:gd name="T1" fmla="*/ 315 h 802"/>
              <a:gd name="T2" fmla="*/ 0 w 112"/>
              <a:gd name="T3" fmla="*/ 370 h 802"/>
              <a:gd name="T4" fmla="*/ 0 w 112"/>
              <a:gd name="T5" fmla="*/ 422 h 802"/>
              <a:gd name="T6" fmla="*/ 5 w 112"/>
              <a:gd name="T7" fmla="*/ 477 h 802"/>
              <a:gd name="T8" fmla="*/ 13 w 112"/>
              <a:gd name="T9" fmla="*/ 528 h 802"/>
              <a:gd name="T10" fmla="*/ 21 w 112"/>
              <a:gd name="T11" fmla="*/ 580 h 802"/>
              <a:gd name="T12" fmla="*/ 26 w 112"/>
              <a:gd name="T13" fmla="*/ 632 h 802"/>
              <a:gd name="T14" fmla="*/ 26 w 112"/>
              <a:gd name="T15" fmla="*/ 684 h 802"/>
              <a:gd name="T16" fmla="*/ 26 w 112"/>
              <a:gd name="T17" fmla="*/ 695 h 802"/>
              <a:gd name="T18" fmla="*/ 18 w 112"/>
              <a:gd name="T19" fmla="*/ 702 h 802"/>
              <a:gd name="T20" fmla="*/ 11 w 112"/>
              <a:gd name="T21" fmla="*/ 710 h 802"/>
              <a:gd name="T22" fmla="*/ 0 w 112"/>
              <a:gd name="T23" fmla="*/ 712 h 802"/>
              <a:gd name="T24" fmla="*/ 16 w 112"/>
              <a:gd name="T25" fmla="*/ 721 h 802"/>
              <a:gd name="T26" fmla="*/ 28 w 112"/>
              <a:gd name="T27" fmla="*/ 737 h 802"/>
              <a:gd name="T28" fmla="*/ 37 w 112"/>
              <a:gd name="T29" fmla="*/ 760 h 802"/>
              <a:gd name="T30" fmla="*/ 52 w 112"/>
              <a:gd name="T31" fmla="*/ 779 h 802"/>
              <a:gd name="T32" fmla="*/ 73 w 112"/>
              <a:gd name="T33" fmla="*/ 797 h 802"/>
              <a:gd name="T34" fmla="*/ 79 w 112"/>
              <a:gd name="T35" fmla="*/ 802 h 802"/>
              <a:gd name="T36" fmla="*/ 87 w 112"/>
              <a:gd name="T37" fmla="*/ 802 h 802"/>
              <a:gd name="T38" fmla="*/ 97 w 112"/>
              <a:gd name="T39" fmla="*/ 799 h 802"/>
              <a:gd name="T40" fmla="*/ 105 w 112"/>
              <a:gd name="T41" fmla="*/ 794 h 802"/>
              <a:gd name="T42" fmla="*/ 110 w 112"/>
              <a:gd name="T43" fmla="*/ 786 h 802"/>
              <a:gd name="T44" fmla="*/ 112 w 112"/>
              <a:gd name="T45" fmla="*/ 779 h 802"/>
              <a:gd name="T46" fmla="*/ 110 w 112"/>
              <a:gd name="T47" fmla="*/ 747 h 802"/>
              <a:gd name="T48" fmla="*/ 107 w 112"/>
              <a:gd name="T49" fmla="*/ 714 h 802"/>
              <a:gd name="T50" fmla="*/ 102 w 112"/>
              <a:gd name="T51" fmla="*/ 682 h 802"/>
              <a:gd name="T52" fmla="*/ 94 w 112"/>
              <a:gd name="T53" fmla="*/ 655 h 802"/>
              <a:gd name="T54" fmla="*/ 65 w 112"/>
              <a:gd name="T55" fmla="*/ 558 h 802"/>
              <a:gd name="T56" fmla="*/ 52 w 112"/>
              <a:gd name="T57" fmla="*/ 511 h 802"/>
              <a:gd name="T58" fmla="*/ 45 w 112"/>
              <a:gd name="T59" fmla="*/ 459 h 802"/>
              <a:gd name="T60" fmla="*/ 40 w 112"/>
              <a:gd name="T61" fmla="*/ 409 h 802"/>
              <a:gd name="T62" fmla="*/ 37 w 112"/>
              <a:gd name="T63" fmla="*/ 359 h 802"/>
              <a:gd name="T64" fmla="*/ 37 w 112"/>
              <a:gd name="T65" fmla="*/ 310 h 802"/>
              <a:gd name="T66" fmla="*/ 40 w 112"/>
              <a:gd name="T67" fmla="*/ 257 h 802"/>
              <a:gd name="T68" fmla="*/ 45 w 112"/>
              <a:gd name="T69" fmla="*/ 210 h 802"/>
              <a:gd name="T70" fmla="*/ 52 w 112"/>
              <a:gd name="T71" fmla="*/ 161 h 802"/>
              <a:gd name="T72" fmla="*/ 68 w 112"/>
              <a:gd name="T73" fmla="*/ 69 h 802"/>
              <a:gd name="T74" fmla="*/ 70 w 112"/>
              <a:gd name="T75" fmla="*/ 27 h 802"/>
              <a:gd name="T76" fmla="*/ 65 w 112"/>
              <a:gd name="T77" fmla="*/ 13 h 802"/>
              <a:gd name="T78" fmla="*/ 60 w 112"/>
              <a:gd name="T79" fmla="*/ 5 h 802"/>
              <a:gd name="T80" fmla="*/ 52 w 112"/>
              <a:gd name="T81" fmla="*/ 2 h 802"/>
              <a:gd name="T82" fmla="*/ 42 w 112"/>
              <a:gd name="T83" fmla="*/ 0 h 802"/>
              <a:gd name="T84" fmla="*/ 23 w 112"/>
              <a:gd name="T85" fmla="*/ 131 h 802"/>
              <a:gd name="T86" fmla="*/ 5 w 112"/>
              <a:gd name="T87" fmla="*/ 262 h 802"/>
              <a:gd name="T88" fmla="*/ 0 w 112"/>
              <a:gd name="T89" fmla="*/ 3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802">
                <a:moveTo>
                  <a:pt x="0" y="315"/>
                </a:moveTo>
                <a:lnTo>
                  <a:pt x="0" y="370"/>
                </a:lnTo>
                <a:lnTo>
                  <a:pt x="0" y="422"/>
                </a:lnTo>
                <a:lnTo>
                  <a:pt x="5" y="477"/>
                </a:lnTo>
                <a:lnTo>
                  <a:pt x="13" y="528"/>
                </a:lnTo>
                <a:lnTo>
                  <a:pt x="21" y="580"/>
                </a:lnTo>
                <a:lnTo>
                  <a:pt x="26" y="632"/>
                </a:lnTo>
                <a:lnTo>
                  <a:pt x="26" y="684"/>
                </a:lnTo>
                <a:lnTo>
                  <a:pt x="26" y="695"/>
                </a:lnTo>
                <a:lnTo>
                  <a:pt x="18" y="702"/>
                </a:lnTo>
                <a:lnTo>
                  <a:pt x="11" y="710"/>
                </a:lnTo>
                <a:lnTo>
                  <a:pt x="0" y="712"/>
                </a:lnTo>
                <a:lnTo>
                  <a:pt x="16" y="721"/>
                </a:lnTo>
                <a:lnTo>
                  <a:pt x="28" y="737"/>
                </a:lnTo>
                <a:lnTo>
                  <a:pt x="37" y="760"/>
                </a:lnTo>
                <a:lnTo>
                  <a:pt x="52" y="779"/>
                </a:lnTo>
                <a:lnTo>
                  <a:pt x="73" y="797"/>
                </a:lnTo>
                <a:lnTo>
                  <a:pt x="79" y="802"/>
                </a:lnTo>
                <a:lnTo>
                  <a:pt x="87" y="802"/>
                </a:lnTo>
                <a:lnTo>
                  <a:pt x="97" y="799"/>
                </a:lnTo>
                <a:lnTo>
                  <a:pt x="105" y="794"/>
                </a:lnTo>
                <a:lnTo>
                  <a:pt x="110" y="786"/>
                </a:lnTo>
                <a:lnTo>
                  <a:pt x="112" y="779"/>
                </a:lnTo>
                <a:lnTo>
                  <a:pt x="110" y="747"/>
                </a:lnTo>
                <a:lnTo>
                  <a:pt x="107" y="714"/>
                </a:lnTo>
                <a:lnTo>
                  <a:pt x="102" y="682"/>
                </a:lnTo>
                <a:lnTo>
                  <a:pt x="94" y="655"/>
                </a:lnTo>
                <a:lnTo>
                  <a:pt x="65" y="558"/>
                </a:lnTo>
                <a:lnTo>
                  <a:pt x="52" y="511"/>
                </a:lnTo>
                <a:lnTo>
                  <a:pt x="45" y="459"/>
                </a:lnTo>
                <a:lnTo>
                  <a:pt x="40" y="409"/>
                </a:lnTo>
                <a:lnTo>
                  <a:pt x="37" y="359"/>
                </a:lnTo>
                <a:lnTo>
                  <a:pt x="37" y="310"/>
                </a:lnTo>
                <a:lnTo>
                  <a:pt x="40" y="257"/>
                </a:lnTo>
                <a:lnTo>
                  <a:pt x="45" y="210"/>
                </a:lnTo>
                <a:lnTo>
                  <a:pt x="52" y="161"/>
                </a:lnTo>
                <a:lnTo>
                  <a:pt x="68" y="69"/>
                </a:lnTo>
                <a:lnTo>
                  <a:pt x="70" y="27"/>
                </a:lnTo>
                <a:lnTo>
                  <a:pt x="65" y="13"/>
                </a:lnTo>
                <a:lnTo>
                  <a:pt x="60" y="5"/>
                </a:lnTo>
                <a:lnTo>
                  <a:pt x="52" y="2"/>
                </a:lnTo>
                <a:lnTo>
                  <a:pt x="42" y="0"/>
                </a:lnTo>
                <a:lnTo>
                  <a:pt x="23" y="131"/>
                </a:lnTo>
                <a:lnTo>
                  <a:pt x="5" y="262"/>
                </a:lnTo>
                <a:lnTo>
                  <a:pt x="0" y="3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ïṩḷîḋè">
            <a:extLst>
              <a:ext uri="{FF2B5EF4-FFF2-40B4-BE49-F238E27FC236}">
                <a16:creationId xmlns:a16="http://schemas.microsoft.com/office/drawing/2014/main" xmlns="" id="{D4FB865A-DD56-4F3A-A5B0-992739BE64AD}"/>
              </a:ext>
            </a:extLst>
          </p:cNvPr>
          <p:cNvSpPr/>
          <p:nvPr/>
        </p:nvSpPr>
        <p:spPr bwMode="auto">
          <a:xfrm>
            <a:off x="1903425" y="3408298"/>
            <a:ext cx="15798" cy="18096"/>
          </a:xfrm>
          <a:custGeom>
            <a:avLst/>
            <a:gdLst>
              <a:gd name="T0" fmla="*/ 40 w 55"/>
              <a:gd name="T1" fmla="*/ 63 h 63"/>
              <a:gd name="T2" fmla="*/ 47 w 55"/>
              <a:gd name="T3" fmla="*/ 60 h 63"/>
              <a:gd name="T4" fmla="*/ 52 w 55"/>
              <a:gd name="T5" fmla="*/ 53 h 63"/>
              <a:gd name="T6" fmla="*/ 55 w 55"/>
              <a:gd name="T7" fmla="*/ 42 h 63"/>
              <a:gd name="T8" fmla="*/ 55 w 55"/>
              <a:gd name="T9" fmla="*/ 36 h 63"/>
              <a:gd name="T10" fmla="*/ 50 w 55"/>
              <a:gd name="T11" fmla="*/ 26 h 63"/>
              <a:gd name="T12" fmla="*/ 17 w 55"/>
              <a:gd name="T13" fmla="*/ 5 h 63"/>
              <a:gd name="T14" fmla="*/ 0 w 55"/>
              <a:gd name="T15" fmla="*/ 0 h 63"/>
              <a:gd name="T16" fmla="*/ 9 w 55"/>
              <a:gd name="T17" fmla="*/ 31 h 63"/>
              <a:gd name="T18" fmla="*/ 24 w 55"/>
              <a:gd name="T19" fmla="*/ 60 h 63"/>
              <a:gd name="T20" fmla="*/ 32 w 55"/>
              <a:gd name="T21" fmla="*/ 63 h 63"/>
              <a:gd name="T22" fmla="*/ 40 w 55"/>
              <a:gd name="T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63">
                <a:moveTo>
                  <a:pt x="40" y="63"/>
                </a:moveTo>
                <a:lnTo>
                  <a:pt x="47" y="60"/>
                </a:lnTo>
                <a:lnTo>
                  <a:pt x="52" y="53"/>
                </a:lnTo>
                <a:lnTo>
                  <a:pt x="55" y="42"/>
                </a:lnTo>
                <a:lnTo>
                  <a:pt x="55" y="36"/>
                </a:lnTo>
                <a:lnTo>
                  <a:pt x="50" y="26"/>
                </a:lnTo>
                <a:lnTo>
                  <a:pt x="17" y="5"/>
                </a:lnTo>
                <a:lnTo>
                  <a:pt x="0" y="0"/>
                </a:lnTo>
                <a:lnTo>
                  <a:pt x="9" y="31"/>
                </a:lnTo>
                <a:lnTo>
                  <a:pt x="24" y="60"/>
                </a:lnTo>
                <a:lnTo>
                  <a:pt x="32" y="63"/>
                </a:lnTo>
                <a:lnTo>
                  <a:pt x="4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îṧliḑé">
            <a:extLst>
              <a:ext uri="{FF2B5EF4-FFF2-40B4-BE49-F238E27FC236}">
                <a16:creationId xmlns:a16="http://schemas.microsoft.com/office/drawing/2014/main" xmlns="" id="{97089961-6DE5-4401-9155-BE861696BC44}"/>
              </a:ext>
            </a:extLst>
          </p:cNvPr>
          <p:cNvSpPr/>
          <p:nvPr/>
        </p:nvSpPr>
        <p:spPr bwMode="auto">
          <a:xfrm>
            <a:off x="1862063" y="3470627"/>
            <a:ext cx="49691" cy="18957"/>
          </a:xfrm>
          <a:custGeom>
            <a:avLst/>
            <a:gdLst>
              <a:gd name="T0" fmla="*/ 8 w 173"/>
              <a:gd name="T1" fmla="*/ 66 h 66"/>
              <a:gd name="T2" fmla="*/ 48 w 173"/>
              <a:gd name="T3" fmla="*/ 64 h 66"/>
              <a:gd name="T4" fmla="*/ 84 w 173"/>
              <a:gd name="T5" fmla="*/ 56 h 66"/>
              <a:gd name="T6" fmla="*/ 124 w 173"/>
              <a:gd name="T7" fmla="*/ 47 h 66"/>
              <a:gd name="T8" fmla="*/ 163 w 173"/>
              <a:gd name="T9" fmla="*/ 34 h 66"/>
              <a:gd name="T10" fmla="*/ 171 w 173"/>
              <a:gd name="T11" fmla="*/ 27 h 66"/>
              <a:gd name="T12" fmla="*/ 173 w 173"/>
              <a:gd name="T13" fmla="*/ 17 h 66"/>
              <a:gd name="T14" fmla="*/ 173 w 173"/>
              <a:gd name="T15" fmla="*/ 9 h 66"/>
              <a:gd name="T16" fmla="*/ 168 w 173"/>
              <a:gd name="T17" fmla="*/ 0 h 66"/>
              <a:gd name="T18" fmla="*/ 3 w 173"/>
              <a:gd name="T19" fmla="*/ 50 h 66"/>
              <a:gd name="T20" fmla="*/ 0 w 173"/>
              <a:gd name="T21" fmla="*/ 59 h 66"/>
              <a:gd name="T22" fmla="*/ 0 w 173"/>
              <a:gd name="T23" fmla="*/ 61 h 66"/>
              <a:gd name="T24" fmla="*/ 3 w 173"/>
              <a:gd name="T25" fmla="*/ 66 h 66"/>
              <a:gd name="T26" fmla="*/ 8 w 173"/>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66">
                <a:moveTo>
                  <a:pt x="8" y="66"/>
                </a:moveTo>
                <a:lnTo>
                  <a:pt x="48" y="64"/>
                </a:lnTo>
                <a:lnTo>
                  <a:pt x="84" y="56"/>
                </a:lnTo>
                <a:lnTo>
                  <a:pt x="124" y="47"/>
                </a:lnTo>
                <a:lnTo>
                  <a:pt x="163" y="34"/>
                </a:lnTo>
                <a:lnTo>
                  <a:pt x="171" y="27"/>
                </a:lnTo>
                <a:lnTo>
                  <a:pt x="173" y="17"/>
                </a:lnTo>
                <a:lnTo>
                  <a:pt x="173" y="9"/>
                </a:lnTo>
                <a:lnTo>
                  <a:pt x="168" y="0"/>
                </a:lnTo>
                <a:lnTo>
                  <a:pt x="3" y="50"/>
                </a:lnTo>
                <a:lnTo>
                  <a:pt x="0" y="59"/>
                </a:lnTo>
                <a:lnTo>
                  <a:pt x="0" y="61"/>
                </a:lnTo>
                <a:lnTo>
                  <a:pt x="3" y="66"/>
                </a:lnTo>
                <a:lnTo>
                  <a:pt x="8"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ïsļíďe">
            <a:extLst>
              <a:ext uri="{FF2B5EF4-FFF2-40B4-BE49-F238E27FC236}">
                <a16:creationId xmlns:a16="http://schemas.microsoft.com/office/drawing/2014/main" xmlns="" id="{7C9C2E05-1363-4D2E-8725-4AD5E3C74A6B}"/>
              </a:ext>
            </a:extLst>
          </p:cNvPr>
          <p:cNvSpPr/>
          <p:nvPr/>
        </p:nvSpPr>
        <p:spPr bwMode="auto">
          <a:xfrm>
            <a:off x="1855744" y="3430702"/>
            <a:ext cx="47106" cy="42510"/>
          </a:xfrm>
          <a:custGeom>
            <a:avLst/>
            <a:gdLst>
              <a:gd name="T0" fmla="*/ 7 w 164"/>
              <a:gd name="T1" fmla="*/ 147 h 148"/>
              <a:gd name="T2" fmla="*/ 15 w 164"/>
              <a:gd name="T3" fmla="*/ 148 h 148"/>
              <a:gd name="T4" fmla="*/ 52 w 164"/>
              <a:gd name="T5" fmla="*/ 139 h 148"/>
              <a:gd name="T6" fmla="*/ 77 w 164"/>
              <a:gd name="T7" fmla="*/ 129 h 148"/>
              <a:gd name="T8" fmla="*/ 106 w 164"/>
              <a:gd name="T9" fmla="*/ 119 h 148"/>
              <a:gd name="T10" fmla="*/ 124 w 164"/>
              <a:gd name="T11" fmla="*/ 114 h 148"/>
              <a:gd name="T12" fmla="*/ 143 w 164"/>
              <a:gd name="T13" fmla="*/ 101 h 148"/>
              <a:gd name="T14" fmla="*/ 159 w 164"/>
              <a:gd name="T15" fmla="*/ 89 h 148"/>
              <a:gd name="T16" fmla="*/ 164 w 164"/>
              <a:gd name="T17" fmla="*/ 79 h 148"/>
              <a:gd name="T18" fmla="*/ 164 w 164"/>
              <a:gd name="T19" fmla="*/ 66 h 148"/>
              <a:gd name="T20" fmla="*/ 156 w 164"/>
              <a:gd name="T21" fmla="*/ 12 h 148"/>
              <a:gd name="T22" fmla="*/ 153 w 164"/>
              <a:gd name="T23" fmla="*/ 8 h 148"/>
              <a:gd name="T24" fmla="*/ 148 w 164"/>
              <a:gd name="T25" fmla="*/ 3 h 148"/>
              <a:gd name="T26" fmla="*/ 143 w 164"/>
              <a:gd name="T27" fmla="*/ 0 h 148"/>
              <a:gd name="T28" fmla="*/ 138 w 164"/>
              <a:gd name="T29" fmla="*/ 19 h 148"/>
              <a:gd name="T30" fmla="*/ 131 w 164"/>
              <a:gd name="T31" fmla="*/ 40 h 148"/>
              <a:gd name="T32" fmla="*/ 101 w 164"/>
              <a:gd name="T33" fmla="*/ 82 h 148"/>
              <a:gd name="T34" fmla="*/ 94 w 164"/>
              <a:gd name="T35" fmla="*/ 92 h 148"/>
              <a:gd name="T36" fmla="*/ 81 w 164"/>
              <a:gd name="T37" fmla="*/ 97 h 148"/>
              <a:gd name="T38" fmla="*/ 75 w 164"/>
              <a:gd name="T39" fmla="*/ 100 h 148"/>
              <a:gd name="T40" fmla="*/ 62 w 164"/>
              <a:gd name="T41" fmla="*/ 100 h 148"/>
              <a:gd name="T42" fmla="*/ 52 w 164"/>
              <a:gd name="T43" fmla="*/ 97 h 148"/>
              <a:gd name="T44" fmla="*/ 44 w 164"/>
              <a:gd name="T45" fmla="*/ 92 h 148"/>
              <a:gd name="T46" fmla="*/ 42 w 164"/>
              <a:gd name="T47" fmla="*/ 87 h 148"/>
              <a:gd name="T48" fmla="*/ 42 w 164"/>
              <a:gd name="T49" fmla="*/ 79 h 148"/>
              <a:gd name="T50" fmla="*/ 42 w 164"/>
              <a:gd name="T51" fmla="*/ 61 h 148"/>
              <a:gd name="T52" fmla="*/ 39 w 164"/>
              <a:gd name="T53" fmla="*/ 61 h 148"/>
              <a:gd name="T54" fmla="*/ 17 w 164"/>
              <a:gd name="T55" fmla="*/ 94 h 148"/>
              <a:gd name="T56" fmla="*/ 0 w 164"/>
              <a:gd name="T57" fmla="*/ 131 h 148"/>
              <a:gd name="T58" fmla="*/ 0 w 164"/>
              <a:gd name="T59" fmla="*/ 136 h 148"/>
              <a:gd name="T60" fmla="*/ 2 w 164"/>
              <a:gd name="T61" fmla="*/ 144 h 148"/>
              <a:gd name="T62" fmla="*/ 7 w 164"/>
              <a:gd name="T63"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48">
                <a:moveTo>
                  <a:pt x="7" y="147"/>
                </a:moveTo>
                <a:lnTo>
                  <a:pt x="15" y="148"/>
                </a:lnTo>
                <a:lnTo>
                  <a:pt x="52" y="139"/>
                </a:lnTo>
                <a:lnTo>
                  <a:pt x="77" y="129"/>
                </a:lnTo>
                <a:lnTo>
                  <a:pt x="106" y="119"/>
                </a:lnTo>
                <a:lnTo>
                  <a:pt x="124" y="114"/>
                </a:lnTo>
                <a:lnTo>
                  <a:pt x="143" y="101"/>
                </a:lnTo>
                <a:lnTo>
                  <a:pt x="159" y="89"/>
                </a:lnTo>
                <a:lnTo>
                  <a:pt x="164" y="79"/>
                </a:lnTo>
                <a:lnTo>
                  <a:pt x="164" y="66"/>
                </a:lnTo>
                <a:lnTo>
                  <a:pt x="156" y="12"/>
                </a:lnTo>
                <a:lnTo>
                  <a:pt x="153" y="8"/>
                </a:lnTo>
                <a:lnTo>
                  <a:pt x="148" y="3"/>
                </a:lnTo>
                <a:lnTo>
                  <a:pt x="143" y="0"/>
                </a:lnTo>
                <a:lnTo>
                  <a:pt x="138" y="19"/>
                </a:lnTo>
                <a:lnTo>
                  <a:pt x="131" y="40"/>
                </a:lnTo>
                <a:lnTo>
                  <a:pt x="101" y="82"/>
                </a:lnTo>
                <a:lnTo>
                  <a:pt x="94" y="92"/>
                </a:lnTo>
                <a:lnTo>
                  <a:pt x="81" y="97"/>
                </a:lnTo>
                <a:lnTo>
                  <a:pt x="75" y="100"/>
                </a:lnTo>
                <a:lnTo>
                  <a:pt x="62" y="100"/>
                </a:lnTo>
                <a:lnTo>
                  <a:pt x="52" y="97"/>
                </a:lnTo>
                <a:lnTo>
                  <a:pt x="44" y="92"/>
                </a:lnTo>
                <a:lnTo>
                  <a:pt x="42" y="87"/>
                </a:lnTo>
                <a:lnTo>
                  <a:pt x="42" y="79"/>
                </a:lnTo>
                <a:lnTo>
                  <a:pt x="42" y="61"/>
                </a:lnTo>
                <a:lnTo>
                  <a:pt x="39" y="61"/>
                </a:lnTo>
                <a:lnTo>
                  <a:pt x="17" y="94"/>
                </a:lnTo>
                <a:lnTo>
                  <a:pt x="0" y="131"/>
                </a:lnTo>
                <a:lnTo>
                  <a:pt x="0" y="136"/>
                </a:lnTo>
                <a:lnTo>
                  <a:pt x="2" y="144"/>
                </a:lnTo>
                <a:lnTo>
                  <a:pt x="7"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išḷidê">
            <a:extLst>
              <a:ext uri="{FF2B5EF4-FFF2-40B4-BE49-F238E27FC236}">
                <a16:creationId xmlns:a16="http://schemas.microsoft.com/office/drawing/2014/main" xmlns="" id="{F78B6E34-9F6A-48FA-BCF0-5F31B14686FD}"/>
              </a:ext>
            </a:extLst>
          </p:cNvPr>
          <p:cNvSpPr/>
          <p:nvPr/>
        </p:nvSpPr>
        <p:spPr bwMode="auto">
          <a:xfrm>
            <a:off x="1853447" y="3347118"/>
            <a:ext cx="44234" cy="90478"/>
          </a:xfrm>
          <a:custGeom>
            <a:avLst/>
            <a:gdLst>
              <a:gd name="T0" fmla="*/ 97 w 154"/>
              <a:gd name="T1" fmla="*/ 142 h 315"/>
              <a:gd name="T2" fmla="*/ 89 w 154"/>
              <a:gd name="T3" fmla="*/ 147 h 315"/>
              <a:gd name="T4" fmla="*/ 89 w 154"/>
              <a:gd name="T5" fmla="*/ 150 h 315"/>
              <a:gd name="T6" fmla="*/ 2 w 154"/>
              <a:gd name="T7" fmla="*/ 224 h 315"/>
              <a:gd name="T8" fmla="*/ 15 w 154"/>
              <a:gd name="T9" fmla="*/ 224 h 315"/>
              <a:gd name="T10" fmla="*/ 25 w 154"/>
              <a:gd name="T11" fmla="*/ 224 h 315"/>
              <a:gd name="T12" fmla="*/ 36 w 154"/>
              <a:gd name="T13" fmla="*/ 229 h 315"/>
              <a:gd name="T14" fmla="*/ 44 w 154"/>
              <a:gd name="T15" fmla="*/ 234 h 315"/>
              <a:gd name="T16" fmla="*/ 52 w 154"/>
              <a:gd name="T17" fmla="*/ 244 h 315"/>
              <a:gd name="T18" fmla="*/ 57 w 154"/>
              <a:gd name="T19" fmla="*/ 253 h 315"/>
              <a:gd name="T20" fmla="*/ 62 w 154"/>
              <a:gd name="T21" fmla="*/ 273 h 315"/>
              <a:gd name="T22" fmla="*/ 67 w 154"/>
              <a:gd name="T23" fmla="*/ 294 h 315"/>
              <a:gd name="T24" fmla="*/ 67 w 154"/>
              <a:gd name="T25" fmla="*/ 315 h 315"/>
              <a:gd name="T26" fmla="*/ 80 w 154"/>
              <a:gd name="T27" fmla="*/ 305 h 315"/>
              <a:gd name="T28" fmla="*/ 97 w 154"/>
              <a:gd name="T29" fmla="*/ 281 h 315"/>
              <a:gd name="T30" fmla="*/ 114 w 154"/>
              <a:gd name="T31" fmla="*/ 253 h 315"/>
              <a:gd name="T32" fmla="*/ 132 w 154"/>
              <a:gd name="T33" fmla="*/ 226 h 315"/>
              <a:gd name="T34" fmla="*/ 144 w 154"/>
              <a:gd name="T35" fmla="*/ 197 h 315"/>
              <a:gd name="T36" fmla="*/ 154 w 154"/>
              <a:gd name="T37" fmla="*/ 169 h 315"/>
              <a:gd name="T38" fmla="*/ 154 w 154"/>
              <a:gd name="T39" fmla="*/ 161 h 315"/>
              <a:gd name="T40" fmla="*/ 151 w 154"/>
              <a:gd name="T41" fmla="*/ 155 h 315"/>
              <a:gd name="T42" fmla="*/ 146 w 154"/>
              <a:gd name="T43" fmla="*/ 150 h 315"/>
              <a:gd name="T44" fmla="*/ 139 w 154"/>
              <a:gd name="T45" fmla="*/ 147 h 315"/>
              <a:gd name="T46" fmla="*/ 132 w 154"/>
              <a:gd name="T47" fmla="*/ 150 h 315"/>
              <a:gd name="T48" fmla="*/ 125 w 154"/>
              <a:gd name="T49" fmla="*/ 90 h 315"/>
              <a:gd name="T50" fmla="*/ 146 w 154"/>
              <a:gd name="T51" fmla="*/ 30 h 315"/>
              <a:gd name="T52" fmla="*/ 149 w 154"/>
              <a:gd name="T53" fmla="*/ 18 h 315"/>
              <a:gd name="T54" fmla="*/ 146 w 154"/>
              <a:gd name="T55" fmla="*/ 3 h 315"/>
              <a:gd name="T56" fmla="*/ 144 w 154"/>
              <a:gd name="T57" fmla="*/ 0 h 315"/>
              <a:gd name="T58" fmla="*/ 139 w 154"/>
              <a:gd name="T59" fmla="*/ 0 h 315"/>
              <a:gd name="T60" fmla="*/ 104 w 154"/>
              <a:gd name="T61" fmla="*/ 22 h 315"/>
              <a:gd name="T62" fmla="*/ 75 w 154"/>
              <a:gd name="T63" fmla="*/ 48 h 315"/>
              <a:gd name="T64" fmla="*/ 0 w 154"/>
              <a:gd name="T65" fmla="*/ 90 h 315"/>
              <a:gd name="T66" fmla="*/ 8 w 154"/>
              <a:gd name="T67" fmla="*/ 114 h 315"/>
              <a:gd name="T68" fmla="*/ 41 w 154"/>
              <a:gd name="T69" fmla="*/ 113 h 315"/>
              <a:gd name="T70" fmla="*/ 70 w 154"/>
              <a:gd name="T71" fmla="*/ 108 h 315"/>
              <a:gd name="T72" fmla="*/ 80 w 154"/>
              <a:gd name="T73" fmla="*/ 105 h 315"/>
              <a:gd name="T74" fmla="*/ 85 w 154"/>
              <a:gd name="T75" fmla="*/ 108 h 315"/>
              <a:gd name="T76" fmla="*/ 91 w 154"/>
              <a:gd name="T77" fmla="*/ 113 h 315"/>
              <a:gd name="T78" fmla="*/ 97 w 154"/>
              <a:gd name="T79" fmla="*/ 116 h 315"/>
              <a:gd name="T80" fmla="*/ 99 w 154"/>
              <a:gd name="T81" fmla="*/ 124 h 315"/>
              <a:gd name="T82" fmla="*/ 99 w 154"/>
              <a:gd name="T83" fmla="*/ 134 h 315"/>
              <a:gd name="T84" fmla="*/ 97 w 154"/>
              <a:gd name="T85" fmla="*/ 1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315">
                <a:moveTo>
                  <a:pt x="97" y="142"/>
                </a:moveTo>
                <a:lnTo>
                  <a:pt x="89" y="147"/>
                </a:lnTo>
                <a:lnTo>
                  <a:pt x="89" y="150"/>
                </a:lnTo>
                <a:lnTo>
                  <a:pt x="2" y="224"/>
                </a:lnTo>
                <a:lnTo>
                  <a:pt x="15" y="224"/>
                </a:lnTo>
                <a:lnTo>
                  <a:pt x="25" y="224"/>
                </a:lnTo>
                <a:lnTo>
                  <a:pt x="36" y="229"/>
                </a:lnTo>
                <a:lnTo>
                  <a:pt x="44" y="234"/>
                </a:lnTo>
                <a:lnTo>
                  <a:pt x="52" y="244"/>
                </a:lnTo>
                <a:lnTo>
                  <a:pt x="57" y="253"/>
                </a:lnTo>
                <a:lnTo>
                  <a:pt x="62" y="273"/>
                </a:lnTo>
                <a:lnTo>
                  <a:pt x="67" y="294"/>
                </a:lnTo>
                <a:lnTo>
                  <a:pt x="67" y="315"/>
                </a:lnTo>
                <a:lnTo>
                  <a:pt x="80" y="305"/>
                </a:lnTo>
                <a:lnTo>
                  <a:pt x="97" y="281"/>
                </a:lnTo>
                <a:lnTo>
                  <a:pt x="114" y="253"/>
                </a:lnTo>
                <a:lnTo>
                  <a:pt x="132" y="226"/>
                </a:lnTo>
                <a:lnTo>
                  <a:pt x="144" y="197"/>
                </a:lnTo>
                <a:lnTo>
                  <a:pt x="154" y="169"/>
                </a:lnTo>
                <a:lnTo>
                  <a:pt x="154" y="161"/>
                </a:lnTo>
                <a:lnTo>
                  <a:pt x="151" y="155"/>
                </a:lnTo>
                <a:lnTo>
                  <a:pt x="146" y="150"/>
                </a:lnTo>
                <a:lnTo>
                  <a:pt x="139" y="147"/>
                </a:lnTo>
                <a:lnTo>
                  <a:pt x="132" y="150"/>
                </a:lnTo>
                <a:lnTo>
                  <a:pt x="125" y="90"/>
                </a:lnTo>
                <a:lnTo>
                  <a:pt x="146" y="30"/>
                </a:lnTo>
                <a:lnTo>
                  <a:pt x="149" y="18"/>
                </a:lnTo>
                <a:lnTo>
                  <a:pt x="146" y="3"/>
                </a:lnTo>
                <a:lnTo>
                  <a:pt x="144" y="0"/>
                </a:lnTo>
                <a:lnTo>
                  <a:pt x="139" y="0"/>
                </a:lnTo>
                <a:lnTo>
                  <a:pt x="104" y="22"/>
                </a:lnTo>
                <a:lnTo>
                  <a:pt x="75" y="48"/>
                </a:lnTo>
                <a:lnTo>
                  <a:pt x="0" y="90"/>
                </a:lnTo>
                <a:lnTo>
                  <a:pt x="8" y="114"/>
                </a:lnTo>
                <a:lnTo>
                  <a:pt x="41" y="113"/>
                </a:lnTo>
                <a:lnTo>
                  <a:pt x="70" y="108"/>
                </a:lnTo>
                <a:lnTo>
                  <a:pt x="80" y="105"/>
                </a:lnTo>
                <a:lnTo>
                  <a:pt x="85" y="108"/>
                </a:lnTo>
                <a:lnTo>
                  <a:pt x="91" y="113"/>
                </a:lnTo>
                <a:lnTo>
                  <a:pt x="97" y="116"/>
                </a:lnTo>
                <a:lnTo>
                  <a:pt x="99" y="124"/>
                </a:lnTo>
                <a:lnTo>
                  <a:pt x="99" y="134"/>
                </a:lnTo>
                <a:lnTo>
                  <a:pt x="97"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ïṥļide">
            <a:extLst>
              <a:ext uri="{FF2B5EF4-FFF2-40B4-BE49-F238E27FC236}">
                <a16:creationId xmlns:a16="http://schemas.microsoft.com/office/drawing/2014/main" xmlns="" id="{4BCB5E5E-62C3-4DD6-B851-91787239E30C}"/>
              </a:ext>
            </a:extLst>
          </p:cNvPr>
          <p:cNvSpPr/>
          <p:nvPr/>
        </p:nvSpPr>
        <p:spPr bwMode="auto">
          <a:xfrm>
            <a:off x="1834489" y="3296853"/>
            <a:ext cx="95361" cy="60893"/>
          </a:xfrm>
          <a:custGeom>
            <a:avLst/>
            <a:gdLst>
              <a:gd name="T0" fmla="*/ 21 w 332"/>
              <a:gd name="T1" fmla="*/ 212 h 212"/>
              <a:gd name="T2" fmla="*/ 32 w 332"/>
              <a:gd name="T3" fmla="*/ 210 h 212"/>
              <a:gd name="T4" fmla="*/ 62 w 332"/>
              <a:gd name="T5" fmla="*/ 205 h 212"/>
              <a:gd name="T6" fmla="*/ 91 w 332"/>
              <a:gd name="T7" fmla="*/ 195 h 212"/>
              <a:gd name="T8" fmla="*/ 118 w 332"/>
              <a:gd name="T9" fmla="*/ 183 h 212"/>
              <a:gd name="T10" fmla="*/ 146 w 332"/>
              <a:gd name="T11" fmla="*/ 168 h 212"/>
              <a:gd name="T12" fmla="*/ 168 w 332"/>
              <a:gd name="T13" fmla="*/ 150 h 212"/>
              <a:gd name="T14" fmla="*/ 193 w 332"/>
              <a:gd name="T15" fmla="*/ 131 h 212"/>
              <a:gd name="T16" fmla="*/ 212 w 332"/>
              <a:gd name="T17" fmla="*/ 110 h 212"/>
              <a:gd name="T18" fmla="*/ 274 w 332"/>
              <a:gd name="T19" fmla="*/ 58 h 212"/>
              <a:gd name="T20" fmla="*/ 332 w 332"/>
              <a:gd name="T21" fmla="*/ 7 h 212"/>
              <a:gd name="T22" fmla="*/ 332 w 332"/>
              <a:gd name="T23" fmla="*/ 2 h 212"/>
              <a:gd name="T24" fmla="*/ 329 w 332"/>
              <a:gd name="T25" fmla="*/ 0 h 212"/>
              <a:gd name="T26" fmla="*/ 262 w 332"/>
              <a:gd name="T27" fmla="*/ 31 h 212"/>
              <a:gd name="T28" fmla="*/ 230 w 332"/>
              <a:gd name="T29" fmla="*/ 52 h 212"/>
              <a:gd name="T30" fmla="*/ 116 w 332"/>
              <a:gd name="T31" fmla="*/ 131 h 212"/>
              <a:gd name="T32" fmla="*/ 0 w 332"/>
              <a:gd name="T33" fmla="*/ 207 h 212"/>
              <a:gd name="T34" fmla="*/ 10 w 332"/>
              <a:gd name="T35" fmla="*/ 210 h 212"/>
              <a:gd name="T36" fmla="*/ 21 w 332"/>
              <a:gd name="T3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212">
                <a:moveTo>
                  <a:pt x="21" y="212"/>
                </a:moveTo>
                <a:lnTo>
                  <a:pt x="32" y="210"/>
                </a:lnTo>
                <a:lnTo>
                  <a:pt x="62" y="205"/>
                </a:lnTo>
                <a:lnTo>
                  <a:pt x="91" y="195"/>
                </a:lnTo>
                <a:lnTo>
                  <a:pt x="118" y="183"/>
                </a:lnTo>
                <a:lnTo>
                  <a:pt x="146" y="168"/>
                </a:lnTo>
                <a:lnTo>
                  <a:pt x="168" y="150"/>
                </a:lnTo>
                <a:lnTo>
                  <a:pt x="193" y="131"/>
                </a:lnTo>
                <a:lnTo>
                  <a:pt x="212" y="110"/>
                </a:lnTo>
                <a:lnTo>
                  <a:pt x="274" y="58"/>
                </a:lnTo>
                <a:lnTo>
                  <a:pt x="332" y="7"/>
                </a:lnTo>
                <a:lnTo>
                  <a:pt x="332" y="2"/>
                </a:lnTo>
                <a:lnTo>
                  <a:pt x="329" y="0"/>
                </a:lnTo>
                <a:lnTo>
                  <a:pt x="262" y="31"/>
                </a:lnTo>
                <a:lnTo>
                  <a:pt x="230" y="52"/>
                </a:lnTo>
                <a:lnTo>
                  <a:pt x="116" y="131"/>
                </a:lnTo>
                <a:lnTo>
                  <a:pt x="0" y="207"/>
                </a:lnTo>
                <a:lnTo>
                  <a:pt x="10" y="210"/>
                </a:lnTo>
                <a:lnTo>
                  <a:pt x="21"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iṥḷîḑé">
            <a:extLst>
              <a:ext uri="{FF2B5EF4-FFF2-40B4-BE49-F238E27FC236}">
                <a16:creationId xmlns:a16="http://schemas.microsoft.com/office/drawing/2014/main" xmlns="" id="{B80D1A8F-8F53-49BA-9E05-DBB734DA2627}"/>
              </a:ext>
            </a:extLst>
          </p:cNvPr>
          <p:cNvSpPr/>
          <p:nvPr/>
        </p:nvSpPr>
        <p:spPr bwMode="auto">
          <a:xfrm>
            <a:off x="1808926" y="3390203"/>
            <a:ext cx="26138" cy="102254"/>
          </a:xfrm>
          <a:custGeom>
            <a:avLst/>
            <a:gdLst>
              <a:gd name="T0" fmla="*/ 24 w 91"/>
              <a:gd name="T1" fmla="*/ 354 h 356"/>
              <a:gd name="T2" fmla="*/ 29 w 91"/>
              <a:gd name="T3" fmla="*/ 356 h 356"/>
              <a:gd name="T4" fmla="*/ 32 w 91"/>
              <a:gd name="T5" fmla="*/ 354 h 356"/>
              <a:gd name="T6" fmla="*/ 47 w 91"/>
              <a:gd name="T7" fmla="*/ 344 h 356"/>
              <a:gd name="T8" fmla="*/ 57 w 91"/>
              <a:gd name="T9" fmla="*/ 327 h 356"/>
              <a:gd name="T10" fmla="*/ 63 w 91"/>
              <a:gd name="T11" fmla="*/ 309 h 356"/>
              <a:gd name="T12" fmla="*/ 76 w 91"/>
              <a:gd name="T13" fmla="*/ 272 h 356"/>
              <a:gd name="T14" fmla="*/ 84 w 91"/>
              <a:gd name="T15" fmla="*/ 238 h 356"/>
              <a:gd name="T16" fmla="*/ 86 w 91"/>
              <a:gd name="T17" fmla="*/ 200 h 356"/>
              <a:gd name="T18" fmla="*/ 91 w 91"/>
              <a:gd name="T19" fmla="*/ 165 h 356"/>
              <a:gd name="T20" fmla="*/ 91 w 91"/>
              <a:gd name="T21" fmla="*/ 126 h 356"/>
              <a:gd name="T22" fmla="*/ 89 w 91"/>
              <a:gd name="T23" fmla="*/ 89 h 356"/>
              <a:gd name="T24" fmla="*/ 84 w 91"/>
              <a:gd name="T25" fmla="*/ 52 h 356"/>
              <a:gd name="T26" fmla="*/ 79 w 91"/>
              <a:gd name="T27" fmla="*/ 19 h 356"/>
              <a:gd name="T28" fmla="*/ 74 w 91"/>
              <a:gd name="T29" fmla="*/ 10 h 356"/>
              <a:gd name="T30" fmla="*/ 66 w 91"/>
              <a:gd name="T31" fmla="*/ 2 h 356"/>
              <a:gd name="T32" fmla="*/ 57 w 91"/>
              <a:gd name="T33" fmla="*/ 0 h 356"/>
              <a:gd name="T34" fmla="*/ 54 w 91"/>
              <a:gd name="T35" fmla="*/ 81 h 356"/>
              <a:gd name="T36" fmla="*/ 49 w 91"/>
              <a:gd name="T37" fmla="*/ 163 h 356"/>
              <a:gd name="T38" fmla="*/ 44 w 91"/>
              <a:gd name="T39" fmla="*/ 195 h 356"/>
              <a:gd name="T40" fmla="*/ 37 w 91"/>
              <a:gd name="T41" fmla="*/ 228 h 356"/>
              <a:gd name="T42" fmla="*/ 27 w 91"/>
              <a:gd name="T43" fmla="*/ 260 h 356"/>
              <a:gd name="T44" fmla="*/ 14 w 91"/>
              <a:gd name="T45" fmla="*/ 291 h 356"/>
              <a:gd name="T46" fmla="*/ 0 w 91"/>
              <a:gd name="T47" fmla="*/ 322 h 356"/>
              <a:gd name="T48" fmla="*/ 10 w 91"/>
              <a:gd name="T49" fmla="*/ 341 h 356"/>
              <a:gd name="T50" fmla="*/ 24 w 91"/>
              <a:gd name="T51" fmla="*/ 35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356">
                <a:moveTo>
                  <a:pt x="24" y="354"/>
                </a:moveTo>
                <a:lnTo>
                  <a:pt x="29" y="356"/>
                </a:lnTo>
                <a:lnTo>
                  <a:pt x="32" y="354"/>
                </a:lnTo>
                <a:lnTo>
                  <a:pt x="47" y="344"/>
                </a:lnTo>
                <a:lnTo>
                  <a:pt x="57" y="327"/>
                </a:lnTo>
                <a:lnTo>
                  <a:pt x="63" y="309"/>
                </a:lnTo>
                <a:lnTo>
                  <a:pt x="76" y="272"/>
                </a:lnTo>
                <a:lnTo>
                  <a:pt x="84" y="238"/>
                </a:lnTo>
                <a:lnTo>
                  <a:pt x="86" y="200"/>
                </a:lnTo>
                <a:lnTo>
                  <a:pt x="91" y="165"/>
                </a:lnTo>
                <a:lnTo>
                  <a:pt x="91" y="126"/>
                </a:lnTo>
                <a:lnTo>
                  <a:pt x="89" y="89"/>
                </a:lnTo>
                <a:lnTo>
                  <a:pt x="84" y="52"/>
                </a:lnTo>
                <a:lnTo>
                  <a:pt x="79" y="19"/>
                </a:lnTo>
                <a:lnTo>
                  <a:pt x="74" y="10"/>
                </a:lnTo>
                <a:lnTo>
                  <a:pt x="66" y="2"/>
                </a:lnTo>
                <a:lnTo>
                  <a:pt x="57" y="0"/>
                </a:lnTo>
                <a:lnTo>
                  <a:pt x="54" y="81"/>
                </a:lnTo>
                <a:lnTo>
                  <a:pt x="49" y="163"/>
                </a:lnTo>
                <a:lnTo>
                  <a:pt x="44" y="195"/>
                </a:lnTo>
                <a:lnTo>
                  <a:pt x="37" y="228"/>
                </a:lnTo>
                <a:lnTo>
                  <a:pt x="27" y="260"/>
                </a:lnTo>
                <a:lnTo>
                  <a:pt x="14" y="291"/>
                </a:lnTo>
                <a:lnTo>
                  <a:pt x="0" y="322"/>
                </a:lnTo>
                <a:lnTo>
                  <a:pt x="10" y="341"/>
                </a:lnTo>
                <a:lnTo>
                  <a:pt x="24" y="3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íṥ1îḍe">
            <a:extLst>
              <a:ext uri="{FF2B5EF4-FFF2-40B4-BE49-F238E27FC236}">
                <a16:creationId xmlns:a16="http://schemas.microsoft.com/office/drawing/2014/main" xmlns="" id="{5B1CE07D-3899-4984-B54A-658724ADF98D}"/>
              </a:ext>
            </a:extLst>
          </p:cNvPr>
          <p:cNvSpPr/>
          <p:nvPr/>
        </p:nvSpPr>
        <p:spPr bwMode="auto">
          <a:xfrm>
            <a:off x="1660140" y="3355735"/>
            <a:ext cx="127244" cy="138446"/>
          </a:xfrm>
          <a:custGeom>
            <a:avLst/>
            <a:gdLst>
              <a:gd name="T0" fmla="*/ 126 w 443"/>
              <a:gd name="T1" fmla="*/ 52 h 482"/>
              <a:gd name="T2" fmla="*/ 141 w 443"/>
              <a:gd name="T3" fmla="*/ 39 h 482"/>
              <a:gd name="T4" fmla="*/ 166 w 443"/>
              <a:gd name="T5" fmla="*/ 39 h 482"/>
              <a:gd name="T6" fmla="*/ 178 w 443"/>
              <a:gd name="T7" fmla="*/ 52 h 482"/>
              <a:gd name="T8" fmla="*/ 191 w 443"/>
              <a:gd name="T9" fmla="*/ 151 h 482"/>
              <a:gd name="T10" fmla="*/ 191 w 443"/>
              <a:gd name="T11" fmla="*/ 251 h 482"/>
              <a:gd name="T12" fmla="*/ 178 w 443"/>
              <a:gd name="T13" fmla="*/ 350 h 482"/>
              <a:gd name="T14" fmla="*/ 168 w 443"/>
              <a:gd name="T15" fmla="*/ 424 h 482"/>
              <a:gd name="T16" fmla="*/ 176 w 443"/>
              <a:gd name="T17" fmla="*/ 471 h 482"/>
              <a:gd name="T18" fmla="*/ 183 w 443"/>
              <a:gd name="T19" fmla="*/ 479 h 482"/>
              <a:gd name="T20" fmla="*/ 194 w 443"/>
              <a:gd name="T21" fmla="*/ 479 h 482"/>
              <a:gd name="T22" fmla="*/ 213 w 443"/>
              <a:gd name="T23" fmla="*/ 459 h 482"/>
              <a:gd name="T24" fmla="*/ 233 w 443"/>
              <a:gd name="T25" fmla="*/ 364 h 482"/>
              <a:gd name="T26" fmla="*/ 236 w 443"/>
              <a:gd name="T27" fmla="*/ 243 h 482"/>
              <a:gd name="T28" fmla="*/ 262 w 443"/>
              <a:gd name="T29" fmla="*/ 214 h 482"/>
              <a:gd name="T30" fmla="*/ 295 w 443"/>
              <a:gd name="T31" fmla="*/ 191 h 482"/>
              <a:gd name="T32" fmla="*/ 337 w 443"/>
              <a:gd name="T33" fmla="*/ 186 h 482"/>
              <a:gd name="T34" fmla="*/ 356 w 443"/>
              <a:gd name="T35" fmla="*/ 199 h 482"/>
              <a:gd name="T36" fmla="*/ 367 w 443"/>
              <a:gd name="T37" fmla="*/ 219 h 482"/>
              <a:gd name="T38" fmla="*/ 372 w 443"/>
              <a:gd name="T39" fmla="*/ 251 h 482"/>
              <a:gd name="T40" fmla="*/ 342 w 443"/>
              <a:gd name="T41" fmla="*/ 325 h 482"/>
              <a:gd name="T42" fmla="*/ 396 w 443"/>
              <a:gd name="T43" fmla="*/ 295 h 482"/>
              <a:gd name="T44" fmla="*/ 438 w 443"/>
              <a:gd name="T45" fmla="*/ 241 h 482"/>
              <a:gd name="T46" fmla="*/ 443 w 443"/>
              <a:gd name="T47" fmla="*/ 214 h 482"/>
              <a:gd name="T48" fmla="*/ 440 w 443"/>
              <a:gd name="T49" fmla="*/ 186 h 482"/>
              <a:gd name="T50" fmla="*/ 429 w 443"/>
              <a:gd name="T51" fmla="*/ 164 h 482"/>
              <a:gd name="T52" fmla="*/ 406 w 443"/>
              <a:gd name="T53" fmla="*/ 149 h 482"/>
              <a:gd name="T54" fmla="*/ 342 w 443"/>
              <a:gd name="T55" fmla="*/ 134 h 482"/>
              <a:gd name="T56" fmla="*/ 298 w 443"/>
              <a:gd name="T57" fmla="*/ 139 h 482"/>
              <a:gd name="T58" fmla="*/ 257 w 443"/>
              <a:gd name="T59" fmla="*/ 154 h 482"/>
              <a:gd name="T60" fmla="*/ 220 w 443"/>
              <a:gd name="T61" fmla="*/ 176 h 482"/>
              <a:gd name="T62" fmla="*/ 215 w 443"/>
              <a:gd name="T63" fmla="*/ 18 h 482"/>
              <a:gd name="T64" fmla="*/ 210 w 443"/>
              <a:gd name="T65" fmla="*/ 5 h 482"/>
              <a:gd name="T66" fmla="*/ 163 w 443"/>
              <a:gd name="T67" fmla="*/ 0 h 482"/>
              <a:gd name="T68" fmla="*/ 131 w 443"/>
              <a:gd name="T69" fmla="*/ 5 h 482"/>
              <a:gd name="T70" fmla="*/ 97 w 443"/>
              <a:gd name="T71" fmla="*/ 23 h 482"/>
              <a:gd name="T72" fmla="*/ 68 w 443"/>
              <a:gd name="T73" fmla="*/ 47 h 482"/>
              <a:gd name="T74" fmla="*/ 32 w 443"/>
              <a:gd name="T75" fmla="*/ 94 h 482"/>
              <a:gd name="T76" fmla="*/ 0 w 443"/>
              <a:gd name="T77" fmla="*/ 159 h 482"/>
              <a:gd name="T78" fmla="*/ 87 w 443"/>
              <a:gd name="T79" fmla="*/ 8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3" h="482">
                <a:moveTo>
                  <a:pt x="87" y="86"/>
                </a:moveTo>
                <a:lnTo>
                  <a:pt x="126" y="52"/>
                </a:lnTo>
                <a:lnTo>
                  <a:pt x="136" y="44"/>
                </a:lnTo>
                <a:lnTo>
                  <a:pt x="141" y="39"/>
                </a:lnTo>
                <a:lnTo>
                  <a:pt x="154" y="39"/>
                </a:lnTo>
                <a:lnTo>
                  <a:pt x="166" y="39"/>
                </a:lnTo>
                <a:lnTo>
                  <a:pt x="173" y="42"/>
                </a:lnTo>
                <a:lnTo>
                  <a:pt x="178" y="52"/>
                </a:lnTo>
                <a:lnTo>
                  <a:pt x="186" y="102"/>
                </a:lnTo>
                <a:lnTo>
                  <a:pt x="191" y="151"/>
                </a:lnTo>
                <a:lnTo>
                  <a:pt x="191" y="201"/>
                </a:lnTo>
                <a:lnTo>
                  <a:pt x="191" y="251"/>
                </a:lnTo>
                <a:lnTo>
                  <a:pt x="186" y="303"/>
                </a:lnTo>
                <a:lnTo>
                  <a:pt x="178" y="350"/>
                </a:lnTo>
                <a:lnTo>
                  <a:pt x="168" y="400"/>
                </a:lnTo>
                <a:lnTo>
                  <a:pt x="168" y="424"/>
                </a:lnTo>
                <a:lnTo>
                  <a:pt x="171" y="450"/>
                </a:lnTo>
                <a:lnTo>
                  <a:pt x="176" y="471"/>
                </a:lnTo>
                <a:lnTo>
                  <a:pt x="178" y="476"/>
                </a:lnTo>
                <a:lnTo>
                  <a:pt x="183" y="479"/>
                </a:lnTo>
                <a:lnTo>
                  <a:pt x="188" y="482"/>
                </a:lnTo>
                <a:lnTo>
                  <a:pt x="194" y="479"/>
                </a:lnTo>
                <a:lnTo>
                  <a:pt x="208" y="469"/>
                </a:lnTo>
                <a:lnTo>
                  <a:pt x="213" y="459"/>
                </a:lnTo>
                <a:lnTo>
                  <a:pt x="223" y="411"/>
                </a:lnTo>
                <a:lnTo>
                  <a:pt x="233" y="364"/>
                </a:lnTo>
                <a:lnTo>
                  <a:pt x="236" y="315"/>
                </a:lnTo>
                <a:lnTo>
                  <a:pt x="236" y="243"/>
                </a:lnTo>
                <a:lnTo>
                  <a:pt x="248" y="225"/>
                </a:lnTo>
                <a:lnTo>
                  <a:pt x="262" y="214"/>
                </a:lnTo>
                <a:lnTo>
                  <a:pt x="280" y="201"/>
                </a:lnTo>
                <a:lnTo>
                  <a:pt x="295" y="191"/>
                </a:lnTo>
                <a:lnTo>
                  <a:pt x="314" y="186"/>
                </a:lnTo>
                <a:lnTo>
                  <a:pt x="337" y="186"/>
                </a:lnTo>
                <a:lnTo>
                  <a:pt x="346" y="191"/>
                </a:lnTo>
                <a:lnTo>
                  <a:pt x="356" y="199"/>
                </a:lnTo>
                <a:lnTo>
                  <a:pt x="361" y="209"/>
                </a:lnTo>
                <a:lnTo>
                  <a:pt x="367" y="219"/>
                </a:lnTo>
                <a:lnTo>
                  <a:pt x="369" y="233"/>
                </a:lnTo>
                <a:lnTo>
                  <a:pt x="372" y="251"/>
                </a:lnTo>
                <a:lnTo>
                  <a:pt x="369" y="269"/>
                </a:lnTo>
                <a:lnTo>
                  <a:pt x="342" y="325"/>
                </a:lnTo>
                <a:lnTo>
                  <a:pt x="359" y="332"/>
                </a:lnTo>
                <a:lnTo>
                  <a:pt x="396" y="295"/>
                </a:lnTo>
                <a:lnTo>
                  <a:pt x="431" y="253"/>
                </a:lnTo>
                <a:lnTo>
                  <a:pt x="438" y="241"/>
                </a:lnTo>
                <a:lnTo>
                  <a:pt x="443" y="228"/>
                </a:lnTo>
                <a:lnTo>
                  <a:pt x="443" y="214"/>
                </a:lnTo>
                <a:lnTo>
                  <a:pt x="443" y="201"/>
                </a:lnTo>
                <a:lnTo>
                  <a:pt x="440" y="186"/>
                </a:lnTo>
                <a:lnTo>
                  <a:pt x="436" y="174"/>
                </a:lnTo>
                <a:lnTo>
                  <a:pt x="429" y="164"/>
                </a:lnTo>
                <a:lnTo>
                  <a:pt x="419" y="157"/>
                </a:lnTo>
                <a:lnTo>
                  <a:pt x="406" y="149"/>
                </a:lnTo>
                <a:lnTo>
                  <a:pt x="364" y="136"/>
                </a:lnTo>
                <a:lnTo>
                  <a:pt x="342" y="134"/>
                </a:lnTo>
                <a:lnTo>
                  <a:pt x="319" y="136"/>
                </a:lnTo>
                <a:lnTo>
                  <a:pt x="298" y="139"/>
                </a:lnTo>
                <a:lnTo>
                  <a:pt x="277" y="146"/>
                </a:lnTo>
                <a:lnTo>
                  <a:pt x="257" y="154"/>
                </a:lnTo>
                <a:lnTo>
                  <a:pt x="238" y="162"/>
                </a:lnTo>
                <a:lnTo>
                  <a:pt x="220" y="176"/>
                </a:lnTo>
                <a:lnTo>
                  <a:pt x="220" y="70"/>
                </a:lnTo>
                <a:lnTo>
                  <a:pt x="215" y="18"/>
                </a:lnTo>
                <a:lnTo>
                  <a:pt x="213" y="10"/>
                </a:lnTo>
                <a:lnTo>
                  <a:pt x="210" y="5"/>
                </a:lnTo>
                <a:lnTo>
                  <a:pt x="204" y="2"/>
                </a:lnTo>
                <a:lnTo>
                  <a:pt x="163" y="0"/>
                </a:lnTo>
                <a:lnTo>
                  <a:pt x="144" y="2"/>
                </a:lnTo>
                <a:lnTo>
                  <a:pt x="131" y="5"/>
                </a:lnTo>
                <a:lnTo>
                  <a:pt x="113" y="13"/>
                </a:lnTo>
                <a:lnTo>
                  <a:pt x="97" y="23"/>
                </a:lnTo>
                <a:lnTo>
                  <a:pt x="79" y="35"/>
                </a:lnTo>
                <a:lnTo>
                  <a:pt x="68" y="47"/>
                </a:lnTo>
                <a:lnTo>
                  <a:pt x="52" y="62"/>
                </a:lnTo>
                <a:lnTo>
                  <a:pt x="32" y="94"/>
                </a:lnTo>
                <a:lnTo>
                  <a:pt x="16" y="127"/>
                </a:lnTo>
                <a:lnTo>
                  <a:pt x="0" y="159"/>
                </a:lnTo>
                <a:lnTo>
                  <a:pt x="18" y="159"/>
                </a:lnTo>
                <a:lnTo>
                  <a:pt x="8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îŝḻïďé">
            <a:extLst>
              <a:ext uri="{FF2B5EF4-FFF2-40B4-BE49-F238E27FC236}">
                <a16:creationId xmlns:a16="http://schemas.microsoft.com/office/drawing/2014/main" xmlns="" id="{1E0A5A30-859E-47F5-AE39-451326D248DE}"/>
              </a:ext>
            </a:extLst>
          </p:cNvPr>
          <p:cNvSpPr/>
          <p:nvPr/>
        </p:nvSpPr>
        <p:spPr bwMode="auto">
          <a:xfrm>
            <a:off x="1627395" y="3372107"/>
            <a:ext cx="55436" cy="118339"/>
          </a:xfrm>
          <a:custGeom>
            <a:avLst/>
            <a:gdLst>
              <a:gd name="T0" fmla="*/ 57 w 193"/>
              <a:gd name="T1" fmla="*/ 238 h 412"/>
              <a:gd name="T2" fmla="*/ 28 w 193"/>
              <a:gd name="T3" fmla="*/ 298 h 412"/>
              <a:gd name="T4" fmla="*/ 2 w 193"/>
              <a:gd name="T5" fmla="*/ 362 h 412"/>
              <a:gd name="T6" fmla="*/ 2 w 193"/>
              <a:gd name="T7" fmla="*/ 385 h 412"/>
              <a:gd name="T8" fmla="*/ 7 w 193"/>
              <a:gd name="T9" fmla="*/ 393 h 412"/>
              <a:gd name="T10" fmla="*/ 20 w 193"/>
              <a:gd name="T11" fmla="*/ 407 h 412"/>
              <a:gd name="T12" fmla="*/ 25 w 193"/>
              <a:gd name="T13" fmla="*/ 412 h 412"/>
              <a:gd name="T14" fmla="*/ 30 w 193"/>
              <a:gd name="T15" fmla="*/ 412 h 412"/>
              <a:gd name="T16" fmla="*/ 35 w 193"/>
              <a:gd name="T17" fmla="*/ 412 h 412"/>
              <a:gd name="T18" fmla="*/ 41 w 193"/>
              <a:gd name="T19" fmla="*/ 407 h 412"/>
              <a:gd name="T20" fmla="*/ 44 w 193"/>
              <a:gd name="T21" fmla="*/ 402 h 412"/>
              <a:gd name="T22" fmla="*/ 67 w 193"/>
              <a:gd name="T23" fmla="*/ 328 h 412"/>
              <a:gd name="T24" fmla="*/ 85 w 193"/>
              <a:gd name="T25" fmla="*/ 254 h 412"/>
              <a:gd name="T26" fmla="*/ 99 w 193"/>
              <a:gd name="T27" fmla="*/ 176 h 412"/>
              <a:gd name="T28" fmla="*/ 122 w 193"/>
              <a:gd name="T29" fmla="*/ 179 h 412"/>
              <a:gd name="T30" fmla="*/ 135 w 193"/>
              <a:gd name="T31" fmla="*/ 189 h 412"/>
              <a:gd name="T32" fmla="*/ 136 w 193"/>
              <a:gd name="T33" fmla="*/ 199 h 412"/>
              <a:gd name="T34" fmla="*/ 132 w 193"/>
              <a:gd name="T35" fmla="*/ 246 h 412"/>
              <a:gd name="T36" fmla="*/ 124 w 193"/>
              <a:gd name="T37" fmla="*/ 268 h 412"/>
              <a:gd name="T38" fmla="*/ 141 w 193"/>
              <a:gd name="T39" fmla="*/ 260 h 412"/>
              <a:gd name="T40" fmla="*/ 156 w 193"/>
              <a:gd name="T41" fmla="*/ 254 h 412"/>
              <a:gd name="T42" fmla="*/ 172 w 193"/>
              <a:gd name="T43" fmla="*/ 241 h 412"/>
              <a:gd name="T44" fmla="*/ 183 w 193"/>
              <a:gd name="T45" fmla="*/ 226 h 412"/>
              <a:gd name="T46" fmla="*/ 188 w 193"/>
              <a:gd name="T47" fmla="*/ 216 h 412"/>
              <a:gd name="T48" fmla="*/ 193 w 193"/>
              <a:gd name="T49" fmla="*/ 204 h 412"/>
              <a:gd name="T50" fmla="*/ 193 w 193"/>
              <a:gd name="T51" fmla="*/ 194 h 412"/>
              <a:gd name="T52" fmla="*/ 191 w 193"/>
              <a:gd name="T53" fmla="*/ 181 h 412"/>
              <a:gd name="T54" fmla="*/ 186 w 193"/>
              <a:gd name="T55" fmla="*/ 171 h 412"/>
              <a:gd name="T56" fmla="*/ 177 w 193"/>
              <a:gd name="T57" fmla="*/ 157 h 412"/>
              <a:gd name="T58" fmla="*/ 166 w 193"/>
              <a:gd name="T59" fmla="*/ 144 h 412"/>
              <a:gd name="T60" fmla="*/ 154 w 193"/>
              <a:gd name="T61" fmla="*/ 131 h 412"/>
              <a:gd name="T62" fmla="*/ 138 w 193"/>
              <a:gd name="T63" fmla="*/ 124 h 412"/>
              <a:gd name="T64" fmla="*/ 124 w 193"/>
              <a:gd name="T65" fmla="*/ 119 h 412"/>
              <a:gd name="T66" fmla="*/ 107 w 193"/>
              <a:gd name="T67" fmla="*/ 117 h 412"/>
              <a:gd name="T68" fmla="*/ 91 w 193"/>
              <a:gd name="T69" fmla="*/ 119 h 412"/>
              <a:gd name="T70" fmla="*/ 89 w 193"/>
              <a:gd name="T71" fmla="*/ 68 h 412"/>
              <a:gd name="T72" fmla="*/ 85 w 193"/>
              <a:gd name="T73" fmla="*/ 15 h 412"/>
              <a:gd name="T74" fmla="*/ 77 w 193"/>
              <a:gd name="T75" fmla="*/ 0 h 412"/>
              <a:gd name="T76" fmla="*/ 75 w 193"/>
              <a:gd name="T77" fmla="*/ 0 h 412"/>
              <a:gd name="T78" fmla="*/ 67 w 193"/>
              <a:gd name="T79" fmla="*/ 13 h 412"/>
              <a:gd name="T80" fmla="*/ 41 w 193"/>
              <a:gd name="T81" fmla="*/ 70 h 412"/>
              <a:gd name="T82" fmla="*/ 15 w 193"/>
              <a:gd name="T83" fmla="*/ 105 h 412"/>
              <a:gd name="T84" fmla="*/ 0 w 193"/>
              <a:gd name="T85" fmla="*/ 119 h 412"/>
              <a:gd name="T86" fmla="*/ 0 w 193"/>
              <a:gd name="T87" fmla="*/ 186 h 412"/>
              <a:gd name="T88" fmla="*/ 91 w 193"/>
              <a:gd name="T89" fmla="*/ 176 h 412"/>
              <a:gd name="T90" fmla="*/ 57 w 193"/>
              <a:gd name="T91" fmla="*/ 23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412">
                <a:moveTo>
                  <a:pt x="57" y="238"/>
                </a:moveTo>
                <a:lnTo>
                  <a:pt x="28" y="298"/>
                </a:lnTo>
                <a:lnTo>
                  <a:pt x="2" y="362"/>
                </a:lnTo>
                <a:lnTo>
                  <a:pt x="2" y="385"/>
                </a:lnTo>
                <a:lnTo>
                  <a:pt x="7" y="393"/>
                </a:lnTo>
                <a:lnTo>
                  <a:pt x="20" y="407"/>
                </a:lnTo>
                <a:lnTo>
                  <a:pt x="25" y="412"/>
                </a:lnTo>
                <a:lnTo>
                  <a:pt x="30" y="412"/>
                </a:lnTo>
                <a:lnTo>
                  <a:pt x="35" y="412"/>
                </a:lnTo>
                <a:lnTo>
                  <a:pt x="41" y="407"/>
                </a:lnTo>
                <a:lnTo>
                  <a:pt x="44" y="402"/>
                </a:lnTo>
                <a:lnTo>
                  <a:pt x="67" y="328"/>
                </a:lnTo>
                <a:lnTo>
                  <a:pt x="85" y="254"/>
                </a:lnTo>
                <a:lnTo>
                  <a:pt x="99" y="176"/>
                </a:lnTo>
                <a:lnTo>
                  <a:pt x="122" y="179"/>
                </a:lnTo>
                <a:lnTo>
                  <a:pt x="135" y="189"/>
                </a:lnTo>
                <a:lnTo>
                  <a:pt x="136" y="199"/>
                </a:lnTo>
                <a:lnTo>
                  <a:pt x="132" y="246"/>
                </a:lnTo>
                <a:lnTo>
                  <a:pt x="124" y="268"/>
                </a:lnTo>
                <a:lnTo>
                  <a:pt x="141" y="260"/>
                </a:lnTo>
                <a:lnTo>
                  <a:pt x="156" y="254"/>
                </a:lnTo>
                <a:lnTo>
                  <a:pt x="172" y="241"/>
                </a:lnTo>
                <a:lnTo>
                  <a:pt x="183" y="226"/>
                </a:lnTo>
                <a:lnTo>
                  <a:pt x="188" y="216"/>
                </a:lnTo>
                <a:lnTo>
                  <a:pt x="193" y="204"/>
                </a:lnTo>
                <a:lnTo>
                  <a:pt x="193" y="194"/>
                </a:lnTo>
                <a:lnTo>
                  <a:pt x="191" y="181"/>
                </a:lnTo>
                <a:lnTo>
                  <a:pt x="186" y="171"/>
                </a:lnTo>
                <a:lnTo>
                  <a:pt x="177" y="157"/>
                </a:lnTo>
                <a:lnTo>
                  <a:pt x="166" y="144"/>
                </a:lnTo>
                <a:lnTo>
                  <a:pt x="154" y="131"/>
                </a:lnTo>
                <a:lnTo>
                  <a:pt x="138" y="124"/>
                </a:lnTo>
                <a:lnTo>
                  <a:pt x="124" y="119"/>
                </a:lnTo>
                <a:lnTo>
                  <a:pt x="107" y="117"/>
                </a:lnTo>
                <a:lnTo>
                  <a:pt x="91" y="119"/>
                </a:lnTo>
                <a:lnTo>
                  <a:pt x="89" y="68"/>
                </a:lnTo>
                <a:lnTo>
                  <a:pt x="85" y="15"/>
                </a:lnTo>
                <a:lnTo>
                  <a:pt x="77" y="0"/>
                </a:lnTo>
                <a:lnTo>
                  <a:pt x="75" y="0"/>
                </a:lnTo>
                <a:lnTo>
                  <a:pt x="67" y="13"/>
                </a:lnTo>
                <a:lnTo>
                  <a:pt x="41" y="70"/>
                </a:lnTo>
                <a:lnTo>
                  <a:pt x="15" y="105"/>
                </a:lnTo>
                <a:lnTo>
                  <a:pt x="0" y="119"/>
                </a:lnTo>
                <a:lnTo>
                  <a:pt x="0" y="186"/>
                </a:lnTo>
                <a:lnTo>
                  <a:pt x="91" y="176"/>
                </a:lnTo>
                <a:lnTo>
                  <a:pt x="57"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îšḷiďè">
            <a:extLst>
              <a:ext uri="{FF2B5EF4-FFF2-40B4-BE49-F238E27FC236}">
                <a16:creationId xmlns:a16="http://schemas.microsoft.com/office/drawing/2014/main" xmlns="" id="{5DE76DF2-F5DF-4BEA-B0D8-00BF2D8FE632}"/>
              </a:ext>
            </a:extLst>
          </p:cNvPr>
          <p:cNvSpPr/>
          <p:nvPr/>
        </p:nvSpPr>
        <p:spPr bwMode="auto">
          <a:xfrm>
            <a:off x="1535768" y="3465457"/>
            <a:ext cx="29872" cy="24127"/>
          </a:xfrm>
          <a:custGeom>
            <a:avLst/>
            <a:gdLst>
              <a:gd name="T0" fmla="*/ 84 w 104"/>
              <a:gd name="T1" fmla="*/ 13 h 84"/>
              <a:gd name="T2" fmla="*/ 72 w 104"/>
              <a:gd name="T3" fmla="*/ 5 h 84"/>
              <a:gd name="T4" fmla="*/ 62 w 104"/>
              <a:gd name="T5" fmla="*/ 3 h 84"/>
              <a:gd name="T6" fmla="*/ 35 w 104"/>
              <a:gd name="T7" fmla="*/ 0 h 84"/>
              <a:gd name="T8" fmla="*/ 7 w 104"/>
              <a:gd name="T9" fmla="*/ 3 h 84"/>
              <a:gd name="T10" fmla="*/ 2 w 104"/>
              <a:gd name="T11" fmla="*/ 8 h 84"/>
              <a:gd name="T12" fmla="*/ 0 w 104"/>
              <a:gd name="T13" fmla="*/ 13 h 84"/>
              <a:gd name="T14" fmla="*/ 0 w 104"/>
              <a:gd name="T15" fmla="*/ 26 h 84"/>
              <a:gd name="T16" fmla="*/ 5 w 104"/>
              <a:gd name="T17" fmla="*/ 35 h 84"/>
              <a:gd name="T18" fmla="*/ 7 w 104"/>
              <a:gd name="T19" fmla="*/ 40 h 84"/>
              <a:gd name="T20" fmla="*/ 15 w 104"/>
              <a:gd name="T21" fmla="*/ 50 h 84"/>
              <a:gd name="T22" fmla="*/ 23 w 104"/>
              <a:gd name="T23" fmla="*/ 60 h 84"/>
              <a:gd name="T24" fmla="*/ 33 w 104"/>
              <a:gd name="T25" fmla="*/ 68 h 84"/>
              <a:gd name="T26" fmla="*/ 67 w 104"/>
              <a:gd name="T27" fmla="*/ 84 h 84"/>
              <a:gd name="T28" fmla="*/ 84 w 104"/>
              <a:gd name="T29" fmla="*/ 84 h 84"/>
              <a:gd name="T30" fmla="*/ 91 w 104"/>
              <a:gd name="T31" fmla="*/ 79 h 84"/>
              <a:gd name="T32" fmla="*/ 99 w 104"/>
              <a:gd name="T33" fmla="*/ 74 h 84"/>
              <a:gd name="T34" fmla="*/ 101 w 104"/>
              <a:gd name="T35" fmla="*/ 65 h 84"/>
              <a:gd name="T36" fmla="*/ 104 w 104"/>
              <a:gd name="T37" fmla="*/ 42 h 84"/>
              <a:gd name="T38" fmla="*/ 99 w 104"/>
              <a:gd name="T39" fmla="*/ 29 h 84"/>
              <a:gd name="T40" fmla="*/ 91 w 104"/>
              <a:gd name="T41" fmla="*/ 21 h 84"/>
              <a:gd name="T42" fmla="*/ 84 w 104"/>
              <a:gd name="T43"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84">
                <a:moveTo>
                  <a:pt x="84" y="13"/>
                </a:moveTo>
                <a:lnTo>
                  <a:pt x="72" y="5"/>
                </a:lnTo>
                <a:lnTo>
                  <a:pt x="62" y="3"/>
                </a:lnTo>
                <a:lnTo>
                  <a:pt x="35" y="0"/>
                </a:lnTo>
                <a:lnTo>
                  <a:pt x="7" y="3"/>
                </a:lnTo>
                <a:lnTo>
                  <a:pt x="2" y="8"/>
                </a:lnTo>
                <a:lnTo>
                  <a:pt x="0" y="13"/>
                </a:lnTo>
                <a:lnTo>
                  <a:pt x="0" y="26"/>
                </a:lnTo>
                <a:lnTo>
                  <a:pt x="5" y="35"/>
                </a:lnTo>
                <a:lnTo>
                  <a:pt x="7" y="40"/>
                </a:lnTo>
                <a:lnTo>
                  <a:pt x="15" y="50"/>
                </a:lnTo>
                <a:lnTo>
                  <a:pt x="23" y="60"/>
                </a:lnTo>
                <a:lnTo>
                  <a:pt x="33" y="68"/>
                </a:lnTo>
                <a:lnTo>
                  <a:pt x="67" y="84"/>
                </a:lnTo>
                <a:lnTo>
                  <a:pt x="84" y="84"/>
                </a:lnTo>
                <a:lnTo>
                  <a:pt x="91" y="79"/>
                </a:lnTo>
                <a:lnTo>
                  <a:pt x="99" y="74"/>
                </a:lnTo>
                <a:lnTo>
                  <a:pt x="101" y="65"/>
                </a:lnTo>
                <a:lnTo>
                  <a:pt x="104" y="42"/>
                </a:lnTo>
                <a:lnTo>
                  <a:pt x="99" y="29"/>
                </a:lnTo>
                <a:lnTo>
                  <a:pt x="91" y="21"/>
                </a:lnTo>
                <a:lnTo>
                  <a:pt x="8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ïšľïḓê">
            <a:extLst>
              <a:ext uri="{FF2B5EF4-FFF2-40B4-BE49-F238E27FC236}">
                <a16:creationId xmlns:a16="http://schemas.microsoft.com/office/drawing/2014/main" xmlns="" id="{98F7572F-2ADB-4498-9958-3399EB4C0455}"/>
              </a:ext>
            </a:extLst>
          </p:cNvPr>
          <p:cNvSpPr/>
          <p:nvPr/>
        </p:nvSpPr>
        <p:spPr bwMode="auto">
          <a:xfrm>
            <a:off x="1520832" y="3365214"/>
            <a:ext cx="59744" cy="66925"/>
          </a:xfrm>
          <a:custGeom>
            <a:avLst/>
            <a:gdLst>
              <a:gd name="T0" fmla="*/ 156 w 208"/>
              <a:gd name="T1" fmla="*/ 6 h 233"/>
              <a:gd name="T2" fmla="*/ 138 w 208"/>
              <a:gd name="T3" fmla="*/ 14 h 233"/>
              <a:gd name="T4" fmla="*/ 0 w 208"/>
              <a:gd name="T5" fmla="*/ 87 h 233"/>
              <a:gd name="T6" fmla="*/ 33 w 208"/>
              <a:gd name="T7" fmla="*/ 111 h 233"/>
              <a:gd name="T8" fmla="*/ 82 w 208"/>
              <a:gd name="T9" fmla="*/ 103 h 233"/>
              <a:gd name="T10" fmla="*/ 94 w 208"/>
              <a:gd name="T11" fmla="*/ 106 h 233"/>
              <a:gd name="T12" fmla="*/ 96 w 208"/>
              <a:gd name="T13" fmla="*/ 108 h 233"/>
              <a:gd name="T14" fmla="*/ 99 w 208"/>
              <a:gd name="T15" fmla="*/ 111 h 233"/>
              <a:gd name="T16" fmla="*/ 96 w 208"/>
              <a:gd name="T17" fmla="*/ 116 h 233"/>
              <a:gd name="T18" fmla="*/ 82 w 208"/>
              <a:gd name="T19" fmla="*/ 126 h 233"/>
              <a:gd name="T20" fmla="*/ 64 w 208"/>
              <a:gd name="T21" fmla="*/ 143 h 233"/>
              <a:gd name="T22" fmla="*/ 49 w 208"/>
              <a:gd name="T23" fmla="*/ 166 h 233"/>
              <a:gd name="T24" fmla="*/ 44 w 208"/>
              <a:gd name="T25" fmla="*/ 178 h 233"/>
              <a:gd name="T26" fmla="*/ 43 w 208"/>
              <a:gd name="T27" fmla="*/ 190 h 233"/>
              <a:gd name="T28" fmla="*/ 44 w 208"/>
              <a:gd name="T29" fmla="*/ 205 h 233"/>
              <a:gd name="T30" fmla="*/ 49 w 208"/>
              <a:gd name="T31" fmla="*/ 218 h 233"/>
              <a:gd name="T32" fmla="*/ 59 w 208"/>
              <a:gd name="T33" fmla="*/ 226 h 233"/>
              <a:gd name="T34" fmla="*/ 72 w 208"/>
              <a:gd name="T35" fmla="*/ 231 h 233"/>
              <a:gd name="T36" fmla="*/ 85 w 208"/>
              <a:gd name="T37" fmla="*/ 233 h 233"/>
              <a:gd name="T38" fmla="*/ 96 w 208"/>
              <a:gd name="T39" fmla="*/ 233 h 233"/>
              <a:gd name="T40" fmla="*/ 111 w 208"/>
              <a:gd name="T41" fmla="*/ 231 h 233"/>
              <a:gd name="T42" fmla="*/ 127 w 208"/>
              <a:gd name="T43" fmla="*/ 223 h 233"/>
              <a:gd name="T44" fmla="*/ 138 w 208"/>
              <a:gd name="T45" fmla="*/ 215 h 233"/>
              <a:gd name="T46" fmla="*/ 148 w 208"/>
              <a:gd name="T47" fmla="*/ 203 h 233"/>
              <a:gd name="T48" fmla="*/ 156 w 208"/>
              <a:gd name="T49" fmla="*/ 190 h 233"/>
              <a:gd name="T50" fmla="*/ 156 w 208"/>
              <a:gd name="T51" fmla="*/ 186 h 233"/>
              <a:gd name="T52" fmla="*/ 153 w 208"/>
              <a:gd name="T53" fmla="*/ 181 h 233"/>
              <a:gd name="T54" fmla="*/ 138 w 208"/>
              <a:gd name="T55" fmla="*/ 173 h 233"/>
              <a:gd name="T56" fmla="*/ 124 w 208"/>
              <a:gd name="T57" fmla="*/ 168 h 233"/>
              <a:gd name="T58" fmla="*/ 106 w 208"/>
              <a:gd name="T59" fmla="*/ 168 h 233"/>
              <a:gd name="T60" fmla="*/ 104 w 208"/>
              <a:gd name="T61" fmla="*/ 161 h 233"/>
              <a:gd name="T62" fmla="*/ 106 w 208"/>
              <a:gd name="T63" fmla="*/ 155 h 233"/>
              <a:gd name="T64" fmla="*/ 190 w 208"/>
              <a:gd name="T65" fmla="*/ 50 h 233"/>
              <a:gd name="T66" fmla="*/ 208 w 208"/>
              <a:gd name="T67" fmla="*/ 27 h 233"/>
              <a:gd name="T68" fmla="*/ 208 w 208"/>
              <a:gd name="T69" fmla="*/ 11 h 233"/>
              <a:gd name="T70" fmla="*/ 203 w 208"/>
              <a:gd name="T71" fmla="*/ 6 h 233"/>
              <a:gd name="T72" fmla="*/ 198 w 208"/>
              <a:gd name="T73" fmla="*/ 2 h 233"/>
              <a:gd name="T74" fmla="*/ 190 w 208"/>
              <a:gd name="T75" fmla="*/ 0 h 233"/>
              <a:gd name="T76" fmla="*/ 156 w 208"/>
              <a:gd name="T77" fmla="*/ 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233">
                <a:moveTo>
                  <a:pt x="156" y="6"/>
                </a:moveTo>
                <a:lnTo>
                  <a:pt x="138" y="14"/>
                </a:lnTo>
                <a:lnTo>
                  <a:pt x="0" y="87"/>
                </a:lnTo>
                <a:lnTo>
                  <a:pt x="33" y="111"/>
                </a:lnTo>
                <a:lnTo>
                  <a:pt x="82" y="103"/>
                </a:lnTo>
                <a:lnTo>
                  <a:pt x="94" y="106"/>
                </a:lnTo>
                <a:lnTo>
                  <a:pt x="96" y="108"/>
                </a:lnTo>
                <a:lnTo>
                  <a:pt x="99" y="111"/>
                </a:lnTo>
                <a:lnTo>
                  <a:pt x="96" y="116"/>
                </a:lnTo>
                <a:lnTo>
                  <a:pt x="82" y="126"/>
                </a:lnTo>
                <a:lnTo>
                  <a:pt x="64" y="143"/>
                </a:lnTo>
                <a:lnTo>
                  <a:pt x="49" y="166"/>
                </a:lnTo>
                <a:lnTo>
                  <a:pt x="44" y="178"/>
                </a:lnTo>
                <a:lnTo>
                  <a:pt x="43" y="190"/>
                </a:lnTo>
                <a:lnTo>
                  <a:pt x="44" y="205"/>
                </a:lnTo>
                <a:lnTo>
                  <a:pt x="49" y="218"/>
                </a:lnTo>
                <a:lnTo>
                  <a:pt x="59" y="226"/>
                </a:lnTo>
                <a:lnTo>
                  <a:pt x="72" y="231"/>
                </a:lnTo>
                <a:lnTo>
                  <a:pt x="85" y="233"/>
                </a:lnTo>
                <a:lnTo>
                  <a:pt x="96" y="233"/>
                </a:lnTo>
                <a:lnTo>
                  <a:pt x="111" y="231"/>
                </a:lnTo>
                <a:lnTo>
                  <a:pt x="127" y="223"/>
                </a:lnTo>
                <a:lnTo>
                  <a:pt x="138" y="215"/>
                </a:lnTo>
                <a:lnTo>
                  <a:pt x="148" y="203"/>
                </a:lnTo>
                <a:lnTo>
                  <a:pt x="156" y="190"/>
                </a:lnTo>
                <a:lnTo>
                  <a:pt x="156" y="186"/>
                </a:lnTo>
                <a:lnTo>
                  <a:pt x="153" y="181"/>
                </a:lnTo>
                <a:lnTo>
                  <a:pt x="138" y="173"/>
                </a:lnTo>
                <a:lnTo>
                  <a:pt x="124" y="168"/>
                </a:lnTo>
                <a:lnTo>
                  <a:pt x="106" y="168"/>
                </a:lnTo>
                <a:lnTo>
                  <a:pt x="104" y="161"/>
                </a:lnTo>
                <a:lnTo>
                  <a:pt x="106" y="155"/>
                </a:lnTo>
                <a:lnTo>
                  <a:pt x="190" y="50"/>
                </a:lnTo>
                <a:lnTo>
                  <a:pt x="208" y="27"/>
                </a:lnTo>
                <a:lnTo>
                  <a:pt x="208" y="11"/>
                </a:lnTo>
                <a:lnTo>
                  <a:pt x="203" y="6"/>
                </a:lnTo>
                <a:lnTo>
                  <a:pt x="198" y="2"/>
                </a:lnTo>
                <a:lnTo>
                  <a:pt x="190" y="0"/>
                </a:lnTo>
                <a:lnTo>
                  <a:pt x="15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ïṥḷiďe">
            <a:extLst>
              <a:ext uri="{FF2B5EF4-FFF2-40B4-BE49-F238E27FC236}">
                <a16:creationId xmlns:a16="http://schemas.microsoft.com/office/drawing/2014/main" xmlns="" id="{6E1F0F80-D834-42F6-BCF7-9D113CF78A48}"/>
              </a:ext>
            </a:extLst>
          </p:cNvPr>
          <p:cNvSpPr/>
          <p:nvPr/>
        </p:nvSpPr>
        <p:spPr bwMode="auto">
          <a:xfrm>
            <a:off x="1494407" y="3445064"/>
            <a:ext cx="37915" cy="81287"/>
          </a:xfrm>
          <a:custGeom>
            <a:avLst/>
            <a:gdLst>
              <a:gd name="T0" fmla="*/ 78 w 132"/>
              <a:gd name="T1" fmla="*/ 270 h 283"/>
              <a:gd name="T2" fmla="*/ 97 w 132"/>
              <a:gd name="T3" fmla="*/ 283 h 283"/>
              <a:gd name="T4" fmla="*/ 109 w 132"/>
              <a:gd name="T5" fmla="*/ 280 h 283"/>
              <a:gd name="T6" fmla="*/ 117 w 132"/>
              <a:gd name="T7" fmla="*/ 270 h 283"/>
              <a:gd name="T8" fmla="*/ 125 w 132"/>
              <a:gd name="T9" fmla="*/ 260 h 283"/>
              <a:gd name="T10" fmla="*/ 130 w 132"/>
              <a:gd name="T11" fmla="*/ 250 h 283"/>
              <a:gd name="T12" fmla="*/ 132 w 132"/>
              <a:gd name="T13" fmla="*/ 237 h 283"/>
              <a:gd name="T14" fmla="*/ 132 w 132"/>
              <a:gd name="T15" fmla="*/ 228 h 283"/>
              <a:gd name="T16" fmla="*/ 130 w 132"/>
              <a:gd name="T17" fmla="*/ 215 h 283"/>
              <a:gd name="T18" fmla="*/ 122 w 132"/>
              <a:gd name="T19" fmla="*/ 205 h 283"/>
              <a:gd name="T20" fmla="*/ 114 w 132"/>
              <a:gd name="T21" fmla="*/ 195 h 283"/>
              <a:gd name="T22" fmla="*/ 109 w 132"/>
              <a:gd name="T23" fmla="*/ 98 h 283"/>
              <a:gd name="T24" fmla="*/ 102 w 132"/>
              <a:gd name="T25" fmla="*/ 4 h 283"/>
              <a:gd name="T26" fmla="*/ 97 w 132"/>
              <a:gd name="T27" fmla="*/ 2 h 283"/>
              <a:gd name="T28" fmla="*/ 88 w 132"/>
              <a:gd name="T29" fmla="*/ 0 h 283"/>
              <a:gd name="T30" fmla="*/ 80 w 132"/>
              <a:gd name="T31" fmla="*/ 2 h 283"/>
              <a:gd name="T32" fmla="*/ 73 w 132"/>
              <a:gd name="T33" fmla="*/ 4 h 283"/>
              <a:gd name="T34" fmla="*/ 67 w 132"/>
              <a:gd name="T35" fmla="*/ 11 h 283"/>
              <a:gd name="T36" fmla="*/ 67 w 132"/>
              <a:gd name="T37" fmla="*/ 148 h 283"/>
              <a:gd name="T38" fmla="*/ 67 w 132"/>
              <a:gd name="T39" fmla="*/ 155 h 283"/>
              <a:gd name="T40" fmla="*/ 65 w 132"/>
              <a:gd name="T41" fmla="*/ 160 h 283"/>
              <a:gd name="T42" fmla="*/ 50 w 132"/>
              <a:gd name="T43" fmla="*/ 171 h 283"/>
              <a:gd name="T44" fmla="*/ 28 w 132"/>
              <a:gd name="T45" fmla="*/ 163 h 283"/>
              <a:gd name="T46" fmla="*/ 13 w 132"/>
              <a:gd name="T47" fmla="*/ 160 h 283"/>
              <a:gd name="T48" fmla="*/ 0 w 132"/>
              <a:gd name="T49" fmla="*/ 160 h 283"/>
              <a:gd name="T50" fmla="*/ 60 w 132"/>
              <a:gd name="T51" fmla="*/ 220 h 283"/>
              <a:gd name="T52" fmla="*/ 78 w 132"/>
              <a:gd name="T53" fmla="*/ 27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83">
                <a:moveTo>
                  <a:pt x="78" y="270"/>
                </a:moveTo>
                <a:lnTo>
                  <a:pt x="97" y="283"/>
                </a:lnTo>
                <a:lnTo>
                  <a:pt x="109" y="280"/>
                </a:lnTo>
                <a:lnTo>
                  <a:pt x="117" y="270"/>
                </a:lnTo>
                <a:lnTo>
                  <a:pt x="125" y="260"/>
                </a:lnTo>
                <a:lnTo>
                  <a:pt x="130" y="250"/>
                </a:lnTo>
                <a:lnTo>
                  <a:pt x="132" y="237"/>
                </a:lnTo>
                <a:lnTo>
                  <a:pt x="132" y="228"/>
                </a:lnTo>
                <a:lnTo>
                  <a:pt x="130" y="215"/>
                </a:lnTo>
                <a:lnTo>
                  <a:pt x="122" y="205"/>
                </a:lnTo>
                <a:lnTo>
                  <a:pt x="114" y="195"/>
                </a:lnTo>
                <a:lnTo>
                  <a:pt x="109" y="98"/>
                </a:lnTo>
                <a:lnTo>
                  <a:pt x="102" y="4"/>
                </a:lnTo>
                <a:lnTo>
                  <a:pt x="97" y="2"/>
                </a:lnTo>
                <a:lnTo>
                  <a:pt x="88" y="0"/>
                </a:lnTo>
                <a:lnTo>
                  <a:pt x="80" y="2"/>
                </a:lnTo>
                <a:lnTo>
                  <a:pt x="73" y="4"/>
                </a:lnTo>
                <a:lnTo>
                  <a:pt x="67" y="11"/>
                </a:lnTo>
                <a:lnTo>
                  <a:pt x="67" y="148"/>
                </a:lnTo>
                <a:lnTo>
                  <a:pt x="67" y="155"/>
                </a:lnTo>
                <a:lnTo>
                  <a:pt x="65" y="160"/>
                </a:lnTo>
                <a:lnTo>
                  <a:pt x="50" y="171"/>
                </a:lnTo>
                <a:lnTo>
                  <a:pt x="28" y="163"/>
                </a:lnTo>
                <a:lnTo>
                  <a:pt x="13" y="160"/>
                </a:lnTo>
                <a:lnTo>
                  <a:pt x="0" y="160"/>
                </a:lnTo>
                <a:lnTo>
                  <a:pt x="60" y="220"/>
                </a:lnTo>
                <a:lnTo>
                  <a:pt x="78" y="2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ïṡļïďè">
            <a:extLst>
              <a:ext uri="{FF2B5EF4-FFF2-40B4-BE49-F238E27FC236}">
                <a16:creationId xmlns:a16="http://schemas.microsoft.com/office/drawing/2014/main" xmlns="" id="{DFC2AF26-056E-48A9-A2B8-DA035FE3DA0A}"/>
              </a:ext>
            </a:extLst>
          </p:cNvPr>
          <p:cNvSpPr/>
          <p:nvPr/>
        </p:nvSpPr>
        <p:spPr bwMode="auto">
          <a:xfrm>
            <a:off x="1492683" y="3316384"/>
            <a:ext cx="33032" cy="30734"/>
          </a:xfrm>
          <a:custGeom>
            <a:avLst/>
            <a:gdLst>
              <a:gd name="T0" fmla="*/ 53 w 115"/>
              <a:gd name="T1" fmla="*/ 81 h 107"/>
              <a:gd name="T2" fmla="*/ 84 w 115"/>
              <a:gd name="T3" fmla="*/ 105 h 107"/>
              <a:gd name="T4" fmla="*/ 91 w 115"/>
              <a:gd name="T5" fmla="*/ 107 h 107"/>
              <a:gd name="T6" fmla="*/ 100 w 115"/>
              <a:gd name="T7" fmla="*/ 107 h 107"/>
              <a:gd name="T8" fmla="*/ 105 w 115"/>
              <a:gd name="T9" fmla="*/ 105 h 107"/>
              <a:gd name="T10" fmla="*/ 110 w 115"/>
              <a:gd name="T11" fmla="*/ 100 h 107"/>
              <a:gd name="T12" fmla="*/ 113 w 115"/>
              <a:gd name="T13" fmla="*/ 90 h 107"/>
              <a:gd name="T14" fmla="*/ 115 w 115"/>
              <a:gd name="T15" fmla="*/ 60 h 107"/>
              <a:gd name="T16" fmla="*/ 113 w 115"/>
              <a:gd name="T17" fmla="*/ 31 h 107"/>
              <a:gd name="T18" fmla="*/ 103 w 115"/>
              <a:gd name="T19" fmla="*/ 21 h 107"/>
              <a:gd name="T20" fmla="*/ 94 w 115"/>
              <a:gd name="T21" fmla="*/ 13 h 107"/>
              <a:gd name="T22" fmla="*/ 81 w 115"/>
              <a:gd name="T23" fmla="*/ 5 h 107"/>
              <a:gd name="T24" fmla="*/ 68 w 115"/>
              <a:gd name="T25" fmla="*/ 0 h 107"/>
              <a:gd name="T26" fmla="*/ 53 w 115"/>
              <a:gd name="T27" fmla="*/ 0 h 107"/>
              <a:gd name="T28" fmla="*/ 39 w 115"/>
              <a:gd name="T29" fmla="*/ 0 h 107"/>
              <a:gd name="T30" fmla="*/ 24 w 115"/>
              <a:gd name="T31" fmla="*/ 5 h 107"/>
              <a:gd name="T32" fmla="*/ 11 w 115"/>
              <a:gd name="T33" fmla="*/ 13 h 107"/>
              <a:gd name="T34" fmla="*/ 0 w 115"/>
              <a:gd name="T35" fmla="*/ 21 h 107"/>
              <a:gd name="T36" fmla="*/ 0 w 115"/>
              <a:gd name="T37" fmla="*/ 23 h 107"/>
              <a:gd name="T38" fmla="*/ 24 w 115"/>
              <a:gd name="T39" fmla="*/ 53 h 107"/>
              <a:gd name="T40" fmla="*/ 53 w 115"/>
              <a:gd name="T41" fmla="*/ 8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07">
                <a:moveTo>
                  <a:pt x="53" y="81"/>
                </a:moveTo>
                <a:lnTo>
                  <a:pt x="84" y="105"/>
                </a:lnTo>
                <a:lnTo>
                  <a:pt x="91" y="107"/>
                </a:lnTo>
                <a:lnTo>
                  <a:pt x="100" y="107"/>
                </a:lnTo>
                <a:lnTo>
                  <a:pt x="105" y="105"/>
                </a:lnTo>
                <a:lnTo>
                  <a:pt x="110" y="100"/>
                </a:lnTo>
                <a:lnTo>
                  <a:pt x="113" y="90"/>
                </a:lnTo>
                <a:lnTo>
                  <a:pt x="115" y="60"/>
                </a:lnTo>
                <a:lnTo>
                  <a:pt x="113" y="31"/>
                </a:lnTo>
                <a:lnTo>
                  <a:pt x="103" y="21"/>
                </a:lnTo>
                <a:lnTo>
                  <a:pt x="94" y="13"/>
                </a:lnTo>
                <a:lnTo>
                  <a:pt x="81" y="5"/>
                </a:lnTo>
                <a:lnTo>
                  <a:pt x="68" y="0"/>
                </a:lnTo>
                <a:lnTo>
                  <a:pt x="53" y="0"/>
                </a:lnTo>
                <a:lnTo>
                  <a:pt x="39" y="0"/>
                </a:lnTo>
                <a:lnTo>
                  <a:pt x="24" y="5"/>
                </a:lnTo>
                <a:lnTo>
                  <a:pt x="11" y="13"/>
                </a:lnTo>
                <a:lnTo>
                  <a:pt x="0" y="21"/>
                </a:lnTo>
                <a:lnTo>
                  <a:pt x="0" y="23"/>
                </a:lnTo>
                <a:lnTo>
                  <a:pt x="24" y="53"/>
                </a:lnTo>
                <a:lnTo>
                  <a:pt x="53"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iṥľîḍè">
            <a:extLst>
              <a:ext uri="{FF2B5EF4-FFF2-40B4-BE49-F238E27FC236}">
                <a16:creationId xmlns:a16="http://schemas.microsoft.com/office/drawing/2014/main" xmlns="" id="{0F324DB6-2823-4A56-B22E-610A400EDE97}"/>
              </a:ext>
            </a:extLst>
          </p:cNvPr>
          <p:cNvSpPr/>
          <p:nvPr/>
        </p:nvSpPr>
        <p:spPr bwMode="auto">
          <a:xfrm>
            <a:off x="1492683" y="3401405"/>
            <a:ext cx="28723" cy="37053"/>
          </a:xfrm>
          <a:custGeom>
            <a:avLst/>
            <a:gdLst>
              <a:gd name="T0" fmla="*/ 39 w 100"/>
              <a:gd name="T1" fmla="*/ 116 h 129"/>
              <a:gd name="T2" fmla="*/ 44 w 100"/>
              <a:gd name="T3" fmla="*/ 124 h 129"/>
              <a:gd name="T4" fmla="*/ 51 w 100"/>
              <a:gd name="T5" fmla="*/ 129 h 129"/>
              <a:gd name="T6" fmla="*/ 58 w 100"/>
              <a:gd name="T7" fmla="*/ 129 h 129"/>
              <a:gd name="T8" fmla="*/ 66 w 100"/>
              <a:gd name="T9" fmla="*/ 129 h 129"/>
              <a:gd name="T10" fmla="*/ 73 w 100"/>
              <a:gd name="T11" fmla="*/ 126 h 129"/>
              <a:gd name="T12" fmla="*/ 86 w 100"/>
              <a:gd name="T13" fmla="*/ 110 h 129"/>
              <a:gd name="T14" fmla="*/ 95 w 100"/>
              <a:gd name="T15" fmla="*/ 92 h 129"/>
              <a:gd name="T16" fmla="*/ 100 w 100"/>
              <a:gd name="T17" fmla="*/ 71 h 129"/>
              <a:gd name="T18" fmla="*/ 98 w 100"/>
              <a:gd name="T19" fmla="*/ 55 h 129"/>
              <a:gd name="T20" fmla="*/ 91 w 100"/>
              <a:gd name="T21" fmla="*/ 45 h 129"/>
              <a:gd name="T22" fmla="*/ 71 w 100"/>
              <a:gd name="T23" fmla="*/ 29 h 129"/>
              <a:gd name="T24" fmla="*/ 48 w 100"/>
              <a:gd name="T25" fmla="*/ 17 h 129"/>
              <a:gd name="T26" fmla="*/ 24 w 100"/>
              <a:gd name="T27" fmla="*/ 5 h 129"/>
              <a:gd name="T28" fmla="*/ 0 w 100"/>
              <a:gd name="T29" fmla="*/ 0 h 129"/>
              <a:gd name="T30" fmla="*/ 21 w 100"/>
              <a:gd name="T31" fmla="*/ 79 h 129"/>
              <a:gd name="T32" fmla="*/ 39 w 100"/>
              <a:gd name="T33" fmla="*/ 1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9">
                <a:moveTo>
                  <a:pt x="39" y="116"/>
                </a:moveTo>
                <a:lnTo>
                  <a:pt x="44" y="124"/>
                </a:lnTo>
                <a:lnTo>
                  <a:pt x="51" y="129"/>
                </a:lnTo>
                <a:lnTo>
                  <a:pt x="58" y="129"/>
                </a:lnTo>
                <a:lnTo>
                  <a:pt x="66" y="129"/>
                </a:lnTo>
                <a:lnTo>
                  <a:pt x="73" y="126"/>
                </a:lnTo>
                <a:lnTo>
                  <a:pt x="86" y="110"/>
                </a:lnTo>
                <a:lnTo>
                  <a:pt x="95" y="92"/>
                </a:lnTo>
                <a:lnTo>
                  <a:pt x="100" y="71"/>
                </a:lnTo>
                <a:lnTo>
                  <a:pt x="98" y="55"/>
                </a:lnTo>
                <a:lnTo>
                  <a:pt x="91" y="45"/>
                </a:lnTo>
                <a:lnTo>
                  <a:pt x="71" y="29"/>
                </a:lnTo>
                <a:lnTo>
                  <a:pt x="48" y="17"/>
                </a:lnTo>
                <a:lnTo>
                  <a:pt x="24" y="5"/>
                </a:lnTo>
                <a:lnTo>
                  <a:pt x="0" y="0"/>
                </a:lnTo>
                <a:lnTo>
                  <a:pt x="21" y="79"/>
                </a:lnTo>
                <a:lnTo>
                  <a:pt x="39"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şļïḍe">
            <a:extLst>
              <a:ext uri="{FF2B5EF4-FFF2-40B4-BE49-F238E27FC236}">
                <a16:creationId xmlns:a16="http://schemas.microsoft.com/office/drawing/2014/main" xmlns="" id="{36C6A00F-15DB-4E2A-8B90-88797CD9F168}"/>
              </a:ext>
            </a:extLst>
          </p:cNvPr>
          <p:cNvSpPr/>
          <p:nvPr/>
        </p:nvSpPr>
        <p:spPr bwMode="auto">
          <a:xfrm>
            <a:off x="1464822" y="3477521"/>
            <a:ext cx="25564" cy="38489"/>
          </a:xfrm>
          <a:custGeom>
            <a:avLst/>
            <a:gdLst>
              <a:gd name="T0" fmla="*/ 22 w 89"/>
              <a:gd name="T1" fmla="*/ 45 h 134"/>
              <a:gd name="T2" fmla="*/ 14 w 89"/>
              <a:gd name="T3" fmla="*/ 47 h 134"/>
              <a:gd name="T4" fmla="*/ 6 w 89"/>
              <a:gd name="T5" fmla="*/ 52 h 134"/>
              <a:gd name="T6" fmla="*/ 3 w 89"/>
              <a:gd name="T7" fmla="*/ 60 h 134"/>
              <a:gd name="T8" fmla="*/ 0 w 89"/>
              <a:gd name="T9" fmla="*/ 68 h 134"/>
              <a:gd name="T10" fmla="*/ 0 w 89"/>
              <a:gd name="T11" fmla="*/ 77 h 134"/>
              <a:gd name="T12" fmla="*/ 5 w 89"/>
              <a:gd name="T13" fmla="*/ 89 h 134"/>
              <a:gd name="T14" fmla="*/ 9 w 89"/>
              <a:gd name="T15" fmla="*/ 100 h 134"/>
              <a:gd name="T16" fmla="*/ 19 w 89"/>
              <a:gd name="T17" fmla="*/ 110 h 134"/>
              <a:gd name="T18" fmla="*/ 29 w 89"/>
              <a:gd name="T19" fmla="*/ 124 h 134"/>
              <a:gd name="T20" fmla="*/ 45 w 89"/>
              <a:gd name="T21" fmla="*/ 134 h 134"/>
              <a:gd name="T22" fmla="*/ 47 w 89"/>
              <a:gd name="T23" fmla="*/ 134 h 134"/>
              <a:gd name="T24" fmla="*/ 56 w 89"/>
              <a:gd name="T25" fmla="*/ 123 h 134"/>
              <a:gd name="T26" fmla="*/ 66 w 89"/>
              <a:gd name="T27" fmla="*/ 110 h 134"/>
              <a:gd name="T28" fmla="*/ 79 w 89"/>
              <a:gd name="T29" fmla="*/ 68 h 134"/>
              <a:gd name="T30" fmla="*/ 89 w 89"/>
              <a:gd name="T31" fmla="*/ 26 h 134"/>
              <a:gd name="T32" fmla="*/ 89 w 89"/>
              <a:gd name="T33" fmla="*/ 16 h 134"/>
              <a:gd name="T34" fmla="*/ 84 w 89"/>
              <a:gd name="T35" fmla="*/ 8 h 134"/>
              <a:gd name="T36" fmla="*/ 79 w 89"/>
              <a:gd name="T37" fmla="*/ 0 h 134"/>
              <a:gd name="T38" fmla="*/ 22 w 89"/>
              <a:gd name="T39"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34">
                <a:moveTo>
                  <a:pt x="22" y="45"/>
                </a:moveTo>
                <a:lnTo>
                  <a:pt x="14" y="47"/>
                </a:lnTo>
                <a:lnTo>
                  <a:pt x="6" y="52"/>
                </a:lnTo>
                <a:lnTo>
                  <a:pt x="3" y="60"/>
                </a:lnTo>
                <a:lnTo>
                  <a:pt x="0" y="68"/>
                </a:lnTo>
                <a:lnTo>
                  <a:pt x="0" y="77"/>
                </a:lnTo>
                <a:lnTo>
                  <a:pt x="5" y="89"/>
                </a:lnTo>
                <a:lnTo>
                  <a:pt x="9" y="100"/>
                </a:lnTo>
                <a:lnTo>
                  <a:pt x="19" y="110"/>
                </a:lnTo>
                <a:lnTo>
                  <a:pt x="29" y="124"/>
                </a:lnTo>
                <a:lnTo>
                  <a:pt x="45" y="134"/>
                </a:lnTo>
                <a:lnTo>
                  <a:pt x="47" y="134"/>
                </a:lnTo>
                <a:lnTo>
                  <a:pt x="56" y="123"/>
                </a:lnTo>
                <a:lnTo>
                  <a:pt x="66" y="110"/>
                </a:lnTo>
                <a:lnTo>
                  <a:pt x="79" y="68"/>
                </a:lnTo>
                <a:lnTo>
                  <a:pt x="89" y="26"/>
                </a:lnTo>
                <a:lnTo>
                  <a:pt x="89" y="16"/>
                </a:lnTo>
                <a:lnTo>
                  <a:pt x="84" y="8"/>
                </a:lnTo>
                <a:lnTo>
                  <a:pt x="79" y="0"/>
                </a:lnTo>
                <a:lnTo>
                  <a:pt x="22"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ísļíḓé">
            <a:extLst>
              <a:ext uri="{FF2B5EF4-FFF2-40B4-BE49-F238E27FC236}">
                <a16:creationId xmlns:a16="http://schemas.microsoft.com/office/drawing/2014/main" xmlns="" id="{326A36A1-380D-4345-AB4A-3F4A9F36E6BD}"/>
              </a:ext>
            </a:extLst>
          </p:cNvPr>
          <p:cNvSpPr/>
          <p:nvPr/>
        </p:nvSpPr>
        <p:spPr bwMode="auto">
          <a:xfrm>
            <a:off x="1407950" y="3326437"/>
            <a:ext cx="167456" cy="100531"/>
          </a:xfrm>
          <a:custGeom>
            <a:avLst/>
            <a:gdLst>
              <a:gd name="T0" fmla="*/ 12 w 583"/>
              <a:gd name="T1" fmla="*/ 350 h 350"/>
              <a:gd name="T2" fmla="*/ 47 w 583"/>
              <a:gd name="T3" fmla="*/ 335 h 350"/>
              <a:gd name="T4" fmla="*/ 483 w 583"/>
              <a:gd name="T5" fmla="*/ 92 h 350"/>
              <a:gd name="T6" fmla="*/ 576 w 583"/>
              <a:gd name="T7" fmla="*/ 41 h 350"/>
              <a:gd name="T8" fmla="*/ 581 w 583"/>
              <a:gd name="T9" fmla="*/ 36 h 350"/>
              <a:gd name="T10" fmla="*/ 583 w 583"/>
              <a:gd name="T11" fmla="*/ 28 h 350"/>
              <a:gd name="T12" fmla="*/ 581 w 583"/>
              <a:gd name="T13" fmla="*/ 23 h 350"/>
              <a:gd name="T14" fmla="*/ 569 w 583"/>
              <a:gd name="T15" fmla="*/ 10 h 350"/>
              <a:gd name="T16" fmla="*/ 554 w 583"/>
              <a:gd name="T17" fmla="*/ 2 h 350"/>
              <a:gd name="T18" fmla="*/ 544 w 583"/>
              <a:gd name="T19" fmla="*/ 0 h 350"/>
              <a:gd name="T20" fmla="*/ 531 w 583"/>
              <a:gd name="T21" fmla="*/ 0 h 350"/>
              <a:gd name="T22" fmla="*/ 520 w 583"/>
              <a:gd name="T23" fmla="*/ 5 h 350"/>
              <a:gd name="T24" fmla="*/ 507 w 583"/>
              <a:gd name="T25" fmla="*/ 13 h 350"/>
              <a:gd name="T26" fmla="*/ 494 w 583"/>
              <a:gd name="T27" fmla="*/ 25 h 350"/>
              <a:gd name="T28" fmla="*/ 487 w 583"/>
              <a:gd name="T29" fmla="*/ 41 h 350"/>
              <a:gd name="T30" fmla="*/ 484 w 583"/>
              <a:gd name="T31" fmla="*/ 55 h 350"/>
              <a:gd name="T32" fmla="*/ 154 w 583"/>
              <a:gd name="T33" fmla="*/ 238 h 350"/>
              <a:gd name="T34" fmla="*/ 54 w 583"/>
              <a:gd name="T35" fmla="*/ 253 h 350"/>
              <a:gd name="T36" fmla="*/ 29 w 583"/>
              <a:gd name="T37" fmla="*/ 288 h 350"/>
              <a:gd name="T38" fmla="*/ 5 w 583"/>
              <a:gd name="T39" fmla="*/ 325 h 350"/>
              <a:gd name="T40" fmla="*/ 0 w 583"/>
              <a:gd name="T41" fmla="*/ 343 h 350"/>
              <a:gd name="T42" fmla="*/ 5 w 583"/>
              <a:gd name="T43" fmla="*/ 350 h 350"/>
              <a:gd name="T44" fmla="*/ 12 w 583"/>
              <a:gd name="T4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3" h="350">
                <a:moveTo>
                  <a:pt x="12" y="350"/>
                </a:moveTo>
                <a:lnTo>
                  <a:pt x="47" y="335"/>
                </a:lnTo>
                <a:lnTo>
                  <a:pt x="483" y="92"/>
                </a:lnTo>
                <a:lnTo>
                  <a:pt x="576" y="41"/>
                </a:lnTo>
                <a:lnTo>
                  <a:pt x="581" y="36"/>
                </a:lnTo>
                <a:lnTo>
                  <a:pt x="583" y="28"/>
                </a:lnTo>
                <a:lnTo>
                  <a:pt x="581" y="23"/>
                </a:lnTo>
                <a:lnTo>
                  <a:pt x="569" y="10"/>
                </a:lnTo>
                <a:lnTo>
                  <a:pt x="554" y="2"/>
                </a:lnTo>
                <a:lnTo>
                  <a:pt x="544" y="0"/>
                </a:lnTo>
                <a:lnTo>
                  <a:pt x="531" y="0"/>
                </a:lnTo>
                <a:lnTo>
                  <a:pt x="520" y="5"/>
                </a:lnTo>
                <a:lnTo>
                  <a:pt x="507" y="13"/>
                </a:lnTo>
                <a:lnTo>
                  <a:pt x="494" y="25"/>
                </a:lnTo>
                <a:lnTo>
                  <a:pt x="487" y="41"/>
                </a:lnTo>
                <a:lnTo>
                  <a:pt x="484" y="55"/>
                </a:lnTo>
                <a:lnTo>
                  <a:pt x="154" y="238"/>
                </a:lnTo>
                <a:lnTo>
                  <a:pt x="54" y="253"/>
                </a:lnTo>
                <a:lnTo>
                  <a:pt x="29" y="288"/>
                </a:lnTo>
                <a:lnTo>
                  <a:pt x="5" y="325"/>
                </a:lnTo>
                <a:lnTo>
                  <a:pt x="0" y="343"/>
                </a:lnTo>
                <a:lnTo>
                  <a:pt x="5" y="350"/>
                </a:lnTo>
                <a:lnTo>
                  <a:pt x="12"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iṥḷíḓê">
            <a:extLst>
              <a:ext uri="{FF2B5EF4-FFF2-40B4-BE49-F238E27FC236}">
                <a16:creationId xmlns:a16="http://schemas.microsoft.com/office/drawing/2014/main" xmlns="" id="{02E76BF6-2413-4455-A04F-6D6C6E3AB491}"/>
              </a:ext>
            </a:extLst>
          </p:cNvPr>
          <p:cNvSpPr/>
          <p:nvPr/>
        </p:nvSpPr>
        <p:spPr bwMode="auto">
          <a:xfrm>
            <a:off x="1308855" y="3354873"/>
            <a:ext cx="82436" cy="166882"/>
          </a:xfrm>
          <a:custGeom>
            <a:avLst/>
            <a:gdLst>
              <a:gd name="T0" fmla="*/ 26 w 287"/>
              <a:gd name="T1" fmla="*/ 581 h 581"/>
              <a:gd name="T2" fmla="*/ 67 w 287"/>
              <a:gd name="T3" fmla="*/ 579 h 581"/>
              <a:gd name="T4" fmla="*/ 280 w 287"/>
              <a:gd name="T5" fmla="*/ 495 h 581"/>
              <a:gd name="T6" fmla="*/ 285 w 287"/>
              <a:gd name="T7" fmla="*/ 472 h 581"/>
              <a:gd name="T8" fmla="*/ 277 w 287"/>
              <a:gd name="T9" fmla="*/ 464 h 581"/>
              <a:gd name="T10" fmla="*/ 224 w 287"/>
              <a:gd name="T11" fmla="*/ 459 h 581"/>
              <a:gd name="T12" fmla="*/ 188 w 287"/>
              <a:gd name="T13" fmla="*/ 467 h 581"/>
              <a:gd name="T14" fmla="*/ 144 w 287"/>
              <a:gd name="T15" fmla="*/ 487 h 581"/>
              <a:gd name="T16" fmla="*/ 125 w 287"/>
              <a:gd name="T17" fmla="*/ 490 h 581"/>
              <a:gd name="T18" fmla="*/ 107 w 287"/>
              <a:gd name="T19" fmla="*/ 482 h 581"/>
              <a:gd name="T20" fmla="*/ 94 w 287"/>
              <a:gd name="T21" fmla="*/ 467 h 581"/>
              <a:gd name="T22" fmla="*/ 89 w 287"/>
              <a:gd name="T23" fmla="*/ 417 h 581"/>
              <a:gd name="T24" fmla="*/ 89 w 287"/>
              <a:gd name="T25" fmla="*/ 351 h 581"/>
              <a:gd name="T26" fmla="*/ 92 w 287"/>
              <a:gd name="T27" fmla="*/ 309 h 581"/>
              <a:gd name="T28" fmla="*/ 109 w 287"/>
              <a:gd name="T29" fmla="*/ 288 h 581"/>
              <a:gd name="T30" fmla="*/ 144 w 287"/>
              <a:gd name="T31" fmla="*/ 272 h 581"/>
              <a:gd name="T32" fmla="*/ 221 w 287"/>
              <a:gd name="T33" fmla="*/ 225 h 581"/>
              <a:gd name="T34" fmla="*/ 256 w 287"/>
              <a:gd name="T35" fmla="*/ 197 h 581"/>
              <a:gd name="T36" fmla="*/ 277 w 287"/>
              <a:gd name="T37" fmla="*/ 152 h 581"/>
              <a:gd name="T38" fmla="*/ 275 w 287"/>
              <a:gd name="T39" fmla="*/ 137 h 581"/>
              <a:gd name="T40" fmla="*/ 263 w 287"/>
              <a:gd name="T41" fmla="*/ 130 h 581"/>
              <a:gd name="T42" fmla="*/ 248 w 287"/>
              <a:gd name="T43" fmla="*/ 130 h 581"/>
              <a:gd name="T44" fmla="*/ 151 w 287"/>
              <a:gd name="T45" fmla="*/ 186 h 581"/>
              <a:gd name="T46" fmla="*/ 120 w 287"/>
              <a:gd name="T47" fmla="*/ 73 h 581"/>
              <a:gd name="T48" fmla="*/ 102 w 287"/>
              <a:gd name="T49" fmla="*/ 28 h 581"/>
              <a:gd name="T50" fmla="*/ 85 w 287"/>
              <a:gd name="T51" fmla="*/ 5 h 581"/>
              <a:gd name="T52" fmla="*/ 70 w 287"/>
              <a:gd name="T53" fmla="*/ 0 h 581"/>
              <a:gd name="T54" fmla="*/ 52 w 287"/>
              <a:gd name="T55" fmla="*/ 5 h 581"/>
              <a:gd name="T56" fmla="*/ 45 w 287"/>
              <a:gd name="T57" fmla="*/ 18 h 581"/>
              <a:gd name="T58" fmla="*/ 42 w 287"/>
              <a:gd name="T59" fmla="*/ 47 h 581"/>
              <a:gd name="T60" fmla="*/ 45 w 287"/>
              <a:gd name="T61" fmla="*/ 516 h 581"/>
              <a:gd name="T62" fmla="*/ 8 w 287"/>
              <a:gd name="T63" fmla="*/ 551 h 581"/>
              <a:gd name="T64" fmla="*/ 3 w 287"/>
              <a:gd name="T65" fmla="*/ 574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581">
                <a:moveTo>
                  <a:pt x="5" y="576"/>
                </a:moveTo>
                <a:lnTo>
                  <a:pt x="26" y="581"/>
                </a:lnTo>
                <a:lnTo>
                  <a:pt x="47" y="581"/>
                </a:lnTo>
                <a:lnTo>
                  <a:pt x="67" y="579"/>
                </a:lnTo>
                <a:lnTo>
                  <a:pt x="156" y="553"/>
                </a:lnTo>
                <a:lnTo>
                  <a:pt x="280" y="495"/>
                </a:lnTo>
                <a:lnTo>
                  <a:pt x="287" y="479"/>
                </a:lnTo>
                <a:lnTo>
                  <a:pt x="285" y="472"/>
                </a:lnTo>
                <a:lnTo>
                  <a:pt x="280" y="469"/>
                </a:lnTo>
                <a:lnTo>
                  <a:pt x="277" y="464"/>
                </a:lnTo>
                <a:lnTo>
                  <a:pt x="240" y="457"/>
                </a:lnTo>
                <a:lnTo>
                  <a:pt x="224" y="459"/>
                </a:lnTo>
                <a:lnTo>
                  <a:pt x="206" y="462"/>
                </a:lnTo>
                <a:lnTo>
                  <a:pt x="188" y="467"/>
                </a:lnTo>
                <a:lnTo>
                  <a:pt x="172" y="474"/>
                </a:lnTo>
                <a:lnTo>
                  <a:pt x="144" y="487"/>
                </a:lnTo>
                <a:lnTo>
                  <a:pt x="134" y="490"/>
                </a:lnTo>
                <a:lnTo>
                  <a:pt x="125" y="490"/>
                </a:lnTo>
                <a:lnTo>
                  <a:pt x="115" y="487"/>
                </a:lnTo>
                <a:lnTo>
                  <a:pt x="107" y="482"/>
                </a:lnTo>
                <a:lnTo>
                  <a:pt x="99" y="474"/>
                </a:lnTo>
                <a:lnTo>
                  <a:pt x="94" y="467"/>
                </a:lnTo>
                <a:lnTo>
                  <a:pt x="92" y="457"/>
                </a:lnTo>
                <a:lnTo>
                  <a:pt x="89" y="417"/>
                </a:lnTo>
                <a:lnTo>
                  <a:pt x="89" y="380"/>
                </a:lnTo>
                <a:lnTo>
                  <a:pt x="89" y="351"/>
                </a:lnTo>
                <a:lnTo>
                  <a:pt x="87" y="318"/>
                </a:lnTo>
                <a:lnTo>
                  <a:pt x="92" y="309"/>
                </a:lnTo>
                <a:lnTo>
                  <a:pt x="99" y="298"/>
                </a:lnTo>
                <a:lnTo>
                  <a:pt x="109" y="288"/>
                </a:lnTo>
                <a:lnTo>
                  <a:pt x="122" y="281"/>
                </a:lnTo>
                <a:lnTo>
                  <a:pt x="144" y="272"/>
                </a:lnTo>
                <a:lnTo>
                  <a:pt x="169" y="262"/>
                </a:lnTo>
                <a:lnTo>
                  <a:pt x="221" y="225"/>
                </a:lnTo>
                <a:lnTo>
                  <a:pt x="240" y="212"/>
                </a:lnTo>
                <a:lnTo>
                  <a:pt x="256" y="197"/>
                </a:lnTo>
                <a:lnTo>
                  <a:pt x="268" y="179"/>
                </a:lnTo>
                <a:lnTo>
                  <a:pt x="277" y="152"/>
                </a:lnTo>
                <a:lnTo>
                  <a:pt x="277" y="144"/>
                </a:lnTo>
                <a:lnTo>
                  <a:pt x="275" y="137"/>
                </a:lnTo>
                <a:lnTo>
                  <a:pt x="271" y="133"/>
                </a:lnTo>
                <a:lnTo>
                  <a:pt x="263" y="130"/>
                </a:lnTo>
                <a:lnTo>
                  <a:pt x="256" y="128"/>
                </a:lnTo>
                <a:lnTo>
                  <a:pt x="248" y="130"/>
                </a:lnTo>
                <a:lnTo>
                  <a:pt x="198" y="157"/>
                </a:lnTo>
                <a:lnTo>
                  <a:pt x="151" y="186"/>
                </a:lnTo>
                <a:lnTo>
                  <a:pt x="112" y="179"/>
                </a:lnTo>
                <a:lnTo>
                  <a:pt x="120" y="73"/>
                </a:lnTo>
                <a:lnTo>
                  <a:pt x="112" y="50"/>
                </a:lnTo>
                <a:lnTo>
                  <a:pt x="102" y="28"/>
                </a:lnTo>
                <a:lnTo>
                  <a:pt x="89" y="8"/>
                </a:lnTo>
                <a:lnTo>
                  <a:pt x="85" y="5"/>
                </a:lnTo>
                <a:lnTo>
                  <a:pt x="78" y="3"/>
                </a:lnTo>
                <a:lnTo>
                  <a:pt x="70" y="0"/>
                </a:lnTo>
                <a:lnTo>
                  <a:pt x="60" y="3"/>
                </a:lnTo>
                <a:lnTo>
                  <a:pt x="52" y="5"/>
                </a:lnTo>
                <a:lnTo>
                  <a:pt x="47" y="10"/>
                </a:lnTo>
                <a:lnTo>
                  <a:pt x="45" y="18"/>
                </a:lnTo>
                <a:lnTo>
                  <a:pt x="42" y="33"/>
                </a:lnTo>
                <a:lnTo>
                  <a:pt x="42" y="47"/>
                </a:lnTo>
                <a:lnTo>
                  <a:pt x="45" y="63"/>
                </a:lnTo>
                <a:lnTo>
                  <a:pt x="45" y="516"/>
                </a:lnTo>
                <a:lnTo>
                  <a:pt x="20" y="534"/>
                </a:lnTo>
                <a:lnTo>
                  <a:pt x="8" y="551"/>
                </a:lnTo>
                <a:lnTo>
                  <a:pt x="0" y="569"/>
                </a:lnTo>
                <a:lnTo>
                  <a:pt x="3" y="574"/>
                </a:lnTo>
                <a:lnTo>
                  <a:pt x="5" y="5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íṥḷïďé">
            <a:extLst>
              <a:ext uri="{FF2B5EF4-FFF2-40B4-BE49-F238E27FC236}">
                <a16:creationId xmlns:a16="http://schemas.microsoft.com/office/drawing/2014/main" xmlns="" id="{C08974A9-56EF-4DDD-919B-23EA5C539A99}"/>
              </a:ext>
            </a:extLst>
          </p:cNvPr>
          <p:cNvSpPr/>
          <p:nvPr/>
        </p:nvSpPr>
        <p:spPr bwMode="auto">
          <a:xfrm>
            <a:off x="1255430" y="3300874"/>
            <a:ext cx="33606" cy="193881"/>
          </a:xfrm>
          <a:custGeom>
            <a:avLst/>
            <a:gdLst>
              <a:gd name="T0" fmla="*/ 18 w 117"/>
              <a:gd name="T1" fmla="*/ 144 h 675"/>
              <a:gd name="T2" fmla="*/ 16 w 117"/>
              <a:gd name="T3" fmla="*/ 169 h 675"/>
              <a:gd name="T4" fmla="*/ 16 w 117"/>
              <a:gd name="T5" fmla="*/ 457 h 675"/>
              <a:gd name="T6" fmla="*/ 18 w 117"/>
              <a:gd name="T7" fmla="*/ 529 h 675"/>
              <a:gd name="T8" fmla="*/ 26 w 117"/>
              <a:gd name="T9" fmla="*/ 605 h 675"/>
              <a:gd name="T10" fmla="*/ 31 w 117"/>
              <a:gd name="T11" fmla="*/ 625 h 675"/>
              <a:gd name="T12" fmla="*/ 41 w 117"/>
              <a:gd name="T13" fmla="*/ 647 h 675"/>
              <a:gd name="T14" fmla="*/ 50 w 117"/>
              <a:gd name="T15" fmla="*/ 662 h 675"/>
              <a:gd name="T16" fmla="*/ 58 w 117"/>
              <a:gd name="T17" fmla="*/ 670 h 675"/>
              <a:gd name="T18" fmla="*/ 65 w 117"/>
              <a:gd name="T19" fmla="*/ 673 h 675"/>
              <a:gd name="T20" fmla="*/ 73 w 117"/>
              <a:gd name="T21" fmla="*/ 675 h 675"/>
              <a:gd name="T22" fmla="*/ 81 w 117"/>
              <a:gd name="T23" fmla="*/ 675 h 675"/>
              <a:gd name="T24" fmla="*/ 87 w 117"/>
              <a:gd name="T25" fmla="*/ 673 h 675"/>
              <a:gd name="T26" fmla="*/ 95 w 117"/>
              <a:gd name="T27" fmla="*/ 667 h 675"/>
              <a:gd name="T28" fmla="*/ 100 w 117"/>
              <a:gd name="T29" fmla="*/ 660 h 675"/>
              <a:gd name="T30" fmla="*/ 102 w 117"/>
              <a:gd name="T31" fmla="*/ 652 h 675"/>
              <a:gd name="T32" fmla="*/ 105 w 117"/>
              <a:gd name="T33" fmla="*/ 628 h 675"/>
              <a:gd name="T34" fmla="*/ 102 w 117"/>
              <a:gd name="T35" fmla="*/ 600 h 675"/>
              <a:gd name="T36" fmla="*/ 89 w 117"/>
              <a:gd name="T37" fmla="*/ 541 h 675"/>
              <a:gd name="T38" fmla="*/ 83 w 117"/>
              <a:gd name="T39" fmla="*/ 481 h 675"/>
              <a:gd name="T40" fmla="*/ 78 w 117"/>
              <a:gd name="T41" fmla="*/ 419 h 675"/>
              <a:gd name="T42" fmla="*/ 75 w 117"/>
              <a:gd name="T43" fmla="*/ 360 h 675"/>
              <a:gd name="T44" fmla="*/ 78 w 117"/>
              <a:gd name="T45" fmla="*/ 300 h 675"/>
              <a:gd name="T46" fmla="*/ 81 w 117"/>
              <a:gd name="T47" fmla="*/ 238 h 675"/>
              <a:gd name="T48" fmla="*/ 87 w 117"/>
              <a:gd name="T49" fmla="*/ 179 h 675"/>
              <a:gd name="T50" fmla="*/ 100 w 117"/>
              <a:gd name="T51" fmla="*/ 119 h 675"/>
              <a:gd name="T52" fmla="*/ 107 w 117"/>
              <a:gd name="T53" fmla="*/ 109 h 675"/>
              <a:gd name="T54" fmla="*/ 112 w 117"/>
              <a:gd name="T55" fmla="*/ 94 h 675"/>
              <a:gd name="T56" fmla="*/ 115 w 117"/>
              <a:gd name="T57" fmla="*/ 82 h 675"/>
              <a:gd name="T58" fmla="*/ 117 w 117"/>
              <a:gd name="T59" fmla="*/ 70 h 675"/>
              <a:gd name="T60" fmla="*/ 112 w 117"/>
              <a:gd name="T61" fmla="*/ 54 h 675"/>
              <a:gd name="T62" fmla="*/ 107 w 117"/>
              <a:gd name="T63" fmla="*/ 42 h 675"/>
              <a:gd name="T64" fmla="*/ 100 w 117"/>
              <a:gd name="T65" fmla="*/ 35 h 675"/>
              <a:gd name="T66" fmla="*/ 89 w 117"/>
              <a:gd name="T67" fmla="*/ 25 h 675"/>
              <a:gd name="T68" fmla="*/ 78 w 117"/>
              <a:gd name="T69" fmla="*/ 17 h 675"/>
              <a:gd name="T70" fmla="*/ 36 w 117"/>
              <a:gd name="T71" fmla="*/ 0 h 675"/>
              <a:gd name="T72" fmla="*/ 18 w 117"/>
              <a:gd name="T73" fmla="*/ 0 h 675"/>
              <a:gd name="T74" fmla="*/ 11 w 117"/>
              <a:gd name="T75" fmla="*/ 5 h 675"/>
              <a:gd name="T76" fmla="*/ 3 w 117"/>
              <a:gd name="T77" fmla="*/ 12 h 675"/>
              <a:gd name="T78" fmla="*/ 0 w 117"/>
              <a:gd name="T79" fmla="*/ 20 h 675"/>
              <a:gd name="T80" fmla="*/ 0 w 117"/>
              <a:gd name="T81" fmla="*/ 30 h 675"/>
              <a:gd name="T82" fmla="*/ 13 w 117"/>
              <a:gd name="T83" fmla="*/ 96 h 675"/>
              <a:gd name="T84" fmla="*/ 18 w 117"/>
              <a:gd name="T85" fmla="*/ 144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675">
                <a:moveTo>
                  <a:pt x="18" y="144"/>
                </a:moveTo>
                <a:lnTo>
                  <a:pt x="16" y="169"/>
                </a:lnTo>
                <a:lnTo>
                  <a:pt x="16" y="457"/>
                </a:lnTo>
                <a:lnTo>
                  <a:pt x="18" y="529"/>
                </a:lnTo>
                <a:lnTo>
                  <a:pt x="26" y="605"/>
                </a:lnTo>
                <a:lnTo>
                  <a:pt x="31" y="625"/>
                </a:lnTo>
                <a:lnTo>
                  <a:pt x="41" y="647"/>
                </a:lnTo>
                <a:lnTo>
                  <a:pt x="50" y="662"/>
                </a:lnTo>
                <a:lnTo>
                  <a:pt x="58" y="670"/>
                </a:lnTo>
                <a:lnTo>
                  <a:pt x="65" y="673"/>
                </a:lnTo>
                <a:lnTo>
                  <a:pt x="73" y="675"/>
                </a:lnTo>
                <a:lnTo>
                  <a:pt x="81" y="675"/>
                </a:lnTo>
                <a:lnTo>
                  <a:pt x="87" y="673"/>
                </a:lnTo>
                <a:lnTo>
                  <a:pt x="95" y="667"/>
                </a:lnTo>
                <a:lnTo>
                  <a:pt x="100" y="660"/>
                </a:lnTo>
                <a:lnTo>
                  <a:pt x="102" y="652"/>
                </a:lnTo>
                <a:lnTo>
                  <a:pt x="105" y="628"/>
                </a:lnTo>
                <a:lnTo>
                  <a:pt x="102" y="600"/>
                </a:lnTo>
                <a:lnTo>
                  <a:pt x="89" y="541"/>
                </a:lnTo>
                <a:lnTo>
                  <a:pt x="83" y="481"/>
                </a:lnTo>
                <a:lnTo>
                  <a:pt x="78" y="419"/>
                </a:lnTo>
                <a:lnTo>
                  <a:pt x="75" y="360"/>
                </a:lnTo>
                <a:lnTo>
                  <a:pt x="78" y="300"/>
                </a:lnTo>
                <a:lnTo>
                  <a:pt x="81" y="238"/>
                </a:lnTo>
                <a:lnTo>
                  <a:pt x="87" y="179"/>
                </a:lnTo>
                <a:lnTo>
                  <a:pt x="100" y="119"/>
                </a:lnTo>
                <a:lnTo>
                  <a:pt x="107" y="109"/>
                </a:lnTo>
                <a:lnTo>
                  <a:pt x="112" y="94"/>
                </a:lnTo>
                <a:lnTo>
                  <a:pt x="115" y="82"/>
                </a:lnTo>
                <a:lnTo>
                  <a:pt x="117" y="70"/>
                </a:lnTo>
                <a:lnTo>
                  <a:pt x="112" y="54"/>
                </a:lnTo>
                <a:lnTo>
                  <a:pt x="107" y="42"/>
                </a:lnTo>
                <a:lnTo>
                  <a:pt x="100" y="35"/>
                </a:lnTo>
                <a:lnTo>
                  <a:pt x="89" y="25"/>
                </a:lnTo>
                <a:lnTo>
                  <a:pt x="78" y="17"/>
                </a:lnTo>
                <a:lnTo>
                  <a:pt x="36" y="0"/>
                </a:lnTo>
                <a:lnTo>
                  <a:pt x="18" y="0"/>
                </a:lnTo>
                <a:lnTo>
                  <a:pt x="11" y="5"/>
                </a:lnTo>
                <a:lnTo>
                  <a:pt x="3" y="12"/>
                </a:lnTo>
                <a:lnTo>
                  <a:pt x="0" y="20"/>
                </a:lnTo>
                <a:lnTo>
                  <a:pt x="0" y="30"/>
                </a:lnTo>
                <a:lnTo>
                  <a:pt x="13" y="96"/>
                </a:lnTo>
                <a:lnTo>
                  <a:pt x="18"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iŝḻíďè">
            <a:extLst>
              <a:ext uri="{FF2B5EF4-FFF2-40B4-BE49-F238E27FC236}">
                <a16:creationId xmlns:a16="http://schemas.microsoft.com/office/drawing/2014/main" xmlns="" id="{DECC053E-B09D-4197-A1B7-75F1A1C2D4A1}"/>
              </a:ext>
            </a:extLst>
          </p:cNvPr>
          <p:cNvSpPr/>
          <p:nvPr/>
        </p:nvSpPr>
        <p:spPr bwMode="auto">
          <a:xfrm>
            <a:off x="1205164" y="3425532"/>
            <a:ext cx="49691" cy="101967"/>
          </a:xfrm>
          <a:custGeom>
            <a:avLst/>
            <a:gdLst>
              <a:gd name="T0" fmla="*/ 18 w 173"/>
              <a:gd name="T1" fmla="*/ 330 h 355"/>
              <a:gd name="T2" fmla="*/ 34 w 173"/>
              <a:gd name="T3" fmla="*/ 348 h 355"/>
              <a:gd name="T4" fmla="*/ 44 w 173"/>
              <a:gd name="T5" fmla="*/ 352 h 355"/>
              <a:gd name="T6" fmla="*/ 57 w 173"/>
              <a:gd name="T7" fmla="*/ 355 h 355"/>
              <a:gd name="T8" fmla="*/ 70 w 173"/>
              <a:gd name="T9" fmla="*/ 355 h 355"/>
              <a:gd name="T10" fmla="*/ 81 w 173"/>
              <a:gd name="T11" fmla="*/ 352 h 355"/>
              <a:gd name="T12" fmla="*/ 94 w 173"/>
              <a:gd name="T13" fmla="*/ 348 h 355"/>
              <a:gd name="T14" fmla="*/ 104 w 173"/>
              <a:gd name="T15" fmla="*/ 341 h 355"/>
              <a:gd name="T16" fmla="*/ 112 w 173"/>
              <a:gd name="T17" fmla="*/ 330 h 355"/>
              <a:gd name="T18" fmla="*/ 117 w 173"/>
              <a:gd name="T19" fmla="*/ 320 h 355"/>
              <a:gd name="T20" fmla="*/ 128 w 173"/>
              <a:gd name="T21" fmla="*/ 286 h 355"/>
              <a:gd name="T22" fmla="*/ 136 w 173"/>
              <a:gd name="T23" fmla="*/ 251 h 355"/>
              <a:gd name="T24" fmla="*/ 173 w 173"/>
              <a:gd name="T25" fmla="*/ 132 h 355"/>
              <a:gd name="T26" fmla="*/ 170 w 173"/>
              <a:gd name="T27" fmla="*/ 129 h 355"/>
              <a:gd name="T28" fmla="*/ 167 w 173"/>
              <a:gd name="T29" fmla="*/ 129 h 355"/>
              <a:gd name="T30" fmla="*/ 161 w 173"/>
              <a:gd name="T31" fmla="*/ 134 h 355"/>
              <a:gd name="T32" fmla="*/ 159 w 173"/>
              <a:gd name="T33" fmla="*/ 139 h 355"/>
              <a:gd name="T34" fmla="*/ 154 w 173"/>
              <a:gd name="T35" fmla="*/ 144 h 355"/>
              <a:gd name="T36" fmla="*/ 149 w 173"/>
              <a:gd name="T37" fmla="*/ 144 h 355"/>
              <a:gd name="T38" fmla="*/ 141 w 173"/>
              <a:gd name="T39" fmla="*/ 139 h 355"/>
              <a:gd name="T40" fmla="*/ 117 w 173"/>
              <a:gd name="T41" fmla="*/ 50 h 355"/>
              <a:gd name="T42" fmla="*/ 84 w 173"/>
              <a:gd name="T43" fmla="*/ 8 h 355"/>
              <a:gd name="T44" fmla="*/ 60 w 173"/>
              <a:gd name="T45" fmla="*/ 0 h 355"/>
              <a:gd name="T46" fmla="*/ 55 w 173"/>
              <a:gd name="T47" fmla="*/ 72 h 355"/>
              <a:gd name="T48" fmla="*/ 50 w 173"/>
              <a:gd name="T49" fmla="*/ 110 h 355"/>
              <a:gd name="T50" fmla="*/ 39 w 173"/>
              <a:gd name="T51" fmla="*/ 144 h 355"/>
              <a:gd name="T52" fmla="*/ 30 w 173"/>
              <a:gd name="T53" fmla="*/ 181 h 355"/>
              <a:gd name="T54" fmla="*/ 18 w 173"/>
              <a:gd name="T55" fmla="*/ 216 h 355"/>
              <a:gd name="T56" fmla="*/ 3 w 173"/>
              <a:gd name="T57" fmla="*/ 246 h 355"/>
              <a:gd name="T58" fmla="*/ 0 w 173"/>
              <a:gd name="T59" fmla="*/ 281 h 355"/>
              <a:gd name="T60" fmla="*/ 10 w 173"/>
              <a:gd name="T61" fmla="*/ 315 h 355"/>
              <a:gd name="T62" fmla="*/ 18 w 173"/>
              <a:gd name="T63" fmla="*/ 33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355">
                <a:moveTo>
                  <a:pt x="18" y="330"/>
                </a:moveTo>
                <a:lnTo>
                  <a:pt x="34" y="348"/>
                </a:lnTo>
                <a:lnTo>
                  <a:pt x="44" y="352"/>
                </a:lnTo>
                <a:lnTo>
                  <a:pt x="57" y="355"/>
                </a:lnTo>
                <a:lnTo>
                  <a:pt x="70" y="355"/>
                </a:lnTo>
                <a:lnTo>
                  <a:pt x="81" y="352"/>
                </a:lnTo>
                <a:lnTo>
                  <a:pt x="94" y="348"/>
                </a:lnTo>
                <a:lnTo>
                  <a:pt x="104" y="341"/>
                </a:lnTo>
                <a:lnTo>
                  <a:pt x="112" y="330"/>
                </a:lnTo>
                <a:lnTo>
                  <a:pt x="117" y="320"/>
                </a:lnTo>
                <a:lnTo>
                  <a:pt x="128" y="286"/>
                </a:lnTo>
                <a:lnTo>
                  <a:pt x="136" y="251"/>
                </a:lnTo>
                <a:lnTo>
                  <a:pt x="173" y="132"/>
                </a:lnTo>
                <a:lnTo>
                  <a:pt x="170" y="129"/>
                </a:lnTo>
                <a:lnTo>
                  <a:pt x="167" y="129"/>
                </a:lnTo>
                <a:lnTo>
                  <a:pt x="161" y="134"/>
                </a:lnTo>
                <a:lnTo>
                  <a:pt x="159" y="139"/>
                </a:lnTo>
                <a:lnTo>
                  <a:pt x="154" y="144"/>
                </a:lnTo>
                <a:lnTo>
                  <a:pt x="149" y="144"/>
                </a:lnTo>
                <a:lnTo>
                  <a:pt x="141" y="139"/>
                </a:lnTo>
                <a:lnTo>
                  <a:pt x="117" y="50"/>
                </a:lnTo>
                <a:lnTo>
                  <a:pt x="84" y="8"/>
                </a:lnTo>
                <a:lnTo>
                  <a:pt x="60" y="0"/>
                </a:lnTo>
                <a:lnTo>
                  <a:pt x="55" y="72"/>
                </a:lnTo>
                <a:lnTo>
                  <a:pt x="50" y="110"/>
                </a:lnTo>
                <a:lnTo>
                  <a:pt x="39" y="144"/>
                </a:lnTo>
                <a:lnTo>
                  <a:pt x="30" y="181"/>
                </a:lnTo>
                <a:lnTo>
                  <a:pt x="18" y="216"/>
                </a:lnTo>
                <a:lnTo>
                  <a:pt x="3" y="246"/>
                </a:lnTo>
                <a:lnTo>
                  <a:pt x="0" y="281"/>
                </a:lnTo>
                <a:lnTo>
                  <a:pt x="10" y="315"/>
                </a:lnTo>
                <a:lnTo>
                  <a:pt x="18"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ïṩľiďê">
            <a:extLst>
              <a:ext uri="{FF2B5EF4-FFF2-40B4-BE49-F238E27FC236}">
                <a16:creationId xmlns:a16="http://schemas.microsoft.com/office/drawing/2014/main" xmlns="" id="{C424C30D-928D-4B3A-99DA-6EF2DBF0AC3B}"/>
              </a:ext>
            </a:extLst>
          </p:cNvPr>
          <p:cNvSpPr/>
          <p:nvPr/>
        </p:nvSpPr>
        <p:spPr bwMode="auto">
          <a:xfrm>
            <a:off x="1215505" y="3554212"/>
            <a:ext cx="26138" cy="40787"/>
          </a:xfrm>
          <a:custGeom>
            <a:avLst/>
            <a:gdLst>
              <a:gd name="T0" fmla="*/ 67 w 72"/>
              <a:gd name="T1" fmla="*/ 59 h 112"/>
              <a:gd name="T2" fmla="*/ 60 w 72"/>
              <a:gd name="T3" fmla="*/ 53 h 112"/>
              <a:gd name="T4" fmla="*/ 57 w 72"/>
              <a:gd name="T5" fmla="*/ 51 h 112"/>
              <a:gd name="T6" fmla="*/ 58 w 72"/>
              <a:gd name="T7" fmla="*/ 51 h 112"/>
              <a:gd name="T8" fmla="*/ 62 w 72"/>
              <a:gd name="T9" fmla="*/ 45 h 112"/>
              <a:gd name="T10" fmla="*/ 62 w 72"/>
              <a:gd name="T11" fmla="*/ 45 h 112"/>
              <a:gd name="T12" fmla="*/ 65 w 72"/>
              <a:gd name="T13" fmla="*/ 39 h 112"/>
              <a:gd name="T14" fmla="*/ 66 w 72"/>
              <a:gd name="T15" fmla="*/ 31 h 112"/>
              <a:gd name="T16" fmla="*/ 63 w 72"/>
              <a:gd name="T17" fmla="*/ 17 h 112"/>
              <a:gd name="T18" fmla="*/ 55 w 72"/>
              <a:gd name="T19" fmla="*/ 7 h 112"/>
              <a:gd name="T20" fmla="*/ 42 w 72"/>
              <a:gd name="T21" fmla="*/ 1 h 112"/>
              <a:gd name="T22" fmla="*/ 25 w 72"/>
              <a:gd name="T23" fmla="*/ 0 h 112"/>
              <a:gd name="T24" fmla="*/ 0 w 72"/>
              <a:gd name="T25" fmla="*/ 0 h 112"/>
              <a:gd name="T26" fmla="*/ 0 w 72"/>
              <a:gd name="T27" fmla="*/ 112 h 112"/>
              <a:gd name="T28" fmla="*/ 29 w 72"/>
              <a:gd name="T29" fmla="*/ 112 h 112"/>
              <a:gd name="T30" fmla="*/ 47 w 72"/>
              <a:gd name="T31" fmla="*/ 110 h 112"/>
              <a:gd name="T32" fmla="*/ 61 w 72"/>
              <a:gd name="T33" fmla="*/ 103 h 112"/>
              <a:gd name="T34" fmla="*/ 69 w 72"/>
              <a:gd name="T35" fmla="*/ 92 h 112"/>
              <a:gd name="T36" fmla="*/ 72 w 72"/>
              <a:gd name="T37" fmla="*/ 77 h 112"/>
              <a:gd name="T38" fmla="*/ 71 w 72"/>
              <a:gd name="T39" fmla="*/ 68 h 112"/>
              <a:gd name="T40" fmla="*/ 67 w 72"/>
              <a:gd name="T41" fmla="*/ 59 h 112"/>
              <a:gd name="T42" fmla="*/ 18 w 72"/>
              <a:gd name="T43" fmla="*/ 17 h 112"/>
              <a:gd name="T44" fmla="*/ 24 w 72"/>
              <a:gd name="T45" fmla="*/ 17 h 112"/>
              <a:gd name="T46" fmla="*/ 35 w 72"/>
              <a:gd name="T47" fmla="*/ 18 h 112"/>
              <a:gd name="T48" fmla="*/ 42 w 72"/>
              <a:gd name="T49" fmla="*/ 21 h 112"/>
              <a:gd name="T50" fmla="*/ 42 w 72"/>
              <a:gd name="T51" fmla="*/ 21 h 112"/>
              <a:gd name="T52" fmla="*/ 46 w 72"/>
              <a:gd name="T53" fmla="*/ 24 h 112"/>
              <a:gd name="T54" fmla="*/ 46 w 72"/>
              <a:gd name="T55" fmla="*/ 24 h 112"/>
              <a:gd name="T56" fmla="*/ 47 w 72"/>
              <a:gd name="T57" fmla="*/ 31 h 112"/>
              <a:gd name="T58" fmla="*/ 46 w 72"/>
              <a:gd name="T59" fmla="*/ 37 h 112"/>
              <a:gd name="T60" fmla="*/ 42 w 72"/>
              <a:gd name="T61" fmla="*/ 41 h 112"/>
              <a:gd name="T62" fmla="*/ 42 w 72"/>
              <a:gd name="T63" fmla="*/ 41 h 112"/>
              <a:gd name="T64" fmla="*/ 21 w 72"/>
              <a:gd name="T65" fmla="*/ 45 h 112"/>
              <a:gd name="T66" fmla="*/ 18 w 72"/>
              <a:gd name="T67" fmla="*/ 45 h 112"/>
              <a:gd name="T68" fmla="*/ 18 w 72"/>
              <a:gd name="T69" fmla="*/ 17 h 112"/>
              <a:gd name="T70" fmla="*/ 52 w 72"/>
              <a:gd name="T71" fmla="*/ 86 h 112"/>
              <a:gd name="T72" fmla="*/ 48 w 72"/>
              <a:gd name="T73" fmla="*/ 90 h 112"/>
              <a:gd name="T74" fmla="*/ 41 w 72"/>
              <a:gd name="T75" fmla="*/ 93 h 112"/>
              <a:gd name="T76" fmla="*/ 30 w 72"/>
              <a:gd name="T77" fmla="*/ 94 h 112"/>
              <a:gd name="T78" fmla="*/ 18 w 72"/>
              <a:gd name="T79" fmla="*/ 94 h 112"/>
              <a:gd name="T80" fmla="*/ 18 w 72"/>
              <a:gd name="T81" fmla="*/ 62 h 112"/>
              <a:gd name="T82" fmla="*/ 30 w 72"/>
              <a:gd name="T83" fmla="*/ 62 h 112"/>
              <a:gd name="T84" fmla="*/ 41 w 72"/>
              <a:gd name="T85" fmla="*/ 63 h 112"/>
              <a:gd name="T86" fmla="*/ 48 w 72"/>
              <a:gd name="T87" fmla="*/ 66 h 112"/>
              <a:gd name="T88" fmla="*/ 52 w 72"/>
              <a:gd name="T89" fmla="*/ 71 h 112"/>
              <a:gd name="T90" fmla="*/ 52 w 72"/>
              <a:gd name="T91" fmla="*/ 71 h 112"/>
              <a:gd name="T92" fmla="*/ 53 w 72"/>
              <a:gd name="T93" fmla="*/ 78 h 112"/>
              <a:gd name="T94" fmla="*/ 52 w 72"/>
              <a:gd name="T95" fmla="*/ 8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2">
                <a:moveTo>
                  <a:pt x="67" y="59"/>
                </a:moveTo>
                <a:cubicBezTo>
                  <a:pt x="65" y="57"/>
                  <a:pt x="63" y="55"/>
                  <a:pt x="60" y="53"/>
                </a:cubicBezTo>
                <a:cubicBezTo>
                  <a:pt x="59" y="52"/>
                  <a:pt x="58" y="52"/>
                  <a:pt x="57" y="51"/>
                </a:cubicBezTo>
                <a:cubicBezTo>
                  <a:pt x="57" y="51"/>
                  <a:pt x="57" y="51"/>
                  <a:pt x="58" y="51"/>
                </a:cubicBezTo>
                <a:cubicBezTo>
                  <a:pt x="59" y="49"/>
                  <a:pt x="61" y="47"/>
                  <a:pt x="62" y="45"/>
                </a:cubicBezTo>
                <a:cubicBezTo>
                  <a:pt x="62" y="45"/>
                  <a:pt x="62" y="45"/>
                  <a:pt x="62" y="45"/>
                </a:cubicBezTo>
                <a:cubicBezTo>
                  <a:pt x="63" y="43"/>
                  <a:pt x="64" y="41"/>
                  <a:pt x="65" y="39"/>
                </a:cubicBezTo>
                <a:cubicBezTo>
                  <a:pt x="65" y="36"/>
                  <a:pt x="66" y="34"/>
                  <a:pt x="66" y="31"/>
                </a:cubicBezTo>
                <a:cubicBezTo>
                  <a:pt x="66" y="26"/>
                  <a:pt x="65" y="21"/>
                  <a:pt x="63" y="17"/>
                </a:cubicBezTo>
                <a:cubicBezTo>
                  <a:pt x="61" y="13"/>
                  <a:pt x="59" y="10"/>
                  <a:pt x="55" y="7"/>
                </a:cubicBezTo>
                <a:cubicBezTo>
                  <a:pt x="52" y="5"/>
                  <a:pt x="47" y="3"/>
                  <a:pt x="42" y="1"/>
                </a:cubicBezTo>
                <a:cubicBezTo>
                  <a:pt x="37" y="0"/>
                  <a:pt x="31" y="0"/>
                  <a:pt x="25" y="0"/>
                </a:cubicBezTo>
                <a:cubicBezTo>
                  <a:pt x="0" y="0"/>
                  <a:pt x="0" y="0"/>
                  <a:pt x="0" y="0"/>
                </a:cubicBezTo>
                <a:cubicBezTo>
                  <a:pt x="0" y="112"/>
                  <a:pt x="0" y="112"/>
                  <a:pt x="0" y="112"/>
                </a:cubicBezTo>
                <a:cubicBezTo>
                  <a:pt x="29" y="112"/>
                  <a:pt x="29" y="112"/>
                  <a:pt x="29" y="112"/>
                </a:cubicBezTo>
                <a:cubicBezTo>
                  <a:pt x="36" y="112"/>
                  <a:pt x="42" y="111"/>
                  <a:pt x="47" y="110"/>
                </a:cubicBezTo>
                <a:cubicBezTo>
                  <a:pt x="53" y="108"/>
                  <a:pt x="57" y="106"/>
                  <a:pt x="61" y="103"/>
                </a:cubicBezTo>
                <a:cubicBezTo>
                  <a:pt x="65" y="101"/>
                  <a:pt x="67" y="97"/>
                  <a:pt x="69" y="92"/>
                </a:cubicBezTo>
                <a:cubicBezTo>
                  <a:pt x="71" y="88"/>
                  <a:pt x="72" y="83"/>
                  <a:pt x="72" y="77"/>
                </a:cubicBezTo>
                <a:cubicBezTo>
                  <a:pt x="72" y="74"/>
                  <a:pt x="71" y="71"/>
                  <a:pt x="71" y="68"/>
                </a:cubicBezTo>
                <a:cubicBezTo>
                  <a:pt x="70" y="65"/>
                  <a:pt x="68" y="62"/>
                  <a:pt x="67" y="59"/>
                </a:cubicBezTo>
                <a:close/>
                <a:moveTo>
                  <a:pt x="18" y="17"/>
                </a:moveTo>
                <a:cubicBezTo>
                  <a:pt x="24" y="17"/>
                  <a:pt x="24" y="17"/>
                  <a:pt x="24" y="17"/>
                </a:cubicBezTo>
                <a:cubicBezTo>
                  <a:pt x="28" y="17"/>
                  <a:pt x="32" y="17"/>
                  <a:pt x="35" y="18"/>
                </a:cubicBezTo>
                <a:cubicBezTo>
                  <a:pt x="38" y="19"/>
                  <a:pt x="40" y="19"/>
                  <a:pt x="42" y="21"/>
                </a:cubicBezTo>
                <a:cubicBezTo>
                  <a:pt x="42" y="21"/>
                  <a:pt x="42" y="21"/>
                  <a:pt x="42" y="21"/>
                </a:cubicBezTo>
                <a:cubicBezTo>
                  <a:pt x="44" y="22"/>
                  <a:pt x="45" y="23"/>
                  <a:pt x="46" y="24"/>
                </a:cubicBezTo>
                <a:cubicBezTo>
                  <a:pt x="46" y="24"/>
                  <a:pt x="46" y="24"/>
                  <a:pt x="46" y="24"/>
                </a:cubicBezTo>
                <a:cubicBezTo>
                  <a:pt x="47" y="26"/>
                  <a:pt x="47" y="28"/>
                  <a:pt x="47" y="31"/>
                </a:cubicBezTo>
                <a:cubicBezTo>
                  <a:pt x="47" y="33"/>
                  <a:pt x="46" y="35"/>
                  <a:pt x="46" y="37"/>
                </a:cubicBezTo>
                <a:cubicBezTo>
                  <a:pt x="45" y="39"/>
                  <a:pt x="44" y="40"/>
                  <a:pt x="42" y="41"/>
                </a:cubicBezTo>
                <a:cubicBezTo>
                  <a:pt x="42" y="41"/>
                  <a:pt x="42" y="41"/>
                  <a:pt x="42" y="41"/>
                </a:cubicBezTo>
                <a:cubicBezTo>
                  <a:pt x="38" y="44"/>
                  <a:pt x="31" y="45"/>
                  <a:pt x="21" y="45"/>
                </a:cubicBezTo>
                <a:cubicBezTo>
                  <a:pt x="18" y="45"/>
                  <a:pt x="18" y="45"/>
                  <a:pt x="18" y="45"/>
                </a:cubicBezTo>
                <a:lnTo>
                  <a:pt x="18" y="17"/>
                </a:lnTo>
                <a:close/>
                <a:moveTo>
                  <a:pt x="52" y="86"/>
                </a:moveTo>
                <a:cubicBezTo>
                  <a:pt x="51" y="88"/>
                  <a:pt x="50" y="89"/>
                  <a:pt x="48" y="90"/>
                </a:cubicBezTo>
                <a:cubicBezTo>
                  <a:pt x="46" y="92"/>
                  <a:pt x="44" y="93"/>
                  <a:pt x="41" y="93"/>
                </a:cubicBezTo>
                <a:cubicBezTo>
                  <a:pt x="38" y="94"/>
                  <a:pt x="34" y="94"/>
                  <a:pt x="30" y="94"/>
                </a:cubicBezTo>
                <a:cubicBezTo>
                  <a:pt x="18" y="94"/>
                  <a:pt x="18" y="94"/>
                  <a:pt x="18" y="94"/>
                </a:cubicBezTo>
                <a:cubicBezTo>
                  <a:pt x="18" y="62"/>
                  <a:pt x="18" y="62"/>
                  <a:pt x="18" y="62"/>
                </a:cubicBezTo>
                <a:cubicBezTo>
                  <a:pt x="30" y="62"/>
                  <a:pt x="30" y="62"/>
                  <a:pt x="30" y="62"/>
                </a:cubicBezTo>
                <a:cubicBezTo>
                  <a:pt x="34" y="62"/>
                  <a:pt x="38" y="63"/>
                  <a:pt x="41" y="63"/>
                </a:cubicBezTo>
                <a:cubicBezTo>
                  <a:pt x="44" y="64"/>
                  <a:pt x="46" y="65"/>
                  <a:pt x="48" y="66"/>
                </a:cubicBezTo>
                <a:cubicBezTo>
                  <a:pt x="50" y="68"/>
                  <a:pt x="51" y="69"/>
                  <a:pt x="52" y="71"/>
                </a:cubicBezTo>
                <a:cubicBezTo>
                  <a:pt x="52" y="71"/>
                  <a:pt x="52" y="71"/>
                  <a:pt x="52" y="71"/>
                </a:cubicBezTo>
                <a:cubicBezTo>
                  <a:pt x="53" y="73"/>
                  <a:pt x="53" y="76"/>
                  <a:pt x="53" y="78"/>
                </a:cubicBezTo>
                <a:cubicBezTo>
                  <a:pt x="53" y="81"/>
                  <a:pt x="53" y="84"/>
                  <a:pt x="5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iṧlîḑê">
            <a:extLst>
              <a:ext uri="{FF2B5EF4-FFF2-40B4-BE49-F238E27FC236}">
                <a16:creationId xmlns:a16="http://schemas.microsoft.com/office/drawing/2014/main" xmlns="" id="{4CA213EF-E6E5-48F2-B86F-18AC1AD71D0E}"/>
              </a:ext>
            </a:extLst>
          </p:cNvPr>
          <p:cNvSpPr/>
          <p:nvPr/>
        </p:nvSpPr>
        <p:spPr bwMode="auto">
          <a:xfrm>
            <a:off x="1257153" y="3562542"/>
            <a:ext cx="35042" cy="33319"/>
          </a:xfrm>
          <a:custGeom>
            <a:avLst/>
            <a:gdLst>
              <a:gd name="T0" fmla="*/ 67 w 96"/>
              <a:gd name="T1" fmla="*/ 3 h 91"/>
              <a:gd name="T2" fmla="*/ 49 w 96"/>
              <a:gd name="T3" fmla="*/ 0 h 91"/>
              <a:gd name="T4" fmla="*/ 29 w 96"/>
              <a:gd name="T5" fmla="*/ 3 h 91"/>
              <a:gd name="T6" fmla="*/ 14 w 96"/>
              <a:gd name="T7" fmla="*/ 13 h 91"/>
              <a:gd name="T8" fmla="*/ 3 w 96"/>
              <a:gd name="T9" fmla="*/ 27 h 91"/>
              <a:gd name="T10" fmla="*/ 0 w 96"/>
              <a:gd name="T11" fmla="*/ 45 h 91"/>
              <a:gd name="T12" fmla="*/ 3 w 96"/>
              <a:gd name="T13" fmla="*/ 63 h 91"/>
              <a:gd name="T14" fmla="*/ 14 w 96"/>
              <a:gd name="T15" fmla="*/ 78 h 91"/>
              <a:gd name="T16" fmla="*/ 29 w 96"/>
              <a:gd name="T17" fmla="*/ 88 h 91"/>
              <a:gd name="T18" fmla="*/ 48 w 96"/>
              <a:gd name="T19" fmla="*/ 91 h 91"/>
              <a:gd name="T20" fmla="*/ 62 w 96"/>
              <a:gd name="T21" fmla="*/ 89 h 91"/>
              <a:gd name="T22" fmla="*/ 75 w 96"/>
              <a:gd name="T23" fmla="*/ 83 h 91"/>
              <a:gd name="T24" fmla="*/ 75 w 96"/>
              <a:gd name="T25" fmla="*/ 83 h 91"/>
              <a:gd name="T26" fmla="*/ 85 w 96"/>
              <a:gd name="T27" fmla="*/ 74 h 91"/>
              <a:gd name="T28" fmla="*/ 93 w 96"/>
              <a:gd name="T29" fmla="*/ 62 h 91"/>
              <a:gd name="T30" fmla="*/ 95 w 96"/>
              <a:gd name="T31" fmla="*/ 56 h 91"/>
              <a:gd name="T32" fmla="*/ 75 w 96"/>
              <a:gd name="T33" fmla="*/ 56 h 91"/>
              <a:gd name="T34" fmla="*/ 74 w 96"/>
              <a:gd name="T35" fmla="*/ 58 h 91"/>
              <a:gd name="T36" fmla="*/ 69 w 96"/>
              <a:gd name="T37" fmla="*/ 65 h 91"/>
              <a:gd name="T38" fmla="*/ 63 w 96"/>
              <a:gd name="T39" fmla="*/ 70 h 91"/>
              <a:gd name="T40" fmla="*/ 63 w 96"/>
              <a:gd name="T41" fmla="*/ 70 h 91"/>
              <a:gd name="T42" fmla="*/ 56 w 96"/>
              <a:gd name="T43" fmla="*/ 73 h 91"/>
              <a:gd name="T44" fmla="*/ 48 w 96"/>
              <a:gd name="T45" fmla="*/ 74 h 91"/>
              <a:gd name="T46" fmla="*/ 36 w 96"/>
              <a:gd name="T47" fmla="*/ 72 h 91"/>
              <a:gd name="T48" fmla="*/ 27 w 96"/>
              <a:gd name="T49" fmla="*/ 67 h 91"/>
              <a:gd name="T50" fmla="*/ 21 w 96"/>
              <a:gd name="T51" fmla="*/ 59 h 91"/>
              <a:gd name="T52" fmla="*/ 19 w 96"/>
              <a:gd name="T53" fmla="*/ 52 h 91"/>
              <a:gd name="T54" fmla="*/ 96 w 96"/>
              <a:gd name="T55" fmla="*/ 52 h 91"/>
              <a:gd name="T56" fmla="*/ 96 w 96"/>
              <a:gd name="T57" fmla="*/ 48 h 91"/>
              <a:gd name="T58" fmla="*/ 83 w 96"/>
              <a:gd name="T59" fmla="*/ 13 h 91"/>
              <a:gd name="T60" fmla="*/ 67 w 96"/>
              <a:gd name="T61" fmla="*/ 3 h 91"/>
              <a:gd name="T62" fmla="*/ 20 w 96"/>
              <a:gd name="T63" fmla="*/ 36 h 91"/>
              <a:gd name="T64" fmla="*/ 22 w 96"/>
              <a:gd name="T65" fmla="*/ 31 h 91"/>
              <a:gd name="T66" fmla="*/ 28 w 96"/>
              <a:gd name="T67" fmla="*/ 23 h 91"/>
              <a:gd name="T68" fmla="*/ 37 w 96"/>
              <a:gd name="T69" fmla="*/ 19 h 91"/>
              <a:gd name="T70" fmla="*/ 47 w 96"/>
              <a:gd name="T71" fmla="*/ 17 h 91"/>
              <a:gd name="T72" fmla="*/ 58 w 96"/>
              <a:gd name="T73" fmla="*/ 19 h 91"/>
              <a:gd name="T74" fmla="*/ 66 w 96"/>
              <a:gd name="T75" fmla="*/ 23 h 91"/>
              <a:gd name="T76" fmla="*/ 73 w 96"/>
              <a:gd name="T77" fmla="*/ 30 h 91"/>
              <a:gd name="T78" fmla="*/ 75 w 96"/>
              <a:gd name="T79" fmla="*/ 36 h 91"/>
              <a:gd name="T80" fmla="*/ 20 w 96"/>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67" y="3"/>
                </a:moveTo>
                <a:cubicBezTo>
                  <a:pt x="62" y="1"/>
                  <a:pt x="55" y="0"/>
                  <a:pt x="49" y="0"/>
                </a:cubicBezTo>
                <a:cubicBezTo>
                  <a:pt x="42" y="0"/>
                  <a:pt x="35" y="1"/>
                  <a:pt x="29" y="3"/>
                </a:cubicBezTo>
                <a:cubicBezTo>
                  <a:pt x="23" y="5"/>
                  <a:pt x="18" y="9"/>
                  <a:pt x="14" y="13"/>
                </a:cubicBezTo>
                <a:cubicBezTo>
                  <a:pt x="9" y="17"/>
                  <a:pt x="6" y="22"/>
                  <a:pt x="3" y="27"/>
                </a:cubicBezTo>
                <a:cubicBezTo>
                  <a:pt x="1" y="33"/>
                  <a:pt x="0" y="39"/>
                  <a:pt x="0" y="45"/>
                </a:cubicBezTo>
                <a:cubicBezTo>
                  <a:pt x="0" y="52"/>
                  <a:pt x="1" y="58"/>
                  <a:pt x="3" y="63"/>
                </a:cubicBezTo>
                <a:cubicBezTo>
                  <a:pt x="6" y="68"/>
                  <a:pt x="9" y="73"/>
                  <a:pt x="14" y="78"/>
                </a:cubicBezTo>
                <a:cubicBezTo>
                  <a:pt x="19" y="82"/>
                  <a:pt x="24" y="85"/>
                  <a:pt x="29" y="88"/>
                </a:cubicBezTo>
                <a:cubicBezTo>
                  <a:pt x="35" y="90"/>
                  <a:pt x="41" y="91"/>
                  <a:pt x="48" y="91"/>
                </a:cubicBezTo>
                <a:cubicBezTo>
                  <a:pt x="53" y="91"/>
                  <a:pt x="58" y="90"/>
                  <a:pt x="62" y="89"/>
                </a:cubicBezTo>
                <a:cubicBezTo>
                  <a:pt x="67" y="88"/>
                  <a:pt x="71" y="86"/>
                  <a:pt x="75" y="83"/>
                </a:cubicBezTo>
                <a:cubicBezTo>
                  <a:pt x="75" y="83"/>
                  <a:pt x="75" y="83"/>
                  <a:pt x="75" y="83"/>
                </a:cubicBezTo>
                <a:cubicBezTo>
                  <a:pt x="79" y="81"/>
                  <a:pt x="82" y="78"/>
                  <a:pt x="85" y="74"/>
                </a:cubicBezTo>
                <a:cubicBezTo>
                  <a:pt x="88" y="70"/>
                  <a:pt x="91" y="66"/>
                  <a:pt x="93" y="62"/>
                </a:cubicBezTo>
                <a:cubicBezTo>
                  <a:pt x="95" y="56"/>
                  <a:pt x="95" y="56"/>
                  <a:pt x="95" y="56"/>
                </a:cubicBezTo>
                <a:cubicBezTo>
                  <a:pt x="75" y="56"/>
                  <a:pt x="75" y="56"/>
                  <a:pt x="75" y="56"/>
                </a:cubicBezTo>
                <a:cubicBezTo>
                  <a:pt x="74" y="58"/>
                  <a:pt x="74" y="58"/>
                  <a:pt x="74" y="58"/>
                </a:cubicBezTo>
                <a:cubicBezTo>
                  <a:pt x="73" y="61"/>
                  <a:pt x="71" y="63"/>
                  <a:pt x="69" y="65"/>
                </a:cubicBezTo>
                <a:cubicBezTo>
                  <a:pt x="68" y="67"/>
                  <a:pt x="66" y="68"/>
                  <a:pt x="63" y="70"/>
                </a:cubicBezTo>
                <a:cubicBezTo>
                  <a:pt x="63" y="70"/>
                  <a:pt x="63" y="70"/>
                  <a:pt x="63" y="70"/>
                </a:cubicBezTo>
                <a:cubicBezTo>
                  <a:pt x="61" y="71"/>
                  <a:pt x="59" y="72"/>
                  <a:pt x="56" y="73"/>
                </a:cubicBezTo>
                <a:cubicBezTo>
                  <a:pt x="53" y="74"/>
                  <a:pt x="51" y="74"/>
                  <a:pt x="48" y="74"/>
                </a:cubicBezTo>
                <a:cubicBezTo>
                  <a:pt x="44" y="74"/>
                  <a:pt x="40" y="73"/>
                  <a:pt x="36" y="72"/>
                </a:cubicBezTo>
                <a:cubicBezTo>
                  <a:pt x="33" y="71"/>
                  <a:pt x="30" y="69"/>
                  <a:pt x="27" y="67"/>
                </a:cubicBezTo>
                <a:cubicBezTo>
                  <a:pt x="25" y="65"/>
                  <a:pt x="23" y="62"/>
                  <a:pt x="21" y="59"/>
                </a:cubicBezTo>
                <a:cubicBezTo>
                  <a:pt x="20" y="57"/>
                  <a:pt x="20" y="55"/>
                  <a:pt x="19" y="52"/>
                </a:cubicBezTo>
                <a:cubicBezTo>
                  <a:pt x="96" y="52"/>
                  <a:pt x="96" y="52"/>
                  <a:pt x="96" y="52"/>
                </a:cubicBezTo>
                <a:cubicBezTo>
                  <a:pt x="96" y="48"/>
                  <a:pt x="96" y="48"/>
                  <a:pt x="96" y="48"/>
                </a:cubicBezTo>
                <a:cubicBezTo>
                  <a:pt x="96" y="34"/>
                  <a:pt x="92" y="22"/>
                  <a:pt x="83" y="13"/>
                </a:cubicBezTo>
                <a:cubicBezTo>
                  <a:pt x="78" y="9"/>
                  <a:pt x="73" y="6"/>
                  <a:pt x="67" y="3"/>
                </a:cubicBezTo>
                <a:close/>
                <a:moveTo>
                  <a:pt x="20" y="36"/>
                </a:moveTo>
                <a:cubicBezTo>
                  <a:pt x="20" y="34"/>
                  <a:pt x="21" y="33"/>
                  <a:pt x="22" y="31"/>
                </a:cubicBezTo>
                <a:cubicBezTo>
                  <a:pt x="24" y="28"/>
                  <a:pt x="26" y="26"/>
                  <a:pt x="28" y="23"/>
                </a:cubicBezTo>
                <a:cubicBezTo>
                  <a:pt x="31" y="21"/>
                  <a:pt x="34" y="20"/>
                  <a:pt x="37" y="19"/>
                </a:cubicBezTo>
                <a:cubicBezTo>
                  <a:pt x="40" y="18"/>
                  <a:pt x="43" y="17"/>
                  <a:pt x="47" y="17"/>
                </a:cubicBezTo>
                <a:cubicBezTo>
                  <a:pt x="51" y="17"/>
                  <a:pt x="55" y="18"/>
                  <a:pt x="58" y="19"/>
                </a:cubicBezTo>
                <a:cubicBezTo>
                  <a:pt x="61" y="19"/>
                  <a:pt x="64" y="21"/>
                  <a:pt x="66" y="23"/>
                </a:cubicBezTo>
                <a:cubicBezTo>
                  <a:pt x="69" y="25"/>
                  <a:pt x="71" y="27"/>
                  <a:pt x="73" y="30"/>
                </a:cubicBezTo>
                <a:cubicBezTo>
                  <a:pt x="74" y="32"/>
                  <a:pt x="75" y="34"/>
                  <a:pt x="75"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íṣḷïḓè">
            <a:extLst>
              <a:ext uri="{FF2B5EF4-FFF2-40B4-BE49-F238E27FC236}">
                <a16:creationId xmlns:a16="http://schemas.microsoft.com/office/drawing/2014/main" xmlns="" id="{63555833-2096-4300-9387-3DF67D8FC9AF}"/>
              </a:ext>
            </a:extLst>
          </p:cNvPr>
          <p:cNvSpPr/>
          <p:nvPr/>
        </p:nvSpPr>
        <p:spPr bwMode="auto">
          <a:xfrm>
            <a:off x="1308568"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2" name="îŝḷídê">
            <a:extLst>
              <a:ext uri="{FF2B5EF4-FFF2-40B4-BE49-F238E27FC236}">
                <a16:creationId xmlns:a16="http://schemas.microsoft.com/office/drawing/2014/main" xmlns="" id="{86075B25-1CE6-443C-83FD-D2BF4352294D}"/>
              </a:ext>
            </a:extLst>
          </p:cNvPr>
          <p:cNvSpPr/>
          <p:nvPr/>
        </p:nvSpPr>
        <p:spPr bwMode="auto">
          <a:xfrm>
            <a:off x="1308568" y="3563403"/>
            <a:ext cx="6606"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3" name="îşḻiďé">
            <a:extLst>
              <a:ext uri="{FF2B5EF4-FFF2-40B4-BE49-F238E27FC236}">
                <a16:creationId xmlns:a16="http://schemas.microsoft.com/office/drawing/2014/main" xmlns="" id="{7F36BEE4-10FC-4BAD-9A97-B60B9D9DEBA3}"/>
              </a:ext>
            </a:extLst>
          </p:cNvPr>
          <p:cNvSpPr/>
          <p:nvPr/>
        </p:nvSpPr>
        <p:spPr bwMode="auto">
          <a:xfrm>
            <a:off x="1333270"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4" name="íSliḍè">
            <a:extLst>
              <a:ext uri="{FF2B5EF4-FFF2-40B4-BE49-F238E27FC236}">
                <a16:creationId xmlns:a16="http://schemas.microsoft.com/office/drawing/2014/main" xmlns="" id="{11E9940E-E9D6-49C4-9C98-2A45CD174069}"/>
              </a:ext>
            </a:extLst>
          </p:cNvPr>
          <p:cNvSpPr/>
          <p:nvPr/>
        </p:nvSpPr>
        <p:spPr bwMode="auto">
          <a:xfrm>
            <a:off x="1329249" y="3563403"/>
            <a:ext cx="10628" cy="40787"/>
          </a:xfrm>
          <a:custGeom>
            <a:avLst/>
            <a:gdLst>
              <a:gd name="T0" fmla="*/ 11 w 29"/>
              <a:gd name="T1" fmla="*/ 85 h 112"/>
              <a:gd name="T2" fmla="*/ 10 w 29"/>
              <a:gd name="T3" fmla="*/ 92 h 112"/>
              <a:gd name="T4" fmla="*/ 10 w 29"/>
              <a:gd name="T5" fmla="*/ 94 h 112"/>
              <a:gd name="T6" fmla="*/ 10 w 29"/>
              <a:gd name="T7" fmla="*/ 94 h 112"/>
              <a:gd name="T8" fmla="*/ 10 w 29"/>
              <a:gd name="T9" fmla="*/ 94 h 112"/>
              <a:gd name="T10" fmla="*/ 10 w 29"/>
              <a:gd name="T11" fmla="*/ 94 h 112"/>
              <a:gd name="T12" fmla="*/ 8 w 29"/>
              <a:gd name="T13" fmla="*/ 95 h 112"/>
              <a:gd name="T14" fmla="*/ 8 w 29"/>
              <a:gd name="T15" fmla="*/ 95 h 112"/>
              <a:gd name="T16" fmla="*/ 4 w 29"/>
              <a:gd name="T17" fmla="*/ 95 h 112"/>
              <a:gd name="T18" fmla="*/ 0 w 29"/>
              <a:gd name="T19" fmla="*/ 95 h 112"/>
              <a:gd name="T20" fmla="*/ 0 w 29"/>
              <a:gd name="T21" fmla="*/ 112 h 112"/>
              <a:gd name="T22" fmla="*/ 6 w 29"/>
              <a:gd name="T23" fmla="*/ 112 h 112"/>
              <a:gd name="T24" fmla="*/ 16 w 29"/>
              <a:gd name="T25" fmla="*/ 111 h 112"/>
              <a:gd name="T26" fmla="*/ 24 w 29"/>
              <a:gd name="T27" fmla="*/ 105 h 112"/>
              <a:gd name="T28" fmla="*/ 24 w 29"/>
              <a:gd name="T29" fmla="*/ 105 h 112"/>
              <a:gd name="T30" fmla="*/ 28 w 29"/>
              <a:gd name="T31" fmla="*/ 96 h 112"/>
              <a:gd name="T32" fmla="*/ 29 w 29"/>
              <a:gd name="T33" fmla="*/ 83 h 112"/>
              <a:gd name="T34" fmla="*/ 29 w 29"/>
              <a:gd name="T35" fmla="*/ 0 h 112"/>
              <a:gd name="T36" fmla="*/ 11 w 29"/>
              <a:gd name="T37" fmla="*/ 0 h 112"/>
              <a:gd name="T38" fmla="*/ 11 w 29"/>
              <a:gd name="T39"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12">
                <a:moveTo>
                  <a:pt x="11" y="85"/>
                </a:moveTo>
                <a:cubicBezTo>
                  <a:pt x="11" y="88"/>
                  <a:pt x="11" y="91"/>
                  <a:pt x="10" y="92"/>
                </a:cubicBezTo>
                <a:cubicBezTo>
                  <a:pt x="10" y="93"/>
                  <a:pt x="10" y="94"/>
                  <a:pt x="10" y="94"/>
                </a:cubicBezTo>
                <a:cubicBezTo>
                  <a:pt x="10" y="94"/>
                  <a:pt x="10" y="94"/>
                  <a:pt x="10" y="94"/>
                </a:cubicBezTo>
                <a:cubicBezTo>
                  <a:pt x="10" y="94"/>
                  <a:pt x="10" y="94"/>
                  <a:pt x="10" y="94"/>
                </a:cubicBezTo>
                <a:cubicBezTo>
                  <a:pt x="10" y="94"/>
                  <a:pt x="10" y="94"/>
                  <a:pt x="10" y="94"/>
                </a:cubicBezTo>
                <a:cubicBezTo>
                  <a:pt x="9" y="95"/>
                  <a:pt x="9" y="95"/>
                  <a:pt x="8" y="95"/>
                </a:cubicBezTo>
                <a:cubicBezTo>
                  <a:pt x="8" y="95"/>
                  <a:pt x="8" y="95"/>
                  <a:pt x="8" y="95"/>
                </a:cubicBezTo>
                <a:cubicBezTo>
                  <a:pt x="7" y="95"/>
                  <a:pt x="6" y="95"/>
                  <a:pt x="4" y="95"/>
                </a:cubicBezTo>
                <a:cubicBezTo>
                  <a:pt x="0" y="95"/>
                  <a:pt x="0" y="95"/>
                  <a:pt x="0" y="95"/>
                </a:cubicBezTo>
                <a:cubicBezTo>
                  <a:pt x="0" y="112"/>
                  <a:pt x="0" y="112"/>
                  <a:pt x="0" y="112"/>
                </a:cubicBezTo>
                <a:cubicBezTo>
                  <a:pt x="6" y="112"/>
                  <a:pt x="6" y="112"/>
                  <a:pt x="6" y="112"/>
                </a:cubicBezTo>
                <a:cubicBezTo>
                  <a:pt x="10" y="112"/>
                  <a:pt x="14" y="112"/>
                  <a:pt x="16" y="111"/>
                </a:cubicBezTo>
                <a:cubicBezTo>
                  <a:pt x="20" y="110"/>
                  <a:pt x="22" y="108"/>
                  <a:pt x="24" y="105"/>
                </a:cubicBezTo>
                <a:cubicBezTo>
                  <a:pt x="24" y="105"/>
                  <a:pt x="24" y="105"/>
                  <a:pt x="24" y="105"/>
                </a:cubicBezTo>
                <a:cubicBezTo>
                  <a:pt x="26" y="103"/>
                  <a:pt x="27" y="100"/>
                  <a:pt x="28" y="96"/>
                </a:cubicBezTo>
                <a:cubicBezTo>
                  <a:pt x="29" y="93"/>
                  <a:pt x="29" y="88"/>
                  <a:pt x="29" y="83"/>
                </a:cubicBezTo>
                <a:cubicBezTo>
                  <a:pt x="29" y="0"/>
                  <a:pt x="29" y="0"/>
                  <a:pt x="29" y="0"/>
                </a:cubicBezTo>
                <a:cubicBezTo>
                  <a:pt x="11" y="0"/>
                  <a:pt x="11" y="0"/>
                  <a:pt x="11" y="0"/>
                </a:cubicBezTo>
                <a:lnTo>
                  <a:pt x="11"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í$ļïḋê">
            <a:extLst>
              <a:ext uri="{FF2B5EF4-FFF2-40B4-BE49-F238E27FC236}">
                <a16:creationId xmlns:a16="http://schemas.microsoft.com/office/drawing/2014/main" xmlns="" id="{723BFFCF-45FF-4C29-BF5E-554114D8D290}"/>
              </a:ext>
            </a:extLst>
          </p:cNvPr>
          <p:cNvSpPr/>
          <p:nvPr/>
        </p:nvSpPr>
        <p:spPr bwMode="auto">
          <a:xfrm>
            <a:off x="1358259"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6" name="îşḻïḍè">
            <a:extLst>
              <a:ext uri="{FF2B5EF4-FFF2-40B4-BE49-F238E27FC236}">
                <a16:creationId xmlns:a16="http://schemas.microsoft.com/office/drawing/2014/main" xmlns="" id="{CC625A3F-0FE1-4A33-90A0-13A983AB87CC}"/>
              </a:ext>
            </a:extLst>
          </p:cNvPr>
          <p:cNvSpPr/>
          <p:nvPr/>
        </p:nvSpPr>
        <p:spPr bwMode="auto">
          <a:xfrm>
            <a:off x="1358259" y="3563403"/>
            <a:ext cx="6606"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7" name="ïśḻîḓè">
            <a:extLst>
              <a:ext uri="{FF2B5EF4-FFF2-40B4-BE49-F238E27FC236}">
                <a16:creationId xmlns:a16="http://schemas.microsoft.com/office/drawing/2014/main" xmlns="" id="{5A214433-0DD7-4FD7-9DB8-C6014A880341}"/>
              </a:ext>
            </a:extLst>
          </p:cNvPr>
          <p:cNvSpPr/>
          <p:nvPr/>
        </p:nvSpPr>
        <p:spPr bwMode="auto">
          <a:xfrm>
            <a:off x="1382961" y="3562829"/>
            <a:ext cx="29010" cy="32170"/>
          </a:xfrm>
          <a:custGeom>
            <a:avLst/>
            <a:gdLst>
              <a:gd name="T0" fmla="*/ 77 w 79"/>
              <a:gd name="T1" fmla="*/ 25 h 88"/>
              <a:gd name="T2" fmla="*/ 77 w 79"/>
              <a:gd name="T3" fmla="*/ 25 h 88"/>
              <a:gd name="T4" fmla="*/ 75 w 79"/>
              <a:gd name="T5" fmla="*/ 19 h 88"/>
              <a:gd name="T6" fmla="*/ 73 w 79"/>
              <a:gd name="T7" fmla="*/ 14 h 88"/>
              <a:gd name="T8" fmla="*/ 73 w 79"/>
              <a:gd name="T9" fmla="*/ 14 h 88"/>
              <a:gd name="T10" fmla="*/ 67 w 79"/>
              <a:gd name="T11" fmla="*/ 8 h 88"/>
              <a:gd name="T12" fmla="*/ 59 w 79"/>
              <a:gd name="T13" fmla="*/ 3 h 88"/>
              <a:gd name="T14" fmla="*/ 51 w 79"/>
              <a:gd name="T15" fmla="*/ 1 h 88"/>
              <a:gd name="T16" fmla="*/ 41 w 79"/>
              <a:gd name="T17" fmla="*/ 0 h 88"/>
              <a:gd name="T18" fmla="*/ 32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8 w 79"/>
              <a:gd name="T37" fmla="*/ 37 h 88"/>
              <a:gd name="T38" fmla="*/ 19 w 79"/>
              <a:gd name="T39" fmla="*/ 32 h 88"/>
              <a:gd name="T40" fmla="*/ 19 w 79"/>
              <a:gd name="T41" fmla="*/ 32 h 88"/>
              <a:gd name="T42" fmla="*/ 19 w 79"/>
              <a:gd name="T43" fmla="*/ 29 h 88"/>
              <a:gd name="T44" fmla="*/ 21 w 79"/>
              <a:gd name="T45" fmla="*/ 26 h 88"/>
              <a:gd name="T46" fmla="*/ 21 w 79"/>
              <a:gd name="T47" fmla="*/ 26 h 88"/>
              <a:gd name="T48" fmla="*/ 24 w 79"/>
              <a:gd name="T49" fmla="*/ 22 h 88"/>
              <a:gd name="T50" fmla="*/ 28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59 w 79"/>
              <a:gd name="T65" fmla="*/ 29 h 88"/>
              <a:gd name="T66" fmla="*/ 61 w 79"/>
              <a:gd name="T67" fmla="*/ 40 h 88"/>
              <a:gd name="T68" fmla="*/ 61 w 79"/>
              <a:gd name="T69" fmla="*/ 88 h 88"/>
              <a:gd name="T70" fmla="*/ 79 w 79"/>
              <a:gd name="T71" fmla="*/ 88 h 88"/>
              <a:gd name="T72" fmla="*/ 79 w 79"/>
              <a:gd name="T73" fmla="*/ 43 h 88"/>
              <a:gd name="T74" fmla="*/ 78 w 79"/>
              <a:gd name="T75" fmla="*/ 33 h 88"/>
              <a:gd name="T76" fmla="*/ 77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7" y="25"/>
                </a:moveTo>
                <a:cubicBezTo>
                  <a:pt x="77" y="25"/>
                  <a:pt x="77" y="25"/>
                  <a:pt x="77" y="25"/>
                </a:cubicBezTo>
                <a:cubicBezTo>
                  <a:pt x="77" y="23"/>
                  <a:pt x="76" y="21"/>
                  <a:pt x="75" y="19"/>
                </a:cubicBezTo>
                <a:cubicBezTo>
                  <a:pt x="75" y="17"/>
                  <a:pt x="74" y="15"/>
                  <a:pt x="73" y="14"/>
                </a:cubicBezTo>
                <a:cubicBezTo>
                  <a:pt x="73" y="14"/>
                  <a:pt x="73" y="14"/>
                  <a:pt x="73" y="14"/>
                </a:cubicBezTo>
                <a:cubicBezTo>
                  <a:pt x="71" y="11"/>
                  <a:pt x="69" y="9"/>
                  <a:pt x="67" y="8"/>
                </a:cubicBezTo>
                <a:cubicBezTo>
                  <a:pt x="65" y="6"/>
                  <a:pt x="62" y="4"/>
                  <a:pt x="59" y="3"/>
                </a:cubicBezTo>
                <a:cubicBezTo>
                  <a:pt x="57" y="2"/>
                  <a:pt x="54" y="1"/>
                  <a:pt x="51" y="1"/>
                </a:cubicBezTo>
                <a:cubicBezTo>
                  <a:pt x="48" y="0"/>
                  <a:pt x="44" y="0"/>
                  <a:pt x="41" y="0"/>
                </a:cubicBezTo>
                <a:cubicBezTo>
                  <a:pt x="38" y="0"/>
                  <a:pt x="35" y="0"/>
                  <a:pt x="32" y="0"/>
                </a:cubicBezTo>
                <a:cubicBezTo>
                  <a:pt x="30" y="1"/>
                  <a:pt x="27" y="2"/>
                  <a:pt x="25" y="3"/>
                </a:cubicBezTo>
                <a:cubicBezTo>
                  <a:pt x="25" y="3"/>
                  <a:pt x="25" y="3"/>
                  <a:pt x="25" y="3"/>
                </a:cubicBezTo>
                <a:cubicBezTo>
                  <a:pt x="22"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8" y="37"/>
                </a:cubicBezTo>
                <a:cubicBezTo>
                  <a:pt x="18" y="35"/>
                  <a:pt x="18" y="33"/>
                  <a:pt x="19" y="32"/>
                </a:cubicBezTo>
                <a:cubicBezTo>
                  <a:pt x="19" y="32"/>
                  <a:pt x="19" y="32"/>
                  <a:pt x="19" y="32"/>
                </a:cubicBezTo>
                <a:cubicBezTo>
                  <a:pt x="19" y="31"/>
                  <a:pt x="19" y="30"/>
                  <a:pt x="19" y="29"/>
                </a:cubicBezTo>
                <a:cubicBezTo>
                  <a:pt x="20" y="28"/>
                  <a:pt x="20" y="27"/>
                  <a:pt x="21" y="26"/>
                </a:cubicBezTo>
                <a:cubicBezTo>
                  <a:pt x="21" y="26"/>
                  <a:pt x="21" y="26"/>
                  <a:pt x="21" y="26"/>
                </a:cubicBezTo>
                <a:cubicBezTo>
                  <a:pt x="22" y="24"/>
                  <a:pt x="23" y="23"/>
                  <a:pt x="24" y="22"/>
                </a:cubicBezTo>
                <a:cubicBezTo>
                  <a:pt x="25" y="21"/>
                  <a:pt x="27" y="20"/>
                  <a:pt x="28" y="19"/>
                </a:cubicBezTo>
                <a:cubicBezTo>
                  <a:pt x="30" y="18"/>
                  <a:pt x="32" y="18"/>
                  <a:pt x="34" y="17"/>
                </a:cubicBezTo>
                <a:cubicBezTo>
                  <a:pt x="34" y="17"/>
                  <a:pt x="34" y="17"/>
                  <a:pt x="34" y="17"/>
                </a:cubicBezTo>
                <a:cubicBezTo>
                  <a:pt x="35" y="17"/>
                  <a:pt x="38" y="17"/>
                  <a:pt x="40" y="17"/>
                </a:cubicBezTo>
                <a:cubicBezTo>
                  <a:pt x="44" y="17"/>
                  <a:pt x="47" y="17"/>
                  <a:pt x="50" y="18"/>
                </a:cubicBezTo>
                <a:cubicBezTo>
                  <a:pt x="52" y="19"/>
                  <a:pt x="54" y="20"/>
                  <a:pt x="56" y="22"/>
                </a:cubicBezTo>
                <a:cubicBezTo>
                  <a:pt x="56" y="22"/>
                  <a:pt x="56" y="22"/>
                  <a:pt x="56" y="22"/>
                </a:cubicBezTo>
                <a:cubicBezTo>
                  <a:pt x="57" y="24"/>
                  <a:pt x="58" y="26"/>
                  <a:pt x="59" y="29"/>
                </a:cubicBezTo>
                <a:cubicBezTo>
                  <a:pt x="60" y="32"/>
                  <a:pt x="61" y="35"/>
                  <a:pt x="61" y="40"/>
                </a:cubicBezTo>
                <a:cubicBezTo>
                  <a:pt x="61" y="88"/>
                  <a:pt x="61" y="88"/>
                  <a:pt x="61" y="88"/>
                </a:cubicBezTo>
                <a:cubicBezTo>
                  <a:pt x="79" y="88"/>
                  <a:pt x="79" y="88"/>
                  <a:pt x="79" y="88"/>
                </a:cubicBezTo>
                <a:cubicBezTo>
                  <a:pt x="79" y="43"/>
                  <a:pt x="79" y="43"/>
                  <a:pt x="79" y="43"/>
                </a:cubicBezTo>
                <a:cubicBezTo>
                  <a:pt x="79" y="39"/>
                  <a:pt x="79" y="35"/>
                  <a:pt x="78" y="33"/>
                </a:cubicBezTo>
                <a:cubicBezTo>
                  <a:pt x="78" y="30"/>
                  <a:pt x="78" y="27"/>
                  <a:pt x="77"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îṩľîḍe">
            <a:extLst>
              <a:ext uri="{FF2B5EF4-FFF2-40B4-BE49-F238E27FC236}">
                <a16:creationId xmlns:a16="http://schemas.microsoft.com/office/drawing/2014/main" xmlns="" id="{A837C36A-E60F-4177-8911-9970C61F6B82}"/>
              </a:ext>
            </a:extLst>
          </p:cNvPr>
          <p:cNvSpPr/>
          <p:nvPr/>
        </p:nvSpPr>
        <p:spPr bwMode="auto">
          <a:xfrm>
            <a:off x="1428056" y="3562542"/>
            <a:ext cx="34468" cy="43947"/>
          </a:xfrm>
          <a:custGeom>
            <a:avLst/>
            <a:gdLst>
              <a:gd name="T0" fmla="*/ 77 w 95"/>
              <a:gd name="T1" fmla="*/ 10 h 120"/>
              <a:gd name="T2" fmla="*/ 77 w 95"/>
              <a:gd name="T3" fmla="*/ 9 h 120"/>
              <a:gd name="T4" fmla="*/ 68 w 95"/>
              <a:gd name="T5" fmla="*/ 4 h 120"/>
              <a:gd name="T6" fmla="*/ 68 w 95"/>
              <a:gd name="T7" fmla="*/ 4 h 120"/>
              <a:gd name="T8" fmla="*/ 59 w 95"/>
              <a:gd name="T9" fmla="*/ 1 h 120"/>
              <a:gd name="T10" fmla="*/ 48 w 95"/>
              <a:gd name="T11" fmla="*/ 0 h 120"/>
              <a:gd name="T12" fmla="*/ 30 w 95"/>
              <a:gd name="T13" fmla="*/ 4 h 120"/>
              <a:gd name="T14" fmla="*/ 14 w 95"/>
              <a:gd name="T15" fmla="*/ 13 h 120"/>
              <a:gd name="T16" fmla="*/ 4 w 95"/>
              <a:gd name="T17" fmla="*/ 28 h 120"/>
              <a:gd name="T18" fmla="*/ 0 w 95"/>
              <a:gd name="T19" fmla="*/ 45 h 120"/>
              <a:gd name="T20" fmla="*/ 4 w 95"/>
              <a:gd name="T21" fmla="*/ 63 h 120"/>
              <a:gd name="T22" fmla="*/ 14 w 95"/>
              <a:gd name="T23" fmla="*/ 78 h 120"/>
              <a:gd name="T24" fmla="*/ 30 w 95"/>
              <a:gd name="T25" fmla="*/ 87 h 120"/>
              <a:gd name="T26" fmla="*/ 49 w 95"/>
              <a:gd name="T27" fmla="*/ 91 h 120"/>
              <a:gd name="T28" fmla="*/ 59 w 95"/>
              <a:gd name="T29" fmla="*/ 89 h 120"/>
              <a:gd name="T30" fmla="*/ 68 w 95"/>
              <a:gd name="T31" fmla="*/ 86 h 120"/>
              <a:gd name="T32" fmla="*/ 76 w 95"/>
              <a:gd name="T33" fmla="*/ 81 h 120"/>
              <a:gd name="T34" fmla="*/ 75 w 95"/>
              <a:gd name="T35" fmla="*/ 85 h 120"/>
              <a:gd name="T36" fmla="*/ 69 w 95"/>
              <a:gd name="T37" fmla="*/ 95 h 120"/>
              <a:gd name="T38" fmla="*/ 60 w 95"/>
              <a:gd name="T39" fmla="*/ 100 h 120"/>
              <a:gd name="T40" fmla="*/ 48 w 95"/>
              <a:gd name="T41" fmla="*/ 102 h 120"/>
              <a:gd name="T42" fmla="*/ 41 w 95"/>
              <a:gd name="T43" fmla="*/ 102 h 120"/>
              <a:gd name="T44" fmla="*/ 34 w 95"/>
              <a:gd name="T45" fmla="*/ 99 h 120"/>
              <a:gd name="T46" fmla="*/ 30 w 95"/>
              <a:gd name="T47" fmla="*/ 95 h 120"/>
              <a:gd name="T48" fmla="*/ 30 w 95"/>
              <a:gd name="T49" fmla="*/ 95 h 120"/>
              <a:gd name="T50" fmla="*/ 27 w 95"/>
              <a:gd name="T51" fmla="*/ 90 h 120"/>
              <a:gd name="T52" fmla="*/ 26 w 95"/>
              <a:gd name="T53" fmla="*/ 88 h 120"/>
              <a:gd name="T54" fmla="*/ 6 w 95"/>
              <a:gd name="T55" fmla="*/ 88 h 120"/>
              <a:gd name="T56" fmla="*/ 7 w 95"/>
              <a:gd name="T57" fmla="*/ 93 h 120"/>
              <a:gd name="T58" fmla="*/ 13 w 95"/>
              <a:gd name="T59" fmla="*/ 104 h 120"/>
              <a:gd name="T60" fmla="*/ 22 w 95"/>
              <a:gd name="T61" fmla="*/ 112 h 120"/>
              <a:gd name="T62" fmla="*/ 35 w 95"/>
              <a:gd name="T63" fmla="*/ 118 h 120"/>
              <a:gd name="T64" fmla="*/ 49 w 95"/>
              <a:gd name="T65" fmla="*/ 120 h 120"/>
              <a:gd name="T66" fmla="*/ 68 w 95"/>
              <a:gd name="T67" fmla="*/ 117 h 120"/>
              <a:gd name="T68" fmla="*/ 83 w 95"/>
              <a:gd name="T69" fmla="*/ 107 h 120"/>
              <a:gd name="T70" fmla="*/ 95 w 95"/>
              <a:gd name="T71" fmla="*/ 72 h 120"/>
              <a:gd name="T72" fmla="*/ 95 w 95"/>
              <a:gd name="T73" fmla="*/ 2 h 120"/>
              <a:gd name="T74" fmla="*/ 77 w 95"/>
              <a:gd name="T75" fmla="*/ 2 h 120"/>
              <a:gd name="T76" fmla="*/ 77 w 95"/>
              <a:gd name="T77" fmla="*/ 10 h 120"/>
              <a:gd name="T78" fmla="*/ 75 w 95"/>
              <a:gd name="T79" fmla="*/ 56 h 120"/>
              <a:gd name="T80" fmla="*/ 68 w 95"/>
              <a:gd name="T81" fmla="*/ 65 h 120"/>
              <a:gd name="T82" fmla="*/ 59 w 95"/>
              <a:gd name="T83" fmla="*/ 72 h 120"/>
              <a:gd name="T84" fmla="*/ 48 w 95"/>
              <a:gd name="T85" fmla="*/ 74 h 120"/>
              <a:gd name="T86" fmla="*/ 37 w 95"/>
              <a:gd name="T87" fmla="*/ 72 h 120"/>
              <a:gd name="T88" fmla="*/ 28 w 95"/>
              <a:gd name="T89" fmla="*/ 65 h 120"/>
              <a:gd name="T90" fmla="*/ 22 w 95"/>
              <a:gd name="T91" fmla="*/ 56 h 120"/>
              <a:gd name="T92" fmla="*/ 19 w 95"/>
              <a:gd name="T93" fmla="*/ 45 h 120"/>
              <a:gd name="T94" fmla="*/ 22 w 95"/>
              <a:gd name="T95" fmla="*/ 34 h 120"/>
              <a:gd name="T96" fmla="*/ 28 w 95"/>
              <a:gd name="T97" fmla="*/ 25 h 120"/>
              <a:gd name="T98" fmla="*/ 28 w 95"/>
              <a:gd name="T99" fmla="*/ 25 h 120"/>
              <a:gd name="T100" fmla="*/ 37 w 95"/>
              <a:gd name="T101" fmla="*/ 19 h 120"/>
              <a:gd name="T102" fmla="*/ 48 w 95"/>
              <a:gd name="T103" fmla="*/ 17 h 120"/>
              <a:gd name="T104" fmla="*/ 59 w 95"/>
              <a:gd name="T105" fmla="*/ 19 h 120"/>
              <a:gd name="T106" fmla="*/ 68 w 95"/>
              <a:gd name="T107" fmla="*/ 26 h 120"/>
              <a:gd name="T108" fmla="*/ 75 w 95"/>
              <a:gd name="T109" fmla="*/ 35 h 120"/>
              <a:gd name="T110" fmla="*/ 77 w 95"/>
              <a:gd name="T111" fmla="*/ 46 h 120"/>
              <a:gd name="T112" fmla="*/ 75 w 95"/>
              <a:gd name="T113" fmla="*/ 5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120">
                <a:moveTo>
                  <a:pt x="77" y="10"/>
                </a:moveTo>
                <a:cubicBezTo>
                  <a:pt x="77" y="10"/>
                  <a:pt x="77" y="10"/>
                  <a:pt x="77" y="9"/>
                </a:cubicBezTo>
                <a:cubicBezTo>
                  <a:pt x="74" y="7"/>
                  <a:pt x="71" y="6"/>
                  <a:pt x="68" y="4"/>
                </a:cubicBezTo>
                <a:cubicBezTo>
                  <a:pt x="68" y="4"/>
                  <a:pt x="68" y="4"/>
                  <a:pt x="68" y="4"/>
                </a:cubicBezTo>
                <a:cubicBezTo>
                  <a:pt x="65" y="3"/>
                  <a:pt x="62" y="2"/>
                  <a:pt x="59" y="1"/>
                </a:cubicBezTo>
                <a:cubicBezTo>
                  <a:pt x="55" y="1"/>
                  <a:pt x="52" y="0"/>
                  <a:pt x="48" y="0"/>
                </a:cubicBezTo>
                <a:cubicBezTo>
                  <a:pt x="41" y="0"/>
                  <a:pt x="35" y="1"/>
                  <a:pt x="30" y="4"/>
                </a:cubicBezTo>
                <a:cubicBezTo>
                  <a:pt x="24" y="6"/>
                  <a:pt x="19" y="9"/>
                  <a:pt x="14" y="13"/>
                </a:cubicBezTo>
                <a:cubicBezTo>
                  <a:pt x="10" y="18"/>
                  <a:pt x="6" y="22"/>
                  <a:pt x="4" y="28"/>
                </a:cubicBezTo>
                <a:cubicBezTo>
                  <a:pt x="2" y="33"/>
                  <a:pt x="0" y="39"/>
                  <a:pt x="0" y="45"/>
                </a:cubicBezTo>
                <a:cubicBezTo>
                  <a:pt x="0" y="52"/>
                  <a:pt x="2" y="58"/>
                  <a:pt x="4" y="63"/>
                </a:cubicBezTo>
                <a:cubicBezTo>
                  <a:pt x="6" y="68"/>
                  <a:pt x="10" y="73"/>
                  <a:pt x="14" y="78"/>
                </a:cubicBezTo>
                <a:cubicBezTo>
                  <a:pt x="19" y="82"/>
                  <a:pt x="24" y="85"/>
                  <a:pt x="30" y="87"/>
                </a:cubicBezTo>
                <a:cubicBezTo>
                  <a:pt x="36" y="89"/>
                  <a:pt x="42" y="91"/>
                  <a:pt x="49" y="91"/>
                </a:cubicBezTo>
                <a:cubicBezTo>
                  <a:pt x="52" y="91"/>
                  <a:pt x="56" y="90"/>
                  <a:pt x="59" y="89"/>
                </a:cubicBezTo>
                <a:cubicBezTo>
                  <a:pt x="62" y="89"/>
                  <a:pt x="65" y="88"/>
                  <a:pt x="68" y="86"/>
                </a:cubicBezTo>
                <a:cubicBezTo>
                  <a:pt x="71" y="85"/>
                  <a:pt x="74" y="83"/>
                  <a:pt x="76" y="81"/>
                </a:cubicBezTo>
                <a:cubicBezTo>
                  <a:pt x="76" y="82"/>
                  <a:pt x="76" y="84"/>
                  <a:pt x="75" y="85"/>
                </a:cubicBezTo>
                <a:cubicBezTo>
                  <a:pt x="74" y="89"/>
                  <a:pt x="72" y="92"/>
                  <a:pt x="69" y="95"/>
                </a:cubicBezTo>
                <a:cubicBezTo>
                  <a:pt x="67" y="97"/>
                  <a:pt x="64" y="99"/>
                  <a:pt x="60" y="100"/>
                </a:cubicBezTo>
                <a:cubicBezTo>
                  <a:pt x="57" y="102"/>
                  <a:pt x="53" y="102"/>
                  <a:pt x="48" y="102"/>
                </a:cubicBezTo>
                <a:cubicBezTo>
                  <a:pt x="46" y="102"/>
                  <a:pt x="43" y="102"/>
                  <a:pt x="41" y="102"/>
                </a:cubicBezTo>
                <a:cubicBezTo>
                  <a:pt x="38" y="101"/>
                  <a:pt x="36" y="100"/>
                  <a:pt x="34" y="99"/>
                </a:cubicBezTo>
                <a:cubicBezTo>
                  <a:pt x="33" y="98"/>
                  <a:pt x="31" y="97"/>
                  <a:pt x="30" y="95"/>
                </a:cubicBezTo>
                <a:cubicBezTo>
                  <a:pt x="30" y="95"/>
                  <a:pt x="30" y="95"/>
                  <a:pt x="30" y="95"/>
                </a:cubicBezTo>
                <a:cubicBezTo>
                  <a:pt x="29" y="94"/>
                  <a:pt x="28" y="92"/>
                  <a:pt x="27" y="90"/>
                </a:cubicBezTo>
                <a:cubicBezTo>
                  <a:pt x="26" y="88"/>
                  <a:pt x="26" y="88"/>
                  <a:pt x="26" y="88"/>
                </a:cubicBezTo>
                <a:cubicBezTo>
                  <a:pt x="6" y="88"/>
                  <a:pt x="6" y="88"/>
                  <a:pt x="6" y="88"/>
                </a:cubicBezTo>
                <a:cubicBezTo>
                  <a:pt x="7" y="93"/>
                  <a:pt x="7" y="93"/>
                  <a:pt x="7" y="93"/>
                </a:cubicBezTo>
                <a:cubicBezTo>
                  <a:pt x="8" y="97"/>
                  <a:pt x="10" y="100"/>
                  <a:pt x="13" y="104"/>
                </a:cubicBezTo>
                <a:cubicBezTo>
                  <a:pt x="15" y="107"/>
                  <a:pt x="18" y="110"/>
                  <a:pt x="22" y="112"/>
                </a:cubicBezTo>
                <a:cubicBezTo>
                  <a:pt x="26" y="115"/>
                  <a:pt x="30" y="117"/>
                  <a:pt x="35" y="118"/>
                </a:cubicBezTo>
                <a:cubicBezTo>
                  <a:pt x="39" y="119"/>
                  <a:pt x="44" y="120"/>
                  <a:pt x="49" y="120"/>
                </a:cubicBezTo>
                <a:cubicBezTo>
                  <a:pt x="56" y="120"/>
                  <a:pt x="62" y="119"/>
                  <a:pt x="68" y="117"/>
                </a:cubicBezTo>
                <a:cubicBezTo>
                  <a:pt x="74" y="114"/>
                  <a:pt x="79" y="111"/>
                  <a:pt x="83" y="107"/>
                </a:cubicBezTo>
                <a:cubicBezTo>
                  <a:pt x="91" y="98"/>
                  <a:pt x="95" y="87"/>
                  <a:pt x="95" y="72"/>
                </a:cubicBezTo>
                <a:cubicBezTo>
                  <a:pt x="95" y="2"/>
                  <a:pt x="95" y="2"/>
                  <a:pt x="95" y="2"/>
                </a:cubicBezTo>
                <a:cubicBezTo>
                  <a:pt x="77" y="2"/>
                  <a:pt x="77" y="2"/>
                  <a:pt x="77" y="2"/>
                </a:cubicBezTo>
                <a:lnTo>
                  <a:pt x="77" y="10"/>
                </a:lnTo>
                <a:close/>
                <a:moveTo>
                  <a:pt x="75" y="56"/>
                </a:moveTo>
                <a:cubicBezTo>
                  <a:pt x="73" y="60"/>
                  <a:pt x="71" y="63"/>
                  <a:pt x="68" y="65"/>
                </a:cubicBezTo>
                <a:cubicBezTo>
                  <a:pt x="65" y="68"/>
                  <a:pt x="62" y="70"/>
                  <a:pt x="59" y="72"/>
                </a:cubicBezTo>
                <a:cubicBezTo>
                  <a:pt x="56" y="73"/>
                  <a:pt x="52" y="74"/>
                  <a:pt x="48" y="74"/>
                </a:cubicBezTo>
                <a:cubicBezTo>
                  <a:pt x="44" y="74"/>
                  <a:pt x="41" y="73"/>
                  <a:pt x="37" y="72"/>
                </a:cubicBezTo>
                <a:cubicBezTo>
                  <a:pt x="34" y="70"/>
                  <a:pt x="31" y="68"/>
                  <a:pt x="28" y="65"/>
                </a:cubicBezTo>
                <a:cubicBezTo>
                  <a:pt x="25" y="63"/>
                  <a:pt x="23" y="60"/>
                  <a:pt x="22" y="56"/>
                </a:cubicBezTo>
                <a:cubicBezTo>
                  <a:pt x="20" y="53"/>
                  <a:pt x="19" y="49"/>
                  <a:pt x="19" y="45"/>
                </a:cubicBezTo>
                <a:cubicBezTo>
                  <a:pt x="19" y="41"/>
                  <a:pt x="20" y="37"/>
                  <a:pt x="22" y="34"/>
                </a:cubicBezTo>
                <a:cubicBezTo>
                  <a:pt x="23" y="31"/>
                  <a:pt x="25" y="28"/>
                  <a:pt x="28" y="25"/>
                </a:cubicBezTo>
                <a:cubicBezTo>
                  <a:pt x="28" y="25"/>
                  <a:pt x="28" y="25"/>
                  <a:pt x="28" y="25"/>
                </a:cubicBezTo>
                <a:cubicBezTo>
                  <a:pt x="31" y="22"/>
                  <a:pt x="34" y="20"/>
                  <a:pt x="37" y="19"/>
                </a:cubicBezTo>
                <a:cubicBezTo>
                  <a:pt x="41" y="18"/>
                  <a:pt x="44" y="17"/>
                  <a:pt x="48" y="17"/>
                </a:cubicBezTo>
                <a:cubicBezTo>
                  <a:pt x="52" y="17"/>
                  <a:pt x="56" y="18"/>
                  <a:pt x="59" y="19"/>
                </a:cubicBezTo>
                <a:cubicBezTo>
                  <a:pt x="62" y="21"/>
                  <a:pt x="66" y="23"/>
                  <a:pt x="68" y="26"/>
                </a:cubicBezTo>
                <a:cubicBezTo>
                  <a:pt x="71" y="28"/>
                  <a:pt x="73" y="31"/>
                  <a:pt x="75" y="35"/>
                </a:cubicBezTo>
                <a:cubicBezTo>
                  <a:pt x="76" y="38"/>
                  <a:pt x="77" y="42"/>
                  <a:pt x="77" y="46"/>
                </a:cubicBezTo>
                <a:cubicBezTo>
                  <a:pt x="77" y="50"/>
                  <a:pt x="76" y="53"/>
                  <a:pt x="75"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ïSḻîḋé">
            <a:extLst>
              <a:ext uri="{FF2B5EF4-FFF2-40B4-BE49-F238E27FC236}">
                <a16:creationId xmlns:a16="http://schemas.microsoft.com/office/drawing/2014/main" xmlns="" id="{FE47EAD0-A9FB-4106-A0E6-528C90306FD6}"/>
              </a:ext>
            </a:extLst>
          </p:cNvPr>
          <p:cNvSpPr/>
          <p:nvPr/>
        </p:nvSpPr>
        <p:spPr bwMode="auto">
          <a:xfrm>
            <a:off x="1510779" y="3554212"/>
            <a:ext cx="22979" cy="40787"/>
          </a:xfrm>
          <a:custGeom>
            <a:avLst/>
            <a:gdLst>
              <a:gd name="T0" fmla="*/ 0 w 80"/>
              <a:gd name="T1" fmla="*/ 142 h 142"/>
              <a:gd name="T2" fmla="*/ 23 w 80"/>
              <a:gd name="T3" fmla="*/ 142 h 142"/>
              <a:gd name="T4" fmla="*/ 23 w 80"/>
              <a:gd name="T5" fmla="*/ 81 h 142"/>
              <a:gd name="T6" fmla="*/ 80 w 80"/>
              <a:gd name="T7" fmla="*/ 81 h 142"/>
              <a:gd name="T8" fmla="*/ 80 w 80"/>
              <a:gd name="T9" fmla="*/ 60 h 142"/>
              <a:gd name="T10" fmla="*/ 23 w 80"/>
              <a:gd name="T11" fmla="*/ 60 h 142"/>
              <a:gd name="T12" fmla="*/ 23 w 80"/>
              <a:gd name="T13" fmla="*/ 21 h 142"/>
              <a:gd name="T14" fmla="*/ 80 w 80"/>
              <a:gd name="T15" fmla="*/ 21 h 142"/>
              <a:gd name="T16" fmla="*/ 80 w 80"/>
              <a:gd name="T17" fmla="*/ 0 h 142"/>
              <a:gd name="T18" fmla="*/ 0 w 80"/>
              <a:gd name="T19" fmla="*/ 0 h 142"/>
              <a:gd name="T20" fmla="*/ 0 w 80"/>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2">
                <a:moveTo>
                  <a:pt x="0" y="142"/>
                </a:moveTo>
                <a:lnTo>
                  <a:pt x="23" y="142"/>
                </a:lnTo>
                <a:lnTo>
                  <a:pt x="23" y="81"/>
                </a:lnTo>
                <a:lnTo>
                  <a:pt x="80" y="81"/>
                </a:lnTo>
                <a:lnTo>
                  <a:pt x="80" y="60"/>
                </a:lnTo>
                <a:lnTo>
                  <a:pt x="23" y="60"/>
                </a:lnTo>
                <a:lnTo>
                  <a:pt x="23" y="21"/>
                </a:lnTo>
                <a:lnTo>
                  <a:pt x="80" y="21"/>
                </a:lnTo>
                <a:lnTo>
                  <a:pt x="80" y="0"/>
                </a:lnTo>
                <a:lnTo>
                  <a:pt x="0" y="0"/>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îṡlíḍé">
            <a:extLst>
              <a:ext uri="{FF2B5EF4-FFF2-40B4-BE49-F238E27FC236}">
                <a16:creationId xmlns:a16="http://schemas.microsoft.com/office/drawing/2014/main" xmlns="" id="{D53A27A4-DDFC-4942-96AB-7D422D61F72B}"/>
              </a:ext>
            </a:extLst>
          </p:cNvPr>
          <p:cNvSpPr/>
          <p:nvPr/>
        </p:nvSpPr>
        <p:spPr bwMode="auto">
          <a:xfrm>
            <a:off x="1549555" y="3562542"/>
            <a:ext cx="35042" cy="33319"/>
          </a:xfrm>
          <a:custGeom>
            <a:avLst/>
            <a:gdLst>
              <a:gd name="T0" fmla="*/ 82 w 96"/>
              <a:gd name="T1" fmla="*/ 13 h 91"/>
              <a:gd name="T2" fmla="*/ 66 w 96"/>
              <a:gd name="T3" fmla="*/ 3 h 91"/>
              <a:gd name="T4" fmla="*/ 48 w 96"/>
              <a:gd name="T5" fmla="*/ 0 h 91"/>
              <a:gd name="T6" fmla="*/ 30 w 96"/>
              <a:gd name="T7" fmla="*/ 3 h 91"/>
              <a:gd name="T8" fmla="*/ 15 w 96"/>
              <a:gd name="T9" fmla="*/ 13 h 91"/>
              <a:gd name="T10" fmla="*/ 15 w 96"/>
              <a:gd name="T11" fmla="*/ 13 h 91"/>
              <a:gd name="T12" fmla="*/ 0 w 96"/>
              <a:gd name="T13" fmla="*/ 46 h 91"/>
              <a:gd name="T14" fmla="*/ 4 w 96"/>
              <a:gd name="T15" fmla="*/ 63 h 91"/>
              <a:gd name="T16" fmla="*/ 15 w 96"/>
              <a:gd name="T17" fmla="*/ 78 h 91"/>
              <a:gd name="T18" fmla="*/ 30 w 96"/>
              <a:gd name="T19" fmla="*/ 88 h 91"/>
              <a:gd name="T20" fmla="*/ 49 w 96"/>
              <a:gd name="T21" fmla="*/ 91 h 91"/>
              <a:gd name="T22" fmla="*/ 67 w 96"/>
              <a:gd name="T23" fmla="*/ 88 h 91"/>
              <a:gd name="T24" fmla="*/ 82 w 96"/>
              <a:gd name="T25" fmla="*/ 77 h 91"/>
              <a:gd name="T26" fmla="*/ 93 w 96"/>
              <a:gd name="T27" fmla="*/ 62 h 91"/>
              <a:gd name="T28" fmla="*/ 96 w 96"/>
              <a:gd name="T29" fmla="*/ 45 h 91"/>
              <a:gd name="T30" fmla="*/ 93 w 96"/>
              <a:gd name="T31" fmla="*/ 27 h 91"/>
              <a:gd name="T32" fmla="*/ 82 w 96"/>
              <a:gd name="T33" fmla="*/ 13 h 91"/>
              <a:gd name="T34" fmla="*/ 75 w 96"/>
              <a:gd name="T35" fmla="*/ 57 h 91"/>
              <a:gd name="T36" fmla="*/ 69 w 96"/>
              <a:gd name="T37" fmla="*/ 66 h 91"/>
              <a:gd name="T38" fmla="*/ 69 w 96"/>
              <a:gd name="T39" fmla="*/ 66 h 91"/>
              <a:gd name="T40" fmla="*/ 60 w 96"/>
              <a:gd name="T41" fmla="*/ 72 h 91"/>
              <a:gd name="T42" fmla="*/ 49 w 96"/>
              <a:gd name="T43" fmla="*/ 74 h 91"/>
              <a:gd name="T44" fmla="*/ 37 w 96"/>
              <a:gd name="T45" fmla="*/ 72 h 91"/>
              <a:gd name="T46" fmla="*/ 28 w 96"/>
              <a:gd name="T47" fmla="*/ 66 h 91"/>
              <a:gd name="T48" fmla="*/ 28 w 96"/>
              <a:gd name="T49" fmla="*/ 66 h 91"/>
              <a:gd name="T50" fmla="*/ 21 w 96"/>
              <a:gd name="T51" fmla="*/ 57 h 91"/>
              <a:gd name="T52" fmla="*/ 19 w 96"/>
              <a:gd name="T53" fmla="*/ 45 h 91"/>
              <a:gd name="T54" fmla="*/ 21 w 96"/>
              <a:gd name="T55" fmla="*/ 34 h 91"/>
              <a:gd name="T56" fmla="*/ 28 w 96"/>
              <a:gd name="T57" fmla="*/ 25 h 91"/>
              <a:gd name="T58" fmla="*/ 37 w 96"/>
              <a:gd name="T59" fmla="*/ 19 h 91"/>
              <a:gd name="T60" fmla="*/ 48 w 96"/>
              <a:gd name="T61" fmla="*/ 17 h 91"/>
              <a:gd name="T62" fmla="*/ 60 w 96"/>
              <a:gd name="T63" fmla="*/ 19 h 91"/>
              <a:gd name="T64" fmla="*/ 69 w 96"/>
              <a:gd name="T65" fmla="*/ 25 h 91"/>
              <a:gd name="T66" fmla="*/ 75 w 96"/>
              <a:gd name="T67" fmla="*/ 34 h 91"/>
              <a:gd name="T68" fmla="*/ 77 w 96"/>
              <a:gd name="T69" fmla="*/ 45 h 91"/>
              <a:gd name="T70" fmla="*/ 75 w 96"/>
              <a:gd name="T71"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91">
                <a:moveTo>
                  <a:pt x="82" y="13"/>
                </a:moveTo>
                <a:cubicBezTo>
                  <a:pt x="77" y="8"/>
                  <a:pt x="72" y="5"/>
                  <a:pt x="66" y="3"/>
                </a:cubicBezTo>
                <a:cubicBezTo>
                  <a:pt x="61" y="1"/>
                  <a:pt x="54" y="0"/>
                  <a:pt x="48" y="0"/>
                </a:cubicBezTo>
                <a:cubicBezTo>
                  <a:pt x="41" y="0"/>
                  <a:pt x="35" y="1"/>
                  <a:pt x="30" y="3"/>
                </a:cubicBezTo>
                <a:cubicBezTo>
                  <a:pt x="24" y="5"/>
                  <a:pt x="19" y="9"/>
                  <a:pt x="15" y="13"/>
                </a:cubicBezTo>
                <a:cubicBezTo>
                  <a:pt x="15" y="13"/>
                  <a:pt x="15" y="13"/>
                  <a:pt x="15" y="13"/>
                </a:cubicBezTo>
                <a:cubicBezTo>
                  <a:pt x="5" y="22"/>
                  <a:pt x="0" y="33"/>
                  <a:pt x="0" y="46"/>
                </a:cubicBezTo>
                <a:cubicBezTo>
                  <a:pt x="0" y="52"/>
                  <a:pt x="2" y="58"/>
                  <a:pt x="4" y="63"/>
                </a:cubicBezTo>
                <a:cubicBezTo>
                  <a:pt x="6" y="68"/>
                  <a:pt x="10" y="73"/>
                  <a:pt x="15" y="78"/>
                </a:cubicBezTo>
                <a:cubicBezTo>
                  <a:pt x="19" y="82"/>
                  <a:pt x="24" y="85"/>
                  <a:pt x="30" y="88"/>
                </a:cubicBezTo>
                <a:cubicBezTo>
                  <a:pt x="36" y="90"/>
                  <a:pt x="42" y="91"/>
                  <a:pt x="49" y="91"/>
                </a:cubicBezTo>
                <a:cubicBezTo>
                  <a:pt x="55" y="91"/>
                  <a:pt x="61" y="90"/>
                  <a:pt x="67" y="88"/>
                </a:cubicBezTo>
                <a:cubicBezTo>
                  <a:pt x="73" y="85"/>
                  <a:pt x="78" y="82"/>
                  <a:pt x="82" y="77"/>
                </a:cubicBezTo>
                <a:cubicBezTo>
                  <a:pt x="87" y="73"/>
                  <a:pt x="90" y="68"/>
                  <a:pt x="93" y="62"/>
                </a:cubicBezTo>
                <a:cubicBezTo>
                  <a:pt x="95" y="57"/>
                  <a:pt x="96" y="51"/>
                  <a:pt x="96" y="45"/>
                </a:cubicBezTo>
                <a:cubicBezTo>
                  <a:pt x="96" y="38"/>
                  <a:pt x="95" y="33"/>
                  <a:pt x="93" y="27"/>
                </a:cubicBezTo>
                <a:cubicBezTo>
                  <a:pt x="90" y="22"/>
                  <a:pt x="87" y="17"/>
                  <a:pt x="82" y="13"/>
                </a:cubicBezTo>
                <a:close/>
                <a:moveTo>
                  <a:pt x="75" y="57"/>
                </a:moveTo>
                <a:cubicBezTo>
                  <a:pt x="74" y="60"/>
                  <a:pt x="72" y="63"/>
                  <a:pt x="69" y="66"/>
                </a:cubicBezTo>
                <a:cubicBezTo>
                  <a:pt x="69" y="66"/>
                  <a:pt x="69" y="66"/>
                  <a:pt x="69" y="66"/>
                </a:cubicBezTo>
                <a:cubicBezTo>
                  <a:pt x="66" y="68"/>
                  <a:pt x="63" y="70"/>
                  <a:pt x="60" y="72"/>
                </a:cubicBezTo>
                <a:cubicBezTo>
                  <a:pt x="57" y="73"/>
                  <a:pt x="53" y="74"/>
                  <a:pt x="49" y="74"/>
                </a:cubicBezTo>
                <a:cubicBezTo>
                  <a:pt x="44" y="74"/>
                  <a:pt x="41" y="73"/>
                  <a:pt x="37" y="72"/>
                </a:cubicBezTo>
                <a:cubicBezTo>
                  <a:pt x="34" y="71"/>
                  <a:pt x="30" y="68"/>
                  <a:pt x="28" y="66"/>
                </a:cubicBezTo>
                <a:cubicBezTo>
                  <a:pt x="28" y="66"/>
                  <a:pt x="28" y="66"/>
                  <a:pt x="28" y="66"/>
                </a:cubicBezTo>
                <a:cubicBezTo>
                  <a:pt x="25" y="63"/>
                  <a:pt x="23" y="60"/>
                  <a:pt x="21" y="57"/>
                </a:cubicBezTo>
                <a:cubicBezTo>
                  <a:pt x="20" y="53"/>
                  <a:pt x="19" y="50"/>
                  <a:pt x="19" y="45"/>
                </a:cubicBezTo>
                <a:cubicBezTo>
                  <a:pt x="19" y="41"/>
                  <a:pt x="20" y="38"/>
                  <a:pt x="21" y="34"/>
                </a:cubicBezTo>
                <a:cubicBezTo>
                  <a:pt x="23" y="31"/>
                  <a:pt x="25" y="28"/>
                  <a:pt x="28" y="25"/>
                </a:cubicBezTo>
                <a:cubicBezTo>
                  <a:pt x="30" y="22"/>
                  <a:pt x="34" y="20"/>
                  <a:pt x="37" y="19"/>
                </a:cubicBezTo>
                <a:cubicBezTo>
                  <a:pt x="40" y="18"/>
                  <a:pt x="44" y="17"/>
                  <a:pt x="48" y="17"/>
                </a:cubicBezTo>
                <a:cubicBezTo>
                  <a:pt x="52" y="17"/>
                  <a:pt x="56" y="18"/>
                  <a:pt x="60" y="19"/>
                </a:cubicBezTo>
                <a:cubicBezTo>
                  <a:pt x="63" y="20"/>
                  <a:pt x="66" y="22"/>
                  <a:pt x="69" y="25"/>
                </a:cubicBezTo>
                <a:cubicBezTo>
                  <a:pt x="72" y="28"/>
                  <a:pt x="74" y="31"/>
                  <a:pt x="75" y="34"/>
                </a:cubicBezTo>
                <a:cubicBezTo>
                  <a:pt x="77" y="37"/>
                  <a:pt x="77" y="41"/>
                  <a:pt x="77" y="45"/>
                </a:cubicBezTo>
                <a:cubicBezTo>
                  <a:pt x="77" y="49"/>
                  <a:pt x="77" y="53"/>
                  <a:pt x="75" y="5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ïṣľïḓe">
            <a:extLst>
              <a:ext uri="{FF2B5EF4-FFF2-40B4-BE49-F238E27FC236}">
                <a16:creationId xmlns:a16="http://schemas.microsoft.com/office/drawing/2014/main" xmlns="" id="{A8D1635A-11D1-4CE5-91CF-DE4821B64699}"/>
              </a:ext>
            </a:extLst>
          </p:cNvPr>
          <p:cNvSpPr/>
          <p:nvPr/>
        </p:nvSpPr>
        <p:spPr bwMode="auto">
          <a:xfrm>
            <a:off x="1600970" y="3562829"/>
            <a:ext cx="14074" cy="32170"/>
          </a:xfrm>
          <a:custGeom>
            <a:avLst/>
            <a:gdLst>
              <a:gd name="T0" fmla="*/ 38 w 38"/>
              <a:gd name="T1" fmla="*/ 4 h 88"/>
              <a:gd name="T2" fmla="*/ 38 w 38"/>
              <a:gd name="T3" fmla="*/ 0 h 88"/>
              <a:gd name="T4" fmla="*/ 34 w 38"/>
              <a:gd name="T5" fmla="*/ 0 h 88"/>
              <a:gd name="T6" fmla="*/ 27 w 38"/>
              <a:gd name="T7" fmla="*/ 1 h 88"/>
              <a:gd name="T8" fmla="*/ 21 w 38"/>
              <a:gd name="T9" fmla="*/ 3 h 88"/>
              <a:gd name="T10" fmla="*/ 21 w 38"/>
              <a:gd name="T11" fmla="*/ 3 h 88"/>
              <a:gd name="T12" fmla="*/ 18 w 38"/>
              <a:gd name="T13" fmla="*/ 5 h 88"/>
              <a:gd name="T14" fmla="*/ 18 w 38"/>
              <a:gd name="T15" fmla="*/ 1 h 88"/>
              <a:gd name="T16" fmla="*/ 0 w 38"/>
              <a:gd name="T17" fmla="*/ 1 h 88"/>
              <a:gd name="T18" fmla="*/ 0 w 38"/>
              <a:gd name="T19" fmla="*/ 88 h 88"/>
              <a:gd name="T20" fmla="*/ 18 w 38"/>
              <a:gd name="T21" fmla="*/ 88 h 88"/>
              <a:gd name="T22" fmla="*/ 18 w 38"/>
              <a:gd name="T23" fmla="*/ 36 h 88"/>
              <a:gd name="T24" fmla="*/ 19 w 38"/>
              <a:gd name="T25" fmla="*/ 28 h 88"/>
              <a:gd name="T26" fmla="*/ 22 w 38"/>
              <a:gd name="T27" fmla="*/ 23 h 88"/>
              <a:gd name="T28" fmla="*/ 22 w 38"/>
              <a:gd name="T29" fmla="*/ 23 h 88"/>
              <a:gd name="T30" fmla="*/ 27 w 38"/>
              <a:gd name="T31" fmla="*/ 20 h 88"/>
              <a:gd name="T32" fmla="*/ 27 w 38"/>
              <a:gd name="T33" fmla="*/ 20 h 88"/>
              <a:gd name="T34" fmla="*/ 34 w 38"/>
              <a:gd name="T35" fmla="*/ 18 h 88"/>
              <a:gd name="T36" fmla="*/ 38 w 38"/>
              <a:gd name="T37" fmla="*/ 18 h 88"/>
              <a:gd name="T38" fmla="*/ 38 w 38"/>
              <a:gd name="T39" fmla="*/ 15 h 88"/>
              <a:gd name="T40" fmla="*/ 38 w 38"/>
              <a:gd name="T4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88">
                <a:moveTo>
                  <a:pt x="38" y="4"/>
                </a:moveTo>
                <a:cubicBezTo>
                  <a:pt x="38" y="0"/>
                  <a:pt x="38" y="0"/>
                  <a:pt x="38" y="0"/>
                </a:cubicBezTo>
                <a:cubicBezTo>
                  <a:pt x="34" y="0"/>
                  <a:pt x="34" y="0"/>
                  <a:pt x="34" y="0"/>
                </a:cubicBezTo>
                <a:cubicBezTo>
                  <a:pt x="32" y="0"/>
                  <a:pt x="29" y="0"/>
                  <a:pt x="27" y="1"/>
                </a:cubicBezTo>
                <a:cubicBezTo>
                  <a:pt x="25" y="1"/>
                  <a:pt x="23" y="2"/>
                  <a:pt x="21" y="3"/>
                </a:cubicBezTo>
                <a:cubicBezTo>
                  <a:pt x="21" y="3"/>
                  <a:pt x="21" y="3"/>
                  <a:pt x="21" y="3"/>
                </a:cubicBezTo>
                <a:cubicBezTo>
                  <a:pt x="20" y="4"/>
                  <a:pt x="19" y="4"/>
                  <a:pt x="18" y="5"/>
                </a:cubicBezTo>
                <a:cubicBezTo>
                  <a:pt x="18" y="1"/>
                  <a:pt x="18" y="1"/>
                  <a:pt x="18" y="1"/>
                </a:cubicBezTo>
                <a:cubicBezTo>
                  <a:pt x="0" y="1"/>
                  <a:pt x="0" y="1"/>
                  <a:pt x="0" y="1"/>
                </a:cubicBezTo>
                <a:cubicBezTo>
                  <a:pt x="0" y="88"/>
                  <a:pt x="0" y="88"/>
                  <a:pt x="0" y="88"/>
                </a:cubicBezTo>
                <a:cubicBezTo>
                  <a:pt x="18" y="88"/>
                  <a:pt x="18" y="88"/>
                  <a:pt x="18" y="88"/>
                </a:cubicBezTo>
                <a:cubicBezTo>
                  <a:pt x="18" y="36"/>
                  <a:pt x="18" y="36"/>
                  <a:pt x="18" y="36"/>
                </a:cubicBezTo>
                <a:cubicBezTo>
                  <a:pt x="18" y="33"/>
                  <a:pt x="19" y="30"/>
                  <a:pt x="19" y="28"/>
                </a:cubicBezTo>
                <a:cubicBezTo>
                  <a:pt x="20" y="26"/>
                  <a:pt x="21" y="24"/>
                  <a:pt x="22" y="23"/>
                </a:cubicBezTo>
                <a:cubicBezTo>
                  <a:pt x="22" y="23"/>
                  <a:pt x="22" y="23"/>
                  <a:pt x="22" y="23"/>
                </a:cubicBezTo>
                <a:cubicBezTo>
                  <a:pt x="23" y="22"/>
                  <a:pt x="25" y="21"/>
                  <a:pt x="27" y="20"/>
                </a:cubicBezTo>
                <a:cubicBezTo>
                  <a:pt x="27" y="20"/>
                  <a:pt x="27" y="20"/>
                  <a:pt x="27" y="20"/>
                </a:cubicBezTo>
                <a:cubicBezTo>
                  <a:pt x="29" y="19"/>
                  <a:pt x="31" y="19"/>
                  <a:pt x="34" y="18"/>
                </a:cubicBezTo>
                <a:cubicBezTo>
                  <a:pt x="38" y="18"/>
                  <a:pt x="38" y="18"/>
                  <a:pt x="38" y="18"/>
                </a:cubicBezTo>
                <a:cubicBezTo>
                  <a:pt x="38" y="15"/>
                  <a:pt x="38" y="15"/>
                  <a:pt x="38" y="15"/>
                </a:cubicBezTo>
                <a:lnTo>
                  <a:pt x="3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ïŝľîḋé">
            <a:extLst>
              <a:ext uri="{FF2B5EF4-FFF2-40B4-BE49-F238E27FC236}">
                <a16:creationId xmlns:a16="http://schemas.microsoft.com/office/drawing/2014/main" xmlns="" id="{6F4DDB9B-88EA-4C21-A2F3-32C004AA0F54}"/>
              </a:ext>
            </a:extLst>
          </p:cNvPr>
          <p:cNvSpPr/>
          <p:nvPr/>
        </p:nvSpPr>
        <p:spPr bwMode="auto">
          <a:xfrm>
            <a:off x="1633427" y="3574318"/>
            <a:ext cx="35330" cy="33319"/>
          </a:xfrm>
          <a:custGeom>
            <a:avLst/>
            <a:gdLst>
              <a:gd name="T0" fmla="*/ 83 w 96"/>
              <a:gd name="T1" fmla="*/ 14 h 91"/>
              <a:gd name="T2" fmla="*/ 67 w 96"/>
              <a:gd name="T3" fmla="*/ 4 h 91"/>
              <a:gd name="T4" fmla="*/ 48 w 96"/>
              <a:gd name="T5" fmla="*/ 0 h 91"/>
              <a:gd name="T6" fmla="*/ 29 w 96"/>
              <a:gd name="T7" fmla="*/ 3 h 91"/>
              <a:gd name="T8" fmla="*/ 13 w 96"/>
              <a:gd name="T9" fmla="*/ 13 h 91"/>
              <a:gd name="T10" fmla="*/ 3 w 96"/>
              <a:gd name="T11" fmla="*/ 28 h 91"/>
              <a:gd name="T12" fmla="*/ 0 w 96"/>
              <a:gd name="T13" fmla="*/ 46 h 91"/>
              <a:gd name="T14" fmla="*/ 3 w 96"/>
              <a:gd name="T15" fmla="*/ 63 h 91"/>
              <a:gd name="T16" fmla="*/ 14 w 96"/>
              <a:gd name="T17" fmla="*/ 78 h 91"/>
              <a:gd name="T18" fmla="*/ 29 w 96"/>
              <a:gd name="T19" fmla="*/ 88 h 91"/>
              <a:gd name="T20" fmla="*/ 48 w 96"/>
              <a:gd name="T21" fmla="*/ 91 h 91"/>
              <a:gd name="T22" fmla="*/ 62 w 96"/>
              <a:gd name="T23" fmla="*/ 89 h 91"/>
              <a:gd name="T24" fmla="*/ 75 w 96"/>
              <a:gd name="T25" fmla="*/ 84 h 91"/>
              <a:gd name="T26" fmla="*/ 75 w 96"/>
              <a:gd name="T27" fmla="*/ 84 h 91"/>
              <a:gd name="T28" fmla="*/ 85 w 96"/>
              <a:gd name="T29" fmla="*/ 74 h 91"/>
              <a:gd name="T30" fmla="*/ 93 w 96"/>
              <a:gd name="T31" fmla="*/ 62 h 91"/>
              <a:gd name="T32" fmla="*/ 95 w 96"/>
              <a:gd name="T33" fmla="*/ 57 h 91"/>
              <a:gd name="T34" fmla="*/ 75 w 96"/>
              <a:gd name="T35" fmla="*/ 57 h 91"/>
              <a:gd name="T36" fmla="*/ 74 w 96"/>
              <a:gd name="T37" fmla="*/ 59 h 91"/>
              <a:gd name="T38" fmla="*/ 69 w 96"/>
              <a:gd name="T39" fmla="*/ 65 h 91"/>
              <a:gd name="T40" fmla="*/ 63 w 96"/>
              <a:gd name="T41" fmla="*/ 70 h 91"/>
              <a:gd name="T42" fmla="*/ 63 w 96"/>
              <a:gd name="T43" fmla="*/ 70 h 91"/>
              <a:gd name="T44" fmla="*/ 56 w 96"/>
              <a:gd name="T45" fmla="*/ 73 h 91"/>
              <a:gd name="T46" fmla="*/ 48 w 96"/>
              <a:gd name="T47" fmla="*/ 74 h 91"/>
              <a:gd name="T48" fmla="*/ 27 w 96"/>
              <a:gd name="T49" fmla="*/ 67 h 91"/>
              <a:gd name="T50" fmla="*/ 21 w 96"/>
              <a:gd name="T51" fmla="*/ 59 h 91"/>
              <a:gd name="T52" fmla="*/ 19 w 96"/>
              <a:gd name="T53" fmla="*/ 53 h 91"/>
              <a:gd name="T54" fmla="*/ 96 w 96"/>
              <a:gd name="T55" fmla="*/ 53 h 91"/>
              <a:gd name="T56" fmla="*/ 96 w 96"/>
              <a:gd name="T57" fmla="*/ 48 h 91"/>
              <a:gd name="T58" fmla="*/ 93 w 96"/>
              <a:gd name="T59" fmla="*/ 29 h 91"/>
              <a:gd name="T60" fmla="*/ 83 w 96"/>
              <a:gd name="T61" fmla="*/ 14 h 91"/>
              <a:gd name="T62" fmla="*/ 20 w 96"/>
              <a:gd name="T63" fmla="*/ 37 h 91"/>
              <a:gd name="T64" fmla="*/ 22 w 96"/>
              <a:gd name="T65" fmla="*/ 31 h 91"/>
              <a:gd name="T66" fmla="*/ 28 w 96"/>
              <a:gd name="T67" fmla="*/ 24 h 91"/>
              <a:gd name="T68" fmla="*/ 36 w 96"/>
              <a:gd name="T69" fmla="*/ 19 h 91"/>
              <a:gd name="T70" fmla="*/ 47 w 96"/>
              <a:gd name="T71" fmla="*/ 17 h 91"/>
              <a:gd name="T72" fmla="*/ 58 w 96"/>
              <a:gd name="T73" fmla="*/ 19 h 91"/>
              <a:gd name="T74" fmla="*/ 66 w 96"/>
              <a:gd name="T75" fmla="*/ 23 h 91"/>
              <a:gd name="T76" fmla="*/ 72 w 96"/>
              <a:gd name="T77" fmla="*/ 31 h 91"/>
              <a:gd name="T78" fmla="*/ 75 w 96"/>
              <a:gd name="T79" fmla="*/ 37 h 91"/>
              <a:gd name="T80" fmla="*/ 20 w 96"/>
              <a:gd name="T81" fmla="*/ 3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83" y="14"/>
                </a:moveTo>
                <a:cubicBezTo>
                  <a:pt x="78" y="9"/>
                  <a:pt x="73" y="6"/>
                  <a:pt x="67" y="4"/>
                </a:cubicBezTo>
                <a:cubicBezTo>
                  <a:pt x="62" y="1"/>
                  <a:pt x="55" y="0"/>
                  <a:pt x="48" y="0"/>
                </a:cubicBezTo>
                <a:cubicBezTo>
                  <a:pt x="41" y="0"/>
                  <a:pt x="35" y="1"/>
                  <a:pt x="29" y="3"/>
                </a:cubicBezTo>
                <a:cubicBezTo>
                  <a:pt x="23" y="6"/>
                  <a:pt x="18" y="9"/>
                  <a:pt x="13" y="13"/>
                </a:cubicBezTo>
                <a:cubicBezTo>
                  <a:pt x="9" y="17"/>
                  <a:pt x="5" y="22"/>
                  <a:pt x="3" y="28"/>
                </a:cubicBezTo>
                <a:cubicBezTo>
                  <a:pt x="1" y="33"/>
                  <a:pt x="0" y="39"/>
                  <a:pt x="0" y="46"/>
                </a:cubicBezTo>
                <a:cubicBezTo>
                  <a:pt x="0" y="52"/>
                  <a:pt x="1" y="58"/>
                  <a:pt x="3" y="63"/>
                </a:cubicBezTo>
                <a:cubicBezTo>
                  <a:pt x="6" y="69"/>
                  <a:pt x="9" y="73"/>
                  <a:pt x="14" y="78"/>
                </a:cubicBezTo>
                <a:cubicBezTo>
                  <a:pt x="18" y="82"/>
                  <a:pt x="24" y="86"/>
                  <a:pt x="29" y="88"/>
                </a:cubicBezTo>
                <a:cubicBezTo>
                  <a:pt x="35" y="90"/>
                  <a:pt x="41" y="91"/>
                  <a:pt x="48" y="91"/>
                </a:cubicBezTo>
                <a:cubicBezTo>
                  <a:pt x="53" y="91"/>
                  <a:pt x="58" y="91"/>
                  <a:pt x="62" y="89"/>
                </a:cubicBezTo>
                <a:cubicBezTo>
                  <a:pt x="67" y="88"/>
                  <a:pt x="71" y="86"/>
                  <a:pt x="75" y="84"/>
                </a:cubicBezTo>
                <a:cubicBezTo>
                  <a:pt x="75" y="84"/>
                  <a:pt x="75" y="84"/>
                  <a:pt x="75" y="84"/>
                </a:cubicBezTo>
                <a:cubicBezTo>
                  <a:pt x="79" y="81"/>
                  <a:pt x="82" y="78"/>
                  <a:pt x="85" y="74"/>
                </a:cubicBezTo>
                <a:cubicBezTo>
                  <a:pt x="88" y="71"/>
                  <a:pt x="91" y="67"/>
                  <a:pt x="93" y="62"/>
                </a:cubicBezTo>
                <a:cubicBezTo>
                  <a:pt x="95" y="57"/>
                  <a:pt x="95" y="57"/>
                  <a:pt x="95" y="57"/>
                </a:cubicBezTo>
                <a:cubicBezTo>
                  <a:pt x="75" y="57"/>
                  <a:pt x="75" y="57"/>
                  <a:pt x="75" y="57"/>
                </a:cubicBezTo>
                <a:cubicBezTo>
                  <a:pt x="74" y="59"/>
                  <a:pt x="74" y="59"/>
                  <a:pt x="74" y="59"/>
                </a:cubicBezTo>
                <a:cubicBezTo>
                  <a:pt x="72" y="61"/>
                  <a:pt x="71" y="63"/>
                  <a:pt x="69" y="65"/>
                </a:cubicBezTo>
                <a:cubicBezTo>
                  <a:pt x="67" y="67"/>
                  <a:pt x="65" y="69"/>
                  <a:pt x="63" y="70"/>
                </a:cubicBezTo>
                <a:cubicBezTo>
                  <a:pt x="63" y="70"/>
                  <a:pt x="63" y="70"/>
                  <a:pt x="63" y="70"/>
                </a:cubicBezTo>
                <a:cubicBezTo>
                  <a:pt x="61" y="71"/>
                  <a:pt x="58" y="72"/>
                  <a:pt x="56" y="73"/>
                </a:cubicBezTo>
                <a:cubicBezTo>
                  <a:pt x="53" y="74"/>
                  <a:pt x="51" y="74"/>
                  <a:pt x="48" y="74"/>
                </a:cubicBezTo>
                <a:cubicBezTo>
                  <a:pt x="39" y="74"/>
                  <a:pt x="33" y="72"/>
                  <a:pt x="27" y="67"/>
                </a:cubicBezTo>
                <a:cubicBezTo>
                  <a:pt x="25" y="65"/>
                  <a:pt x="22" y="62"/>
                  <a:pt x="21" y="59"/>
                </a:cubicBezTo>
                <a:cubicBezTo>
                  <a:pt x="20" y="57"/>
                  <a:pt x="19" y="55"/>
                  <a:pt x="19" y="53"/>
                </a:cubicBezTo>
                <a:cubicBezTo>
                  <a:pt x="96" y="53"/>
                  <a:pt x="96" y="53"/>
                  <a:pt x="96" y="53"/>
                </a:cubicBezTo>
                <a:cubicBezTo>
                  <a:pt x="96" y="48"/>
                  <a:pt x="96" y="48"/>
                  <a:pt x="96" y="48"/>
                </a:cubicBezTo>
                <a:cubicBezTo>
                  <a:pt x="96" y="41"/>
                  <a:pt x="95" y="35"/>
                  <a:pt x="93" y="29"/>
                </a:cubicBezTo>
                <a:cubicBezTo>
                  <a:pt x="90" y="23"/>
                  <a:pt x="87" y="18"/>
                  <a:pt x="83" y="14"/>
                </a:cubicBezTo>
                <a:close/>
                <a:moveTo>
                  <a:pt x="20" y="37"/>
                </a:moveTo>
                <a:cubicBezTo>
                  <a:pt x="20" y="35"/>
                  <a:pt x="21" y="33"/>
                  <a:pt x="22" y="31"/>
                </a:cubicBezTo>
                <a:cubicBezTo>
                  <a:pt x="23" y="28"/>
                  <a:pt x="25" y="26"/>
                  <a:pt x="28" y="24"/>
                </a:cubicBezTo>
                <a:cubicBezTo>
                  <a:pt x="30" y="22"/>
                  <a:pt x="33" y="20"/>
                  <a:pt x="36" y="19"/>
                </a:cubicBezTo>
                <a:cubicBezTo>
                  <a:pt x="40" y="18"/>
                  <a:pt x="43" y="17"/>
                  <a:pt x="47" y="17"/>
                </a:cubicBezTo>
                <a:cubicBezTo>
                  <a:pt x="51" y="17"/>
                  <a:pt x="55" y="18"/>
                  <a:pt x="58" y="19"/>
                </a:cubicBezTo>
                <a:cubicBezTo>
                  <a:pt x="61" y="20"/>
                  <a:pt x="64" y="21"/>
                  <a:pt x="66" y="23"/>
                </a:cubicBezTo>
                <a:cubicBezTo>
                  <a:pt x="69" y="25"/>
                  <a:pt x="71" y="28"/>
                  <a:pt x="72" y="31"/>
                </a:cubicBezTo>
                <a:cubicBezTo>
                  <a:pt x="73" y="32"/>
                  <a:pt x="74" y="34"/>
                  <a:pt x="75" y="37"/>
                </a:cubicBezTo>
                <a:lnTo>
                  <a:pt x="2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3" name="îṧlïḍê">
            <a:extLst>
              <a:ext uri="{FF2B5EF4-FFF2-40B4-BE49-F238E27FC236}">
                <a16:creationId xmlns:a16="http://schemas.microsoft.com/office/drawing/2014/main" xmlns="" id="{2C58E34B-F426-4FC8-BABD-D210A5CAD38E}"/>
              </a:ext>
            </a:extLst>
          </p:cNvPr>
          <p:cNvSpPr/>
          <p:nvPr/>
        </p:nvSpPr>
        <p:spPr bwMode="auto">
          <a:xfrm>
            <a:off x="1679671"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4" name="ïŝḷîḋe">
            <a:extLst>
              <a:ext uri="{FF2B5EF4-FFF2-40B4-BE49-F238E27FC236}">
                <a16:creationId xmlns:a16="http://schemas.microsoft.com/office/drawing/2014/main" xmlns="" id="{583E6FBB-DA6D-4641-A6C2-E009F9679FF4}"/>
              </a:ext>
            </a:extLst>
          </p:cNvPr>
          <p:cNvSpPr/>
          <p:nvPr/>
        </p:nvSpPr>
        <p:spPr bwMode="auto">
          <a:xfrm>
            <a:off x="1679671"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5" name="isḷíḍe">
            <a:extLst>
              <a:ext uri="{FF2B5EF4-FFF2-40B4-BE49-F238E27FC236}">
                <a16:creationId xmlns:a16="http://schemas.microsoft.com/office/drawing/2014/main" xmlns="" id="{D5DE65D7-405D-43C5-BD52-9CDAFE0F3DFB}"/>
              </a:ext>
            </a:extLst>
          </p:cNvPr>
          <p:cNvSpPr/>
          <p:nvPr/>
        </p:nvSpPr>
        <p:spPr bwMode="auto">
          <a:xfrm>
            <a:off x="1702937" y="3562542"/>
            <a:ext cx="34468" cy="43947"/>
          </a:xfrm>
          <a:custGeom>
            <a:avLst/>
            <a:gdLst>
              <a:gd name="T0" fmla="*/ 76 w 94"/>
              <a:gd name="T1" fmla="*/ 10 h 120"/>
              <a:gd name="T2" fmla="*/ 76 w 94"/>
              <a:gd name="T3" fmla="*/ 9 h 120"/>
              <a:gd name="T4" fmla="*/ 67 w 94"/>
              <a:gd name="T5" fmla="*/ 4 h 120"/>
              <a:gd name="T6" fmla="*/ 67 w 94"/>
              <a:gd name="T7" fmla="*/ 4 h 120"/>
              <a:gd name="T8" fmla="*/ 58 w 94"/>
              <a:gd name="T9" fmla="*/ 1 h 120"/>
              <a:gd name="T10" fmla="*/ 47 w 94"/>
              <a:gd name="T11" fmla="*/ 0 h 120"/>
              <a:gd name="T12" fmla="*/ 29 w 94"/>
              <a:gd name="T13" fmla="*/ 4 h 120"/>
              <a:gd name="T14" fmla="*/ 13 w 94"/>
              <a:gd name="T15" fmla="*/ 13 h 120"/>
              <a:gd name="T16" fmla="*/ 3 w 94"/>
              <a:gd name="T17" fmla="*/ 28 h 120"/>
              <a:gd name="T18" fmla="*/ 0 w 94"/>
              <a:gd name="T19" fmla="*/ 45 h 120"/>
              <a:gd name="T20" fmla="*/ 3 w 94"/>
              <a:gd name="T21" fmla="*/ 63 h 120"/>
              <a:gd name="T22" fmla="*/ 14 w 94"/>
              <a:gd name="T23" fmla="*/ 78 h 120"/>
              <a:gd name="T24" fmla="*/ 29 w 94"/>
              <a:gd name="T25" fmla="*/ 87 h 120"/>
              <a:gd name="T26" fmla="*/ 48 w 94"/>
              <a:gd name="T27" fmla="*/ 91 h 120"/>
              <a:gd name="T28" fmla="*/ 58 w 94"/>
              <a:gd name="T29" fmla="*/ 89 h 120"/>
              <a:gd name="T30" fmla="*/ 67 w 94"/>
              <a:gd name="T31" fmla="*/ 86 h 120"/>
              <a:gd name="T32" fmla="*/ 76 w 94"/>
              <a:gd name="T33" fmla="*/ 81 h 120"/>
              <a:gd name="T34" fmla="*/ 74 w 94"/>
              <a:gd name="T35" fmla="*/ 85 h 120"/>
              <a:gd name="T36" fmla="*/ 68 w 94"/>
              <a:gd name="T37" fmla="*/ 95 h 120"/>
              <a:gd name="T38" fmla="*/ 59 w 94"/>
              <a:gd name="T39" fmla="*/ 100 h 120"/>
              <a:gd name="T40" fmla="*/ 48 w 94"/>
              <a:gd name="T41" fmla="*/ 102 h 120"/>
              <a:gd name="T42" fmla="*/ 40 w 94"/>
              <a:gd name="T43" fmla="*/ 102 h 120"/>
              <a:gd name="T44" fmla="*/ 34 w 94"/>
              <a:gd name="T45" fmla="*/ 99 h 120"/>
              <a:gd name="T46" fmla="*/ 29 w 94"/>
              <a:gd name="T47" fmla="*/ 95 h 120"/>
              <a:gd name="T48" fmla="*/ 26 w 94"/>
              <a:gd name="T49" fmla="*/ 90 h 120"/>
              <a:gd name="T50" fmla="*/ 25 w 94"/>
              <a:gd name="T51" fmla="*/ 88 h 120"/>
              <a:gd name="T52" fmla="*/ 5 w 94"/>
              <a:gd name="T53" fmla="*/ 88 h 120"/>
              <a:gd name="T54" fmla="*/ 6 w 94"/>
              <a:gd name="T55" fmla="*/ 93 h 120"/>
              <a:gd name="T56" fmla="*/ 12 w 94"/>
              <a:gd name="T57" fmla="*/ 104 h 120"/>
              <a:gd name="T58" fmla="*/ 21 w 94"/>
              <a:gd name="T59" fmla="*/ 112 h 120"/>
              <a:gd name="T60" fmla="*/ 34 w 94"/>
              <a:gd name="T61" fmla="*/ 118 h 120"/>
              <a:gd name="T62" fmla="*/ 48 w 94"/>
              <a:gd name="T63" fmla="*/ 120 h 120"/>
              <a:gd name="T64" fmla="*/ 67 w 94"/>
              <a:gd name="T65" fmla="*/ 117 h 120"/>
              <a:gd name="T66" fmla="*/ 82 w 94"/>
              <a:gd name="T67" fmla="*/ 107 h 120"/>
              <a:gd name="T68" fmla="*/ 82 w 94"/>
              <a:gd name="T69" fmla="*/ 107 h 120"/>
              <a:gd name="T70" fmla="*/ 91 w 94"/>
              <a:gd name="T71" fmla="*/ 92 h 120"/>
              <a:gd name="T72" fmla="*/ 94 w 94"/>
              <a:gd name="T73" fmla="*/ 72 h 120"/>
              <a:gd name="T74" fmla="*/ 94 w 94"/>
              <a:gd name="T75" fmla="*/ 2 h 120"/>
              <a:gd name="T76" fmla="*/ 76 w 94"/>
              <a:gd name="T77" fmla="*/ 2 h 120"/>
              <a:gd name="T78" fmla="*/ 76 w 94"/>
              <a:gd name="T79" fmla="*/ 10 h 120"/>
              <a:gd name="T80" fmla="*/ 74 w 94"/>
              <a:gd name="T81" fmla="*/ 56 h 120"/>
              <a:gd name="T82" fmla="*/ 67 w 94"/>
              <a:gd name="T83" fmla="*/ 65 h 120"/>
              <a:gd name="T84" fmla="*/ 58 w 94"/>
              <a:gd name="T85" fmla="*/ 72 h 120"/>
              <a:gd name="T86" fmla="*/ 48 w 94"/>
              <a:gd name="T87" fmla="*/ 74 h 120"/>
              <a:gd name="T88" fmla="*/ 36 w 94"/>
              <a:gd name="T89" fmla="*/ 72 h 120"/>
              <a:gd name="T90" fmla="*/ 27 w 94"/>
              <a:gd name="T91" fmla="*/ 65 h 120"/>
              <a:gd name="T92" fmla="*/ 21 w 94"/>
              <a:gd name="T93" fmla="*/ 56 h 120"/>
              <a:gd name="T94" fmla="*/ 19 w 94"/>
              <a:gd name="T95" fmla="*/ 45 h 120"/>
              <a:gd name="T96" fmla="*/ 21 w 94"/>
              <a:gd name="T97" fmla="*/ 34 h 120"/>
              <a:gd name="T98" fmla="*/ 27 w 94"/>
              <a:gd name="T99" fmla="*/ 25 h 120"/>
              <a:gd name="T100" fmla="*/ 27 w 94"/>
              <a:gd name="T101" fmla="*/ 25 h 120"/>
              <a:gd name="T102" fmla="*/ 36 w 94"/>
              <a:gd name="T103" fmla="*/ 19 h 120"/>
              <a:gd name="T104" fmla="*/ 48 w 94"/>
              <a:gd name="T105" fmla="*/ 17 h 120"/>
              <a:gd name="T106" fmla="*/ 58 w 94"/>
              <a:gd name="T107" fmla="*/ 19 h 120"/>
              <a:gd name="T108" fmla="*/ 68 w 94"/>
              <a:gd name="T109" fmla="*/ 26 h 120"/>
              <a:gd name="T110" fmla="*/ 74 w 94"/>
              <a:gd name="T111" fmla="*/ 35 h 120"/>
              <a:gd name="T112" fmla="*/ 76 w 94"/>
              <a:gd name="T113" fmla="*/ 46 h 120"/>
              <a:gd name="T114" fmla="*/ 74 w 94"/>
              <a:gd name="T115" fmla="*/ 5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120">
                <a:moveTo>
                  <a:pt x="76" y="10"/>
                </a:moveTo>
                <a:cubicBezTo>
                  <a:pt x="76" y="10"/>
                  <a:pt x="76" y="10"/>
                  <a:pt x="76" y="9"/>
                </a:cubicBezTo>
                <a:cubicBezTo>
                  <a:pt x="73" y="7"/>
                  <a:pt x="70" y="6"/>
                  <a:pt x="67" y="4"/>
                </a:cubicBezTo>
                <a:cubicBezTo>
                  <a:pt x="67" y="4"/>
                  <a:pt x="67" y="4"/>
                  <a:pt x="67" y="4"/>
                </a:cubicBezTo>
                <a:cubicBezTo>
                  <a:pt x="65" y="3"/>
                  <a:pt x="61" y="2"/>
                  <a:pt x="58" y="1"/>
                </a:cubicBezTo>
                <a:cubicBezTo>
                  <a:pt x="55" y="1"/>
                  <a:pt x="51" y="0"/>
                  <a:pt x="47" y="0"/>
                </a:cubicBezTo>
                <a:cubicBezTo>
                  <a:pt x="41" y="0"/>
                  <a:pt x="34" y="1"/>
                  <a:pt x="29" y="4"/>
                </a:cubicBezTo>
                <a:cubicBezTo>
                  <a:pt x="23" y="6"/>
                  <a:pt x="18" y="9"/>
                  <a:pt x="13" y="13"/>
                </a:cubicBezTo>
                <a:cubicBezTo>
                  <a:pt x="9" y="18"/>
                  <a:pt x="5" y="22"/>
                  <a:pt x="3" y="28"/>
                </a:cubicBezTo>
                <a:cubicBezTo>
                  <a:pt x="1" y="33"/>
                  <a:pt x="0" y="39"/>
                  <a:pt x="0" y="45"/>
                </a:cubicBezTo>
                <a:cubicBezTo>
                  <a:pt x="0" y="52"/>
                  <a:pt x="1" y="58"/>
                  <a:pt x="3" y="63"/>
                </a:cubicBezTo>
                <a:cubicBezTo>
                  <a:pt x="5" y="68"/>
                  <a:pt x="9" y="73"/>
                  <a:pt x="14" y="78"/>
                </a:cubicBezTo>
                <a:cubicBezTo>
                  <a:pt x="18" y="82"/>
                  <a:pt x="23" y="85"/>
                  <a:pt x="29" y="87"/>
                </a:cubicBezTo>
                <a:cubicBezTo>
                  <a:pt x="35" y="89"/>
                  <a:pt x="41" y="91"/>
                  <a:pt x="48" y="91"/>
                </a:cubicBezTo>
                <a:cubicBezTo>
                  <a:pt x="52" y="91"/>
                  <a:pt x="55" y="90"/>
                  <a:pt x="58" y="89"/>
                </a:cubicBezTo>
                <a:cubicBezTo>
                  <a:pt x="61" y="89"/>
                  <a:pt x="64" y="88"/>
                  <a:pt x="67" y="86"/>
                </a:cubicBezTo>
                <a:cubicBezTo>
                  <a:pt x="70" y="85"/>
                  <a:pt x="73" y="83"/>
                  <a:pt x="76" y="81"/>
                </a:cubicBezTo>
                <a:cubicBezTo>
                  <a:pt x="75" y="82"/>
                  <a:pt x="75" y="84"/>
                  <a:pt x="74" y="85"/>
                </a:cubicBezTo>
                <a:cubicBezTo>
                  <a:pt x="73" y="89"/>
                  <a:pt x="71" y="92"/>
                  <a:pt x="68" y="95"/>
                </a:cubicBezTo>
                <a:cubicBezTo>
                  <a:pt x="66" y="97"/>
                  <a:pt x="63" y="99"/>
                  <a:pt x="59" y="100"/>
                </a:cubicBezTo>
                <a:cubicBezTo>
                  <a:pt x="56" y="102"/>
                  <a:pt x="52" y="102"/>
                  <a:pt x="48" y="102"/>
                </a:cubicBezTo>
                <a:cubicBezTo>
                  <a:pt x="45" y="102"/>
                  <a:pt x="42" y="102"/>
                  <a:pt x="40" y="102"/>
                </a:cubicBezTo>
                <a:cubicBezTo>
                  <a:pt x="37" y="101"/>
                  <a:pt x="35" y="100"/>
                  <a:pt x="34" y="99"/>
                </a:cubicBezTo>
                <a:cubicBezTo>
                  <a:pt x="32" y="98"/>
                  <a:pt x="30" y="97"/>
                  <a:pt x="29" y="95"/>
                </a:cubicBezTo>
                <a:cubicBezTo>
                  <a:pt x="28" y="94"/>
                  <a:pt x="27" y="92"/>
                  <a:pt x="26" y="90"/>
                </a:cubicBezTo>
                <a:cubicBezTo>
                  <a:pt x="25" y="88"/>
                  <a:pt x="25" y="88"/>
                  <a:pt x="25" y="88"/>
                </a:cubicBezTo>
                <a:cubicBezTo>
                  <a:pt x="5" y="88"/>
                  <a:pt x="5" y="88"/>
                  <a:pt x="5" y="88"/>
                </a:cubicBezTo>
                <a:cubicBezTo>
                  <a:pt x="6" y="93"/>
                  <a:pt x="6" y="93"/>
                  <a:pt x="6" y="93"/>
                </a:cubicBezTo>
                <a:cubicBezTo>
                  <a:pt x="7" y="97"/>
                  <a:pt x="9" y="100"/>
                  <a:pt x="12" y="104"/>
                </a:cubicBezTo>
                <a:cubicBezTo>
                  <a:pt x="14" y="107"/>
                  <a:pt x="17" y="110"/>
                  <a:pt x="21" y="112"/>
                </a:cubicBezTo>
                <a:cubicBezTo>
                  <a:pt x="25" y="115"/>
                  <a:pt x="29" y="117"/>
                  <a:pt x="34" y="118"/>
                </a:cubicBezTo>
                <a:cubicBezTo>
                  <a:pt x="38" y="119"/>
                  <a:pt x="43" y="120"/>
                  <a:pt x="48" y="120"/>
                </a:cubicBezTo>
                <a:cubicBezTo>
                  <a:pt x="55" y="120"/>
                  <a:pt x="62" y="119"/>
                  <a:pt x="67" y="117"/>
                </a:cubicBezTo>
                <a:cubicBezTo>
                  <a:pt x="73" y="114"/>
                  <a:pt x="78" y="111"/>
                  <a:pt x="82" y="107"/>
                </a:cubicBezTo>
                <a:cubicBezTo>
                  <a:pt x="82" y="107"/>
                  <a:pt x="82" y="107"/>
                  <a:pt x="82" y="107"/>
                </a:cubicBezTo>
                <a:cubicBezTo>
                  <a:pt x="86" y="103"/>
                  <a:pt x="89" y="98"/>
                  <a:pt x="91" y="92"/>
                </a:cubicBezTo>
                <a:cubicBezTo>
                  <a:pt x="93" y="86"/>
                  <a:pt x="94" y="79"/>
                  <a:pt x="94" y="72"/>
                </a:cubicBezTo>
                <a:cubicBezTo>
                  <a:pt x="94" y="2"/>
                  <a:pt x="94" y="2"/>
                  <a:pt x="94" y="2"/>
                </a:cubicBezTo>
                <a:cubicBezTo>
                  <a:pt x="76" y="2"/>
                  <a:pt x="76" y="2"/>
                  <a:pt x="76" y="2"/>
                </a:cubicBezTo>
                <a:lnTo>
                  <a:pt x="76" y="10"/>
                </a:lnTo>
                <a:close/>
                <a:moveTo>
                  <a:pt x="74" y="56"/>
                </a:moveTo>
                <a:cubicBezTo>
                  <a:pt x="73" y="60"/>
                  <a:pt x="70" y="63"/>
                  <a:pt x="67" y="65"/>
                </a:cubicBezTo>
                <a:cubicBezTo>
                  <a:pt x="65" y="68"/>
                  <a:pt x="61" y="70"/>
                  <a:pt x="58" y="72"/>
                </a:cubicBezTo>
                <a:cubicBezTo>
                  <a:pt x="55" y="73"/>
                  <a:pt x="51" y="74"/>
                  <a:pt x="48" y="74"/>
                </a:cubicBezTo>
                <a:cubicBezTo>
                  <a:pt x="44" y="74"/>
                  <a:pt x="40" y="73"/>
                  <a:pt x="36" y="72"/>
                </a:cubicBezTo>
                <a:cubicBezTo>
                  <a:pt x="33" y="70"/>
                  <a:pt x="30" y="68"/>
                  <a:pt x="27" y="65"/>
                </a:cubicBezTo>
                <a:cubicBezTo>
                  <a:pt x="24" y="63"/>
                  <a:pt x="22" y="60"/>
                  <a:pt x="21" y="56"/>
                </a:cubicBezTo>
                <a:cubicBezTo>
                  <a:pt x="19" y="53"/>
                  <a:pt x="19" y="49"/>
                  <a:pt x="19" y="45"/>
                </a:cubicBezTo>
                <a:cubicBezTo>
                  <a:pt x="19" y="41"/>
                  <a:pt x="19" y="37"/>
                  <a:pt x="21" y="34"/>
                </a:cubicBezTo>
                <a:cubicBezTo>
                  <a:pt x="22" y="31"/>
                  <a:pt x="24" y="28"/>
                  <a:pt x="27" y="25"/>
                </a:cubicBezTo>
                <a:cubicBezTo>
                  <a:pt x="27" y="25"/>
                  <a:pt x="27" y="25"/>
                  <a:pt x="27" y="25"/>
                </a:cubicBezTo>
                <a:cubicBezTo>
                  <a:pt x="30" y="22"/>
                  <a:pt x="33" y="20"/>
                  <a:pt x="36" y="19"/>
                </a:cubicBezTo>
                <a:cubicBezTo>
                  <a:pt x="40" y="18"/>
                  <a:pt x="44" y="17"/>
                  <a:pt x="48" y="17"/>
                </a:cubicBezTo>
                <a:cubicBezTo>
                  <a:pt x="51" y="17"/>
                  <a:pt x="55" y="18"/>
                  <a:pt x="58" y="19"/>
                </a:cubicBezTo>
                <a:cubicBezTo>
                  <a:pt x="62" y="21"/>
                  <a:pt x="65" y="23"/>
                  <a:pt x="68" y="26"/>
                </a:cubicBezTo>
                <a:cubicBezTo>
                  <a:pt x="70" y="28"/>
                  <a:pt x="73" y="31"/>
                  <a:pt x="74" y="35"/>
                </a:cubicBezTo>
                <a:cubicBezTo>
                  <a:pt x="75" y="38"/>
                  <a:pt x="76" y="42"/>
                  <a:pt x="76" y="46"/>
                </a:cubicBezTo>
                <a:cubicBezTo>
                  <a:pt x="76" y="50"/>
                  <a:pt x="75" y="53"/>
                  <a:pt x="74"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iṩḷíḓe">
            <a:extLst>
              <a:ext uri="{FF2B5EF4-FFF2-40B4-BE49-F238E27FC236}">
                <a16:creationId xmlns:a16="http://schemas.microsoft.com/office/drawing/2014/main" xmlns="" id="{6FF8978C-7023-4922-9902-618AFA384AE9}"/>
              </a:ext>
            </a:extLst>
          </p:cNvPr>
          <p:cNvSpPr/>
          <p:nvPr/>
        </p:nvSpPr>
        <p:spPr bwMode="auto">
          <a:xfrm>
            <a:off x="1755213" y="3562829"/>
            <a:ext cx="28723" cy="32170"/>
          </a:xfrm>
          <a:custGeom>
            <a:avLst/>
            <a:gdLst>
              <a:gd name="T0" fmla="*/ 78 w 79"/>
              <a:gd name="T1" fmla="*/ 25 h 88"/>
              <a:gd name="T2" fmla="*/ 78 w 79"/>
              <a:gd name="T3" fmla="*/ 25 h 88"/>
              <a:gd name="T4" fmla="*/ 76 w 79"/>
              <a:gd name="T5" fmla="*/ 19 h 88"/>
              <a:gd name="T6" fmla="*/ 73 w 79"/>
              <a:gd name="T7" fmla="*/ 14 h 88"/>
              <a:gd name="T8" fmla="*/ 73 w 79"/>
              <a:gd name="T9" fmla="*/ 14 h 88"/>
              <a:gd name="T10" fmla="*/ 67 w 79"/>
              <a:gd name="T11" fmla="*/ 8 h 88"/>
              <a:gd name="T12" fmla="*/ 60 w 79"/>
              <a:gd name="T13" fmla="*/ 3 h 88"/>
              <a:gd name="T14" fmla="*/ 51 w 79"/>
              <a:gd name="T15" fmla="*/ 1 h 88"/>
              <a:gd name="T16" fmla="*/ 42 w 79"/>
              <a:gd name="T17" fmla="*/ 0 h 88"/>
              <a:gd name="T18" fmla="*/ 33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9 w 79"/>
              <a:gd name="T37" fmla="*/ 37 h 88"/>
              <a:gd name="T38" fmla="*/ 19 w 79"/>
              <a:gd name="T39" fmla="*/ 32 h 88"/>
              <a:gd name="T40" fmla="*/ 19 w 79"/>
              <a:gd name="T41" fmla="*/ 32 h 88"/>
              <a:gd name="T42" fmla="*/ 20 w 79"/>
              <a:gd name="T43" fmla="*/ 29 h 88"/>
              <a:gd name="T44" fmla="*/ 21 w 79"/>
              <a:gd name="T45" fmla="*/ 26 h 88"/>
              <a:gd name="T46" fmla="*/ 21 w 79"/>
              <a:gd name="T47" fmla="*/ 26 h 88"/>
              <a:gd name="T48" fmla="*/ 25 w 79"/>
              <a:gd name="T49" fmla="*/ 22 h 88"/>
              <a:gd name="T50" fmla="*/ 29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60 w 79"/>
              <a:gd name="T65" fmla="*/ 29 h 88"/>
              <a:gd name="T66" fmla="*/ 61 w 79"/>
              <a:gd name="T67" fmla="*/ 40 h 88"/>
              <a:gd name="T68" fmla="*/ 61 w 79"/>
              <a:gd name="T69" fmla="*/ 88 h 88"/>
              <a:gd name="T70" fmla="*/ 79 w 79"/>
              <a:gd name="T71" fmla="*/ 88 h 88"/>
              <a:gd name="T72" fmla="*/ 79 w 79"/>
              <a:gd name="T73" fmla="*/ 43 h 88"/>
              <a:gd name="T74" fmla="*/ 79 w 79"/>
              <a:gd name="T75" fmla="*/ 33 h 88"/>
              <a:gd name="T76" fmla="*/ 78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8" y="25"/>
                </a:moveTo>
                <a:cubicBezTo>
                  <a:pt x="78" y="25"/>
                  <a:pt x="78" y="25"/>
                  <a:pt x="78" y="25"/>
                </a:cubicBezTo>
                <a:cubicBezTo>
                  <a:pt x="77" y="23"/>
                  <a:pt x="77" y="21"/>
                  <a:pt x="76" y="19"/>
                </a:cubicBezTo>
                <a:cubicBezTo>
                  <a:pt x="75" y="17"/>
                  <a:pt x="74" y="15"/>
                  <a:pt x="73" y="14"/>
                </a:cubicBezTo>
                <a:cubicBezTo>
                  <a:pt x="73" y="14"/>
                  <a:pt x="73" y="14"/>
                  <a:pt x="73" y="14"/>
                </a:cubicBezTo>
                <a:cubicBezTo>
                  <a:pt x="71" y="11"/>
                  <a:pt x="70" y="9"/>
                  <a:pt x="67" y="8"/>
                </a:cubicBezTo>
                <a:cubicBezTo>
                  <a:pt x="65" y="6"/>
                  <a:pt x="63" y="4"/>
                  <a:pt x="60" y="3"/>
                </a:cubicBezTo>
                <a:cubicBezTo>
                  <a:pt x="57" y="2"/>
                  <a:pt x="54" y="1"/>
                  <a:pt x="51" y="1"/>
                </a:cubicBezTo>
                <a:cubicBezTo>
                  <a:pt x="48" y="0"/>
                  <a:pt x="45" y="0"/>
                  <a:pt x="42" y="0"/>
                </a:cubicBezTo>
                <a:cubicBezTo>
                  <a:pt x="39" y="0"/>
                  <a:pt x="36" y="0"/>
                  <a:pt x="33" y="0"/>
                </a:cubicBezTo>
                <a:cubicBezTo>
                  <a:pt x="30" y="1"/>
                  <a:pt x="27" y="2"/>
                  <a:pt x="25" y="3"/>
                </a:cubicBezTo>
                <a:cubicBezTo>
                  <a:pt x="25" y="3"/>
                  <a:pt x="25" y="3"/>
                  <a:pt x="25" y="3"/>
                </a:cubicBezTo>
                <a:cubicBezTo>
                  <a:pt x="23"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9" y="37"/>
                </a:cubicBezTo>
                <a:cubicBezTo>
                  <a:pt x="19" y="35"/>
                  <a:pt x="19" y="33"/>
                  <a:pt x="19" y="32"/>
                </a:cubicBezTo>
                <a:cubicBezTo>
                  <a:pt x="19" y="32"/>
                  <a:pt x="19" y="32"/>
                  <a:pt x="19" y="32"/>
                </a:cubicBezTo>
                <a:cubicBezTo>
                  <a:pt x="19" y="31"/>
                  <a:pt x="20" y="30"/>
                  <a:pt x="20" y="29"/>
                </a:cubicBezTo>
                <a:cubicBezTo>
                  <a:pt x="20" y="28"/>
                  <a:pt x="21" y="27"/>
                  <a:pt x="21" y="26"/>
                </a:cubicBezTo>
                <a:cubicBezTo>
                  <a:pt x="21" y="26"/>
                  <a:pt x="21" y="26"/>
                  <a:pt x="21" y="26"/>
                </a:cubicBezTo>
                <a:cubicBezTo>
                  <a:pt x="22" y="24"/>
                  <a:pt x="23" y="23"/>
                  <a:pt x="25" y="22"/>
                </a:cubicBezTo>
                <a:cubicBezTo>
                  <a:pt x="26" y="21"/>
                  <a:pt x="27" y="20"/>
                  <a:pt x="29" y="19"/>
                </a:cubicBezTo>
                <a:cubicBezTo>
                  <a:pt x="30" y="18"/>
                  <a:pt x="32" y="18"/>
                  <a:pt x="34" y="17"/>
                </a:cubicBezTo>
                <a:cubicBezTo>
                  <a:pt x="34" y="17"/>
                  <a:pt x="34" y="17"/>
                  <a:pt x="34" y="17"/>
                </a:cubicBezTo>
                <a:cubicBezTo>
                  <a:pt x="36" y="17"/>
                  <a:pt x="38" y="17"/>
                  <a:pt x="40" y="17"/>
                </a:cubicBezTo>
                <a:cubicBezTo>
                  <a:pt x="44" y="17"/>
                  <a:pt x="48" y="17"/>
                  <a:pt x="50" y="18"/>
                </a:cubicBezTo>
                <a:cubicBezTo>
                  <a:pt x="53" y="19"/>
                  <a:pt x="55" y="20"/>
                  <a:pt x="56" y="22"/>
                </a:cubicBezTo>
                <a:cubicBezTo>
                  <a:pt x="56" y="22"/>
                  <a:pt x="56" y="22"/>
                  <a:pt x="56" y="22"/>
                </a:cubicBezTo>
                <a:cubicBezTo>
                  <a:pt x="58" y="24"/>
                  <a:pt x="59" y="26"/>
                  <a:pt x="60" y="29"/>
                </a:cubicBezTo>
                <a:cubicBezTo>
                  <a:pt x="61" y="32"/>
                  <a:pt x="61" y="35"/>
                  <a:pt x="61" y="40"/>
                </a:cubicBezTo>
                <a:cubicBezTo>
                  <a:pt x="61" y="88"/>
                  <a:pt x="61" y="88"/>
                  <a:pt x="61" y="88"/>
                </a:cubicBezTo>
                <a:cubicBezTo>
                  <a:pt x="79" y="88"/>
                  <a:pt x="79" y="88"/>
                  <a:pt x="79" y="88"/>
                </a:cubicBezTo>
                <a:cubicBezTo>
                  <a:pt x="79" y="43"/>
                  <a:pt x="79" y="43"/>
                  <a:pt x="79" y="43"/>
                </a:cubicBezTo>
                <a:cubicBezTo>
                  <a:pt x="79" y="39"/>
                  <a:pt x="79" y="35"/>
                  <a:pt x="79" y="33"/>
                </a:cubicBezTo>
                <a:cubicBezTo>
                  <a:pt x="79" y="30"/>
                  <a:pt x="78" y="27"/>
                  <a:pt x="7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ïšḷíḑé">
            <a:extLst>
              <a:ext uri="{FF2B5EF4-FFF2-40B4-BE49-F238E27FC236}">
                <a16:creationId xmlns:a16="http://schemas.microsoft.com/office/drawing/2014/main" xmlns="" id="{31F9104D-7A7C-4F18-87BE-7C71C32AECE8}"/>
              </a:ext>
            </a:extLst>
          </p:cNvPr>
          <p:cNvSpPr/>
          <p:nvPr/>
        </p:nvSpPr>
        <p:spPr bwMode="auto">
          <a:xfrm>
            <a:off x="1830181" y="3553350"/>
            <a:ext cx="26138" cy="42510"/>
          </a:xfrm>
          <a:custGeom>
            <a:avLst/>
            <a:gdLst>
              <a:gd name="T0" fmla="*/ 59 w 72"/>
              <a:gd name="T1" fmla="*/ 53 h 116"/>
              <a:gd name="T2" fmla="*/ 49 w 72"/>
              <a:gd name="T3" fmla="*/ 49 h 116"/>
              <a:gd name="T4" fmla="*/ 40 w 72"/>
              <a:gd name="T5" fmla="*/ 46 h 116"/>
              <a:gd name="T6" fmla="*/ 32 w 72"/>
              <a:gd name="T7" fmla="*/ 43 h 116"/>
              <a:gd name="T8" fmla="*/ 27 w 72"/>
              <a:gd name="T9" fmla="*/ 41 h 116"/>
              <a:gd name="T10" fmla="*/ 23 w 72"/>
              <a:gd name="T11" fmla="*/ 37 h 116"/>
              <a:gd name="T12" fmla="*/ 22 w 72"/>
              <a:gd name="T13" fmla="*/ 31 h 116"/>
              <a:gd name="T14" fmla="*/ 26 w 72"/>
              <a:gd name="T15" fmla="*/ 21 h 116"/>
              <a:gd name="T16" fmla="*/ 37 w 72"/>
              <a:gd name="T17" fmla="*/ 17 h 116"/>
              <a:gd name="T18" fmla="*/ 47 w 72"/>
              <a:gd name="T19" fmla="*/ 20 h 116"/>
              <a:gd name="T20" fmla="*/ 52 w 72"/>
              <a:gd name="T21" fmla="*/ 31 h 116"/>
              <a:gd name="T22" fmla="*/ 70 w 72"/>
              <a:gd name="T23" fmla="*/ 35 h 116"/>
              <a:gd name="T24" fmla="*/ 67 w 72"/>
              <a:gd name="T25" fmla="*/ 18 h 116"/>
              <a:gd name="T26" fmla="*/ 60 w 72"/>
              <a:gd name="T27" fmla="*/ 8 h 116"/>
              <a:gd name="T28" fmla="*/ 37 w 72"/>
              <a:gd name="T29" fmla="*/ 0 h 116"/>
              <a:gd name="T30" fmla="*/ 13 w 72"/>
              <a:gd name="T31" fmla="*/ 9 h 116"/>
              <a:gd name="T32" fmla="*/ 3 w 72"/>
              <a:gd name="T33" fmla="*/ 32 h 116"/>
              <a:gd name="T34" fmla="*/ 5 w 72"/>
              <a:gd name="T35" fmla="*/ 42 h 116"/>
              <a:gd name="T36" fmla="*/ 10 w 72"/>
              <a:gd name="T37" fmla="*/ 50 h 116"/>
              <a:gd name="T38" fmla="*/ 29 w 72"/>
              <a:gd name="T39" fmla="*/ 61 h 116"/>
              <a:gd name="T40" fmla="*/ 30 w 72"/>
              <a:gd name="T41" fmla="*/ 62 h 116"/>
              <a:gd name="T42" fmla="*/ 32 w 72"/>
              <a:gd name="T43" fmla="*/ 62 h 116"/>
              <a:gd name="T44" fmla="*/ 53 w 72"/>
              <a:gd name="T45" fmla="*/ 80 h 116"/>
              <a:gd name="T46" fmla="*/ 49 w 72"/>
              <a:gd name="T47" fmla="*/ 93 h 116"/>
              <a:gd name="T48" fmla="*/ 36 w 72"/>
              <a:gd name="T49" fmla="*/ 98 h 116"/>
              <a:gd name="T50" fmla="*/ 23 w 72"/>
              <a:gd name="T51" fmla="*/ 93 h 116"/>
              <a:gd name="T52" fmla="*/ 18 w 72"/>
              <a:gd name="T53" fmla="*/ 80 h 116"/>
              <a:gd name="T54" fmla="*/ 0 w 72"/>
              <a:gd name="T55" fmla="*/ 76 h 116"/>
              <a:gd name="T56" fmla="*/ 3 w 72"/>
              <a:gd name="T57" fmla="*/ 94 h 116"/>
              <a:gd name="T58" fmla="*/ 22 w 72"/>
              <a:gd name="T59" fmla="*/ 113 h 116"/>
              <a:gd name="T60" fmla="*/ 50 w 72"/>
              <a:gd name="T61" fmla="*/ 113 h 116"/>
              <a:gd name="T62" fmla="*/ 62 w 72"/>
              <a:gd name="T63" fmla="*/ 105 h 116"/>
              <a:gd name="T64" fmla="*/ 72 w 72"/>
              <a:gd name="T65" fmla="*/ 78 h 116"/>
              <a:gd name="T66" fmla="*/ 66 w 72"/>
              <a:gd name="T67" fmla="*/ 6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16">
                <a:moveTo>
                  <a:pt x="66" y="60"/>
                </a:moveTo>
                <a:cubicBezTo>
                  <a:pt x="65" y="57"/>
                  <a:pt x="62" y="55"/>
                  <a:pt x="59" y="53"/>
                </a:cubicBezTo>
                <a:cubicBezTo>
                  <a:pt x="56" y="52"/>
                  <a:pt x="53" y="50"/>
                  <a:pt x="49" y="49"/>
                </a:cubicBezTo>
                <a:cubicBezTo>
                  <a:pt x="49" y="49"/>
                  <a:pt x="49" y="49"/>
                  <a:pt x="49" y="49"/>
                </a:cubicBezTo>
                <a:cubicBezTo>
                  <a:pt x="48" y="48"/>
                  <a:pt x="46" y="48"/>
                  <a:pt x="45" y="47"/>
                </a:cubicBezTo>
                <a:cubicBezTo>
                  <a:pt x="44" y="47"/>
                  <a:pt x="42" y="46"/>
                  <a:pt x="40" y="46"/>
                </a:cubicBezTo>
                <a:cubicBezTo>
                  <a:pt x="40" y="46"/>
                  <a:pt x="40" y="46"/>
                  <a:pt x="40" y="46"/>
                </a:cubicBezTo>
                <a:cubicBezTo>
                  <a:pt x="36" y="45"/>
                  <a:pt x="34" y="44"/>
                  <a:pt x="32" y="43"/>
                </a:cubicBezTo>
                <a:cubicBezTo>
                  <a:pt x="30" y="42"/>
                  <a:pt x="28" y="41"/>
                  <a:pt x="27" y="41"/>
                </a:cubicBezTo>
                <a:cubicBezTo>
                  <a:pt x="27" y="41"/>
                  <a:pt x="27" y="41"/>
                  <a:pt x="27" y="41"/>
                </a:cubicBezTo>
                <a:cubicBezTo>
                  <a:pt x="26" y="40"/>
                  <a:pt x="25" y="39"/>
                  <a:pt x="25" y="39"/>
                </a:cubicBezTo>
                <a:cubicBezTo>
                  <a:pt x="24" y="38"/>
                  <a:pt x="23" y="37"/>
                  <a:pt x="23" y="37"/>
                </a:cubicBezTo>
                <a:cubicBezTo>
                  <a:pt x="23" y="36"/>
                  <a:pt x="22" y="35"/>
                  <a:pt x="22" y="34"/>
                </a:cubicBezTo>
                <a:cubicBezTo>
                  <a:pt x="22" y="33"/>
                  <a:pt x="22" y="32"/>
                  <a:pt x="22" y="31"/>
                </a:cubicBezTo>
                <a:cubicBezTo>
                  <a:pt x="22" y="29"/>
                  <a:pt x="22" y="27"/>
                  <a:pt x="23" y="25"/>
                </a:cubicBezTo>
                <a:cubicBezTo>
                  <a:pt x="24" y="24"/>
                  <a:pt x="25" y="22"/>
                  <a:pt x="26" y="21"/>
                </a:cubicBezTo>
                <a:cubicBezTo>
                  <a:pt x="26" y="21"/>
                  <a:pt x="26" y="21"/>
                  <a:pt x="26" y="21"/>
                </a:cubicBezTo>
                <a:cubicBezTo>
                  <a:pt x="29" y="18"/>
                  <a:pt x="33" y="17"/>
                  <a:pt x="37" y="17"/>
                </a:cubicBezTo>
                <a:cubicBezTo>
                  <a:pt x="40" y="17"/>
                  <a:pt x="41" y="17"/>
                  <a:pt x="43" y="18"/>
                </a:cubicBezTo>
                <a:cubicBezTo>
                  <a:pt x="45" y="18"/>
                  <a:pt x="46" y="19"/>
                  <a:pt x="47" y="20"/>
                </a:cubicBezTo>
                <a:cubicBezTo>
                  <a:pt x="49" y="22"/>
                  <a:pt x="49" y="23"/>
                  <a:pt x="50" y="25"/>
                </a:cubicBezTo>
                <a:cubicBezTo>
                  <a:pt x="51" y="27"/>
                  <a:pt x="52" y="29"/>
                  <a:pt x="52" y="31"/>
                </a:cubicBezTo>
                <a:cubicBezTo>
                  <a:pt x="52" y="35"/>
                  <a:pt x="52" y="35"/>
                  <a:pt x="52" y="35"/>
                </a:cubicBezTo>
                <a:cubicBezTo>
                  <a:pt x="70" y="35"/>
                  <a:pt x="70" y="35"/>
                  <a:pt x="70" y="35"/>
                </a:cubicBezTo>
                <a:cubicBezTo>
                  <a:pt x="70" y="31"/>
                  <a:pt x="70" y="31"/>
                  <a:pt x="70" y="31"/>
                </a:cubicBezTo>
                <a:cubicBezTo>
                  <a:pt x="69" y="26"/>
                  <a:pt x="68" y="22"/>
                  <a:pt x="67" y="18"/>
                </a:cubicBezTo>
                <a:cubicBezTo>
                  <a:pt x="65" y="14"/>
                  <a:pt x="63" y="11"/>
                  <a:pt x="60" y="8"/>
                </a:cubicBezTo>
                <a:cubicBezTo>
                  <a:pt x="60" y="8"/>
                  <a:pt x="60" y="8"/>
                  <a:pt x="60" y="8"/>
                </a:cubicBezTo>
                <a:cubicBezTo>
                  <a:pt x="57" y="5"/>
                  <a:pt x="54" y="3"/>
                  <a:pt x="50" y="2"/>
                </a:cubicBezTo>
                <a:cubicBezTo>
                  <a:pt x="46" y="0"/>
                  <a:pt x="42" y="0"/>
                  <a:pt x="37" y="0"/>
                </a:cubicBezTo>
                <a:cubicBezTo>
                  <a:pt x="32" y="0"/>
                  <a:pt x="28" y="0"/>
                  <a:pt x="24" y="2"/>
                </a:cubicBezTo>
                <a:cubicBezTo>
                  <a:pt x="20" y="3"/>
                  <a:pt x="16" y="6"/>
                  <a:pt x="13" y="9"/>
                </a:cubicBezTo>
                <a:cubicBezTo>
                  <a:pt x="10" y="12"/>
                  <a:pt x="7" y="15"/>
                  <a:pt x="6" y="19"/>
                </a:cubicBezTo>
                <a:cubicBezTo>
                  <a:pt x="4" y="23"/>
                  <a:pt x="3" y="27"/>
                  <a:pt x="3" y="32"/>
                </a:cubicBezTo>
                <a:cubicBezTo>
                  <a:pt x="3" y="35"/>
                  <a:pt x="4" y="39"/>
                  <a:pt x="5" y="42"/>
                </a:cubicBezTo>
                <a:cubicBezTo>
                  <a:pt x="5" y="42"/>
                  <a:pt x="5" y="42"/>
                  <a:pt x="5" y="42"/>
                </a:cubicBezTo>
                <a:cubicBezTo>
                  <a:pt x="6" y="45"/>
                  <a:pt x="8" y="48"/>
                  <a:pt x="10" y="50"/>
                </a:cubicBezTo>
                <a:cubicBezTo>
                  <a:pt x="10" y="50"/>
                  <a:pt x="10" y="50"/>
                  <a:pt x="10" y="50"/>
                </a:cubicBezTo>
                <a:cubicBezTo>
                  <a:pt x="12" y="52"/>
                  <a:pt x="15" y="55"/>
                  <a:pt x="18" y="56"/>
                </a:cubicBezTo>
                <a:cubicBezTo>
                  <a:pt x="21" y="58"/>
                  <a:pt x="25" y="60"/>
                  <a:pt x="29" y="61"/>
                </a:cubicBezTo>
                <a:cubicBezTo>
                  <a:pt x="29" y="61"/>
                  <a:pt x="29" y="61"/>
                  <a:pt x="29" y="61"/>
                </a:cubicBezTo>
                <a:cubicBezTo>
                  <a:pt x="31" y="62"/>
                  <a:pt x="30" y="62"/>
                  <a:pt x="30" y="62"/>
                </a:cubicBezTo>
                <a:cubicBezTo>
                  <a:pt x="30" y="62"/>
                  <a:pt x="30" y="62"/>
                  <a:pt x="30" y="62"/>
                </a:cubicBezTo>
                <a:cubicBezTo>
                  <a:pt x="31" y="62"/>
                  <a:pt x="32" y="62"/>
                  <a:pt x="32" y="62"/>
                </a:cubicBezTo>
                <a:cubicBezTo>
                  <a:pt x="32" y="62"/>
                  <a:pt x="32" y="62"/>
                  <a:pt x="32" y="62"/>
                </a:cubicBezTo>
                <a:cubicBezTo>
                  <a:pt x="46" y="66"/>
                  <a:pt x="53" y="72"/>
                  <a:pt x="53" y="80"/>
                </a:cubicBezTo>
                <a:cubicBezTo>
                  <a:pt x="53" y="83"/>
                  <a:pt x="53" y="85"/>
                  <a:pt x="52" y="88"/>
                </a:cubicBezTo>
                <a:cubicBezTo>
                  <a:pt x="51" y="90"/>
                  <a:pt x="50" y="92"/>
                  <a:pt x="49" y="93"/>
                </a:cubicBezTo>
                <a:cubicBezTo>
                  <a:pt x="47" y="95"/>
                  <a:pt x="45" y="96"/>
                  <a:pt x="43" y="96"/>
                </a:cubicBezTo>
                <a:cubicBezTo>
                  <a:pt x="41" y="97"/>
                  <a:pt x="38" y="98"/>
                  <a:pt x="36" y="98"/>
                </a:cubicBezTo>
                <a:cubicBezTo>
                  <a:pt x="33" y="98"/>
                  <a:pt x="31" y="97"/>
                  <a:pt x="29" y="97"/>
                </a:cubicBezTo>
                <a:cubicBezTo>
                  <a:pt x="27" y="96"/>
                  <a:pt x="25" y="95"/>
                  <a:pt x="23" y="93"/>
                </a:cubicBezTo>
                <a:cubicBezTo>
                  <a:pt x="22" y="91"/>
                  <a:pt x="21" y="90"/>
                  <a:pt x="20" y="88"/>
                </a:cubicBezTo>
                <a:cubicBezTo>
                  <a:pt x="19" y="85"/>
                  <a:pt x="19" y="83"/>
                  <a:pt x="18" y="80"/>
                </a:cubicBezTo>
                <a:cubicBezTo>
                  <a:pt x="18" y="76"/>
                  <a:pt x="18" y="76"/>
                  <a:pt x="18" y="76"/>
                </a:cubicBezTo>
                <a:cubicBezTo>
                  <a:pt x="0" y="76"/>
                  <a:pt x="0" y="76"/>
                  <a:pt x="0" y="76"/>
                </a:cubicBezTo>
                <a:cubicBezTo>
                  <a:pt x="0" y="80"/>
                  <a:pt x="0" y="80"/>
                  <a:pt x="0" y="80"/>
                </a:cubicBezTo>
                <a:cubicBezTo>
                  <a:pt x="0" y="85"/>
                  <a:pt x="1" y="90"/>
                  <a:pt x="3" y="94"/>
                </a:cubicBezTo>
                <a:cubicBezTo>
                  <a:pt x="5" y="99"/>
                  <a:pt x="7" y="103"/>
                  <a:pt x="10" y="106"/>
                </a:cubicBezTo>
                <a:cubicBezTo>
                  <a:pt x="14" y="109"/>
                  <a:pt x="17" y="112"/>
                  <a:pt x="22" y="113"/>
                </a:cubicBezTo>
                <a:cubicBezTo>
                  <a:pt x="26" y="115"/>
                  <a:pt x="30" y="116"/>
                  <a:pt x="35" y="116"/>
                </a:cubicBezTo>
                <a:cubicBezTo>
                  <a:pt x="41" y="116"/>
                  <a:pt x="46" y="115"/>
                  <a:pt x="50" y="113"/>
                </a:cubicBezTo>
                <a:cubicBezTo>
                  <a:pt x="55" y="112"/>
                  <a:pt x="59" y="109"/>
                  <a:pt x="62" y="105"/>
                </a:cubicBezTo>
                <a:cubicBezTo>
                  <a:pt x="62" y="105"/>
                  <a:pt x="62" y="105"/>
                  <a:pt x="62" y="105"/>
                </a:cubicBezTo>
                <a:cubicBezTo>
                  <a:pt x="65" y="102"/>
                  <a:pt x="68" y="98"/>
                  <a:pt x="70" y="93"/>
                </a:cubicBezTo>
                <a:cubicBezTo>
                  <a:pt x="71" y="89"/>
                  <a:pt x="72" y="84"/>
                  <a:pt x="72" y="78"/>
                </a:cubicBezTo>
                <a:cubicBezTo>
                  <a:pt x="72" y="75"/>
                  <a:pt x="72" y="71"/>
                  <a:pt x="71" y="68"/>
                </a:cubicBezTo>
                <a:cubicBezTo>
                  <a:pt x="70" y="65"/>
                  <a:pt x="68" y="62"/>
                  <a:pt x="66"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îsḻidè">
            <a:extLst>
              <a:ext uri="{FF2B5EF4-FFF2-40B4-BE49-F238E27FC236}">
                <a16:creationId xmlns:a16="http://schemas.microsoft.com/office/drawing/2014/main" xmlns="" id="{3C715517-69BC-4203-838A-DBB2342CE3E6}"/>
              </a:ext>
            </a:extLst>
          </p:cNvPr>
          <p:cNvSpPr/>
          <p:nvPr/>
        </p:nvSpPr>
        <p:spPr bwMode="auto">
          <a:xfrm>
            <a:off x="1869819" y="3554212"/>
            <a:ext cx="18670" cy="40787"/>
          </a:xfrm>
          <a:custGeom>
            <a:avLst/>
            <a:gdLst>
              <a:gd name="T0" fmla="*/ 45 w 65"/>
              <a:gd name="T1" fmla="*/ 0 h 142"/>
              <a:gd name="T2" fmla="*/ 22 w 65"/>
              <a:gd name="T3" fmla="*/ 0 h 142"/>
              <a:gd name="T4" fmla="*/ 22 w 65"/>
              <a:gd name="T5" fmla="*/ 32 h 142"/>
              <a:gd name="T6" fmla="*/ 0 w 65"/>
              <a:gd name="T7" fmla="*/ 32 h 142"/>
              <a:gd name="T8" fmla="*/ 0 w 65"/>
              <a:gd name="T9" fmla="*/ 54 h 142"/>
              <a:gd name="T10" fmla="*/ 22 w 65"/>
              <a:gd name="T11" fmla="*/ 54 h 142"/>
              <a:gd name="T12" fmla="*/ 22 w 65"/>
              <a:gd name="T13" fmla="*/ 142 h 142"/>
              <a:gd name="T14" fmla="*/ 45 w 65"/>
              <a:gd name="T15" fmla="*/ 142 h 142"/>
              <a:gd name="T16" fmla="*/ 45 w 65"/>
              <a:gd name="T17" fmla="*/ 54 h 142"/>
              <a:gd name="T18" fmla="*/ 65 w 65"/>
              <a:gd name="T19" fmla="*/ 54 h 142"/>
              <a:gd name="T20" fmla="*/ 65 w 65"/>
              <a:gd name="T21" fmla="*/ 32 h 142"/>
              <a:gd name="T22" fmla="*/ 45 w 65"/>
              <a:gd name="T23" fmla="*/ 32 h 142"/>
              <a:gd name="T24" fmla="*/ 45 w 65"/>
              <a:gd name="T2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42">
                <a:moveTo>
                  <a:pt x="45" y="0"/>
                </a:moveTo>
                <a:lnTo>
                  <a:pt x="22" y="0"/>
                </a:lnTo>
                <a:lnTo>
                  <a:pt x="22" y="32"/>
                </a:lnTo>
                <a:lnTo>
                  <a:pt x="0" y="32"/>
                </a:lnTo>
                <a:lnTo>
                  <a:pt x="0" y="54"/>
                </a:lnTo>
                <a:lnTo>
                  <a:pt x="22" y="54"/>
                </a:lnTo>
                <a:lnTo>
                  <a:pt x="22" y="142"/>
                </a:lnTo>
                <a:lnTo>
                  <a:pt x="45" y="142"/>
                </a:lnTo>
                <a:lnTo>
                  <a:pt x="45" y="54"/>
                </a:lnTo>
                <a:lnTo>
                  <a:pt x="65" y="54"/>
                </a:lnTo>
                <a:lnTo>
                  <a:pt x="65" y="32"/>
                </a:lnTo>
                <a:lnTo>
                  <a:pt x="45" y="3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íṣ1íḑê">
            <a:extLst>
              <a:ext uri="{FF2B5EF4-FFF2-40B4-BE49-F238E27FC236}">
                <a16:creationId xmlns:a16="http://schemas.microsoft.com/office/drawing/2014/main" xmlns="" id="{534DD557-F270-4BFE-A8E9-B5E31ACD1BEF}"/>
              </a:ext>
            </a:extLst>
          </p:cNvPr>
          <p:cNvSpPr/>
          <p:nvPr/>
        </p:nvSpPr>
        <p:spPr bwMode="auto">
          <a:xfrm>
            <a:off x="1903425" y="3563403"/>
            <a:ext cx="29010" cy="32457"/>
          </a:xfrm>
          <a:custGeom>
            <a:avLst/>
            <a:gdLst>
              <a:gd name="T0" fmla="*/ 61 w 79"/>
              <a:gd name="T1" fmla="*/ 43 h 89"/>
              <a:gd name="T2" fmla="*/ 60 w 79"/>
              <a:gd name="T3" fmla="*/ 51 h 89"/>
              <a:gd name="T4" fmla="*/ 60 w 79"/>
              <a:gd name="T5" fmla="*/ 57 h 89"/>
              <a:gd name="T6" fmla="*/ 60 w 79"/>
              <a:gd name="T7" fmla="*/ 57 h 89"/>
              <a:gd name="T8" fmla="*/ 59 w 79"/>
              <a:gd name="T9" fmla="*/ 60 h 89"/>
              <a:gd name="T10" fmla="*/ 58 w 79"/>
              <a:gd name="T11" fmla="*/ 63 h 89"/>
              <a:gd name="T12" fmla="*/ 58 w 79"/>
              <a:gd name="T13" fmla="*/ 63 h 89"/>
              <a:gd name="T14" fmla="*/ 57 w 79"/>
              <a:gd name="T15" fmla="*/ 63 h 89"/>
              <a:gd name="T16" fmla="*/ 58 w 79"/>
              <a:gd name="T17" fmla="*/ 63 h 89"/>
              <a:gd name="T18" fmla="*/ 54 w 79"/>
              <a:gd name="T19" fmla="*/ 67 h 89"/>
              <a:gd name="T20" fmla="*/ 50 w 79"/>
              <a:gd name="T21" fmla="*/ 69 h 89"/>
              <a:gd name="T22" fmla="*/ 50 w 79"/>
              <a:gd name="T23" fmla="*/ 70 h 89"/>
              <a:gd name="T24" fmla="*/ 45 w 79"/>
              <a:gd name="T25" fmla="*/ 71 h 89"/>
              <a:gd name="T26" fmla="*/ 39 w 79"/>
              <a:gd name="T27" fmla="*/ 72 h 89"/>
              <a:gd name="T28" fmla="*/ 29 w 79"/>
              <a:gd name="T29" fmla="*/ 70 h 89"/>
              <a:gd name="T30" fmla="*/ 23 w 79"/>
              <a:gd name="T31" fmla="*/ 66 h 89"/>
              <a:gd name="T32" fmla="*/ 23 w 79"/>
              <a:gd name="T33" fmla="*/ 66 h 89"/>
              <a:gd name="T34" fmla="*/ 19 w 79"/>
              <a:gd name="T35" fmla="*/ 59 h 89"/>
              <a:gd name="T36" fmla="*/ 18 w 79"/>
              <a:gd name="T37" fmla="*/ 46 h 89"/>
              <a:gd name="T38" fmla="*/ 18 w 79"/>
              <a:gd name="T39" fmla="*/ 0 h 89"/>
              <a:gd name="T40" fmla="*/ 0 w 79"/>
              <a:gd name="T41" fmla="*/ 0 h 89"/>
              <a:gd name="T42" fmla="*/ 0 w 79"/>
              <a:gd name="T43" fmla="*/ 45 h 89"/>
              <a:gd name="T44" fmla="*/ 2 w 79"/>
              <a:gd name="T45" fmla="*/ 65 h 89"/>
              <a:gd name="T46" fmla="*/ 9 w 79"/>
              <a:gd name="T47" fmla="*/ 78 h 89"/>
              <a:gd name="T48" fmla="*/ 21 w 79"/>
              <a:gd name="T49" fmla="*/ 86 h 89"/>
              <a:gd name="T50" fmla="*/ 38 w 79"/>
              <a:gd name="T51" fmla="*/ 89 h 89"/>
              <a:gd name="T52" fmla="*/ 47 w 79"/>
              <a:gd name="T53" fmla="*/ 88 h 89"/>
              <a:gd name="T54" fmla="*/ 54 w 79"/>
              <a:gd name="T55" fmla="*/ 86 h 89"/>
              <a:gd name="T56" fmla="*/ 54 w 79"/>
              <a:gd name="T57" fmla="*/ 86 h 89"/>
              <a:gd name="T58" fmla="*/ 61 w 79"/>
              <a:gd name="T59" fmla="*/ 83 h 89"/>
              <a:gd name="T60" fmla="*/ 61 w 79"/>
              <a:gd name="T61" fmla="*/ 87 h 89"/>
              <a:gd name="T62" fmla="*/ 79 w 79"/>
              <a:gd name="T63" fmla="*/ 87 h 89"/>
              <a:gd name="T64" fmla="*/ 79 w 79"/>
              <a:gd name="T65" fmla="*/ 0 h 89"/>
              <a:gd name="T66" fmla="*/ 61 w 79"/>
              <a:gd name="T67" fmla="*/ 0 h 89"/>
              <a:gd name="T68" fmla="*/ 61 w 79"/>
              <a:gd name="T6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89">
                <a:moveTo>
                  <a:pt x="61" y="43"/>
                </a:moveTo>
                <a:cubicBezTo>
                  <a:pt x="61" y="46"/>
                  <a:pt x="60" y="49"/>
                  <a:pt x="60" y="51"/>
                </a:cubicBezTo>
                <a:cubicBezTo>
                  <a:pt x="60" y="54"/>
                  <a:pt x="60" y="56"/>
                  <a:pt x="60" y="57"/>
                </a:cubicBezTo>
                <a:cubicBezTo>
                  <a:pt x="60" y="57"/>
                  <a:pt x="60" y="57"/>
                  <a:pt x="60" y="57"/>
                </a:cubicBezTo>
                <a:cubicBezTo>
                  <a:pt x="60" y="58"/>
                  <a:pt x="59" y="59"/>
                  <a:pt x="59" y="60"/>
                </a:cubicBezTo>
                <a:cubicBezTo>
                  <a:pt x="58" y="61"/>
                  <a:pt x="58" y="62"/>
                  <a:pt x="58" y="63"/>
                </a:cubicBezTo>
                <a:cubicBezTo>
                  <a:pt x="58" y="63"/>
                  <a:pt x="58" y="63"/>
                  <a:pt x="58" y="63"/>
                </a:cubicBezTo>
                <a:cubicBezTo>
                  <a:pt x="57" y="63"/>
                  <a:pt x="57" y="63"/>
                  <a:pt x="57" y="63"/>
                </a:cubicBezTo>
                <a:cubicBezTo>
                  <a:pt x="57" y="63"/>
                  <a:pt x="57" y="63"/>
                  <a:pt x="58" y="63"/>
                </a:cubicBezTo>
                <a:cubicBezTo>
                  <a:pt x="57" y="64"/>
                  <a:pt x="55" y="66"/>
                  <a:pt x="54" y="67"/>
                </a:cubicBezTo>
                <a:cubicBezTo>
                  <a:pt x="53" y="68"/>
                  <a:pt x="52" y="69"/>
                  <a:pt x="50" y="69"/>
                </a:cubicBezTo>
                <a:cubicBezTo>
                  <a:pt x="50" y="70"/>
                  <a:pt x="50" y="70"/>
                  <a:pt x="50" y="70"/>
                </a:cubicBezTo>
                <a:cubicBezTo>
                  <a:pt x="48" y="70"/>
                  <a:pt x="47" y="71"/>
                  <a:pt x="45" y="71"/>
                </a:cubicBezTo>
                <a:cubicBezTo>
                  <a:pt x="43" y="72"/>
                  <a:pt x="41" y="72"/>
                  <a:pt x="39" y="72"/>
                </a:cubicBezTo>
                <a:cubicBezTo>
                  <a:pt x="35" y="72"/>
                  <a:pt x="31" y="71"/>
                  <a:pt x="29" y="70"/>
                </a:cubicBezTo>
                <a:cubicBezTo>
                  <a:pt x="26" y="70"/>
                  <a:pt x="24" y="68"/>
                  <a:pt x="23" y="66"/>
                </a:cubicBezTo>
                <a:cubicBezTo>
                  <a:pt x="23" y="66"/>
                  <a:pt x="23" y="66"/>
                  <a:pt x="23" y="66"/>
                </a:cubicBezTo>
                <a:cubicBezTo>
                  <a:pt x="21" y="65"/>
                  <a:pt x="20" y="62"/>
                  <a:pt x="19" y="59"/>
                </a:cubicBezTo>
                <a:cubicBezTo>
                  <a:pt x="18" y="55"/>
                  <a:pt x="18" y="51"/>
                  <a:pt x="18" y="46"/>
                </a:cubicBezTo>
                <a:cubicBezTo>
                  <a:pt x="18" y="0"/>
                  <a:pt x="18" y="0"/>
                  <a:pt x="18" y="0"/>
                </a:cubicBezTo>
                <a:cubicBezTo>
                  <a:pt x="0" y="0"/>
                  <a:pt x="0" y="0"/>
                  <a:pt x="0" y="0"/>
                </a:cubicBezTo>
                <a:cubicBezTo>
                  <a:pt x="0" y="45"/>
                  <a:pt x="0" y="45"/>
                  <a:pt x="0" y="45"/>
                </a:cubicBezTo>
                <a:cubicBezTo>
                  <a:pt x="0" y="53"/>
                  <a:pt x="0" y="59"/>
                  <a:pt x="2" y="65"/>
                </a:cubicBezTo>
                <a:cubicBezTo>
                  <a:pt x="3" y="70"/>
                  <a:pt x="6" y="75"/>
                  <a:pt x="9" y="78"/>
                </a:cubicBezTo>
                <a:cubicBezTo>
                  <a:pt x="12" y="82"/>
                  <a:pt x="16" y="85"/>
                  <a:pt x="21" y="86"/>
                </a:cubicBezTo>
                <a:cubicBezTo>
                  <a:pt x="26" y="88"/>
                  <a:pt x="32" y="89"/>
                  <a:pt x="38" y="89"/>
                </a:cubicBezTo>
                <a:cubicBezTo>
                  <a:pt x="41" y="89"/>
                  <a:pt x="44" y="89"/>
                  <a:pt x="47" y="88"/>
                </a:cubicBezTo>
                <a:cubicBezTo>
                  <a:pt x="50" y="88"/>
                  <a:pt x="52" y="87"/>
                  <a:pt x="54" y="86"/>
                </a:cubicBezTo>
                <a:cubicBezTo>
                  <a:pt x="54" y="86"/>
                  <a:pt x="54" y="86"/>
                  <a:pt x="54" y="86"/>
                </a:cubicBezTo>
                <a:cubicBezTo>
                  <a:pt x="57" y="85"/>
                  <a:pt x="59" y="84"/>
                  <a:pt x="61" y="83"/>
                </a:cubicBezTo>
                <a:cubicBezTo>
                  <a:pt x="61" y="87"/>
                  <a:pt x="61" y="87"/>
                  <a:pt x="61" y="87"/>
                </a:cubicBezTo>
                <a:cubicBezTo>
                  <a:pt x="79" y="87"/>
                  <a:pt x="79" y="87"/>
                  <a:pt x="79" y="87"/>
                </a:cubicBezTo>
                <a:cubicBezTo>
                  <a:pt x="79" y="0"/>
                  <a:pt x="79" y="0"/>
                  <a:pt x="79" y="0"/>
                </a:cubicBezTo>
                <a:cubicBezTo>
                  <a:pt x="61" y="0"/>
                  <a:pt x="61" y="0"/>
                  <a:pt x="61" y="0"/>
                </a:cubicBezTo>
                <a:lnTo>
                  <a:pt x="6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ïśľiḓé">
            <a:extLst>
              <a:ext uri="{FF2B5EF4-FFF2-40B4-BE49-F238E27FC236}">
                <a16:creationId xmlns:a16="http://schemas.microsoft.com/office/drawing/2014/main" xmlns="" id="{5DDA5778-D13E-4D06-BD47-052622F2EB67}"/>
              </a:ext>
            </a:extLst>
          </p:cNvPr>
          <p:cNvSpPr/>
          <p:nvPr/>
        </p:nvSpPr>
        <p:spPr bwMode="auto">
          <a:xfrm>
            <a:off x="1948807" y="3554212"/>
            <a:ext cx="34755" cy="41649"/>
          </a:xfrm>
          <a:custGeom>
            <a:avLst/>
            <a:gdLst>
              <a:gd name="T0" fmla="*/ 76 w 95"/>
              <a:gd name="T1" fmla="*/ 33 h 114"/>
              <a:gd name="T2" fmla="*/ 76 w 95"/>
              <a:gd name="T3" fmla="*/ 32 h 114"/>
              <a:gd name="T4" fmla="*/ 67 w 95"/>
              <a:gd name="T5" fmla="*/ 27 h 114"/>
              <a:gd name="T6" fmla="*/ 58 w 95"/>
              <a:gd name="T7" fmla="*/ 24 h 114"/>
              <a:gd name="T8" fmla="*/ 48 w 95"/>
              <a:gd name="T9" fmla="*/ 24 h 114"/>
              <a:gd name="T10" fmla="*/ 29 w 95"/>
              <a:gd name="T11" fmla="*/ 27 h 114"/>
              <a:gd name="T12" fmla="*/ 14 w 95"/>
              <a:gd name="T13" fmla="*/ 36 h 114"/>
              <a:gd name="T14" fmla="*/ 14 w 95"/>
              <a:gd name="T15" fmla="*/ 36 h 114"/>
              <a:gd name="T16" fmla="*/ 3 w 95"/>
              <a:gd name="T17" fmla="*/ 51 h 114"/>
              <a:gd name="T18" fmla="*/ 0 w 95"/>
              <a:gd name="T19" fmla="*/ 68 h 114"/>
              <a:gd name="T20" fmla="*/ 3 w 95"/>
              <a:gd name="T21" fmla="*/ 86 h 114"/>
              <a:gd name="T22" fmla="*/ 14 w 95"/>
              <a:gd name="T23" fmla="*/ 101 h 114"/>
              <a:gd name="T24" fmla="*/ 29 w 95"/>
              <a:gd name="T25" fmla="*/ 111 h 114"/>
              <a:gd name="T26" fmla="*/ 48 w 95"/>
              <a:gd name="T27" fmla="*/ 114 h 114"/>
              <a:gd name="T28" fmla="*/ 58 w 95"/>
              <a:gd name="T29" fmla="*/ 113 h 114"/>
              <a:gd name="T30" fmla="*/ 58 w 95"/>
              <a:gd name="T31" fmla="*/ 113 h 114"/>
              <a:gd name="T32" fmla="*/ 67 w 95"/>
              <a:gd name="T33" fmla="*/ 110 h 114"/>
              <a:gd name="T34" fmla="*/ 76 w 95"/>
              <a:gd name="T35" fmla="*/ 105 h 114"/>
              <a:gd name="T36" fmla="*/ 76 w 95"/>
              <a:gd name="T37" fmla="*/ 105 h 114"/>
              <a:gd name="T38" fmla="*/ 76 w 95"/>
              <a:gd name="T39" fmla="*/ 112 h 114"/>
              <a:gd name="T40" fmla="*/ 95 w 95"/>
              <a:gd name="T41" fmla="*/ 112 h 114"/>
              <a:gd name="T42" fmla="*/ 95 w 95"/>
              <a:gd name="T43" fmla="*/ 0 h 114"/>
              <a:gd name="T44" fmla="*/ 76 w 95"/>
              <a:gd name="T45" fmla="*/ 0 h 114"/>
              <a:gd name="T46" fmla="*/ 76 w 95"/>
              <a:gd name="T47" fmla="*/ 33 h 114"/>
              <a:gd name="T48" fmla="*/ 75 w 95"/>
              <a:gd name="T49" fmla="*/ 80 h 114"/>
              <a:gd name="T50" fmla="*/ 68 w 95"/>
              <a:gd name="T51" fmla="*/ 89 h 114"/>
              <a:gd name="T52" fmla="*/ 68 w 95"/>
              <a:gd name="T53" fmla="*/ 89 h 114"/>
              <a:gd name="T54" fmla="*/ 59 w 95"/>
              <a:gd name="T55" fmla="*/ 95 h 114"/>
              <a:gd name="T56" fmla="*/ 48 w 95"/>
              <a:gd name="T57" fmla="*/ 97 h 114"/>
              <a:gd name="T58" fmla="*/ 37 w 95"/>
              <a:gd name="T59" fmla="*/ 95 h 114"/>
              <a:gd name="T60" fmla="*/ 27 w 95"/>
              <a:gd name="T61" fmla="*/ 89 h 114"/>
              <a:gd name="T62" fmla="*/ 21 w 95"/>
              <a:gd name="T63" fmla="*/ 79 h 114"/>
              <a:gd name="T64" fmla="*/ 19 w 95"/>
              <a:gd name="T65" fmla="*/ 68 h 114"/>
              <a:gd name="T66" fmla="*/ 21 w 95"/>
              <a:gd name="T67" fmla="*/ 57 h 114"/>
              <a:gd name="T68" fmla="*/ 21 w 95"/>
              <a:gd name="T69" fmla="*/ 57 h 114"/>
              <a:gd name="T70" fmla="*/ 27 w 95"/>
              <a:gd name="T71" fmla="*/ 48 h 114"/>
              <a:gd name="T72" fmla="*/ 37 w 95"/>
              <a:gd name="T73" fmla="*/ 42 h 114"/>
              <a:gd name="T74" fmla="*/ 48 w 95"/>
              <a:gd name="T75" fmla="*/ 40 h 114"/>
              <a:gd name="T76" fmla="*/ 59 w 95"/>
              <a:gd name="T77" fmla="*/ 42 h 114"/>
              <a:gd name="T78" fmla="*/ 68 w 95"/>
              <a:gd name="T79" fmla="*/ 49 h 114"/>
              <a:gd name="T80" fmla="*/ 75 w 95"/>
              <a:gd name="T81" fmla="*/ 58 h 114"/>
              <a:gd name="T82" fmla="*/ 77 w 95"/>
              <a:gd name="T83" fmla="*/ 69 h 114"/>
              <a:gd name="T84" fmla="*/ 75 w 95"/>
              <a:gd name="T85" fmla="*/ 8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14">
                <a:moveTo>
                  <a:pt x="76" y="33"/>
                </a:moveTo>
                <a:cubicBezTo>
                  <a:pt x="76" y="33"/>
                  <a:pt x="76" y="32"/>
                  <a:pt x="76" y="32"/>
                </a:cubicBezTo>
                <a:cubicBezTo>
                  <a:pt x="73" y="30"/>
                  <a:pt x="70" y="29"/>
                  <a:pt x="67" y="27"/>
                </a:cubicBezTo>
                <a:cubicBezTo>
                  <a:pt x="64" y="26"/>
                  <a:pt x="61" y="25"/>
                  <a:pt x="58" y="24"/>
                </a:cubicBezTo>
                <a:cubicBezTo>
                  <a:pt x="55" y="24"/>
                  <a:pt x="51" y="24"/>
                  <a:pt x="48" y="24"/>
                </a:cubicBezTo>
                <a:cubicBezTo>
                  <a:pt x="41" y="24"/>
                  <a:pt x="35" y="25"/>
                  <a:pt x="29" y="27"/>
                </a:cubicBezTo>
                <a:cubicBezTo>
                  <a:pt x="23" y="29"/>
                  <a:pt x="18" y="32"/>
                  <a:pt x="14" y="36"/>
                </a:cubicBezTo>
                <a:cubicBezTo>
                  <a:pt x="14" y="36"/>
                  <a:pt x="14" y="36"/>
                  <a:pt x="14" y="36"/>
                </a:cubicBezTo>
                <a:cubicBezTo>
                  <a:pt x="9" y="41"/>
                  <a:pt x="6" y="46"/>
                  <a:pt x="3" y="51"/>
                </a:cubicBezTo>
                <a:cubicBezTo>
                  <a:pt x="1" y="56"/>
                  <a:pt x="0" y="62"/>
                  <a:pt x="0" y="68"/>
                </a:cubicBezTo>
                <a:cubicBezTo>
                  <a:pt x="0" y="75"/>
                  <a:pt x="1" y="81"/>
                  <a:pt x="3" y="86"/>
                </a:cubicBezTo>
                <a:cubicBezTo>
                  <a:pt x="6" y="91"/>
                  <a:pt x="9" y="96"/>
                  <a:pt x="14" y="101"/>
                </a:cubicBezTo>
                <a:cubicBezTo>
                  <a:pt x="18" y="105"/>
                  <a:pt x="23" y="108"/>
                  <a:pt x="29" y="111"/>
                </a:cubicBezTo>
                <a:cubicBezTo>
                  <a:pt x="35" y="113"/>
                  <a:pt x="41" y="114"/>
                  <a:pt x="48" y="114"/>
                </a:cubicBezTo>
                <a:cubicBezTo>
                  <a:pt x="51" y="114"/>
                  <a:pt x="54" y="114"/>
                  <a:pt x="58" y="113"/>
                </a:cubicBezTo>
                <a:cubicBezTo>
                  <a:pt x="58" y="113"/>
                  <a:pt x="58" y="113"/>
                  <a:pt x="58" y="113"/>
                </a:cubicBezTo>
                <a:cubicBezTo>
                  <a:pt x="61" y="112"/>
                  <a:pt x="64" y="111"/>
                  <a:pt x="67" y="110"/>
                </a:cubicBezTo>
                <a:cubicBezTo>
                  <a:pt x="70" y="109"/>
                  <a:pt x="73" y="107"/>
                  <a:pt x="76" y="105"/>
                </a:cubicBezTo>
                <a:cubicBezTo>
                  <a:pt x="76" y="105"/>
                  <a:pt x="76" y="105"/>
                  <a:pt x="76" y="105"/>
                </a:cubicBezTo>
                <a:cubicBezTo>
                  <a:pt x="76" y="112"/>
                  <a:pt x="76" y="112"/>
                  <a:pt x="76" y="112"/>
                </a:cubicBezTo>
                <a:cubicBezTo>
                  <a:pt x="95" y="112"/>
                  <a:pt x="95" y="112"/>
                  <a:pt x="95" y="112"/>
                </a:cubicBezTo>
                <a:cubicBezTo>
                  <a:pt x="95" y="0"/>
                  <a:pt x="95" y="0"/>
                  <a:pt x="95" y="0"/>
                </a:cubicBezTo>
                <a:cubicBezTo>
                  <a:pt x="76" y="0"/>
                  <a:pt x="76" y="0"/>
                  <a:pt x="76" y="0"/>
                </a:cubicBezTo>
                <a:lnTo>
                  <a:pt x="76" y="33"/>
                </a:lnTo>
                <a:close/>
                <a:moveTo>
                  <a:pt x="75" y="80"/>
                </a:moveTo>
                <a:cubicBezTo>
                  <a:pt x="73" y="83"/>
                  <a:pt x="71" y="86"/>
                  <a:pt x="68" y="89"/>
                </a:cubicBezTo>
                <a:cubicBezTo>
                  <a:pt x="68" y="89"/>
                  <a:pt x="68" y="89"/>
                  <a:pt x="68" y="89"/>
                </a:cubicBezTo>
                <a:cubicBezTo>
                  <a:pt x="65" y="91"/>
                  <a:pt x="62" y="94"/>
                  <a:pt x="59" y="95"/>
                </a:cubicBezTo>
                <a:cubicBezTo>
                  <a:pt x="55" y="96"/>
                  <a:pt x="52" y="97"/>
                  <a:pt x="48" y="97"/>
                </a:cubicBezTo>
                <a:cubicBezTo>
                  <a:pt x="44" y="97"/>
                  <a:pt x="40" y="96"/>
                  <a:pt x="37" y="95"/>
                </a:cubicBezTo>
                <a:cubicBezTo>
                  <a:pt x="33" y="94"/>
                  <a:pt x="30" y="91"/>
                  <a:pt x="27" y="89"/>
                </a:cubicBezTo>
                <a:cubicBezTo>
                  <a:pt x="24" y="86"/>
                  <a:pt x="22" y="83"/>
                  <a:pt x="21" y="79"/>
                </a:cubicBezTo>
                <a:cubicBezTo>
                  <a:pt x="19" y="76"/>
                  <a:pt x="19" y="72"/>
                  <a:pt x="19" y="68"/>
                </a:cubicBezTo>
                <a:cubicBezTo>
                  <a:pt x="19" y="64"/>
                  <a:pt x="19" y="61"/>
                  <a:pt x="21" y="57"/>
                </a:cubicBezTo>
                <a:cubicBezTo>
                  <a:pt x="21" y="57"/>
                  <a:pt x="21" y="57"/>
                  <a:pt x="21" y="57"/>
                </a:cubicBezTo>
                <a:cubicBezTo>
                  <a:pt x="22" y="54"/>
                  <a:pt x="24" y="51"/>
                  <a:pt x="27" y="48"/>
                </a:cubicBezTo>
                <a:cubicBezTo>
                  <a:pt x="30" y="46"/>
                  <a:pt x="33" y="44"/>
                  <a:pt x="37" y="42"/>
                </a:cubicBezTo>
                <a:cubicBezTo>
                  <a:pt x="40" y="41"/>
                  <a:pt x="44" y="40"/>
                  <a:pt x="48" y="40"/>
                </a:cubicBezTo>
                <a:cubicBezTo>
                  <a:pt x="52" y="40"/>
                  <a:pt x="55" y="41"/>
                  <a:pt x="59" y="42"/>
                </a:cubicBezTo>
                <a:cubicBezTo>
                  <a:pt x="62" y="44"/>
                  <a:pt x="65" y="46"/>
                  <a:pt x="68" y="49"/>
                </a:cubicBezTo>
                <a:cubicBezTo>
                  <a:pt x="71" y="52"/>
                  <a:pt x="73" y="55"/>
                  <a:pt x="75" y="58"/>
                </a:cubicBezTo>
                <a:cubicBezTo>
                  <a:pt x="76" y="62"/>
                  <a:pt x="77" y="65"/>
                  <a:pt x="77" y="69"/>
                </a:cubicBezTo>
                <a:cubicBezTo>
                  <a:pt x="77" y="73"/>
                  <a:pt x="76" y="76"/>
                  <a:pt x="7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íṣľíḑê">
            <a:extLst>
              <a:ext uri="{FF2B5EF4-FFF2-40B4-BE49-F238E27FC236}">
                <a16:creationId xmlns:a16="http://schemas.microsoft.com/office/drawing/2014/main" xmlns="" id="{0979BDEB-DE78-431F-8063-E9D5D8204540}"/>
              </a:ext>
            </a:extLst>
          </p:cNvPr>
          <p:cNvSpPr/>
          <p:nvPr/>
        </p:nvSpPr>
        <p:spPr bwMode="auto">
          <a:xfrm>
            <a:off x="2001371"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2" name="ï$1idé">
            <a:extLst>
              <a:ext uri="{FF2B5EF4-FFF2-40B4-BE49-F238E27FC236}">
                <a16:creationId xmlns:a16="http://schemas.microsoft.com/office/drawing/2014/main" xmlns="" id="{5691E168-3FBA-4FFB-8076-6C059796AFCA}"/>
              </a:ext>
            </a:extLst>
          </p:cNvPr>
          <p:cNvSpPr/>
          <p:nvPr/>
        </p:nvSpPr>
        <p:spPr bwMode="auto">
          <a:xfrm>
            <a:off x="2001371"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3" name="íṥ1iďe">
            <a:extLst>
              <a:ext uri="{FF2B5EF4-FFF2-40B4-BE49-F238E27FC236}">
                <a16:creationId xmlns:a16="http://schemas.microsoft.com/office/drawing/2014/main" xmlns="" id="{5894EB30-F9F9-4388-8F90-1C7B9DFA8CE6}"/>
              </a:ext>
            </a:extLst>
          </p:cNvPr>
          <p:cNvSpPr/>
          <p:nvPr/>
        </p:nvSpPr>
        <p:spPr bwMode="auto">
          <a:xfrm>
            <a:off x="2024350" y="3562542"/>
            <a:ext cx="35330" cy="33319"/>
          </a:xfrm>
          <a:custGeom>
            <a:avLst/>
            <a:gdLst>
              <a:gd name="T0" fmla="*/ 83 w 97"/>
              <a:gd name="T1" fmla="*/ 13 h 91"/>
              <a:gd name="T2" fmla="*/ 68 w 97"/>
              <a:gd name="T3" fmla="*/ 3 h 91"/>
              <a:gd name="T4" fmla="*/ 49 w 97"/>
              <a:gd name="T5" fmla="*/ 0 h 91"/>
              <a:gd name="T6" fmla="*/ 30 w 97"/>
              <a:gd name="T7" fmla="*/ 3 h 91"/>
              <a:gd name="T8" fmla="*/ 14 w 97"/>
              <a:gd name="T9" fmla="*/ 13 h 91"/>
              <a:gd name="T10" fmla="*/ 4 w 97"/>
              <a:gd name="T11" fmla="*/ 27 h 91"/>
              <a:gd name="T12" fmla="*/ 0 w 97"/>
              <a:gd name="T13" fmla="*/ 45 h 91"/>
              <a:gd name="T14" fmla="*/ 4 w 97"/>
              <a:gd name="T15" fmla="*/ 63 h 91"/>
              <a:gd name="T16" fmla="*/ 14 w 97"/>
              <a:gd name="T17" fmla="*/ 78 h 91"/>
              <a:gd name="T18" fmla="*/ 30 w 97"/>
              <a:gd name="T19" fmla="*/ 88 h 91"/>
              <a:gd name="T20" fmla="*/ 49 w 97"/>
              <a:gd name="T21" fmla="*/ 91 h 91"/>
              <a:gd name="T22" fmla="*/ 63 w 97"/>
              <a:gd name="T23" fmla="*/ 89 h 91"/>
              <a:gd name="T24" fmla="*/ 76 w 97"/>
              <a:gd name="T25" fmla="*/ 83 h 91"/>
              <a:gd name="T26" fmla="*/ 76 w 97"/>
              <a:gd name="T27" fmla="*/ 83 h 91"/>
              <a:gd name="T28" fmla="*/ 86 w 97"/>
              <a:gd name="T29" fmla="*/ 74 h 91"/>
              <a:gd name="T30" fmla="*/ 94 w 97"/>
              <a:gd name="T31" fmla="*/ 62 h 91"/>
              <a:gd name="T32" fmla="*/ 96 w 97"/>
              <a:gd name="T33" fmla="*/ 56 h 91"/>
              <a:gd name="T34" fmla="*/ 75 w 97"/>
              <a:gd name="T35" fmla="*/ 56 h 91"/>
              <a:gd name="T36" fmla="*/ 74 w 97"/>
              <a:gd name="T37" fmla="*/ 58 h 91"/>
              <a:gd name="T38" fmla="*/ 70 w 97"/>
              <a:gd name="T39" fmla="*/ 65 h 91"/>
              <a:gd name="T40" fmla="*/ 64 w 97"/>
              <a:gd name="T41" fmla="*/ 70 h 91"/>
              <a:gd name="T42" fmla="*/ 64 w 97"/>
              <a:gd name="T43" fmla="*/ 70 h 91"/>
              <a:gd name="T44" fmla="*/ 57 w 97"/>
              <a:gd name="T45" fmla="*/ 73 h 91"/>
              <a:gd name="T46" fmla="*/ 48 w 97"/>
              <a:gd name="T47" fmla="*/ 74 h 91"/>
              <a:gd name="T48" fmla="*/ 28 w 97"/>
              <a:gd name="T49" fmla="*/ 67 h 91"/>
              <a:gd name="T50" fmla="*/ 22 w 97"/>
              <a:gd name="T51" fmla="*/ 59 h 91"/>
              <a:gd name="T52" fmla="*/ 20 w 97"/>
              <a:gd name="T53" fmla="*/ 52 h 91"/>
              <a:gd name="T54" fmla="*/ 97 w 97"/>
              <a:gd name="T55" fmla="*/ 52 h 91"/>
              <a:gd name="T56" fmla="*/ 97 w 97"/>
              <a:gd name="T57" fmla="*/ 48 h 91"/>
              <a:gd name="T58" fmla="*/ 93 w 97"/>
              <a:gd name="T59" fmla="*/ 29 h 91"/>
              <a:gd name="T60" fmla="*/ 83 w 97"/>
              <a:gd name="T61" fmla="*/ 13 h 91"/>
              <a:gd name="T62" fmla="*/ 20 w 97"/>
              <a:gd name="T63" fmla="*/ 36 h 91"/>
              <a:gd name="T64" fmla="*/ 23 w 97"/>
              <a:gd name="T65" fmla="*/ 31 h 91"/>
              <a:gd name="T66" fmla="*/ 29 w 97"/>
              <a:gd name="T67" fmla="*/ 23 h 91"/>
              <a:gd name="T68" fmla="*/ 37 w 97"/>
              <a:gd name="T69" fmla="*/ 19 h 91"/>
              <a:gd name="T70" fmla="*/ 48 w 97"/>
              <a:gd name="T71" fmla="*/ 17 h 91"/>
              <a:gd name="T72" fmla="*/ 59 w 97"/>
              <a:gd name="T73" fmla="*/ 19 h 91"/>
              <a:gd name="T74" fmla="*/ 67 w 97"/>
              <a:gd name="T75" fmla="*/ 23 h 91"/>
              <a:gd name="T76" fmla="*/ 73 w 97"/>
              <a:gd name="T77" fmla="*/ 30 h 91"/>
              <a:gd name="T78" fmla="*/ 76 w 97"/>
              <a:gd name="T79" fmla="*/ 36 h 91"/>
              <a:gd name="T80" fmla="*/ 20 w 97"/>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91">
                <a:moveTo>
                  <a:pt x="83" y="13"/>
                </a:moveTo>
                <a:cubicBezTo>
                  <a:pt x="79" y="9"/>
                  <a:pt x="74" y="6"/>
                  <a:pt x="68" y="3"/>
                </a:cubicBezTo>
                <a:cubicBezTo>
                  <a:pt x="62" y="1"/>
                  <a:pt x="56" y="0"/>
                  <a:pt x="49" y="0"/>
                </a:cubicBezTo>
                <a:cubicBezTo>
                  <a:pt x="42" y="0"/>
                  <a:pt x="36" y="1"/>
                  <a:pt x="30" y="3"/>
                </a:cubicBezTo>
                <a:cubicBezTo>
                  <a:pt x="24" y="5"/>
                  <a:pt x="19" y="9"/>
                  <a:pt x="14" y="13"/>
                </a:cubicBezTo>
                <a:cubicBezTo>
                  <a:pt x="10" y="17"/>
                  <a:pt x="6" y="22"/>
                  <a:pt x="4" y="27"/>
                </a:cubicBezTo>
                <a:cubicBezTo>
                  <a:pt x="2" y="33"/>
                  <a:pt x="0" y="39"/>
                  <a:pt x="0" y="45"/>
                </a:cubicBezTo>
                <a:cubicBezTo>
                  <a:pt x="0" y="52"/>
                  <a:pt x="2" y="58"/>
                  <a:pt x="4" y="63"/>
                </a:cubicBezTo>
                <a:cubicBezTo>
                  <a:pt x="6" y="68"/>
                  <a:pt x="10" y="73"/>
                  <a:pt x="14" y="78"/>
                </a:cubicBezTo>
                <a:cubicBezTo>
                  <a:pt x="19" y="82"/>
                  <a:pt x="24" y="85"/>
                  <a:pt x="30" y="88"/>
                </a:cubicBezTo>
                <a:cubicBezTo>
                  <a:pt x="36" y="90"/>
                  <a:pt x="42" y="91"/>
                  <a:pt x="49" y="91"/>
                </a:cubicBezTo>
                <a:cubicBezTo>
                  <a:pt x="54" y="91"/>
                  <a:pt x="58" y="90"/>
                  <a:pt x="63" y="89"/>
                </a:cubicBezTo>
                <a:cubicBezTo>
                  <a:pt x="67" y="88"/>
                  <a:pt x="72" y="86"/>
                  <a:pt x="76" y="83"/>
                </a:cubicBezTo>
                <a:cubicBezTo>
                  <a:pt x="76" y="83"/>
                  <a:pt x="76" y="83"/>
                  <a:pt x="76" y="83"/>
                </a:cubicBezTo>
                <a:cubicBezTo>
                  <a:pt x="79" y="81"/>
                  <a:pt x="83" y="78"/>
                  <a:pt x="86" y="74"/>
                </a:cubicBezTo>
                <a:cubicBezTo>
                  <a:pt x="89" y="70"/>
                  <a:pt x="91" y="66"/>
                  <a:pt x="94" y="62"/>
                </a:cubicBezTo>
                <a:cubicBezTo>
                  <a:pt x="96" y="56"/>
                  <a:pt x="96" y="56"/>
                  <a:pt x="96" y="56"/>
                </a:cubicBezTo>
                <a:cubicBezTo>
                  <a:pt x="75" y="56"/>
                  <a:pt x="75" y="56"/>
                  <a:pt x="75" y="56"/>
                </a:cubicBezTo>
                <a:cubicBezTo>
                  <a:pt x="74" y="58"/>
                  <a:pt x="74" y="58"/>
                  <a:pt x="74" y="58"/>
                </a:cubicBezTo>
                <a:cubicBezTo>
                  <a:pt x="73" y="61"/>
                  <a:pt x="72" y="63"/>
                  <a:pt x="70" y="65"/>
                </a:cubicBezTo>
                <a:cubicBezTo>
                  <a:pt x="68" y="67"/>
                  <a:pt x="66" y="68"/>
                  <a:pt x="64" y="70"/>
                </a:cubicBezTo>
                <a:cubicBezTo>
                  <a:pt x="64" y="70"/>
                  <a:pt x="64" y="70"/>
                  <a:pt x="64" y="70"/>
                </a:cubicBezTo>
                <a:cubicBezTo>
                  <a:pt x="62" y="71"/>
                  <a:pt x="59" y="72"/>
                  <a:pt x="57" y="73"/>
                </a:cubicBezTo>
                <a:cubicBezTo>
                  <a:pt x="54" y="74"/>
                  <a:pt x="51" y="74"/>
                  <a:pt x="48" y="74"/>
                </a:cubicBezTo>
                <a:cubicBezTo>
                  <a:pt x="40" y="74"/>
                  <a:pt x="33" y="72"/>
                  <a:pt x="28" y="67"/>
                </a:cubicBezTo>
                <a:cubicBezTo>
                  <a:pt x="25" y="65"/>
                  <a:pt x="23" y="62"/>
                  <a:pt x="22" y="59"/>
                </a:cubicBezTo>
                <a:cubicBezTo>
                  <a:pt x="21" y="57"/>
                  <a:pt x="20" y="55"/>
                  <a:pt x="20" y="52"/>
                </a:cubicBezTo>
                <a:cubicBezTo>
                  <a:pt x="97" y="52"/>
                  <a:pt x="97" y="52"/>
                  <a:pt x="97" y="52"/>
                </a:cubicBezTo>
                <a:cubicBezTo>
                  <a:pt x="97" y="48"/>
                  <a:pt x="97" y="48"/>
                  <a:pt x="97" y="48"/>
                </a:cubicBezTo>
                <a:cubicBezTo>
                  <a:pt x="97" y="41"/>
                  <a:pt x="96" y="35"/>
                  <a:pt x="93" y="29"/>
                </a:cubicBezTo>
                <a:cubicBezTo>
                  <a:pt x="91" y="23"/>
                  <a:pt x="88" y="18"/>
                  <a:pt x="83" y="13"/>
                </a:cubicBezTo>
                <a:close/>
                <a:moveTo>
                  <a:pt x="20" y="36"/>
                </a:moveTo>
                <a:cubicBezTo>
                  <a:pt x="21" y="34"/>
                  <a:pt x="22" y="33"/>
                  <a:pt x="23" y="31"/>
                </a:cubicBezTo>
                <a:cubicBezTo>
                  <a:pt x="24" y="28"/>
                  <a:pt x="26" y="26"/>
                  <a:pt x="29" y="23"/>
                </a:cubicBezTo>
                <a:cubicBezTo>
                  <a:pt x="31" y="21"/>
                  <a:pt x="34" y="20"/>
                  <a:pt x="37" y="19"/>
                </a:cubicBezTo>
                <a:cubicBezTo>
                  <a:pt x="40" y="18"/>
                  <a:pt x="44" y="17"/>
                  <a:pt x="48" y="17"/>
                </a:cubicBezTo>
                <a:cubicBezTo>
                  <a:pt x="52" y="17"/>
                  <a:pt x="55" y="18"/>
                  <a:pt x="59" y="19"/>
                </a:cubicBezTo>
                <a:cubicBezTo>
                  <a:pt x="62" y="19"/>
                  <a:pt x="65" y="21"/>
                  <a:pt x="67" y="23"/>
                </a:cubicBezTo>
                <a:cubicBezTo>
                  <a:pt x="69" y="25"/>
                  <a:pt x="71" y="27"/>
                  <a:pt x="73" y="30"/>
                </a:cubicBezTo>
                <a:cubicBezTo>
                  <a:pt x="74" y="32"/>
                  <a:pt x="75" y="34"/>
                  <a:pt x="76"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4" name="íş1ídé">
            <a:extLst>
              <a:ext uri="{FF2B5EF4-FFF2-40B4-BE49-F238E27FC236}">
                <a16:creationId xmlns:a16="http://schemas.microsoft.com/office/drawing/2014/main" xmlns="" id="{0761E691-8B88-4D4D-8F19-6198318A9347}"/>
              </a:ext>
            </a:extLst>
          </p:cNvPr>
          <p:cNvSpPr/>
          <p:nvPr/>
        </p:nvSpPr>
        <p:spPr bwMode="auto">
          <a:xfrm>
            <a:off x="2073753" y="3562542"/>
            <a:ext cx="22691" cy="33319"/>
          </a:xfrm>
          <a:custGeom>
            <a:avLst/>
            <a:gdLst>
              <a:gd name="T0" fmla="*/ 52 w 62"/>
              <a:gd name="T1" fmla="*/ 42 h 91"/>
              <a:gd name="T2" fmla="*/ 44 w 62"/>
              <a:gd name="T3" fmla="*/ 38 h 91"/>
              <a:gd name="T4" fmla="*/ 31 w 62"/>
              <a:gd name="T5" fmla="*/ 34 h 91"/>
              <a:gd name="T6" fmla="*/ 28 w 62"/>
              <a:gd name="T7" fmla="*/ 33 h 91"/>
              <a:gd name="T8" fmla="*/ 26 w 62"/>
              <a:gd name="T9" fmla="*/ 31 h 91"/>
              <a:gd name="T10" fmla="*/ 24 w 62"/>
              <a:gd name="T11" fmla="*/ 30 h 91"/>
              <a:gd name="T12" fmla="*/ 23 w 62"/>
              <a:gd name="T13" fmla="*/ 26 h 91"/>
              <a:gd name="T14" fmla="*/ 26 w 62"/>
              <a:gd name="T15" fmla="*/ 20 h 91"/>
              <a:gd name="T16" fmla="*/ 29 w 62"/>
              <a:gd name="T17" fmla="*/ 18 h 91"/>
              <a:gd name="T18" fmla="*/ 36 w 62"/>
              <a:gd name="T19" fmla="*/ 18 h 91"/>
              <a:gd name="T20" fmla="*/ 41 w 62"/>
              <a:gd name="T21" fmla="*/ 22 h 91"/>
              <a:gd name="T22" fmla="*/ 42 w 62"/>
              <a:gd name="T23" fmla="*/ 29 h 91"/>
              <a:gd name="T24" fmla="*/ 61 w 62"/>
              <a:gd name="T25" fmla="*/ 26 h 91"/>
              <a:gd name="T26" fmla="*/ 53 w 62"/>
              <a:gd name="T27" fmla="*/ 7 h 91"/>
              <a:gd name="T28" fmla="*/ 33 w 62"/>
              <a:gd name="T29" fmla="*/ 0 h 91"/>
              <a:gd name="T30" fmla="*/ 13 w 62"/>
              <a:gd name="T31" fmla="*/ 8 h 91"/>
              <a:gd name="T32" fmla="*/ 6 w 62"/>
              <a:gd name="T33" fmla="*/ 16 h 91"/>
              <a:gd name="T34" fmla="*/ 6 w 62"/>
              <a:gd name="T35" fmla="*/ 35 h 91"/>
              <a:gd name="T36" fmla="*/ 10 w 62"/>
              <a:gd name="T37" fmla="*/ 42 h 91"/>
              <a:gd name="T38" fmla="*/ 30 w 62"/>
              <a:gd name="T39" fmla="*/ 52 h 91"/>
              <a:gd name="T40" fmla="*/ 37 w 62"/>
              <a:gd name="T41" fmla="*/ 55 h 91"/>
              <a:gd name="T42" fmla="*/ 42 w 62"/>
              <a:gd name="T43" fmla="*/ 61 h 91"/>
              <a:gd name="T44" fmla="*/ 42 w 62"/>
              <a:gd name="T45" fmla="*/ 68 h 91"/>
              <a:gd name="T46" fmla="*/ 40 w 62"/>
              <a:gd name="T47" fmla="*/ 71 h 91"/>
              <a:gd name="T48" fmla="*/ 32 w 62"/>
              <a:gd name="T49" fmla="*/ 74 h 91"/>
              <a:gd name="T50" fmla="*/ 23 w 62"/>
              <a:gd name="T51" fmla="*/ 70 h 91"/>
              <a:gd name="T52" fmla="*/ 19 w 62"/>
              <a:gd name="T53" fmla="*/ 60 h 91"/>
              <a:gd name="T54" fmla="*/ 0 w 62"/>
              <a:gd name="T55" fmla="*/ 56 h 91"/>
              <a:gd name="T56" fmla="*/ 3 w 62"/>
              <a:gd name="T57" fmla="*/ 73 h 91"/>
              <a:gd name="T58" fmla="*/ 31 w 62"/>
              <a:gd name="T59" fmla="*/ 91 h 91"/>
              <a:gd name="T60" fmla="*/ 53 w 62"/>
              <a:gd name="T61" fmla="*/ 83 h 91"/>
              <a:gd name="T62" fmla="*/ 62 w 62"/>
              <a:gd name="T63" fmla="*/ 64 h 91"/>
              <a:gd name="T64" fmla="*/ 58 w 62"/>
              <a:gd name="T6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91">
                <a:moveTo>
                  <a:pt x="58" y="48"/>
                </a:moveTo>
                <a:cubicBezTo>
                  <a:pt x="56" y="46"/>
                  <a:pt x="55" y="44"/>
                  <a:pt x="52" y="42"/>
                </a:cubicBezTo>
                <a:cubicBezTo>
                  <a:pt x="50" y="41"/>
                  <a:pt x="47" y="39"/>
                  <a:pt x="44" y="38"/>
                </a:cubicBezTo>
                <a:cubicBezTo>
                  <a:pt x="44" y="38"/>
                  <a:pt x="44" y="38"/>
                  <a:pt x="44" y="38"/>
                </a:cubicBezTo>
                <a:cubicBezTo>
                  <a:pt x="43" y="38"/>
                  <a:pt x="40" y="37"/>
                  <a:pt x="36" y="36"/>
                </a:cubicBezTo>
                <a:cubicBezTo>
                  <a:pt x="34" y="35"/>
                  <a:pt x="33" y="35"/>
                  <a:pt x="31" y="34"/>
                </a:cubicBezTo>
                <a:cubicBezTo>
                  <a:pt x="31" y="34"/>
                  <a:pt x="31" y="34"/>
                  <a:pt x="31" y="34"/>
                </a:cubicBezTo>
                <a:cubicBezTo>
                  <a:pt x="30" y="34"/>
                  <a:pt x="29" y="33"/>
                  <a:pt x="28" y="33"/>
                </a:cubicBezTo>
                <a:cubicBezTo>
                  <a:pt x="28" y="33"/>
                  <a:pt x="28" y="33"/>
                  <a:pt x="28" y="33"/>
                </a:cubicBezTo>
                <a:cubicBezTo>
                  <a:pt x="27" y="32"/>
                  <a:pt x="26" y="32"/>
                  <a:pt x="26" y="31"/>
                </a:cubicBezTo>
                <a:cubicBezTo>
                  <a:pt x="25" y="31"/>
                  <a:pt x="25" y="30"/>
                  <a:pt x="24" y="30"/>
                </a:cubicBezTo>
                <a:cubicBezTo>
                  <a:pt x="24" y="30"/>
                  <a:pt x="24" y="30"/>
                  <a:pt x="24" y="30"/>
                </a:cubicBezTo>
                <a:cubicBezTo>
                  <a:pt x="24" y="29"/>
                  <a:pt x="24" y="29"/>
                  <a:pt x="24" y="28"/>
                </a:cubicBezTo>
                <a:cubicBezTo>
                  <a:pt x="23" y="27"/>
                  <a:pt x="23" y="26"/>
                  <a:pt x="23" y="26"/>
                </a:cubicBezTo>
                <a:cubicBezTo>
                  <a:pt x="23" y="24"/>
                  <a:pt x="24" y="23"/>
                  <a:pt x="24" y="22"/>
                </a:cubicBezTo>
                <a:cubicBezTo>
                  <a:pt x="24" y="22"/>
                  <a:pt x="25" y="21"/>
                  <a:pt x="26" y="20"/>
                </a:cubicBezTo>
                <a:cubicBezTo>
                  <a:pt x="27" y="19"/>
                  <a:pt x="28" y="19"/>
                  <a:pt x="29" y="18"/>
                </a:cubicBezTo>
                <a:cubicBezTo>
                  <a:pt x="29" y="18"/>
                  <a:pt x="29" y="18"/>
                  <a:pt x="29" y="18"/>
                </a:cubicBezTo>
                <a:cubicBezTo>
                  <a:pt x="30" y="18"/>
                  <a:pt x="31" y="18"/>
                  <a:pt x="32" y="18"/>
                </a:cubicBezTo>
                <a:cubicBezTo>
                  <a:pt x="34" y="18"/>
                  <a:pt x="35" y="18"/>
                  <a:pt x="36" y="18"/>
                </a:cubicBezTo>
                <a:cubicBezTo>
                  <a:pt x="38" y="19"/>
                  <a:pt x="38" y="19"/>
                  <a:pt x="39" y="20"/>
                </a:cubicBezTo>
                <a:cubicBezTo>
                  <a:pt x="40" y="20"/>
                  <a:pt x="41" y="21"/>
                  <a:pt x="41" y="22"/>
                </a:cubicBezTo>
                <a:cubicBezTo>
                  <a:pt x="41" y="23"/>
                  <a:pt x="42" y="24"/>
                  <a:pt x="42" y="26"/>
                </a:cubicBezTo>
                <a:cubicBezTo>
                  <a:pt x="42" y="29"/>
                  <a:pt x="42" y="29"/>
                  <a:pt x="42" y="29"/>
                </a:cubicBezTo>
                <a:cubicBezTo>
                  <a:pt x="61" y="29"/>
                  <a:pt x="61" y="29"/>
                  <a:pt x="61" y="29"/>
                </a:cubicBezTo>
                <a:cubicBezTo>
                  <a:pt x="61" y="26"/>
                  <a:pt x="61" y="26"/>
                  <a:pt x="61" y="26"/>
                </a:cubicBezTo>
                <a:cubicBezTo>
                  <a:pt x="61" y="22"/>
                  <a:pt x="60" y="18"/>
                  <a:pt x="59" y="15"/>
                </a:cubicBezTo>
                <a:cubicBezTo>
                  <a:pt x="57" y="12"/>
                  <a:pt x="55" y="9"/>
                  <a:pt x="53" y="7"/>
                </a:cubicBezTo>
                <a:cubicBezTo>
                  <a:pt x="53" y="7"/>
                  <a:pt x="53" y="7"/>
                  <a:pt x="53" y="7"/>
                </a:cubicBezTo>
                <a:cubicBezTo>
                  <a:pt x="48" y="2"/>
                  <a:pt x="41" y="0"/>
                  <a:pt x="33" y="0"/>
                </a:cubicBezTo>
                <a:cubicBezTo>
                  <a:pt x="29" y="0"/>
                  <a:pt x="25" y="1"/>
                  <a:pt x="22" y="2"/>
                </a:cubicBezTo>
                <a:cubicBezTo>
                  <a:pt x="19" y="3"/>
                  <a:pt x="16" y="5"/>
                  <a:pt x="13" y="8"/>
                </a:cubicBezTo>
                <a:cubicBezTo>
                  <a:pt x="13" y="8"/>
                  <a:pt x="13" y="8"/>
                  <a:pt x="13" y="8"/>
                </a:cubicBezTo>
                <a:cubicBezTo>
                  <a:pt x="10" y="10"/>
                  <a:pt x="8" y="13"/>
                  <a:pt x="6" y="16"/>
                </a:cubicBezTo>
                <a:cubicBezTo>
                  <a:pt x="5" y="19"/>
                  <a:pt x="4" y="22"/>
                  <a:pt x="4" y="26"/>
                </a:cubicBezTo>
                <a:cubicBezTo>
                  <a:pt x="4" y="29"/>
                  <a:pt x="5" y="32"/>
                  <a:pt x="6" y="35"/>
                </a:cubicBezTo>
                <a:cubicBezTo>
                  <a:pt x="6" y="37"/>
                  <a:pt x="8" y="40"/>
                  <a:pt x="10" y="42"/>
                </a:cubicBezTo>
                <a:cubicBezTo>
                  <a:pt x="10" y="42"/>
                  <a:pt x="10" y="42"/>
                  <a:pt x="10" y="42"/>
                </a:cubicBezTo>
                <a:cubicBezTo>
                  <a:pt x="11" y="44"/>
                  <a:pt x="14" y="46"/>
                  <a:pt x="17" y="47"/>
                </a:cubicBezTo>
                <a:cubicBezTo>
                  <a:pt x="21" y="49"/>
                  <a:pt x="25" y="51"/>
                  <a:pt x="30" y="52"/>
                </a:cubicBezTo>
                <a:cubicBezTo>
                  <a:pt x="30" y="52"/>
                  <a:pt x="30" y="52"/>
                  <a:pt x="30" y="52"/>
                </a:cubicBezTo>
                <a:cubicBezTo>
                  <a:pt x="33" y="53"/>
                  <a:pt x="35" y="54"/>
                  <a:pt x="37" y="55"/>
                </a:cubicBezTo>
                <a:cubicBezTo>
                  <a:pt x="38" y="56"/>
                  <a:pt x="40" y="57"/>
                  <a:pt x="41" y="58"/>
                </a:cubicBezTo>
                <a:cubicBezTo>
                  <a:pt x="41" y="59"/>
                  <a:pt x="42" y="60"/>
                  <a:pt x="42" y="61"/>
                </a:cubicBezTo>
                <a:cubicBezTo>
                  <a:pt x="43" y="62"/>
                  <a:pt x="43" y="63"/>
                  <a:pt x="43" y="64"/>
                </a:cubicBezTo>
                <a:cubicBezTo>
                  <a:pt x="43" y="66"/>
                  <a:pt x="43" y="67"/>
                  <a:pt x="42" y="68"/>
                </a:cubicBezTo>
                <a:cubicBezTo>
                  <a:pt x="42" y="69"/>
                  <a:pt x="41" y="70"/>
                  <a:pt x="40" y="71"/>
                </a:cubicBezTo>
                <a:cubicBezTo>
                  <a:pt x="40" y="71"/>
                  <a:pt x="40" y="71"/>
                  <a:pt x="40" y="71"/>
                </a:cubicBezTo>
                <a:cubicBezTo>
                  <a:pt x="39" y="72"/>
                  <a:pt x="38" y="73"/>
                  <a:pt x="36" y="73"/>
                </a:cubicBezTo>
                <a:cubicBezTo>
                  <a:pt x="35" y="74"/>
                  <a:pt x="33" y="74"/>
                  <a:pt x="32" y="74"/>
                </a:cubicBezTo>
                <a:cubicBezTo>
                  <a:pt x="30" y="74"/>
                  <a:pt x="28" y="74"/>
                  <a:pt x="27" y="73"/>
                </a:cubicBezTo>
                <a:cubicBezTo>
                  <a:pt x="25" y="72"/>
                  <a:pt x="24" y="71"/>
                  <a:pt x="23" y="70"/>
                </a:cubicBezTo>
                <a:cubicBezTo>
                  <a:pt x="22" y="69"/>
                  <a:pt x="21" y="68"/>
                  <a:pt x="20" y="66"/>
                </a:cubicBezTo>
                <a:cubicBezTo>
                  <a:pt x="20" y="64"/>
                  <a:pt x="19" y="62"/>
                  <a:pt x="19" y="60"/>
                </a:cubicBezTo>
                <a:cubicBezTo>
                  <a:pt x="19" y="56"/>
                  <a:pt x="19" y="56"/>
                  <a:pt x="19" y="56"/>
                </a:cubicBezTo>
                <a:cubicBezTo>
                  <a:pt x="0" y="56"/>
                  <a:pt x="0" y="56"/>
                  <a:pt x="0" y="56"/>
                </a:cubicBezTo>
                <a:cubicBezTo>
                  <a:pt x="1" y="60"/>
                  <a:pt x="1" y="60"/>
                  <a:pt x="1" y="60"/>
                </a:cubicBezTo>
                <a:cubicBezTo>
                  <a:pt x="1" y="65"/>
                  <a:pt x="2" y="69"/>
                  <a:pt x="3" y="73"/>
                </a:cubicBezTo>
                <a:cubicBezTo>
                  <a:pt x="4" y="76"/>
                  <a:pt x="7" y="80"/>
                  <a:pt x="9" y="82"/>
                </a:cubicBezTo>
                <a:cubicBezTo>
                  <a:pt x="15" y="88"/>
                  <a:pt x="22" y="91"/>
                  <a:pt x="31" y="91"/>
                </a:cubicBezTo>
                <a:cubicBezTo>
                  <a:pt x="36" y="91"/>
                  <a:pt x="40" y="90"/>
                  <a:pt x="43" y="89"/>
                </a:cubicBezTo>
                <a:cubicBezTo>
                  <a:pt x="47" y="88"/>
                  <a:pt x="50" y="86"/>
                  <a:pt x="53" y="83"/>
                </a:cubicBezTo>
                <a:cubicBezTo>
                  <a:pt x="56" y="81"/>
                  <a:pt x="59" y="78"/>
                  <a:pt x="60" y="74"/>
                </a:cubicBezTo>
                <a:cubicBezTo>
                  <a:pt x="62" y="71"/>
                  <a:pt x="62" y="67"/>
                  <a:pt x="62" y="64"/>
                </a:cubicBezTo>
                <a:cubicBezTo>
                  <a:pt x="62" y="61"/>
                  <a:pt x="62" y="58"/>
                  <a:pt x="61" y="55"/>
                </a:cubicBezTo>
                <a:cubicBezTo>
                  <a:pt x="61" y="53"/>
                  <a:pt x="59" y="50"/>
                  <a:pt x="58"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5" name="išḻiḑè">
            <a:extLst>
              <a:ext uri="{FF2B5EF4-FFF2-40B4-BE49-F238E27FC236}">
                <a16:creationId xmlns:a16="http://schemas.microsoft.com/office/drawing/2014/main" xmlns="" id="{CDD74354-F7C1-4E70-A5C5-0763D243A4EA}"/>
              </a:ext>
            </a:extLst>
          </p:cNvPr>
          <p:cNvSpPr/>
          <p:nvPr/>
        </p:nvSpPr>
        <p:spPr bwMode="auto">
          <a:xfrm>
            <a:off x="2142689" y="3554212"/>
            <a:ext cx="28723" cy="41649"/>
          </a:xfrm>
          <a:custGeom>
            <a:avLst/>
            <a:gdLst>
              <a:gd name="T0" fmla="*/ 61 w 79"/>
              <a:gd name="T1" fmla="*/ 67 h 114"/>
              <a:gd name="T2" fmla="*/ 60 w 79"/>
              <a:gd name="T3" fmla="*/ 81 h 114"/>
              <a:gd name="T4" fmla="*/ 60 w 79"/>
              <a:gd name="T5" fmla="*/ 81 h 114"/>
              <a:gd name="T6" fmla="*/ 56 w 79"/>
              <a:gd name="T7" fmla="*/ 90 h 114"/>
              <a:gd name="T8" fmla="*/ 49 w 79"/>
              <a:gd name="T9" fmla="*/ 95 h 114"/>
              <a:gd name="T10" fmla="*/ 39 w 79"/>
              <a:gd name="T11" fmla="*/ 97 h 114"/>
              <a:gd name="T12" fmla="*/ 33 w 79"/>
              <a:gd name="T13" fmla="*/ 96 h 114"/>
              <a:gd name="T14" fmla="*/ 28 w 79"/>
              <a:gd name="T15" fmla="*/ 94 h 114"/>
              <a:gd name="T16" fmla="*/ 28 w 79"/>
              <a:gd name="T17" fmla="*/ 94 h 114"/>
              <a:gd name="T18" fmla="*/ 24 w 79"/>
              <a:gd name="T19" fmla="*/ 91 h 114"/>
              <a:gd name="T20" fmla="*/ 21 w 79"/>
              <a:gd name="T21" fmla="*/ 86 h 114"/>
              <a:gd name="T22" fmla="*/ 20 w 79"/>
              <a:gd name="T23" fmla="*/ 86 h 114"/>
              <a:gd name="T24" fmla="*/ 19 w 79"/>
              <a:gd name="T25" fmla="*/ 84 h 114"/>
              <a:gd name="T26" fmla="*/ 19 w 79"/>
              <a:gd name="T27" fmla="*/ 80 h 114"/>
              <a:gd name="T28" fmla="*/ 19 w 79"/>
              <a:gd name="T29" fmla="*/ 80 h 114"/>
              <a:gd name="T30" fmla="*/ 18 w 79"/>
              <a:gd name="T31" fmla="*/ 76 h 114"/>
              <a:gd name="T32" fmla="*/ 18 w 79"/>
              <a:gd name="T33" fmla="*/ 70 h 114"/>
              <a:gd name="T34" fmla="*/ 18 w 79"/>
              <a:gd name="T35" fmla="*/ 0 h 114"/>
              <a:gd name="T36" fmla="*/ 0 w 79"/>
              <a:gd name="T37" fmla="*/ 0 h 114"/>
              <a:gd name="T38" fmla="*/ 0 w 79"/>
              <a:gd name="T39" fmla="*/ 70 h 114"/>
              <a:gd name="T40" fmla="*/ 2 w 79"/>
              <a:gd name="T41" fmla="*/ 89 h 114"/>
              <a:gd name="T42" fmla="*/ 9 w 79"/>
              <a:gd name="T43" fmla="*/ 103 h 114"/>
              <a:gd name="T44" fmla="*/ 22 w 79"/>
              <a:gd name="T45" fmla="*/ 111 h 114"/>
              <a:gd name="T46" fmla="*/ 40 w 79"/>
              <a:gd name="T47" fmla="*/ 114 h 114"/>
              <a:gd name="T48" fmla="*/ 57 w 79"/>
              <a:gd name="T49" fmla="*/ 111 h 114"/>
              <a:gd name="T50" fmla="*/ 70 w 79"/>
              <a:gd name="T51" fmla="*/ 103 h 114"/>
              <a:gd name="T52" fmla="*/ 79 w 79"/>
              <a:gd name="T53" fmla="*/ 70 h 114"/>
              <a:gd name="T54" fmla="*/ 79 w 79"/>
              <a:gd name="T55" fmla="*/ 0 h 114"/>
              <a:gd name="T56" fmla="*/ 61 w 79"/>
              <a:gd name="T57" fmla="*/ 0 h 114"/>
              <a:gd name="T58" fmla="*/ 61 w 79"/>
              <a:gd name="T59"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14">
                <a:moveTo>
                  <a:pt x="61" y="67"/>
                </a:moveTo>
                <a:cubicBezTo>
                  <a:pt x="61" y="73"/>
                  <a:pt x="61" y="77"/>
                  <a:pt x="60" y="81"/>
                </a:cubicBezTo>
                <a:cubicBezTo>
                  <a:pt x="60" y="81"/>
                  <a:pt x="60" y="81"/>
                  <a:pt x="60" y="81"/>
                </a:cubicBezTo>
                <a:cubicBezTo>
                  <a:pt x="59" y="85"/>
                  <a:pt x="57" y="88"/>
                  <a:pt x="56" y="90"/>
                </a:cubicBezTo>
                <a:cubicBezTo>
                  <a:pt x="54" y="92"/>
                  <a:pt x="52" y="94"/>
                  <a:pt x="49" y="95"/>
                </a:cubicBezTo>
                <a:cubicBezTo>
                  <a:pt x="47" y="96"/>
                  <a:pt x="43" y="97"/>
                  <a:pt x="39" y="97"/>
                </a:cubicBezTo>
                <a:cubicBezTo>
                  <a:pt x="37" y="97"/>
                  <a:pt x="35" y="97"/>
                  <a:pt x="33" y="96"/>
                </a:cubicBezTo>
                <a:cubicBezTo>
                  <a:pt x="31" y="96"/>
                  <a:pt x="30" y="95"/>
                  <a:pt x="28" y="94"/>
                </a:cubicBezTo>
                <a:cubicBezTo>
                  <a:pt x="28" y="94"/>
                  <a:pt x="28" y="94"/>
                  <a:pt x="28" y="94"/>
                </a:cubicBezTo>
                <a:cubicBezTo>
                  <a:pt x="26" y="93"/>
                  <a:pt x="25" y="92"/>
                  <a:pt x="24" y="91"/>
                </a:cubicBezTo>
                <a:cubicBezTo>
                  <a:pt x="22" y="89"/>
                  <a:pt x="21" y="88"/>
                  <a:pt x="21" y="86"/>
                </a:cubicBezTo>
                <a:cubicBezTo>
                  <a:pt x="20" y="86"/>
                  <a:pt x="20" y="86"/>
                  <a:pt x="20" y="86"/>
                </a:cubicBezTo>
                <a:cubicBezTo>
                  <a:pt x="20" y="85"/>
                  <a:pt x="20" y="84"/>
                  <a:pt x="19" y="84"/>
                </a:cubicBezTo>
                <a:cubicBezTo>
                  <a:pt x="19" y="83"/>
                  <a:pt x="19" y="82"/>
                  <a:pt x="19" y="80"/>
                </a:cubicBezTo>
                <a:cubicBezTo>
                  <a:pt x="19" y="80"/>
                  <a:pt x="19" y="80"/>
                  <a:pt x="19" y="80"/>
                </a:cubicBezTo>
                <a:cubicBezTo>
                  <a:pt x="18" y="79"/>
                  <a:pt x="18" y="78"/>
                  <a:pt x="18" y="76"/>
                </a:cubicBezTo>
                <a:cubicBezTo>
                  <a:pt x="18" y="74"/>
                  <a:pt x="18" y="72"/>
                  <a:pt x="18" y="70"/>
                </a:cubicBezTo>
                <a:cubicBezTo>
                  <a:pt x="18" y="0"/>
                  <a:pt x="18" y="0"/>
                  <a:pt x="18" y="0"/>
                </a:cubicBezTo>
                <a:cubicBezTo>
                  <a:pt x="0" y="0"/>
                  <a:pt x="0" y="0"/>
                  <a:pt x="0" y="0"/>
                </a:cubicBezTo>
                <a:cubicBezTo>
                  <a:pt x="0" y="70"/>
                  <a:pt x="0" y="70"/>
                  <a:pt x="0" y="70"/>
                </a:cubicBezTo>
                <a:cubicBezTo>
                  <a:pt x="0" y="77"/>
                  <a:pt x="0" y="84"/>
                  <a:pt x="2" y="89"/>
                </a:cubicBezTo>
                <a:cubicBezTo>
                  <a:pt x="4" y="95"/>
                  <a:pt x="6" y="99"/>
                  <a:pt x="9" y="103"/>
                </a:cubicBezTo>
                <a:cubicBezTo>
                  <a:pt x="13" y="107"/>
                  <a:pt x="17" y="109"/>
                  <a:pt x="22" y="111"/>
                </a:cubicBezTo>
                <a:cubicBezTo>
                  <a:pt x="28" y="113"/>
                  <a:pt x="33" y="114"/>
                  <a:pt x="40" y="114"/>
                </a:cubicBezTo>
                <a:cubicBezTo>
                  <a:pt x="47" y="114"/>
                  <a:pt x="52" y="113"/>
                  <a:pt x="57" y="111"/>
                </a:cubicBezTo>
                <a:cubicBezTo>
                  <a:pt x="62" y="109"/>
                  <a:pt x="66" y="107"/>
                  <a:pt x="70" y="103"/>
                </a:cubicBezTo>
                <a:cubicBezTo>
                  <a:pt x="76" y="95"/>
                  <a:pt x="79" y="84"/>
                  <a:pt x="79" y="70"/>
                </a:cubicBezTo>
                <a:cubicBezTo>
                  <a:pt x="79" y="0"/>
                  <a:pt x="79" y="0"/>
                  <a:pt x="79" y="0"/>
                </a:cubicBezTo>
                <a:cubicBezTo>
                  <a:pt x="61" y="0"/>
                  <a:pt x="61" y="0"/>
                  <a:pt x="61" y="0"/>
                </a:cubicBezTo>
                <a:lnTo>
                  <a:pt x="6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6" name="îṣlidê">
            <a:extLst>
              <a:ext uri="{FF2B5EF4-FFF2-40B4-BE49-F238E27FC236}">
                <a16:creationId xmlns:a16="http://schemas.microsoft.com/office/drawing/2014/main" xmlns="" id="{2F6346A1-AE62-4D2E-9B04-1791805509A9}"/>
              </a:ext>
            </a:extLst>
          </p:cNvPr>
          <p:cNvSpPr/>
          <p:nvPr/>
        </p:nvSpPr>
        <p:spPr bwMode="auto">
          <a:xfrm>
            <a:off x="2189795" y="3562829"/>
            <a:ext cx="28723" cy="32170"/>
          </a:xfrm>
          <a:custGeom>
            <a:avLst/>
            <a:gdLst>
              <a:gd name="T0" fmla="*/ 78 w 79"/>
              <a:gd name="T1" fmla="*/ 25 h 88"/>
              <a:gd name="T2" fmla="*/ 78 w 79"/>
              <a:gd name="T3" fmla="*/ 25 h 88"/>
              <a:gd name="T4" fmla="*/ 76 w 79"/>
              <a:gd name="T5" fmla="*/ 19 h 88"/>
              <a:gd name="T6" fmla="*/ 73 w 79"/>
              <a:gd name="T7" fmla="*/ 14 h 88"/>
              <a:gd name="T8" fmla="*/ 73 w 79"/>
              <a:gd name="T9" fmla="*/ 14 h 88"/>
              <a:gd name="T10" fmla="*/ 67 w 79"/>
              <a:gd name="T11" fmla="*/ 8 h 88"/>
              <a:gd name="T12" fmla="*/ 60 w 79"/>
              <a:gd name="T13" fmla="*/ 3 h 88"/>
              <a:gd name="T14" fmla="*/ 51 w 79"/>
              <a:gd name="T15" fmla="*/ 1 h 88"/>
              <a:gd name="T16" fmla="*/ 41 w 79"/>
              <a:gd name="T17" fmla="*/ 0 h 88"/>
              <a:gd name="T18" fmla="*/ 33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8 w 79"/>
              <a:gd name="T37" fmla="*/ 37 h 88"/>
              <a:gd name="T38" fmla="*/ 19 w 79"/>
              <a:gd name="T39" fmla="*/ 32 h 88"/>
              <a:gd name="T40" fmla="*/ 19 w 79"/>
              <a:gd name="T41" fmla="*/ 32 h 88"/>
              <a:gd name="T42" fmla="*/ 20 w 79"/>
              <a:gd name="T43" fmla="*/ 29 h 88"/>
              <a:gd name="T44" fmla="*/ 21 w 79"/>
              <a:gd name="T45" fmla="*/ 26 h 88"/>
              <a:gd name="T46" fmla="*/ 21 w 79"/>
              <a:gd name="T47" fmla="*/ 26 h 88"/>
              <a:gd name="T48" fmla="*/ 24 w 79"/>
              <a:gd name="T49" fmla="*/ 22 h 88"/>
              <a:gd name="T50" fmla="*/ 28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59 w 79"/>
              <a:gd name="T65" fmla="*/ 29 h 88"/>
              <a:gd name="T66" fmla="*/ 61 w 79"/>
              <a:gd name="T67" fmla="*/ 40 h 88"/>
              <a:gd name="T68" fmla="*/ 61 w 79"/>
              <a:gd name="T69" fmla="*/ 88 h 88"/>
              <a:gd name="T70" fmla="*/ 79 w 79"/>
              <a:gd name="T71" fmla="*/ 88 h 88"/>
              <a:gd name="T72" fmla="*/ 79 w 79"/>
              <a:gd name="T73" fmla="*/ 43 h 88"/>
              <a:gd name="T74" fmla="*/ 79 w 79"/>
              <a:gd name="T75" fmla="*/ 33 h 88"/>
              <a:gd name="T76" fmla="*/ 78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8" y="25"/>
                </a:moveTo>
                <a:cubicBezTo>
                  <a:pt x="78" y="25"/>
                  <a:pt x="78" y="25"/>
                  <a:pt x="78" y="25"/>
                </a:cubicBezTo>
                <a:cubicBezTo>
                  <a:pt x="77" y="23"/>
                  <a:pt x="76" y="21"/>
                  <a:pt x="76" y="19"/>
                </a:cubicBezTo>
                <a:cubicBezTo>
                  <a:pt x="75" y="17"/>
                  <a:pt x="74" y="15"/>
                  <a:pt x="73" y="14"/>
                </a:cubicBezTo>
                <a:cubicBezTo>
                  <a:pt x="73" y="14"/>
                  <a:pt x="73" y="14"/>
                  <a:pt x="73" y="14"/>
                </a:cubicBezTo>
                <a:cubicBezTo>
                  <a:pt x="71" y="11"/>
                  <a:pt x="69" y="9"/>
                  <a:pt x="67" y="8"/>
                </a:cubicBezTo>
                <a:cubicBezTo>
                  <a:pt x="65" y="6"/>
                  <a:pt x="62" y="4"/>
                  <a:pt x="60" y="3"/>
                </a:cubicBezTo>
                <a:cubicBezTo>
                  <a:pt x="57" y="2"/>
                  <a:pt x="54" y="1"/>
                  <a:pt x="51" y="1"/>
                </a:cubicBezTo>
                <a:cubicBezTo>
                  <a:pt x="48" y="0"/>
                  <a:pt x="45" y="0"/>
                  <a:pt x="41" y="0"/>
                </a:cubicBezTo>
                <a:cubicBezTo>
                  <a:pt x="38" y="0"/>
                  <a:pt x="35" y="0"/>
                  <a:pt x="33" y="0"/>
                </a:cubicBezTo>
                <a:cubicBezTo>
                  <a:pt x="30" y="1"/>
                  <a:pt x="27" y="2"/>
                  <a:pt x="25" y="3"/>
                </a:cubicBezTo>
                <a:cubicBezTo>
                  <a:pt x="25" y="3"/>
                  <a:pt x="25" y="3"/>
                  <a:pt x="25" y="3"/>
                </a:cubicBezTo>
                <a:cubicBezTo>
                  <a:pt x="22"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8" y="37"/>
                </a:cubicBezTo>
                <a:cubicBezTo>
                  <a:pt x="18" y="35"/>
                  <a:pt x="18" y="33"/>
                  <a:pt x="19" y="32"/>
                </a:cubicBezTo>
                <a:cubicBezTo>
                  <a:pt x="19" y="32"/>
                  <a:pt x="19" y="32"/>
                  <a:pt x="19" y="32"/>
                </a:cubicBezTo>
                <a:cubicBezTo>
                  <a:pt x="19" y="31"/>
                  <a:pt x="19" y="30"/>
                  <a:pt x="20" y="29"/>
                </a:cubicBezTo>
                <a:cubicBezTo>
                  <a:pt x="20" y="28"/>
                  <a:pt x="21" y="27"/>
                  <a:pt x="21" y="26"/>
                </a:cubicBezTo>
                <a:cubicBezTo>
                  <a:pt x="21" y="26"/>
                  <a:pt x="21" y="26"/>
                  <a:pt x="21" y="26"/>
                </a:cubicBezTo>
                <a:cubicBezTo>
                  <a:pt x="22" y="24"/>
                  <a:pt x="23" y="23"/>
                  <a:pt x="24" y="22"/>
                </a:cubicBezTo>
                <a:cubicBezTo>
                  <a:pt x="26" y="21"/>
                  <a:pt x="27" y="20"/>
                  <a:pt x="28" y="19"/>
                </a:cubicBezTo>
                <a:cubicBezTo>
                  <a:pt x="30" y="18"/>
                  <a:pt x="32" y="18"/>
                  <a:pt x="34" y="17"/>
                </a:cubicBezTo>
                <a:cubicBezTo>
                  <a:pt x="34" y="17"/>
                  <a:pt x="34" y="17"/>
                  <a:pt x="34" y="17"/>
                </a:cubicBezTo>
                <a:cubicBezTo>
                  <a:pt x="36" y="17"/>
                  <a:pt x="38" y="17"/>
                  <a:pt x="40" y="17"/>
                </a:cubicBezTo>
                <a:cubicBezTo>
                  <a:pt x="44" y="17"/>
                  <a:pt x="47" y="17"/>
                  <a:pt x="50" y="18"/>
                </a:cubicBezTo>
                <a:cubicBezTo>
                  <a:pt x="52" y="19"/>
                  <a:pt x="54" y="20"/>
                  <a:pt x="56" y="22"/>
                </a:cubicBezTo>
                <a:cubicBezTo>
                  <a:pt x="56" y="22"/>
                  <a:pt x="56" y="22"/>
                  <a:pt x="56" y="22"/>
                </a:cubicBezTo>
                <a:cubicBezTo>
                  <a:pt x="57" y="24"/>
                  <a:pt x="59" y="26"/>
                  <a:pt x="59" y="29"/>
                </a:cubicBezTo>
                <a:cubicBezTo>
                  <a:pt x="60" y="32"/>
                  <a:pt x="61" y="35"/>
                  <a:pt x="61" y="40"/>
                </a:cubicBezTo>
                <a:cubicBezTo>
                  <a:pt x="61" y="88"/>
                  <a:pt x="61" y="88"/>
                  <a:pt x="61" y="88"/>
                </a:cubicBezTo>
                <a:cubicBezTo>
                  <a:pt x="79" y="88"/>
                  <a:pt x="79" y="88"/>
                  <a:pt x="79" y="88"/>
                </a:cubicBezTo>
                <a:cubicBezTo>
                  <a:pt x="79" y="43"/>
                  <a:pt x="79" y="43"/>
                  <a:pt x="79" y="43"/>
                </a:cubicBezTo>
                <a:cubicBezTo>
                  <a:pt x="79" y="39"/>
                  <a:pt x="79" y="35"/>
                  <a:pt x="79" y="33"/>
                </a:cubicBezTo>
                <a:cubicBezTo>
                  <a:pt x="78" y="30"/>
                  <a:pt x="78" y="27"/>
                  <a:pt x="7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7" name="ísļiḋê">
            <a:extLst>
              <a:ext uri="{FF2B5EF4-FFF2-40B4-BE49-F238E27FC236}">
                <a16:creationId xmlns:a16="http://schemas.microsoft.com/office/drawing/2014/main" xmlns="" id="{147B9ADB-9B06-4648-A4CE-9D25C3EC7E8F}"/>
              </a:ext>
            </a:extLst>
          </p:cNvPr>
          <p:cNvSpPr/>
          <p:nvPr/>
        </p:nvSpPr>
        <p:spPr bwMode="auto">
          <a:xfrm>
            <a:off x="2236614"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8" name="ísļíďe">
            <a:extLst>
              <a:ext uri="{FF2B5EF4-FFF2-40B4-BE49-F238E27FC236}">
                <a16:creationId xmlns:a16="http://schemas.microsoft.com/office/drawing/2014/main" xmlns="" id="{1476F6DC-7A6D-4A8C-93BA-7B7D4BE90797}"/>
              </a:ext>
            </a:extLst>
          </p:cNvPr>
          <p:cNvSpPr/>
          <p:nvPr/>
        </p:nvSpPr>
        <p:spPr bwMode="auto">
          <a:xfrm>
            <a:off x="2236614"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9" name="îṧlíďé">
            <a:extLst>
              <a:ext uri="{FF2B5EF4-FFF2-40B4-BE49-F238E27FC236}">
                <a16:creationId xmlns:a16="http://schemas.microsoft.com/office/drawing/2014/main" xmlns="" id="{F5BA7792-E048-40BC-8CD4-86AB6E07C680}"/>
              </a:ext>
            </a:extLst>
          </p:cNvPr>
          <p:cNvSpPr/>
          <p:nvPr/>
        </p:nvSpPr>
        <p:spPr bwMode="auto">
          <a:xfrm>
            <a:off x="2257007" y="3563403"/>
            <a:ext cx="32744" cy="31595"/>
          </a:xfrm>
          <a:custGeom>
            <a:avLst/>
            <a:gdLst>
              <a:gd name="T0" fmla="*/ 88 w 114"/>
              <a:gd name="T1" fmla="*/ 2 h 110"/>
              <a:gd name="T2" fmla="*/ 57 w 114"/>
              <a:gd name="T3" fmla="*/ 73 h 110"/>
              <a:gd name="T4" fmla="*/ 27 w 114"/>
              <a:gd name="T5" fmla="*/ 2 h 110"/>
              <a:gd name="T6" fmla="*/ 25 w 114"/>
              <a:gd name="T7" fmla="*/ 0 h 110"/>
              <a:gd name="T8" fmla="*/ 0 w 114"/>
              <a:gd name="T9" fmla="*/ 0 h 110"/>
              <a:gd name="T10" fmla="*/ 4 w 114"/>
              <a:gd name="T11" fmla="*/ 6 h 110"/>
              <a:gd name="T12" fmla="*/ 46 w 114"/>
              <a:gd name="T13" fmla="*/ 107 h 110"/>
              <a:gd name="T14" fmla="*/ 47 w 114"/>
              <a:gd name="T15" fmla="*/ 110 h 110"/>
              <a:gd name="T16" fmla="*/ 66 w 114"/>
              <a:gd name="T17" fmla="*/ 110 h 110"/>
              <a:gd name="T18" fmla="*/ 67 w 114"/>
              <a:gd name="T19" fmla="*/ 108 h 110"/>
              <a:gd name="T20" fmla="*/ 112 w 114"/>
              <a:gd name="T21" fmla="*/ 6 h 110"/>
              <a:gd name="T22" fmla="*/ 114 w 114"/>
              <a:gd name="T23" fmla="*/ 0 h 110"/>
              <a:gd name="T24" fmla="*/ 89 w 114"/>
              <a:gd name="T25" fmla="*/ 0 h 110"/>
              <a:gd name="T26" fmla="*/ 88 w 114"/>
              <a:gd name="T27"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110">
                <a:moveTo>
                  <a:pt x="88" y="2"/>
                </a:moveTo>
                <a:lnTo>
                  <a:pt x="57" y="73"/>
                </a:lnTo>
                <a:lnTo>
                  <a:pt x="27" y="2"/>
                </a:lnTo>
                <a:lnTo>
                  <a:pt x="25" y="0"/>
                </a:lnTo>
                <a:lnTo>
                  <a:pt x="0" y="0"/>
                </a:lnTo>
                <a:lnTo>
                  <a:pt x="4" y="6"/>
                </a:lnTo>
                <a:lnTo>
                  <a:pt x="46" y="107"/>
                </a:lnTo>
                <a:lnTo>
                  <a:pt x="47" y="110"/>
                </a:lnTo>
                <a:lnTo>
                  <a:pt x="66" y="110"/>
                </a:lnTo>
                <a:lnTo>
                  <a:pt x="67" y="108"/>
                </a:lnTo>
                <a:lnTo>
                  <a:pt x="112" y="6"/>
                </a:lnTo>
                <a:lnTo>
                  <a:pt x="114" y="0"/>
                </a:lnTo>
                <a:lnTo>
                  <a:pt x="89" y="0"/>
                </a:lnTo>
                <a:lnTo>
                  <a:pt x="8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îSļîḍé">
            <a:extLst>
              <a:ext uri="{FF2B5EF4-FFF2-40B4-BE49-F238E27FC236}">
                <a16:creationId xmlns:a16="http://schemas.microsoft.com/office/drawing/2014/main" xmlns="" id="{334707FF-BABF-474D-93BA-E953F9292488}"/>
              </a:ext>
            </a:extLst>
          </p:cNvPr>
          <p:cNvSpPr/>
          <p:nvPr/>
        </p:nvSpPr>
        <p:spPr bwMode="auto">
          <a:xfrm>
            <a:off x="2301815" y="3562542"/>
            <a:ext cx="35042" cy="33319"/>
          </a:xfrm>
          <a:custGeom>
            <a:avLst/>
            <a:gdLst>
              <a:gd name="T0" fmla="*/ 68 w 96"/>
              <a:gd name="T1" fmla="*/ 3 h 91"/>
              <a:gd name="T2" fmla="*/ 49 w 96"/>
              <a:gd name="T3" fmla="*/ 0 h 91"/>
              <a:gd name="T4" fmla="*/ 30 w 96"/>
              <a:gd name="T5" fmla="*/ 3 h 91"/>
              <a:gd name="T6" fmla="*/ 14 w 96"/>
              <a:gd name="T7" fmla="*/ 13 h 91"/>
              <a:gd name="T8" fmla="*/ 3 w 96"/>
              <a:gd name="T9" fmla="*/ 27 h 91"/>
              <a:gd name="T10" fmla="*/ 0 w 96"/>
              <a:gd name="T11" fmla="*/ 45 h 91"/>
              <a:gd name="T12" fmla="*/ 4 w 96"/>
              <a:gd name="T13" fmla="*/ 63 h 91"/>
              <a:gd name="T14" fmla="*/ 14 w 96"/>
              <a:gd name="T15" fmla="*/ 78 h 91"/>
              <a:gd name="T16" fmla="*/ 30 w 96"/>
              <a:gd name="T17" fmla="*/ 88 h 91"/>
              <a:gd name="T18" fmla="*/ 48 w 96"/>
              <a:gd name="T19" fmla="*/ 91 h 91"/>
              <a:gd name="T20" fmla="*/ 63 w 96"/>
              <a:gd name="T21" fmla="*/ 89 h 91"/>
              <a:gd name="T22" fmla="*/ 75 w 96"/>
              <a:gd name="T23" fmla="*/ 83 h 91"/>
              <a:gd name="T24" fmla="*/ 75 w 96"/>
              <a:gd name="T25" fmla="*/ 83 h 91"/>
              <a:gd name="T26" fmla="*/ 86 w 96"/>
              <a:gd name="T27" fmla="*/ 74 h 91"/>
              <a:gd name="T28" fmla="*/ 93 w 96"/>
              <a:gd name="T29" fmla="*/ 62 h 91"/>
              <a:gd name="T30" fmla="*/ 95 w 96"/>
              <a:gd name="T31" fmla="*/ 56 h 91"/>
              <a:gd name="T32" fmla="*/ 75 w 96"/>
              <a:gd name="T33" fmla="*/ 56 h 91"/>
              <a:gd name="T34" fmla="*/ 74 w 96"/>
              <a:gd name="T35" fmla="*/ 58 h 91"/>
              <a:gd name="T36" fmla="*/ 70 w 96"/>
              <a:gd name="T37" fmla="*/ 65 h 91"/>
              <a:gd name="T38" fmla="*/ 63 w 96"/>
              <a:gd name="T39" fmla="*/ 70 h 91"/>
              <a:gd name="T40" fmla="*/ 64 w 96"/>
              <a:gd name="T41" fmla="*/ 70 h 91"/>
              <a:gd name="T42" fmla="*/ 56 w 96"/>
              <a:gd name="T43" fmla="*/ 73 h 91"/>
              <a:gd name="T44" fmla="*/ 48 w 96"/>
              <a:gd name="T45" fmla="*/ 74 h 91"/>
              <a:gd name="T46" fmla="*/ 37 w 96"/>
              <a:gd name="T47" fmla="*/ 72 h 91"/>
              <a:gd name="T48" fmla="*/ 28 w 96"/>
              <a:gd name="T49" fmla="*/ 67 h 91"/>
              <a:gd name="T50" fmla="*/ 21 w 96"/>
              <a:gd name="T51" fmla="*/ 59 h 91"/>
              <a:gd name="T52" fmla="*/ 19 w 96"/>
              <a:gd name="T53" fmla="*/ 52 h 91"/>
              <a:gd name="T54" fmla="*/ 96 w 96"/>
              <a:gd name="T55" fmla="*/ 52 h 91"/>
              <a:gd name="T56" fmla="*/ 96 w 96"/>
              <a:gd name="T57" fmla="*/ 48 h 91"/>
              <a:gd name="T58" fmla="*/ 83 w 96"/>
              <a:gd name="T59" fmla="*/ 13 h 91"/>
              <a:gd name="T60" fmla="*/ 68 w 96"/>
              <a:gd name="T61" fmla="*/ 3 h 91"/>
              <a:gd name="T62" fmla="*/ 20 w 96"/>
              <a:gd name="T63" fmla="*/ 36 h 91"/>
              <a:gd name="T64" fmla="*/ 22 w 96"/>
              <a:gd name="T65" fmla="*/ 31 h 91"/>
              <a:gd name="T66" fmla="*/ 28 w 96"/>
              <a:gd name="T67" fmla="*/ 23 h 91"/>
              <a:gd name="T68" fmla="*/ 37 w 96"/>
              <a:gd name="T69" fmla="*/ 19 h 91"/>
              <a:gd name="T70" fmla="*/ 47 w 96"/>
              <a:gd name="T71" fmla="*/ 17 h 91"/>
              <a:gd name="T72" fmla="*/ 58 w 96"/>
              <a:gd name="T73" fmla="*/ 19 h 91"/>
              <a:gd name="T74" fmla="*/ 67 w 96"/>
              <a:gd name="T75" fmla="*/ 23 h 91"/>
              <a:gd name="T76" fmla="*/ 73 w 96"/>
              <a:gd name="T77" fmla="*/ 30 h 91"/>
              <a:gd name="T78" fmla="*/ 76 w 96"/>
              <a:gd name="T79" fmla="*/ 36 h 91"/>
              <a:gd name="T80" fmla="*/ 20 w 96"/>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68" y="3"/>
                </a:moveTo>
                <a:cubicBezTo>
                  <a:pt x="62" y="1"/>
                  <a:pt x="56" y="0"/>
                  <a:pt x="49" y="0"/>
                </a:cubicBezTo>
                <a:cubicBezTo>
                  <a:pt x="42" y="0"/>
                  <a:pt x="35" y="1"/>
                  <a:pt x="30" y="3"/>
                </a:cubicBezTo>
                <a:cubicBezTo>
                  <a:pt x="24" y="5"/>
                  <a:pt x="18" y="9"/>
                  <a:pt x="14" y="13"/>
                </a:cubicBezTo>
                <a:cubicBezTo>
                  <a:pt x="9" y="17"/>
                  <a:pt x="6" y="22"/>
                  <a:pt x="3" y="27"/>
                </a:cubicBezTo>
                <a:cubicBezTo>
                  <a:pt x="1" y="33"/>
                  <a:pt x="0" y="39"/>
                  <a:pt x="0" y="45"/>
                </a:cubicBezTo>
                <a:cubicBezTo>
                  <a:pt x="0" y="52"/>
                  <a:pt x="1" y="58"/>
                  <a:pt x="4" y="63"/>
                </a:cubicBezTo>
                <a:cubicBezTo>
                  <a:pt x="6" y="68"/>
                  <a:pt x="9" y="73"/>
                  <a:pt x="14" y="78"/>
                </a:cubicBezTo>
                <a:cubicBezTo>
                  <a:pt x="19" y="82"/>
                  <a:pt x="24" y="85"/>
                  <a:pt x="30" y="88"/>
                </a:cubicBezTo>
                <a:cubicBezTo>
                  <a:pt x="35" y="90"/>
                  <a:pt x="42" y="91"/>
                  <a:pt x="48" y="91"/>
                </a:cubicBezTo>
                <a:cubicBezTo>
                  <a:pt x="53" y="91"/>
                  <a:pt x="58" y="90"/>
                  <a:pt x="63" y="89"/>
                </a:cubicBezTo>
                <a:cubicBezTo>
                  <a:pt x="67" y="88"/>
                  <a:pt x="71" y="86"/>
                  <a:pt x="75" y="83"/>
                </a:cubicBezTo>
                <a:cubicBezTo>
                  <a:pt x="75" y="83"/>
                  <a:pt x="75" y="83"/>
                  <a:pt x="75" y="83"/>
                </a:cubicBezTo>
                <a:cubicBezTo>
                  <a:pt x="79" y="81"/>
                  <a:pt x="82" y="78"/>
                  <a:pt x="86" y="74"/>
                </a:cubicBezTo>
                <a:cubicBezTo>
                  <a:pt x="89" y="70"/>
                  <a:pt x="91" y="66"/>
                  <a:pt x="93" y="62"/>
                </a:cubicBezTo>
                <a:cubicBezTo>
                  <a:pt x="95" y="56"/>
                  <a:pt x="95" y="56"/>
                  <a:pt x="95" y="56"/>
                </a:cubicBezTo>
                <a:cubicBezTo>
                  <a:pt x="75" y="56"/>
                  <a:pt x="75" y="56"/>
                  <a:pt x="75" y="56"/>
                </a:cubicBezTo>
                <a:cubicBezTo>
                  <a:pt x="74" y="58"/>
                  <a:pt x="74" y="58"/>
                  <a:pt x="74" y="58"/>
                </a:cubicBezTo>
                <a:cubicBezTo>
                  <a:pt x="73" y="61"/>
                  <a:pt x="71" y="63"/>
                  <a:pt x="70" y="65"/>
                </a:cubicBezTo>
                <a:cubicBezTo>
                  <a:pt x="68" y="67"/>
                  <a:pt x="66" y="68"/>
                  <a:pt x="63" y="70"/>
                </a:cubicBezTo>
                <a:cubicBezTo>
                  <a:pt x="64" y="70"/>
                  <a:pt x="64" y="70"/>
                  <a:pt x="64" y="70"/>
                </a:cubicBezTo>
                <a:cubicBezTo>
                  <a:pt x="61" y="71"/>
                  <a:pt x="59" y="72"/>
                  <a:pt x="56" y="73"/>
                </a:cubicBezTo>
                <a:cubicBezTo>
                  <a:pt x="54" y="74"/>
                  <a:pt x="51" y="74"/>
                  <a:pt x="48" y="74"/>
                </a:cubicBezTo>
                <a:cubicBezTo>
                  <a:pt x="44" y="74"/>
                  <a:pt x="40" y="73"/>
                  <a:pt x="37" y="72"/>
                </a:cubicBezTo>
                <a:cubicBezTo>
                  <a:pt x="33" y="71"/>
                  <a:pt x="30" y="69"/>
                  <a:pt x="28" y="67"/>
                </a:cubicBezTo>
                <a:cubicBezTo>
                  <a:pt x="25" y="65"/>
                  <a:pt x="23" y="62"/>
                  <a:pt x="21" y="59"/>
                </a:cubicBezTo>
                <a:cubicBezTo>
                  <a:pt x="20" y="57"/>
                  <a:pt x="20" y="55"/>
                  <a:pt x="19" y="52"/>
                </a:cubicBezTo>
                <a:cubicBezTo>
                  <a:pt x="96" y="52"/>
                  <a:pt x="96" y="52"/>
                  <a:pt x="96" y="52"/>
                </a:cubicBezTo>
                <a:cubicBezTo>
                  <a:pt x="96" y="48"/>
                  <a:pt x="96" y="48"/>
                  <a:pt x="96" y="48"/>
                </a:cubicBezTo>
                <a:cubicBezTo>
                  <a:pt x="96" y="34"/>
                  <a:pt x="92" y="22"/>
                  <a:pt x="83" y="13"/>
                </a:cubicBezTo>
                <a:cubicBezTo>
                  <a:pt x="79" y="9"/>
                  <a:pt x="73" y="6"/>
                  <a:pt x="68" y="3"/>
                </a:cubicBezTo>
                <a:close/>
                <a:moveTo>
                  <a:pt x="20" y="36"/>
                </a:moveTo>
                <a:cubicBezTo>
                  <a:pt x="21" y="34"/>
                  <a:pt x="21" y="33"/>
                  <a:pt x="22" y="31"/>
                </a:cubicBezTo>
                <a:cubicBezTo>
                  <a:pt x="24" y="28"/>
                  <a:pt x="26" y="26"/>
                  <a:pt x="28" y="23"/>
                </a:cubicBezTo>
                <a:cubicBezTo>
                  <a:pt x="31" y="21"/>
                  <a:pt x="34" y="20"/>
                  <a:pt x="37" y="19"/>
                </a:cubicBezTo>
                <a:cubicBezTo>
                  <a:pt x="40" y="18"/>
                  <a:pt x="43" y="17"/>
                  <a:pt x="47" y="17"/>
                </a:cubicBezTo>
                <a:cubicBezTo>
                  <a:pt x="51" y="17"/>
                  <a:pt x="55" y="18"/>
                  <a:pt x="58" y="19"/>
                </a:cubicBezTo>
                <a:cubicBezTo>
                  <a:pt x="61" y="19"/>
                  <a:pt x="64" y="21"/>
                  <a:pt x="67" y="23"/>
                </a:cubicBezTo>
                <a:cubicBezTo>
                  <a:pt x="69" y="25"/>
                  <a:pt x="71" y="27"/>
                  <a:pt x="73" y="30"/>
                </a:cubicBezTo>
                <a:cubicBezTo>
                  <a:pt x="74" y="32"/>
                  <a:pt x="75" y="34"/>
                  <a:pt x="76"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1" name="ïšļîḍè">
            <a:extLst>
              <a:ext uri="{FF2B5EF4-FFF2-40B4-BE49-F238E27FC236}">
                <a16:creationId xmlns:a16="http://schemas.microsoft.com/office/drawing/2014/main" xmlns="" id="{9501AB0C-D7EF-44B9-844A-D96C5BB3158E}"/>
              </a:ext>
            </a:extLst>
          </p:cNvPr>
          <p:cNvSpPr/>
          <p:nvPr/>
        </p:nvSpPr>
        <p:spPr bwMode="auto">
          <a:xfrm>
            <a:off x="2353517" y="3562829"/>
            <a:ext cx="13500" cy="32170"/>
          </a:xfrm>
          <a:custGeom>
            <a:avLst/>
            <a:gdLst>
              <a:gd name="T0" fmla="*/ 37 w 37"/>
              <a:gd name="T1" fmla="*/ 4 h 88"/>
              <a:gd name="T2" fmla="*/ 37 w 37"/>
              <a:gd name="T3" fmla="*/ 0 h 88"/>
              <a:gd name="T4" fmla="*/ 34 w 37"/>
              <a:gd name="T5" fmla="*/ 0 h 88"/>
              <a:gd name="T6" fmla="*/ 27 w 37"/>
              <a:gd name="T7" fmla="*/ 1 h 88"/>
              <a:gd name="T8" fmla="*/ 21 w 37"/>
              <a:gd name="T9" fmla="*/ 3 h 88"/>
              <a:gd name="T10" fmla="*/ 21 w 37"/>
              <a:gd name="T11" fmla="*/ 3 h 88"/>
              <a:gd name="T12" fmla="*/ 17 w 37"/>
              <a:gd name="T13" fmla="*/ 5 h 88"/>
              <a:gd name="T14" fmla="*/ 17 w 37"/>
              <a:gd name="T15" fmla="*/ 1 h 88"/>
              <a:gd name="T16" fmla="*/ 0 w 37"/>
              <a:gd name="T17" fmla="*/ 1 h 88"/>
              <a:gd name="T18" fmla="*/ 0 w 37"/>
              <a:gd name="T19" fmla="*/ 88 h 88"/>
              <a:gd name="T20" fmla="*/ 18 w 37"/>
              <a:gd name="T21" fmla="*/ 88 h 88"/>
              <a:gd name="T22" fmla="*/ 18 w 37"/>
              <a:gd name="T23" fmla="*/ 36 h 88"/>
              <a:gd name="T24" fmla="*/ 19 w 37"/>
              <a:gd name="T25" fmla="*/ 28 h 88"/>
              <a:gd name="T26" fmla="*/ 22 w 37"/>
              <a:gd name="T27" fmla="*/ 23 h 88"/>
              <a:gd name="T28" fmla="*/ 22 w 37"/>
              <a:gd name="T29" fmla="*/ 23 h 88"/>
              <a:gd name="T30" fmla="*/ 26 w 37"/>
              <a:gd name="T31" fmla="*/ 20 h 88"/>
              <a:gd name="T32" fmla="*/ 26 w 37"/>
              <a:gd name="T33" fmla="*/ 20 h 88"/>
              <a:gd name="T34" fmla="*/ 34 w 37"/>
              <a:gd name="T35" fmla="*/ 18 h 88"/>
              <a:gd name="T36" fmla="*/ 37 w 37"/>
              <a:gd name="T37" fmla="*/ 18 h 88"/>
              <a:gd name="T38" fmla="*/ 37 w 37"/>
              <a:gd name="T39" fmla="*/ 15 h 88"/>
              <a:gd name="T40" fmla="*/ 37 w 37"/>
              <a:gd name="T4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88">
                <a:moveTo>
                  <a:pt x="37" y="4"/>
                </a:moveTo>
                <a:cubicBezTo>
                  <a:pt x="37" y="0"/>
                  <a:pt x="37" y="0"/>
                  <a:pt x="37" y="0"/>
                </a:cubicBezTo>
                <a:cubicBezTo>
                  <a:pt x="34" y="0"/>
                  <a:pt x="34" y="0"/>
                  <a:pt x="34" y="0"/>
                </a:cubicBezTo>
                <a:cubicBezTo>
                  <a:pt x="31" y="0"/>
                  <a:pt x="29" y="0"/>
                  <a:pt x="27" y="1"/>
                </a:cubicBezTo>
                <a:cubicBezTo>
                  <a:pt x="25" y="1"/>
                  <a:pt x="23" y="2"/>
                  <a:pt x="21" y="3"/>
                </a:cubicBezTo>
                <a:cubicBezTo>
                  <a:pt x="21" y="3"/>
                  <a:pt x="21" y="3"/>
                  <a:pt x="21" y="3"/>
                </a:cubicBezTo>
                <a:cubicBezTo>
                  <a:pt x="20" y="4"/>
                  <a:pt x="18" y="4"/>
                  <a:pt x="17" y="5"/>
                </a:cubicBezTo>
                <a:cubicBezTo>
                  <a:pt x="17" y="1"/>
                  <a:pt x="17" y="1"/>
                  <a:pt x="17" y="1"/>
                </a:cubicBezTo>
                <a:cubicBezTo>
                  <a:pt x="0" y="1"/>
                  <a:pt x="0" y="1"/>
                  <a:pt x="0" y="1"/>
                </a:cubicBezTo>
                <a:cubicBezTo>
                  <a:pt x="0" y="88"/>
                  <a:pt x="0" y="88"/>
                  <a:pt x="0" y="88"/>
                </a:cubicBezTo>
                <a:cubicBezTo>
                  <a:pt x="18" y="88"/>
                  <a:pt x="18" y="88"/>
                  <a:pt x="18" y="88"/>
                </a:cubicBezTo>
                <a:cubicBezTo>
                  <a:pt x="18" y="36"/>
                  <a:pt x="18" y="36"/>
                  <a:pt x="18" y="36"/>
                </a:cubicBezTo>
                <a:cubicBezTo>
                  <a:pt x="18" y="33"/>
                  <a:pt x="18" y="30"/>
                  <a:pt x="19" y="28"/>
                </a:cubicBezTo>
                <a:cubicBezTo>
                  <a:pt x="20" y="26"/>
                  <a:pt x="20" y="24"/>
                  <a:pt x="22" y="23"/>
                </a:cubicBezTo>
                <a:cubicBezTo>
                  <a:pt x="22" y="23"/>
                  <a:pt x="22" y="23"/>
                  <a:pt x="22" y="23"/>
                </a:cubicBezTo>
                <a:cubicBezTo>
                  <a:pt x="23" y="22"/>
                  <a:pt x="24" y="21"/>
                  <a:pt x="26" y="20"/>
                </a:cubicBezTo>
                <a:cubicBezTo>
                  <a:pt x="26" y="20"/>
                  <a:pt x="26" y="20"/>
                  <a:pt x="26" y="20"/>
                </a:cubicBezTo>
                <a:cubicBezTo>
                  <a:pt x="28" y="19"/>
                  <a:pt x="31" y="19"/>
                  <a:pt x="34" y="18"/>
                </a:cubicBezTo>
                <a:cubicBezTo>
                  <a:pt x="37" y="18"/>
                  <a:pt x="37" y="18"/>
                  <a:pt x="37" y="18"/>
                </a:cubicBezTo>
                <a:cubicBezTo>
                  <a:pt x="37" y="15"/>
                  <a:pt x="37" y="15"/>
                  <a:pt x="37" y="15"/>
                </a:cubicBez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2" name="íśļiḓê">
            <a:extLst>
              <a:ext uri="{FF2B5EF4-FFF2-40B4-BE49-F238E27FC236}">
                <a16:creationId xmlns:a16="http://schemas.microsoft.com/office/drawing/2014/main" xmlns="" id="{D20A1F86-AC8C-4A92-BD35-102F66BF3811}"/>
              </a:ext>
            </a:extLst>
          </p:cNvPr>
          <p:cNvSpPr/>
          <p:nvPr/>
        </p:nvSpPr>
        <p:spPr bwMode="auto">
          <a:xfrm>
            <a:off x="2379942" y="3562542"/>
            <a:ext cx="22691" cy="33319"/>
          </a:xfrm>
          <a:custGeom>
            <a:avLst/>
            <a:gdLst>
              <a:gd name="T0" fmla="*/ 52 w 62"/>
              <a:gd name="T1" fmla="*/ 42 h 91"/>
              <a:gd name="T2" fmla="*/ 44 w 62"/>
              <a:gd name="T3" fmla="*/ 38 h 91"/>
              <a:gd name="T4" fmla="*/ 36 w 62"/>
              <a:gd name="T5" fmla="*/ 36 h 91"/>
              <a:gd name="T6" fmla="*/ 28 w 62"/>
              <a:gd name="T7" fmla="*/ 33 h 91"/>
              <a:gd name="T8" fmla="*/ 25 w 62"/>
              <a:gd name="T9" fmla="*/ 31 h 91"/>
              <a:gd name="T10" fmla="*/ 24 w 62"/>
              <a:gd name="T11" fmla="*/ 30 h 91"/>
              <a:gd name="T12" fmla="*/ 23 w 62"/>
              <a:gd name="T13" fmla="*/ 26 h 91"/>
              <a:gd name="T14" fmla="*/ 25 w 62"/>
              <a:gd name="T15" fmla="*/ 20 h 91"/>
              <a:gd name="T16" fmla="*/ 28 w 62"/>
              <a:gd name="T17" fmla="*/ 18 h 91"/>
              <a:gd name="T18" fmla="*/ 36 w 62"/>
              <a:gd name="T19" fmla="*/ 18 h 91"/>
              <a:gd name="T20" fmla="*/ 41 w 62"/>
              <a:gd name="T21" fmla="*/ 22 h 91"/>
              <a:gd name="T22" fmla="*/ 42 w 62"/>
              <a:gd name="T23" fmla="*/ 29 h 91"/>
              <a:gd name="T24" fmla="*/ 61 w 62"/>
              <a:gd name="T25" fmla="*/ 26 h 91"/>
              <a:gd name="T26" fmla="*/ 53 w 62"/>
              <a:gd name="T27" fmla="*/ 7 h 91"/>
              <a:gd name="T28" fmla="*/ 33 w 62"/>
              <a:gd name="T29" fmla="*/ 0 h 91"/>
              <a:gd name="T30" fmla="*/ 12 w 62"/>
              <a:gd name="T31" fmla="*/ 8 h 91"/>
              <a:gd name="T32" fmla="*/ 6 w 62"/>
              <a:gd name="T33" fmla="*/ 16 h 91"/>
              <a:gd name="T34" fmla="*/ 5 w 62"/>
              <a:gd name="T35" fmla="*/ 35 h 91"/>
              <a:gd name="T36" fmla="*/ 9 w 62"/>
              <a:gd name="T37" fmla="*/ 42 h 91"/>
              <a:gd name="T38" fmla="*/ 30 w 62"/>
              <a:gd name="T39" fmla="*/ 52 h 91"/>
              <a:gd name="T40" fmla="*/ 36 w 62"/>
              <a:gd name="T41" fmla="*/ 55 h 91"/>
              <a:gd name="T42" fmla="*/ 42 w 62"/>
              <a:gd name="T43" fmla="*/ 61 h 91"/>
              <a:gd name="T44" fmla="*/ 42 w 62"/>
              <a:gd name="T45" fmla="*/ 68 h 91"/>
              <a:gd name="T46" fmla="*/ 40 w 62"/>
              <a:gd name="T47" fmla="*/ 71 h 91"/>
              <a:gd name="T48" fmla="*/ 31 w 62"/>
              <a:gd name="T49" fmla="*/ 74 h 91"/>
              <a:gd name="T50" fmla="*/ 23 w 62"/>
              <a:gd name="T51" fmla="*/ 70 h 91"/>
              <a:gd name="T52" fmla="*/ 19 w 62"/>
              <a:gd name="T53" fmla="*/ 60 h 91"/>
              <a:gd name="T54" fmla="*/ 0 w 62"/>
              <a:gd name="T55" fmla="*/ 56 h 91"/>
              <a:gd name="T56" fmla="*/ 3 w 62"/>
              <a:gd name="T57" fmla="*/ 73 h 91"/>
              <a:gd name="T58" fmla="*/ 31 w 62"/>
              <a:gd name="T59" fmla="*/ 91 h 91"/>
              <a:gd name="T60" fmla="*/ 53 w 62"/>
              <a:gd name="T61" fmla="*/ 83 h 91"/>
              <a:gd name="T62" fmla="*/ 62 w 62"/>
              <a:gd name="T63" fmla="*/ 64 h 91"/>
              <a:gd name="T64" fmla="*/ 58 w 62"/>
              <a:gd name="T6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91">
                <a:moveTo>
                  <a:pt x="58" y="48"/>
                </a:moveTo>
                <a:cubicBezTo>
                  <a:pt x="56" y="46"/>
                  <a:pt x="54" y="44"/>
                  <a:pt x="52" y="42"/>
                </a:cubicBezTo>
                <a:cubicBezTo>
                  <a:pt x="50" y="41"/>
                  <a:pt x="47" y="39"/>
                  <a:pt x="44" y="38"/>
                </a:cubicBezTo>
                <a:cubicBezTo>
                  <a:pt x="44" y="38"/>
                  <a:pt x="44" y="38"/>
                  <a:pt x="44" y="38"/>
                </a:cubicBezTo>
                <a:cubicBezTo>
                  <a:pt x="43" y="38"/>
                  <a:pt x="42" y="38"/>
                  <a:pt x="41" y="37"/>
                </a:cubicBezTo>
                <a:cubicBezTo>
                  <a:pt x="40" y="37"/>
                  <a:pt x="38" y="36"/>
                  <a:pt x="36" y="36"/>
                </a:cubicBezTo>
                <a:cubicBezTo>
                  <a:pt x="34" y="35"/>
                  <a:pt x="32" y="35"/>
                  <a:pt x="31" y="34"/>
                </a:cubicBezTo>
                <a:cubicBezTo>
                  <a:pt x="30" y="34"/>
                  <a:pt x="28" y="33"/>
                  <a:pt x="28" y="33"/>
                </a:cubicBezTo>
                <a:cubicBezTo>
                  <a:pt x="28" y="33"/>
                  <a:pt x="28" y="33"/>
                  <a:pt x="28" y="33"/>
                </a:cubicBezTo>
                <a:cubicBezTo>
                  <a:pt x="27" y="32"/>
                  <a:pt x="26" y="32"/>
                  <a:pt x="25" y="31"/>
                </a:cubicBezTo>
                <a:cubicBezTo>
                  <a:pt x="25" y="31"/>
                  <a:pt x="24" y="30"/>
                  <a:pt x="24" y="30"/>
                </a:cubicBezTo>
                <a:cubicBezTo>
                  <a:pt x="24" y="30"/>
                  <a:pt x="24" y="30"/>
                  <a:pt x="24" y="30"/>
                </a:cubicBezTo>
                <a:cubicBezTo>
                  <a:pt x="24" y="29"/>
                  <a:pt x="23" y="29"/>
                  <a:pt x="23" y="28"/>
                </a:cubicBezTo>
                <a:cubicBezTo>
                  <a:pt x="23" y="27"/>
                  <a:pt x="23" y="26"/>
                  <a:pt x="23" y="26"/>
                </a:cubicBezTo>
                <a:cubicBezTo>
                  <a:pt x="23" y="24"/>
                  <a:pt x="23" y="23"/>
                  <a:pt x="24" y="22"/>
                </a:cubicBezTo>
                <a:cubicBezTo>
                  <a:pt x="24" y="22"/>
                  <a:pt x="25" y="21"/>
                  <a:pt x="25" y="20"/>
                </a:cubicBezTo>
                <a:cubicBezTo>
                  <a:pt x="26" y="19"/>
                  <a:pt x="27" y="19"/>
                  <a:pt x="28" y="18"/>
                </a:cubicBezTo>
                <a:cubicBezTo>
                  <a:pt x="28" y="18"/>
                  <a:pt x="28" y="18"/>
                  <a:pt x="28" y="18"/>
                </a:cubicBezTo>
                <a:cubicBezTo>
                  <a:pt x="29" y="18"/>
                  <a:pt x="31" y="18"/>
                  <a:pt x="32" y="18"/>
                </a:cubicBezTo>
                <a:cubicBezTo>
                  <a:pt x="34" y="18"/>
                  <a:pt x="35" y="18"/>
                  <a:pt x="36" y="18"/>
                </a:cubicBezTo>
                <a:cubicBezTo>
                  <a:pt x="37" y="19"/>
                  <a:pt x="38" y="19"/>
                  <a:pt x="39" y="20"/>
                </a:cubicBezTo>
                <a:cubicBezTo>
                  <a:pt x="40" y="20"/>
                  <a:pt x="40" y="21"/>
                  <a:pt x="41" y="22"/>
                </a:cubicBezTo>
                <a:cubicBezTo>
                  <a:pt x="41" y="23"/>
                  <a:pt x="41" y="24"/>
                  <a:pt x="42" y="26"/>
                </a:cubicBezTo>
                <a:cubicBezTo>
                  <a:pt x="42" y="29"/>
                  <a:pt x="42" y="29"/>
                  <a:pt x="42" y="29"/>
                </a:cubicBezTo>
                <a:cubicBezTo>
                  <a:pt x="61" y="29"/>
                  <a:pt x="61" y="29"/>
                  <a:pt x="61" y="29"/>
                </a:cubicBezTo>
                <a:cubicBezTo>
                  <a:pt x="61" y="26"/>
                  <a:pt x="61" y="26"/>
                  <a:pt x="61" y="26"/>
                </a:cubicBezTo>
                <a:cubicBezTo>
                  <a:pt x="61" y="22"/>
                  <a:pt x="60" y="18"/>
                  <a:pt x="58" y="15"/>
                </a:cubicBezTo>
                <a:cubicBezTo>
                  <a:pt x="57" y="12"/>
                  <a:pt x="55" y="9"/>
                  <a:pt x="53" y="7"/>
                </a:cubicBezTo>
                <a:cubicBezTo>
                  <a:pt x="53" y="7"/>
                  <a:pt x="53" y="7"/>
                  <a:pt x="53" y="7"/>
                </a:cubicBezTo>
                <a:cubicBezTo>
                  <a:pt x="48" y="2"/>
                  <a:pt x="41" y="0"/>
                  <a:pt x="33" y="0"/>
                </a:cubicBezTo>
                <a:cubicBezTo>
                  <a:pt x="29" y="0"/>
                  <a:pt x="25" y="1"/>
                  <a:pt x="22" y="2"/>
                </a:cubicBezTo>
                <a:cubicBezTo>
                  <a:pt x="18" y="3"/>
                  <a:pt x="15" y="5"/>
                  <a:pt x="12" y="8"/>
                </a:cubicBezTo>
                <a:cubicBezTo>
                  <a:pt x="13" y="8"/>
                  <a:pt x="13" y="8"/>
                  <a:pt x="13" y="8"/>
                </a:cubicBezTo>
                <a:cubicBezTo>
                  <a:pt x="10" y="10"/>
                  <a:pt x="8" y="13"/>
                  <a:pt x="6" y="16"/>
                </a:cubicBezTo>
                <a:cubicBezTo>
                  <a:pt x="5" y="19"/>
                  <a:pt x="4" y="22"/>
                  <a:pt x="4" y="26"/>
                </a:cubicBezTo>
                <a:cubicBezTo>
                  <a:pt x="4" y="29"/>
                  <a:pt x="4" y="32"/>
                  <a:pt x="5" y="35"/>
                </a:cubicBezTo>
                <a:cubicBezTo>
                  <a:pt x="6" y="37"/>
                  <a:pt x="7" y="40"/>
                  <a:pt x="9" y="42"/>
                </a:cubicBezTo>
                <a:cubicBezTo>
                  <a:pt x="9" y="42"/>
                  <a:pt x="9" y="42"/>
                  <a:pt x="9" y="42"/>
                </a:cubicBezTo>
                <a:cubicBezTo>
                  <a:pt x="11" y="44"/>
                  <a:pt x="14" y="46"/>
                  <a:pt x="17" y="47"/>
                </a:cubicBezTo>
                <a:cubicBezTo>
                  <a:pt x="20" y="49"/>
                  <a:pt x="25" y="51"/>
                  <a:pt x="30" y="52"/>
                </a:cubicBezTo>
                <a:cubicBezTo>
                  <a:pt x="29" y="52"/>
                  <a:pt x="29" y="52"/>
                  <a:pt x="29" y="52"/>
                </a:cubicBezTo>
                <a:cubicBezTo>
                  <a:pt x="32" y="53"/>
                  <a:pt x="35" y="54"/>
                  <a:pt x="36" y="55"/>
                </a:cubicBezTo>
                <a:cubicBezTo>
                  <a:pt x="38" y="56"/>
                  <a:pt x="39" y="57"/>
                  <a:pt x="40" y="58"/>
                </a:cubicBezTo>
                <a:cubicBezTo>
                  <a:pt x="41" y="59"/>
                  <a:pt x="42" y="60"/>
                  <a:pt x="42" y="61"/>
                </a:cubicBezTo>
                <a:cubicBezTo>
                  <a:pt x="42" y="62"/>
                  <a:pt x="43" y="63"/>
                  <a:pt x="43" y="64"/>
                </a:cubicBezTo>
                <a:cubicBezTo>
                  <a:pt x="43" y="66"/>
                  <a:pt x="42" y="67"/>
                  <a:pt x="42" y="68"/>
                </a:cubicBezTo>
                <a:cubicBezTo>
                  <a:pt x="41" y="69"/>
                  <a:pt x="41" y="70"/>
                  <a:pt x="40" y="71"/>
                </a:cubicBezTo>
                <a:cubicBezTo>
                  <a:pt x="40" y="71"/>
                  <a:pt x="40" y="71"/>
                  <a:pt x="40" y="71"/>
                </a:cubicBezTo>
                <a:cubicBezTo>
                  <a:pt x="39" y="72"/>
                  <a:pt x="37" y="73"/>
                  <a:pt x="36" y="73"/>
                </a:cubicBezTo>
                <a:cubicBezTo>
                  <a:pt x="35" y="74"/>
                  <a:pt x="33" y="74"/>
                  <a:pt x="31" y="74"/>
                </a:cubicBezTo>
                <a:cubicBezTo>
                  <a:pt x="30" y="74"/>
                  <a:pt x="28" y="74"/>
                  <a:pt x="26" y="73"/>
                </a:cubicBezTo>
                <a:cubicBezTo>
                  <a:pt x="25" y="72"/>
                  <a:pt x="24" y="71"/>
                  <a:pt x="23" y="70"/>
                </a:cubicBezTo>
                <a:cubicBezTo>
                  <a:pt x="21" y="69"/>
                  <a:pt x="20" y="68"/>
                  <a:pt x="20" y="66"/>
                </a:cubicBezTo>
                <a:cubicBezTo>
                  <a:pt x="19" y="64"/>
                  <a:pt x="19" y="62"/>
                  <a:pt x="19" y="60"/>
                </a:cubicBezTo>
                <a:cubicBezTo>
                  <a:pt x="19" y="56"/>
                  <a:pt x="19" y="56"/>
                  <a:pt x="19" y="56"/>
                </a:cubicBezTo>
                <a:cubicBezTo>
                  <a:pt x="0" y="56"/>
                  <a:pt x="0" y="56"/>
                  <a:pt x="0" y="56"/>
                </a:cubicBezTo>
                <a:cubicBezTo>
                  <a:pt x="0" y="60"/>
                  <a:pt x="0" y="60"/>
                  <a:pt x="0" y="60"/>
                </a:cubicBezTo>
                <a:cubicBezTo>
                  <a:pt x="0" y="65"/>
                  <a:pt x="1" y="69"/>
                  <a:pt x="3" y="73"/>
                </a:cubicBezTo>
                <a:cubicBezTo>
                  <a:pt x="4" y="76"/>
                  <a:pt x="6" y="80"/>
                  <a:pt x="9" y="82"/>
                </a:cubicBezTo>
                <a:cubicBezTo>
                  <a:pt x="15" y="88"/>
                  <a:pt x="22" y="91"/>
                  <a:pt x="31" y="91"/>
                </a:cubicBezTo>
                <a:cubicBezTo>
                  <a:pt x="35" y="91"/>
                  <a:pt x="39" y="90"/>
                  <a:pt x="43" y="89"/>
                </a:cubicBezTo>
                <a:cubicBezTo>
                  <a:pt x="47" y="88"/>
                  <a:pt x="50" y="86"/>
                  <a:pt x="53" y="83"/>
                </a:cubicBezTo>
                <a:cubicBezTo>
                  <a:pt x="56" y="81"/>
                  <a:pt x="58" y="78"/>
                  <a:pt x="60" y="74"/>
                </a:cubicBezTo>
                <a:cubicBezTo>
                  <a:pt x="61" y="71"/>
                  <a:pt x="62" y="67"/>
                  <a:pt x="62" y="64"/>
                </a:cubicBezTo>
                <a:cubicBezTo>
                  <a:pt x="62" y="61"/>
                  <a:pt x="62" y="58"/>
                  <a:pt x="61" y="55"/>
                </a:cubicBezTo>
                <a:cubicBezTo>
                  <a:pt x="60" y="53"/>
                  <a:pt x="59" y="50"/>
                  <a:pt x="58"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3" name="îśḷíďê">
            <a:extLst>
              <a:ext uri="{FF2B5EF4-FFF2-40B4-BE49-F238E27FC236}">
                <a16:creationId xmlns:a16="http://schemas.microsoft.com/office/drawing/2014/main" xmlns="" id="{FC40B628-5798-4408-A85E-ED902D62577C}"/>
              </a:ext>
            </a:extLst>
          </p:cNvPr>
          <p:cNvSpPr/>
          <p:nvPr/>
        </p:nvSpPr>
        <p:spPr bwMode="auto">
          <a:xfrm>
            <a:off x="2419293"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4" name="iṥḻïḍê">
            <a:extLst>
              <a:ext uri="{FF2B5EF4-FFF2-40B4-BE49-F238E27FC236}">
                <a16:creationId xmlns:a16="http://schemas.microsoft.com/office/drawing/2014/main" xmlns="" id="{46849A5F-CE05-4E7B-9EBA-65D8145DCF58}"/>
              </a:ext>
            </a:extLst>
          </p:cNvPr>
          <p:cNvSpPr/>
          <p:nvPr/>
        </p:nvSpPr>
        <p:spPr bwMode="auto">
          <a:xfrm>
            <a:off x="2419293"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5" name="iṡḷîḍê">
            <a:extLst>
              <a:ext uri="{FF2B5EF4-FFF2-40B4-BE49-F238E27FC236}">
                <a16:creationId xmlns:a16="http://schemas.microsoft.com/office/drawing/2014/main" xmlns="" id="{0AAAB9F5-6524-41CC-9909-5A0B424A8301}"/>
              </a:ext>
            </a:extLst>
          </p:cNvPr>
          <p:cNvSpPr/>
          <p:nvPr/>
        </p:nvSpPr>
        <p:spPr bwMode="auto">
          <a:xfrm>
            <a:off x="2440836" y="3554212"/>
            <a:ext cx="18383" cy="40787"/>
          </a:xfrm>
          <a:custGeom>
            <a:avLst/>
            <a:gdLst>
              <a:gd name="T0" fmla="*/ 44 w 64"/>
              <a:gd name="T1" fmla="*/ 0 h 142"/>
              <a:gd name="T2" fmla="*/ 21 w 64"/>
              <a:gd name="T3" fmla="*/ 0 h 142"/>
              <a:gd name="T4" fmla="*/ 21 w 64"/>
              <a:gd name="T5" fmla="*/ 32 h 142"/>
              <a:gd name="T6" fmla="*/ 0 w 64"/>
              <a:gd name="T7" fmla="*/ 32 h 142"/>
              <a:gd name="T8" fmla="*/ 0 w 64"/>
              <a:gd name="T9" fmla="*/ 54 h 142"/>
              <a:gd name="T10" fmla="*/ 21 w 64"/>
              <a:gd name="T11" fmla="*/ 54 h 142"/>
              <a:gd name="T12" fmla="*/ 21 w 64"/>
              <a:gd name="T13" fmla="*/ 142 h 142"/>
              <a:gd name="T14" fmla="*/ 44 w 64"/>
              <a:gd name="T15" fmla="*/ 142 h 142"/>
              <a:gd name="T16" fmla="*/ 44 w 64"/>
              <a:gd name="T17" fmla="*/ 54 h 142"/>
              <a:gd name="T18" fmla="*/ 64 w 64"/>
              <a:gd name="T19" fmla="*/ 54 h 142"/>
              <a:gd name="T20" fmla="*/ 64 w 64"/>
              <a:gd name="T21" fmla="*/ 32 h 142"/>
              <a:gd name="T22" fmla="*/ 44 w 64"/>
              <a:gd name="T23" fmla="*/ 32 h 142"/>
              <a:gd name="T24" fmla="*/ 44 w 64"/>
              <a:gd name="T2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42">
                <a:moveTo>
                  <a:pt x="44" y="0"/>
                </a:moveTo>
                <a:lnTo>
                  <a:pt x="21" y="0"/>
                </a:lnTo>
                <a:lnTo>
                  <a:pt x="21" y="32"/>
                </a:lnTo>
                <a:lnTo>
                  <a:pt x="0" y="32"/>
                </a:lnTo>
                <a:lnTo>
                  <a:pt x="0" y="54"/>
                </a:lnTo>
                <a:lnTo>
                  <a:pt x="21" y="54"/>
                </a:lnTo>
                <a:lnTo>
                  <a:pt x="21" y="142"/>
                </a:lnTo>
                <a:lnTo>
                  <a:pt x="44" y="142"/>
                </a:lnTo>
                <a:lnTo>
                  <a:pt x="44" y="54"/>
                </a:lnTo>
                <a:lnTo>
                  <a:pt x="64" y="54"/>
                </a:lnTo>
                <a:lnTo>
                  <a:pt x="64" y="32"/>
                </a:lnTo>
                <a:lnTo>
                  <a:pt x="44" y="32"/>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íŝḷïdè">
            <a:extLst>
              <a:ext uri="{FF2B5EF4-FFF2-40B4-BE49-F238E27FC236}">
                <a16:creationId xmlns:a16="http://schemas.microsoft.com/office/drawing/2014/main" xmlns="" id="{6802147F-EF24-4CA0-862C-694388098905}"/>
              </a:ext>
            </a:extLst>
          </p:cNvPr>
          <p:cNvSpPr/>
          <p:nvPr/>
        </p:nvSpPr>
        <p:spPr bwMode="auto">
          <a:xfrm>
            <a:off x="2469559" y="3563403"/>
            <a:ext cx="33319" cy="40787"/>
          </a:xfrm>
          <a:custGeom>
            <a:avLst/>
            <a:gdLst>
              <a:gd name="T0" fmla="*/ 88 w 116"/>
              <a:gd name="T1" fmla="*/ 2 h 142"/>
              <a:gd name="T2" fmla="*/ 56 w 116"/>
              <a:gd name="T3" fmla="*/ 75 h 142"/>
              <a:gd name="T4" fmla="*/ 27 w 116"/>
              <a:gd name="T5" fmla="*/ 3 h 142"/>
              <a:gd name="T6" fmla="*/ 25 w 116"/>
              <a:gd name="T7" fmla="*/ 0 h 142"/>
              <a:gd name="T8" fmla="*/ 0 w 116"/>
              <a:gd name="T9" fmla="*/ 0 h 142"/>
              <a:gd name="T10" fmla="*/ 3 w 116"/>
              <a:gd name="T11" fmla="*/ 6 h 142"/>
              <a:gd name="T12" fmla="*/ 43 w 116"/>
              <a:gd name="T13" fmla="*/ 105 h 142"/>
              <a:gd name="T14" fmla="*/ 29 w 116"/>
              <a:gd name="T15" fmla="*/ 136 h 142"/>
              <a:gd name="T16" fmla="*/ 27 w 116"/>
              <a:gd name="T17" fmla="*/ 142 h 142"/>
              <a:gd name="T18" fmla="*/ 52 w 116"/>
              <a:gd name="T19" fmla="*/ 142 h 142"/>
              <a:gd name="T20" fmla="*/ 53 w 116"/>
              <a:gd name="T21" fmla="*/ 140 h 142"/>
              <a:gd name="T22" fmla="*/ 112 w 116"/>
              <a:gd name="T23" fmla="*/ 6 h 142"/>
              <a:gd name="T24" fmla="*/ 116 w 116"/>
              <a:gd name="T25" fmla="*/ 0 h 142"/>
              <a:gd name="T26" fmla="*/ 89 w 116"/>
              <a:gd name="T27" fmla="*/ 0 h 142"/>
              <a:gd name="T28" fmla="*/ 88 w 116"/>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142">
                <a:moveTo>
                  <a:pt x="88" y="2"/>
                </a:moveTo>
                <a:lnTo>
                  <a:pt x="56" y="75"/>
                </a:lnTo>
                <a:lnTo>
                  <a:pt x="27" y="3"/>
                </a:lnTo>
                <a:lnTo>
                  <a:pt x="25" y="0"/>
                </a:lnTo>
                <a:lnTo>
                  <a:pt x="0" y="0"/>
                </a:lnTo>
                <a:lnTo>
                  <a:pt x="3" y="6"/>
                </a:lnTo>
                <a:lnTo>
                  <a:pt x="43" y="105"/>
                </a:lnTo>
                <a:lnTo>
                  <a:pt x="29" y="136"/>
                </a:lnTo>
                <a:lnTo>
                  <a:pt x="27" y="142"/>
                </a:lnTo>
                <a:lnTo>
                  <a:pt x="52" y="142"/>
                </a:lnTo>
                <a:lnTo>
                  <a:pt x="53" y="140"/>
                </a:lnTo>
                <a:lnTo>
                  <a:pt x="112" y="6"/>
                </a:lnTo>
                <a:lnTo>
                  <a:pt x="116" y="0"/>
                </a:lnTo>
                <a:lnTo>
                  <a:pt x="89" y="0"/>
                </a:lnTo>
                <a:lnTo>
                  <a:pt x="8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7" name="iŝḷiḋé">
            <a:extLst>
              <a:ext uri="{FF2B5EF4-FFF2-40B4-BE49-F238E27FC236}">
                <a16:creationId xmlns:a16="http://schemas.microsoft.com/office/drawing/2014/main" xmlns="" id="{AAFA144C-5937-4A86-8D82-792D267B4932}"/>
              </a:ext>
            </a:extLst>
          </p:cNvPr>
          <p:cNvSpPr/>
          <p:nvPr/>
        </p:nvSpPr>
        <p:spPr bwMode="auto">
          <a:xfrm>
            <a:off x="929422" y="3283927"/>
            <a:ext cx="245870" cy="316816"/>
          </a:xfrm>
          <a:custGeom>
            <a:avLst/>
            <a:gdLst>
              <a:gd name="T0" fmla="*/ 0 w 673"/>
              <a:gd name="T1" fmla="*/ 124 h 865"/>
              <a:gd name="T2" fmla="*/ 23 w 673"/>
              <a:gd name="T3" fmla="*/ 510 h 865"/>
              <a:gd name="T4" fmla="*/ 54 w 673"/>
              <a:gd name="T5" fmla="*/ 233 h 865"/>
              <a:gd name="T6" fmla="*/ 599 w 673"/>
              <a:gd name="T7" fmla="*/ 224 h 865"/>
              <a:gd name="T8" fmla="*/ 560 w 673"/>
              <a:gd name="T9" fmla="*/ 166 h 865"/>
              <a:gd name="T10" fmla="*/ 568 w 673"/>
              <a:gd name="T11" fmla="*/ 188 h 865"/>
              <a:gd name="T12" fmla="*/ 587 w 673"/>
              <a:gd name="T13" fmla="*/ 191 h 865"/>
              <a:gd name="T14" fmla="*/ 599 w 673"/>
              <a:gd name="T15" fmla="*/ 156 h 865"/>
              <a:gd name="T16" fmla="*/ 600 w 673"/>
              <a:gd name="T17" fmla="*/ 184 h 865"/>
              <a:gd name="T18" fmla="*/ 486 w 673"/>
              <a:gd name="T19" fmla="*/ 133 h 865"/>
              <a:gd name="T20" fmla="*/ 526 w 673"/>
              <a:gd name="T21" fmla="*/ 145 h 865"/>
              <a:gd name="T22" fmla="*/ 436 w 673"/>
              <a:gd name="T23" fmla="*/ 155 h 865"/>
              <a:gd name="T24" fmla="*/ 399 w 673"/>
              <a:gd name="T25" fmla="*/ 140 h 865"/>
              <a:gd name="T26" fmla="*/ 397 w 673"/>
              <a:gd name="T27" fmla="*/ 114 h 865"/>
              <a:gd name="T28" fmla="*/ 440 w 673"/>
              <a:gd name="T29" fmla="*/ 115 h 865"/>
              <a:gd name="T30" fmla="*/ 418 w 673"/>
              <a:gd name="T31" fmla="*/ 116 h 865"/>
              <a:gd name="T32" fmla="*/ 407 w 673"/>
              <a:gd name="T33" fmla="*/ 108 h 865"/>
              <a:gd name="T34" fmla="*/ 319 w 673"/>
              <a:gd name="T35" fmla="*/ 138 h 865"/>
              <a:gd name="T36" fmla="*/ 333 w 673"/>
              <a:gd name="T37" fmla="*/ 99 h 865"/>
              <a:gd name="T38" fmla="*/ 345 w 673"/>
              <a:gd name="T39" fmla="*/ 124 h 865"/>
              <a:gd name="T40" fmla="*/ 325 w 673"/>
              <a:gd name="T41" fmla="*/ 110 h 865"/>
              <a:gd name="T42" fmla="*/ 357 w 673"/>
              <a:gd name="T43" fmla="*/ 94 h 865"/>
              <a:gd name="T44" fmla="*/ 237 w 673"/>
              <a:gd name="T45" fmla="*/ 127 h 865"/>
              <a:gd name="T46" fmla="*/ 257 w 673"/>
              <a:gd name="T47" fmla="*/ 102 h 865"/>
              <a:gd name="T48" fmla="*/ 189 w 673"/>
              <a:gd name="T49" fmla="*/ 153 h 865"/>
              <a:gd name="T50" fmla="*/ 159 w 673"/>
              <a:gd name="T51" fmla="*/ 145 h 865"/>
              <a:gd name="T52" fmla="*/ 158 w 673"/>
              <a:gd name="T53" fmla="*/ 158 h 865"/>
              <a:gd name="T54" fmla="*/ 191 w 673"/>
              <a:gd name="T55" fmla="*/ 136 h 865"/>
              <a:gd name="T56" fmla="*/ 168 w 673"/>
              <a:gd name="T57" fmla="*/ 120 h 865"/>
              <a:gd name="T58" fmla="*/ 85 w 673"/>
              <a:gd name="T59" fmla="*/ 173 h 865"/>
              <a:gd name="T60" fmla="*/ 97 w 673"/>
              <a:gd name="T61" fmla="*/ 150 h 865"/>
              <a:gd name="T62" fmla="*/ 117 w 673"/>
              <a:gd name="T63" fmla="*/ 189 h 865"/>
              <a:gd name="T64" fmla="*/ 71 w 673"/>
              <a:gd name="T65" fmla="*/ 299 h 865"/>
              <a:gd name="T66" fmla="*/ 67 w 673"/>
              <a:gd name="T67" fmla="*/ 300 h 865"/>
              <a:gd name="T68" fmla="*/ 71 w 673"/>
              <a:gd name="T69" fmla="*/ 356 h 865"/>
              <a:gd name="T70" fmla="*/ 53 w 673"/>
              <a:gd name="T71" fmla="*/ 398 h 865"/>
              <a:gd name="T72" fmla="*/ 86 w 673"/>
              <a:gd name="T73" fmla="*/ 429 h 865"/>
              <a:gd name="T74" fmla="*/ 57 w 673"/>
              <a:gd name="T75" fmla="*/ 471 h 865"/>
              <a:gd name="T76" fmla="*/ 68 w 673"/>
              <a:gd name="T77" fmla="*/ 493 h 865"/>
              <a:gd name="T78" fmla="*/ 94 w 673"/>
              <a:gd name="T79" fmla="*/ 606 h 865"/>
              <a:gd name="T80" fmla="*/ 87 w 673"/>
              <a:gd name="T81" fmla="*/ 626 h 865"/>
              <a:gd name="T82" fmla="*/ 137 w 673"/>
              <a:gd name="T83" fmla="*/ 651 h 865"/>
              <a:gd name="T84" fmla="*/ 175 w 673"/>
              <a:gd name="T85" fmla="*/ 718 h 865"/>
              <a:gd name="T86" fmla="*/ 179 w 673"/>
              <a:gd name="T87" fmla="*/ 745 h 865"/>
              <a:gd name="T88" fmla="*/ 209 w 673"/>
              <a:gd name="T89" fmla="*/ 764 h 865"/>
              <a:gd name="T90" fmla="*/ 257 w 673"/>
              <a:gd name="T91" fmla="*/ 756 h 865"/>
              <a:gd name="T92" fmla="*/ 356 w 673"/>
              <a:gd name="T93" fmla="*/ 806 h 865"/>
              <a:gd name="T94" fmla="*/ 350 w 673"/>
              <a:gd name="T95" fmla="*/ 782 h 865"/>
              <a:gd name="T96" fmla="*/ 406 w 673"/>
              <a:gd name="T97" fmla="*/ 776 h 865"/>
              <a:gd name="T98" fmla="*/ 469 w 673"/>
              <a:gd name="T99" fmla="*/ 735 h 865"/>
              <a:gd name="T100" fmla="*/ 488 w 673"/>
              <a:gd name="T101" fmla="*/ 744 h 865"/>
              <a:gd name="T102" fmla="*/ 503 w 673"/>
              <a:gd name="T103" fmla="*/ 729 h 865"/>
              <a:gd name="T104" fmla="*/ 522 w 673"/>
              <a:gd name="T105" fmla="*/ 694 h 865"/>
              <a:gd name="T106" fmla="*/ 577 w 673"/>
              <a:gd name="T107" fmla="*/ 631 h 865"/>
              <a:gd name="T108" fmla="*/ 569 w 673"/>
              <a:gd name="T109" fmla="*/ 562 h 865"/>
              <a:gd name="T110" fmla="*/ 606 w 673"/>
              <a:gd name="T111" fmla="*/ 560 h 865"/>
              <a:gd name="T112" fmla="*/ 614 w 673"/>
              <a:gd name="T113" fmla="*/ 465 h 865"/>
              <a:gd name="T114" fmla="*/ 614 w 673"/>
              <a:gd name="T115" fmla="*/ 450 h 865"/>
              <a:gd name="T116" fmla="*/ 588 w 673"/>
              <a:gd name="T117" fmla="*/ 428 h 865"/>
              <a:gd name="T118" fmla="*/ 611 w 673"/>
              <a:gd name="T119" fmla="*/ 409 h 865"/>
              <a:gd name="T120" fmla="*/ 614 w 673"/>
              <a:gd name="T121" fmla="*/ 364 h 865"/>
              <a:gd name="T122" fmla="*/ 599 w 673"/>
              <a:gd name="T123" fmla="*/ 298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 h="865">
                <a:moveTo>
                  <a:pt x="114" y="233"/>
                </a:moveTo>
                <a:cubicBezTo>
                  <a:pt x="239" y="171"/>
                  <a:pt x="410" y="151"/>
                  <a:pt x="551" y="234"/>
                </a:cubicBezTo>
                <a:cubicBezTo>
                  <a:pt x="557" y="283"/>
                  <a:pt x="548" y="524"/>
                  <a:pt x="548" y="524"/>
                </a:cubicBezTo>
                <a:cubicBezTo>
                  <a:pt x="548" y="524"/>
                  <a:pt x="534" y="707"/>
                  <a:pt x="331" y="748"/>
                </a:cubicBezTo>
                <a:cubicBezTo>
                  <a:pt x="145" y="704"/>
                  <a:pt x="117" y="550"/>
                  <a:pt x="117" y="522"/>
                </a:cubicBezTo>
                <a:cubicBezTo>
                  <a:pt x="114" y="233"/>
                  <a:pt x="114" y="233"/>
                  <a:pt x="114" y="233"/>
                </a:cubicBezTo>
                <a:close/>
                <a:moveTo>
                  <a:pt x="8" y="133"/>
                </a:moveTo>
                <a:cubicBezTo>
                  <a:pt x="14" y="512"/>
                  <a:pt x="14" y="512"/>
                  <a:pt x="14" y="512"/>
                </a:cubicBezTo>
                <a:cubicBezTo>
                  <a:pt x="14" y="553"/>
                  <a:pt x="69" y="790"/>
                  <a:pt x="330" y="854"/>
                </a:cubicBezTo>
                <a:cubicBezTo>
                  <a:pt x="630" y="777"/>
                  <a:pt x="651" y="516"/>
                  <a:pt x="651" y="516"/>
                </a:cubicBezTo>
                <a:cubicBezTo>
                  <a:pt x="651" y="516"/>
                  <a:pt x="664" y="208"/>
                  <a:pt x="655" y="135"/>
                </a:cubicBezTo>
                <a:cubicBezTo>
                  <a:pt x="427" y="12"/>
                  <a:pt x="241" y="27"/>
                  <a:pt x="8" y="133"/>
                </a:cubicBezTo>
                <a:close/>
                <a:moveTo>
                  <a:pt x="0" y="124"/>
                </a:moveTo>
                <a:cubicBezTo>
                  <a:pt x="5" y="514"/>
                  <a:pt x="5" y="514"/>
                  <a:pt x="5" y="514"/>
                </a:cubicBezTo>
                <a:cubicBezTo>
                  <a:pt x="5" y="556"/>
                  <a:pt x="62" y="799"/>
                  <a:pt x="330" y="865"/>
                </a:cubicBezTo>
                <a:cubicBezTo>
                  <a:pt x="638" y="786"/>
                  <a:pt x="659" y="518"/>
                  <a:pt x="659" y="518"/>
                </a:cubicBezTo>
                <a:cubicBezTo>
                  <a:pt x="659" y="518"/>
                  <a:pt x="673" y="201"/>
                  <a:pt x="664" y="127"/>
                </a:cubicBezTo>
                <a:cubicBezTo>
                  <a:pt x="429" y="0"/>
                  <a:pt x="239" y="15"/>
                  <a:pt x="0" y="124"/>
                </a:cubicBezTo>
                <a:close/>
                <a:moveTo>
                  <a:pt x="22" y="146"/>
                </a:moveTo>
                <a:cubicBezTo>
                  <a:pt x="27" y="509"/>
                  <a:pt x="27" y="509"/>
                  <a:pt x="27" y="509"/>
                </a:cubicBezTo>
                <a:cubicBezTo>
                  <a:pt x="27" y="549"/>
                  <a:pt x="80" y="776"/>
                  <a:pt x="330" y="837"/>
                </a:cubicBezTo>
                <a:cubicBezTo>
                  <a:pt x="618" y="763"/>
                  <a:pt x="637" y="513"/>
                  <a:pt x="637" y="513"/>
                </a:cubicBezTo>
                <a:cubicBezTo>
                  <a:pt x="637" y="513"/>
                  <a:pt x="650" y="218"/>
                  <a:pt x="642" y="148"/>
                </a:cubicBezTo>
                <a:cubicBezTo>
                  <a:pt x="423" y="30"/>
                  <a:pt x="245" y="44"/>
                  <a:pt x="22" y="146"/>
                </a:cubicBezTo>
                <a:close/>
                <a:moveTo>
                  <a:pt x="17" y="141"/>
                </a:moveTo>
                <a:cubicBezTo>
                  <a:pt x="23" y="510"/>
                  <a:pt x="23" y="510"/>
                  <a:pt x="23" y="510"/>
                </a:cubicBezTo>
                <a:cubicBezTo>
                  <a:pt x="22" y="550"/>
                  <a:pt x="76" y="780"/>
                  <a:pt x="330" y="843"/>
                </a:cubicBezTo>
                <a:cubicBezTo>
                  <a:pt x="622" y="768"/>
                  <a:pt x="642" y="514"/>
                  <a:pt x="642" y="514"/>
                </a:cubicBezTo>
                <a:cubicBezTo>
                  <a:pt x="642" y="514"/>
                  <a:pt x="655" y="214"/>
                  <a:pt x="647" y="144"/>
                </a:cubicBezTo>
                <a:cubicBezTo>
                  <a:pt x="424" y="24"/>
                  <a:pt x="244" y="38"/>
                  <a:pt x="17" y="141"/>
                </a:cubicBezTo>
                <a:close/>
                <a:moveTo>
                  <a:pt x="66" y="223"/>
                </a:moveTo>
                <a:cubicBezTo>
                  <a:pt x="69" y="232"/>
                  <a:pt x="69" y="232"/>
                  <a:pt x="69" y="232"/>
                </a:cubicBezTo>
                <a:cubicBezTo>
                  <a:pt x="78" y="233"/>
                  <a:pt x="78" y="233"/>
                  <a:pt x="78" y="233"/>
                </a:cubicBezTo>
                <a:cubicBezTo>
                  <a:pt x="71" y="239"/>
                  <a:pt x="71" y="239"/>
                  <a:pt x="71" y="239"/>
                </a:cubicBezTo>
                <a:cubicBezTo>
                  <a:pt x="73" y="249"/>
                  <a:pt x="73" y="249"/>
                  <a:pt x="73" y="249"/>
                </a:cubicBezTo>
                <a:cubicBezTo>
                  <a:pt x="66" y="243"/>
                  <a:pt x="66" y="243"/>
                  <a:pt x="66" y="243"/>
                </a:cubicBezTo>
                <a:cubicBezTo>
                  <a:pt x="59" y="249"/>
                  <a:pt x="59" y="249"/>
                  <a:pt x="59" y="249"/>
                </a:cubicBezTo>
                <a:cubicBezTo>
                  <a:pt x="61" y="239"/>
                  <a:pt x="61" y="239"/>
                  <a:pt x="61" y="239"/>
                </a:cubicBezTo>
                <a:cubicBezTo>
                  <a:pt x="54" y="233"/>
                  <a:pt x="54" y="233"/>
                  <a:pt x="54" y="233"/>
                </a:cubicBezTo>
                <a:cubicBezTo>
                  <a:pt x="63" y="232"/>
                  <a:pt x="63" y="232"/>
                  <a:pt x="63" y="232"/>
                </a:cubicBezTo>
                <a:cubicBezTo>
                  <a:pt x="66" y="223"/>
                  <a:pt x="66" y="223"/>
                  <a:pt x="66" y="223"/>
                </a:cubicBezTo>
                <a:close/>
                <a:moveTo>
                  <a:pt x="599" y="224"/>
                </a:moveTo>
                <a:cubicBezTo>
                  <a:pt x="602" y="233"/>
                  <a:pt x="602" y="233"/>
                  <a:pt x="602" y="233"/>
                </a:cubicBezTo>
                <a:cubicBezTo>
                  <a:pt x="611" y="234"/>
                  <a:pt x="611" y="234"/>
                  <a:pt x="611" y="234"/>
                </a:cubicBezTo>
                <a:cubicBezTo>
                  <a:pt x="604" y="240"/>
                  <a:pt x="604" y="240"/>
                  <a:pt x="604" y="240"/>
                </a:cubicBezTo>
                <a:cubicBezTo>
                  <a:pt x="607" y="250"/>
                  <a:pt x="607" y="250"/>
                  <a:pt x="607" y="250"/>
                </a:cubicBezTo>
                <a:cubicBezTo>
                  <a:pt x="599" y="244"/>
                  <a:pt x="599" y="244"/>
                  <a:pt x="599" y="244"/>
                </a:cubicBezTo>
                <a:cubicBezTo>
                  <a:pt x="592" y="250"/>
                  <a:pt x="592" y="250"/>
                  <a:pt x="592" y="250"/>
                </a:cubicBezTo>
                <a:cubicBezTo>
                  <a:pt x="594" y="240"/>
                  <a:pt x="594" y="240"/>
                  <a:pt x="594" y="240"/>
                </a:cubicBezTo>
                <a:cubicBezTo>
                  <a:pt x="587" y="234"/>
                  <a:pt x="587" y="234"/>
                  <a:pt x="587" y="234"/>
                </a:cubicBezTo>
                <a:cubicBezTo>
                  <a:pt x="596" y="233"/>
                  <a:pt x="596" y="233"/>
                  <a:pt x="596" y="233"/>
                </a:cubicBezTo>
                <a:cubicBezTo>
                  <a:pt x="599" y="224"/>
                  <a:pt x="599" y="224"/>
                  <a:pt x="599" y="224"/>
                </a:cubicBezTo>
                <a:close/>
                <a:moveTo>
                  <a:pt x="585" y="161"/>
                </a:moveTo>
                <a:cubicBezTo>
                  <a:pt x="580" y="160"/>
                  <a:pt x="580" y="160"/>
                  <a:pt x="580" y="160"/>
                </a:cubicBezTo>
                <a:cubicBezTo>
                  <a:pt x="580" y="157"/>
                  <a:pt x="580" y="154"/>
                  <a:pt x="580" y="150"/>
                </a:cubicBezTo>
                <a:cubicBezTo>
                  <a:pt x="586" y="151"/>
                  <a:pt x="586" y="151"/>
                  <a:pt x="586" y="151"/>
                </a:cubicBezTo>
                <a:cubicBezTo>
                  <a:pt x="586" y="152"/>
                  <a:pt x="586" y="156"/>
                  <a:pt x="585" y="161"/>
                </a:cubicBezTo>
                <a:close/>
                <a:moveTo>
                  <a:pt x="573" y="157"/>
                </a:moveTo>
                <a:cubicBezTo>
                  <a:pt x="567" y="157"/>
                  <a:pt x="567" y="157"/>
                  <a:pt x="567" y="157"/>
                </a:cubicBezTo>
                <a:cubicBezTo>
                  <a:pt x="567" y="153"/>
                  <a:pt x="566" y="150"/>
                  <a:pt x="565" y="147"/>
                </a:cubicBezTo>
                <a:cubicBezTo>
                  <a:pt x="570" y="147"/>
                  <a:pt x="570" y="147"/>
                  <a:pt x="570" y="147"/>
                </a:cubicBezTo>
                <a:cubicBezTo>
                  <a:pt x="571" y="149"/>
                  <a:pt x="572" y="152"/>
                  <a:pt x="573" y="157"/>
                </a:cubicBezTo>
                <a:close/>
                <a:moveTo>
                  <a:pt x="569" y="170"/>
                </a:moveTo>
                <a:cubicBezTo>
                  <a:pt x="566" y="169"/>
                  <a:pt x="564" y="168"/>
                  <a:pt x="561" y="167"/>
                </a:cubicBezTo>
                <a:cubicBezTo>
                  <a:pt x="561" y="167"/>
                  <a:pt x="560" y="167"/>
                  <a:pt x="560" y="166"/>
                </a:cubicBezTo>
                <a:cubicBezTo>
                  <a:pt x="558" y="171"/>
                  <a:pt x="558" y="171"/>
                  <a:pt x="558" y="171"/>
                </a:cubicBezTo>
                <a:cubicBezTo>
                  <a:pt x="558" y="171"/>
                  <a:pt x="559" y="171"/>
                  <a:pt x="559" y="171"/>
                </a:cubicBezTo>
                <a:cubicBezTo>
                  <a:pt x="562" y="172"/>
                  <a:pt x="565" y="173"/>
                  <a:pt x="567" y="174"/>
                </a:cubicBezTo>
                <a:cubicBezTo>
                  <a:pt x="582" y="180"/>
                  <a:pt x="582" y="180"/>
                  <a:pt x="582" y="180"/>
                </a:cubicBezTo>
                <a:cubicBezTo>
                  <a:pt x="578" y="180"/>
                  <a:pt x="575" y="180"/>
                  <a:pt x="571" y="180"/>
                </a:cubicBezTo>
                <a:cubicBezTo>
                  <a:pt x="570" y="184"/>
                  <a:pt x="570" y="184"/>
                  <a:pt x="570" y="184"/>
                </a:cubicBezTo>
                <a:cubicBezTo>
                  <a:pt x="554" y="178"/>
                  <a:pt x="554" y="178"/>
                  <a:pt x="554" y="178"/>
                </a:cubicBezTo>
                <a:cubicBezTo>
                  <a:pt x="553" y="177"/>
                  <a:pt x="551" y="176"/>
                  <a:pt x="548" y="175"/>
                </a:cubicBezTo>
                <a:cubicBezTo>
                  <a:pt x="547" y="174"/>
                  <a:pt x="546" y="174"/>
                  <a:pt x="546" y="174"/>
                </a:cubicBezTo>
                <a:cubicBezTo>
                  <a:pt x="544" y="179"/>
                  <a:pt x="544" y="179"/>
                  <a:pt x="544" y="179"/>
                </a:cubicBezTo>
                <a:cubicBezTo>
                  <a:pt x="544" y="179"/>
                  <a:pt x="545" y="180"/>
                  <a:pt x="545" y="180"/>
                </a:cubicBezTo>
                <a:cubicBezTo>
                  <a:pt x="548" y="181"/>
                  <a:pt x="551" y="182"/>
                  <a:pt x="553" y="182"/>
                </a:cubicBezTo>
                <a:cubicBezTo>
                  <a:pt x="568" y="188"/>
                  <a:pt x="568" y="188"/>
                  <a:pt x="568" y="188"/>
                </a:cubicBezTo>
                <a:cubicBezTo>
                  <a:pt x="565" y="196"/>
                  <a:pt x="565" y="196"/>
                  <a:pt x="565" y="196"/>
                </a:cubicBezTo>
                <a:cubicBezTo>
                  <a:pt x="565" y="196"/>
                  <a:pt x="564" y="197"/>
                  <a:pt x="563" y="197"/>
                </a:cubicBezTo>
                <a:cubicBezTo>
                  <a:pt x="562" y="197"/>
                  <a:pt x="561" y="196"/>
                  <a:pt x="558" y="194"/>
                </a:cubicBezTo>
                <a:cubicBezTo>
                  <a:pt x="558" y="196"/>
                  <a:pt x="558" y="198"/>
                  <a:pt x="558" y="201"/>
                </a:cubicBezTo>
                <a:cubicBezTo>
                  <a:pt x="562" y="202"/>
                  <a:pt x="564" y="203"/>
                  <a:pt x="566" y="203"/>
                </a:cubicBezTo>
                <a:cubicBezTo>
                  <a:pt x="567" y="202"/>
                  <a:pt x="569" y="201"/>
                  <a:pt x="569" y="199"/>
                </a:cubicBezTo>
                <a:cubicBezTo>
                  <a:pt x="573" y="190"/>
                  <a:pt x="573" y="190"/>
                  <a:pt x="573" y="190"/>
                </a:cubicBezTo>
                <a:cubicBezTo>
                  <a:pt x="586" y="196"/>
                  <a:pt x="586" y="196"/>
                  <a:pt x="586" y="196"/>
                </a:cubicBezTo>
                <a:cubicBezTo>
                  <a:pt x="589" y="197"/>
                  <a:pt x="591" y="198"/>
                  <a:pt x="594" y="199"/>
                </a:cubicBezTo>
                <a:cubicBezTo>
                  <a:pt x="594" y="200"/>
                  <a:pt x="595" y="200"/>
                  <a:pt x="595" y="200"/>
                </a:cubicBezTo>
                <a:cubicBezTo>
                  <a:pt x="597" y="195"/>
                  <a:pt x="597" y="195"/>
                  <a:pt x="597" y="195"/>
                </a:cubicBezTo>
                <a:cubicBezTo>
                  <a:pt x="597" y="194"/>
                  <a:pt x="596" y="194"/>
                  <a:pt x="596" y="194"/>
                </a:cubicBezTo>
                <a:cubicBezTo>
                  <a:pt x="593" y="193"/>
                  <a:pt x="590" y="192"/>
                  <a:pt x="587" y="191"/>
                </a:cubicBezTo>
                <a:cubicBezTo>
                  <a:pt x="575" y="186"/>
                  <a:pt x="575" y="186"/>
                  <a:pt x="575" y="186"/>
                </a:cubicBezTo>
                <a:cubicBezTo>
                  <a:pt x="576" y="184"/>
                  <a:pt x="576" y="184"/>
                  <a:pt x="576" y="184"/>
                </a:cubicBezTo>
                <a:cubicBezTo>
                  <a:pt x="576" y="184"/>
                  <a:pt x="577" y="184"/>
                  <a:pt x="578" y="184"/>
                </a:cubicBezTo>
                <a:cubicBezTo>
                  <a:pt x="584" y="184"/>
                  <a:pt x="588" y="184"/>
                  <a:pt x="590" y="185"/>
                </a:cubicBezTo>
                <a:cubicBezTo>
                  <a:pt x="592" y="180"/>
                  <a:pt x="592" y="180"/>
                  <a:pt x="592" y="180"/>
                </a:cubicBezTo>
                <a:cubicBezTo>
                  <a:pt x="592" y="179"/>
                  <a:pt x="592" y="179"/>
                  <a:pt x="591" y="179"/>
                </a:cubicBezTo>
                <a:cubicBezTo>
                  <a:pt x="589" y="178"/>
                  <a:pt x="588" y="178"/>
                  <a:pt x="587" y="178"/>
                </a:cubicBezTo>
                <a:cubicBezTo>
                  <a:pt x="569" y="170"/>
                  <a:pt x="569" y="170"/>
                  <a:pt x="569" y="170"/>
                </a:cubicBezTo>
                <a:close/>
                <a:moveTo>
                  <a:pt x="592" y="168"/>
                </a:moveTo>
                <a:cubicBezTo>
                  <a:pt x="595" y="166"/>
                  <a:pt x="598" y="164"/>
                  <a:pt x="600" y="162"/>
                </a:cubicBezTo>
                <a:cubicBezTo>
                  <a:pt x="601" y="162"/>
                  <a:pt x="602" y="161"/>
                  <a:pt x="603" y="161"/>
                </a:cubicBezTo>
                <a:cubicBezTo>
                  <a:pt x="603" y="161"/>
                  <a:pt x="603" y="161"/>
                  <a:pt x="603" y="161"/>
                </a:cubicBezTo>
                <a:cubicBezTo>
                  <a:pt x="603" y="160"/>
                  <a:pt x="602" y="159"/>
                  <a:pt x="599" y="156"/>
                </a:cubicBezTo>
                <a:cubicBezTo>
                  <a:pt x="595" y="160"/>
                  <a:pt x="591" y="164"/>
                  <a:pt x="587" y="166"/>
                </a:cubicBezTo>
                <a:cubicBezTo>
                  <a:pt x="561" y="156"/>
                  <a:pt x="561" y="156"/>
                  <a:pt x="561" y="156"/>
                </a:cubicBezTo>
                <a:cubicBezTo>
                  <a:pt x="559" y="155"/>
                  <a:pt x="557" y="154"/>
                  <a:pt x="556" y="153"/>
                </a:cubicBezTo>
                <a:cubicBezTo>
                  <a:pt x="555" y="154"/>
                  <a:pt x="555" y="156"/>
                  <a:pt x="554" y="159"/>
                </a:cubicBezTo>
                <a:cubicBezTo>
                  <a:pt x="553" y="160"/>
                  <a:pt x="552" y="162"/>
                  <a:pt x="551" y="163"/>
                </a:cubicBezTo>
                <a:cubicBezTo>
                  <a:pt x="551" y="164"/>
                  <a:pt x="551" y="164"/>
                  <a:pt x="551" y="164"/>
                </a:cubicBezTo>
                <a:cubicBezTo>
                  <a:pt x="556" y="166"/>
                  <a:pt x="556" y="166"/>
                  <a:pt x="556" y="166"/>
                </a:cubicBezTo>
                <a:cubicBezTo>
                  <a:pt x="556" y="166"/>
                  <a:pt x="556" y="166"/>
                  <a:pt x="557" y="165"/>
                </a:cubicBezTo>
                <a:cubicBezTo>
                  <a:pt x="557" y="164"/>
                  <a:pt x="558" y="162"/>
                  <a:pt x="559" y="160"/>
                </a:cubicBezTo>
                <a:cubicBezTo>
                  <a:pt x="598" y="175"/>
                  <a:pt x="598" y="175"/>
                  <a:pt x="598" y="175"/>
                </a:cubicBezTo>
                <a:cubicBezTo>
                  <a:pt x="597" y="178"/>
                  <a:pt x="596" y="179"/>
                  <a:pt x="596" y="180"/>
                </a:cubicBezTo>
                <a:cubicBezTo>
                  <a:pt x="596" y="181"/>
                  <a:pt x="595" y="181"/>
                  <a:pt x="595" y="182"/>
                </a:cubicBezTo>
                <a:cubicBezTo>
                  <a:pt x="600" y="184"/>
                  <a:pt x="600" y="184"/>
                  <a:pt x="600" y="184"/>
                </a:cubicBezTo>
                <a:cubicBezTo>
                  <a:pt x="600" y="184"/>
                  <a:pt x="600" y="183"/>
                  <a:pt x="601" y="182"/>
                </a:cubicBezTo>
                <a:cubicBezTo>
                  <a:pt x="601" y="181"/>
                  <a:pt x="602" y="179"/>
                  <a:pt x="602" y="178"/>
                </a:cubicBezTo>
                <a:cubicBezTo>
                  <a:pt x="603" y="175"/>
                  <a:pt x="604" y="173"/>
                  <a:pt x="605" y="173"/>
                </a:cubicBezTo>
                <a:cubicBezTo>
                  <a:pt x="604" y="173"/>
                  <a:pt x="601" y="172"/>
                  <a:pt x="598" y="171"/>
                </a:cubicBezTo>
                <a:cubicBezTo>
                  <a:pt x="592" y="168"/>
                  <a:pt x="592" y="168"/>
                  <a:pt x="592" y="168"/>
                </a:cubicBezTo>
                <a:close/>
                <a:moveTo>
                  <a:pt x="506" y="130"/>
                </a:moveTo>
                <a:cubicBezTo>
                  <a:pt x="507" y="128"/>
                  <a:pt x="508" y="126"/>
                  <a:pt x="509" y="125"/>
                </a:cubicBezTo>
                <a:cubicBezTo>
                  <a:pt x="509" y="125"/>
                  <a:pt x="510" y="124"/>
                  <a:pt x="510" y="124"/>
                </a:cubicBezTo>
                <a:cubicBezTo>
                  <a:pt x="510" y="123"/>
                  <a:pt x="507" y="122"/>
                  <a:pt x="503" y="121"/>
                </a:cubicBezTo>
                <a:cubicBezTo>
                  <a:pt x="503" y="121"/>
                  <a:pt x="503" y="121"/>
                  <a:pt x="503" y="121"/>
                </a:cubicBezTo>
                <a:cubicBezTo>
                  <a:pt x="503" y="123"/>
                  <a:pt x="502" y="125"/>
                  <a:pt x="502" y="127"/>
                </a:cubicBezTo>
                <a:cubicBezTo>
                  <a:pt x="499" y="137"/>
                  <a:pt x="499" y="137"/>
                  <a:pt x="499" y="137"/>
                </a:cubicBezTo>
                <a:cubicBezTo>
                  <a:pt x="486" y="133"/>
                  <a:pt x="486" y="133"/>
                  <a:pt x="486" y="133"/>
                </a:cubicBezTo>
                <a:cubicBezTo>
                  <a:pt x="482" y="131"/>
                  <a:pt x="478" y="130"/>
                  <a:pt x="477" y="129"/>
                </a:cubicBezTo>
                <a:cubicBezTo>
                  <a:pt x="475" y="135"/>
                  <a:pt x="475" y="135"/>
                  <a:pt x="475" y="135"/>
                </a:cubicBezTo>
                <a:cubicBezTo>
                  <a:pt x="477" y="135"/>
                  <a:pt x="480" y="136"/>
                  <a:pt x="484" y="137"/>
                </a:cubicBezTo>
                <a:cubicBezTo>
                  <a:pt x="497" y="141"/>
                  <a:pt x="497" y="141"/>
                  <a:pt x="497" y="141"/>
                </a:cubicBezTo>
                <a:cubicBezTo>
                  <a:pt x="490" y="156"/>
                  <a:pt x="479" y="162"/>
                  <a:pt x="463" y="161"/>
                </a:cubicBezTo>
                <a:cubicBezTo>
                  <a:pt x="465" y="163"/>
                  <a:pt x="467" y="165"/>
                  <a:pt x="468" y="167"/>
                </a:cubicBezTo>
                <a:cubicBezTo>
                  <a:pt x="483" y="166"/>
                  <a:pt x="493" y="160"/>
                  <a:pt x="498" y="149"/>
                </a:cubicBezTo>
                <a:cubicBezTo>
                  <a:pt x="497" y="159"/>
                  <a:pt x="501" y="170"/>
                  <a:pt x="511" y="180"/>
                </a:cubicBezTo>
                <a:cubicBezTo>
                  <a:pt x="513" y="178"/>
                  <a:pt x="516" y="177"/>
                  <a:pt x="518" y="177"/>
                </a:cubicBezTo>
                <a:cubicBezTo>
                  <a:pt x="506" y="170"/>
                  <a:pt x="501" y="158"/>
                  <a:pt x="503" y="143"/>
                </a:cubicBezTo>
                <a:cubicBezTo>
                  <a:pt x="513" y="146"/>
                  <a:pt x="513" y="146"/>
                  <a:pt x="513" y="146"/>
                </a:cubicBezTo>
                <a:cubicBezTo>
                  <a:pt x="518" y="148"/>
                  <a:pt x="522" y="150"/>
                  <a:pt x="524" y="151"/>
                </a:cubicBezTo>
                <a:cubicBezTo>
                  <a:pt x="526" y="145"/>
                  <a:pt x="526" y="145"/>
                  <a:pt x="526" y="145"/>
                </a:cubicBezTo>
                <a:cubicBezTo>
                  <a:pt x="524" y="145"/>
                  <a:pt x="520" y="144"/>
                  <a:pt x="514" y="142"/>
                </a:cubicBezTo>
                <a:cubicBezTo>
                  <a:pt x="503" y="138"/>
                  <a:pt x="503" y="138"/>
                  <a:pt x="503" y="138"/>
                </a:cubicBezTo>
                <a:cubicBezTo>
                  <a:pt x="506" y="130"/>
                  <a:pt x="506" y="130"/>
                  <a:pt x="506" y="130"/>
                </a:cubicBezTo>
                <a:close/>
                <a:moveTo>
                  <a:pt x="419" y="133"/>
                </a:moveTo>
                <a:cubicBezTo>
                  <a:pt x="417" y="132"/>
                  <a:pt x="414" y="132"/>
                  <a:pt x="411" y="131"/>
                </a:cubicBezTo>
                <a:cubicBezTo>
                  <a:pt x="411" y="133"/>
                  <a:pt x="411" y="135"/>
                  <a:pt x="411" y="137"/>
                </a:cubicBezTo>
                <a:cubicBezTo>
                  <a:pt x="410" y="146"/>
                  <a:pt x="410" y="146"/>
                  <a:pt x="410" y="146"/>
                </a:cubicBezTo>
                <a:cubicBezTo>
                  <a:pt x="410" y="147"/>
                  <a:pt x="409" y="149"/>
                  <a:pt x="408" y="152"/>
                </a:cubicBezTo>
                <a:cubicBezTo>
                  <a:pt x="414" y="153"/>
                  <a:pt x="414" y="153"/>
                  <a:pt x="414" y="153"/>
                </a:cubicBezTo>
                <a:cubicBezTo>
                  <a:pt x="414" y="151"/>
                  <a:pt x="414" y="150"/>
                  <a:pt x="414" y="149"/>
                </a:cubicBezTo>
                <a:cubicBezTo>
                  <a:pt x="431" y="151"/>
                  <a:pt x="431" y="151"/>
                  <a:pt x="431" y="151"/>
                </a:cubicBezTo>
                <a:cubicBezTo>
                  <a:pt x="431" y="152"/>
                  <a:pt x="431" y="153"/>
                  <a:pt x="430" y="155"/>
                </a:cubicBezTo>
                <a:cubicBezTo>
                  <a:pt x="436" y="155"/>
                  <a:pt x="436" y="155"/>
                  <a:pt x="436" y="155"/>
                </a:cubicBezTo>
                <a:cubicBezTo>
                  <a:pt x="436" y="153"/>
                  <a:pt x="436" y="151"/>
                  <a:pt x="437" y="149"/>
                </a:cubicBezTo>
                <a:cubicBezTo>
                  <a:pt x="438" y="141"/>
                  <a:pt x="438" y="141"/>
                  <a:pt x="438" y="141"/>
                </a:cubicBezTo>
                <a:cubicBezTo>
                  <a:pt x="438" y="139"/>
                  <a:pt x="438" y="137"/>
                  <a:pt x="439" y="134"/>
                </a:cubicBezTo>
                <a:cubicBezTo>
                  <a:pt x="436" y="134"/>
                  <a:pt x="433" y="134"/>
                  <a:pt x="432" y="134"/>
                </a:cubicBezTo>
                <a:cubicBezTo>
                  <a:pt x="419" y="133"/>
                  <a:pt x="419" y="133"/>
                  <a:pt x="419" y="133"/>
                </a:cubicBezTo>
                <a:close/>
                <a:moveTo>
                  <a:pt x="416" y="136"/>
                </a:moveTo>
                <a:cubicBezTo>
                  <a:pt x="433" y="138"/>
                  <a:pt x="433" y="138"/>
                  <a:pt x="433" y="138"/>
                </a:cubicBezTo>
                <a:cubicBezTo>
                  <a:pt x="432" y="147"/>
                  <a:pt x="432" y="147"/>
                  <a:pt x="432" y="147"/>
                </a:cubicBezTo>
                <a:cubicBezTo>
                  <a:pt x="415" y="145"/>
                  <a:pt x="415" y="145"/>
                  <a:pt x="415" y="145"/>
                </a:cubicBezTo>
                <a:cubicBezTo>
                  <a:pt x="416" y="136"/>
                  <a:pt x="416" y="136"/>
                  <a:pt x="416" y="136"/>
                </a:cubicBezTo>
                <a:close/>
                <a:moveTo>
                  <a:pt x="397" y="114"/>
                </a:moveTo>
                <a:cubicBezTo>
                  <a:pt x="404" y="115"/>
                  <a:pt x="404" y="115"/>
                  <a:pt x="404" y="115"/>
                </a:cubicBezTo>
                <a:cubicBezTo>
                  <a:pt x="402" y="123"/>
                  <a:pt x="401" y="131"/>
                  <a:pt x="399" y="140"/>
                </a:cubicBezTo>
                <a:cubicBezTo>
                  <a:pt x="406" y="134"/>
                  <a:pt x="406" y="134"/>
                  <a:pt x="406" y="134"/>
                </a:cubicBezTo>
                <a:cubicBezTo>
                  <a:pt x="407" y="135"/>
                  <a:pt x="407" y="137"/>
                  <a:pt x="408" y="139"/>
                </a:cubicBezTo>
                <a:cubicBezTo>
                  <a:pt x="408" y="139"/>
                  <a:pt x="407" y="139"/>
                  <a:pt x="406" y="140"/>
                </a:cubicBezTo>
                <a:cubicBezTo>
                  <a:pt x="400" y="145"/>
                  <a:pt x="396" y="147"/>
                  <a:pt x="395" y="148"/>
                </a:cubicBezTo>
                <a:cubicBezTo>
                  <a:pt x="392" y="144"/>
                  <a:pt x="392" y="144"/>
                  <a:pt x="392" y="144"/>
                </a:cubicBezTo>
                <a:cubicBezTo>
                  <a:pt x="392" y="144"/>
                  <a:pt x="392" y="143"/>
                  <a:pt x="393" y="143"/>
                </a:cubicBezTo>
                <a:cubicBezTo>
                  <a:pt x="394" y="142"/>
                  <a:pt x="394" y="141"/>
                  <a:pt x="394" y="141"/>
                </a:cubicBezTo>
                <a:cubicBezTo>
                  <a:pt x="395" y="138"/>
                  <a:pt x="396" y="134"/>
                  <a:pt x="397" y="129"/>
                </a:cubicBezTo>
                <a:cubicBezTo>
                  <a:pt x="397" y="124"/>
                  <a:pt x="398" y="121"/>
                  <a:pt x="398" y="118"/>
                </a:cubicBezTo>
                <a:cubicBezTo>
                  <a:pt x="397" y="118"/>
                  <a:pt x="397" y="118"/>
                  <a:pt x="397" y="118"/>
                </a:cubicBezTo>
                <a:cubicBezTo>
                  <a:pt x="395" y="118"/>
                  <a:pt x="393" y="118"/>
                  <a:pt x="391" y="118"/>
                </a:cubicBezTo>
                <a:cubicBezTo>
                  <a:pt x="391" y="113"/>
                  <a:pt x="391" y="113"/>
                  <a:pt x="391" y="113"/>
                </a:cubicBezTo>
                <a:cubicBezTo>
                  <a:pt x="393" y="113"/>
                  <a:pt x="395" y="114"/>
                  <a:pt x="397" y="114"/>
                </a:cubicBezTo>
                <a:close/>
                <a:moveTo>
                  <a:pt x="434" y="118"/>
                </a:moveTo>
                <a:cubicBezTo>
                  <a:pt x="432" y="125"/>
                  <a:pt x="432" y="125"/>
                  <a:pt x="432" y="125"/>
                </a:cubicBezTo>
                <a:cubicBezTo>
                  <a:pt x="422" y="124"/>
                  <a:pt x="422" y="124"/>
                  <a:pt x="422" y="124"/>
                </a:cubicBezTo>
                <a:cubicBezTo>
                  <a:pt x="424" y="117"/>
                  <a:pt x="424" y="117"/>
                  <a:pt x="424" y="117"/>
                </a:cubicBezTo>
                <a:cubicBezTo>
                  <a:pt x="434" y="118"/>
                  <a:pt x="434" y="118"/>
                  <a:pt x="434" y="118"/>
                </a:cubicBezTo>
                <a:close/>
                <a:moveTo>
                  <a:pt x="446" y="104"/>
                </a:moveTo>
                <a:cubicBezTo>
                  <a:pt x="445" y="109"/>
                  <a:pt x="445" y="109"/>
                  <a:pt x="445" y="109"/>
                </a:cubicBezTo>
                <a:cubicBezTo>
                  <a:pt x="444" y="109"/>
                  <a:pt x="440" y="108"/>
                  <a:pt x="435" y="108"/>
                </a:cubicBezTo>
                <a:cubicBezTo>
                  <a:pt x="428" y="107"/>
                  <a:pt x="428" y="107"/>
                  <a:pt x="428" y="107"/>
                </a:cubicBezTo>
                <a:cubicBezTo>
                  <a:pt x="426" y="113"/>
                  <a:pt x="426" y="113"/>
                  <a:pt x="426" y="113"/>
                </a:cubicBezTo>
                <a:cubicBezTo>
                  <a:pt x="434" y="114"/>
                  <a:pt x="434" y="114"/>
                  <a:pt x="434" y="114"/>
                </a:cubicBezTo>
                <a:cubicBezTo>
                  <a:pt x="437" y="114"/>
                  <a:pt x="439" y="114"/>
                  <a:pt x="440" y="114"/>
                </a:cubicBezTo>
                <a:cubicBezTo>
                  <a:pt x="440" y="114"/>
                  <a:pt x="440" y="115"/>
                  <a:pt x="440" y="115"/>
                </a:cubicBezTo>
                <a:cubicBezTo>
                  <a:pt x="440" y="117"/>
                  <a:pt x="439" y="119"/>
                  <a:pt x="438" y="121"/>
                </a:cubicBezTo>
                <a:cubicBezTo>
                  <a:pt x="437" y="126"/>
                  <a:pt x="437" y="126"/>
                  <a:pt x="437" y="126"/>
                </a:cubicBezTo>
                <a:cubicBezTo>
                  <a:pt x="438" y="126"/>
                  <a:pt x="438" y="126"/>
                  <a:pt x="438" y="126"/>
                </a:cubicBezTo>
                <a:cubicBezTo>
                  <a:pt x="440" y="126"/>
                  <a:pt x="442" y="126"/>
                  <a:pt x="446" y="127"/>
                </a:cubicBezTo>
                <a:cubicBezTo>
                  <a:pt x="445" y="131"/>
                  <a:pt x="445" y="131"/>
                  <a:pt x="445" y="131"/>
                </a:cubicBezTo>
                <a:cubicBezTo>
                  <a:pt x="443" y="131"/>
                  <a:pt x="441" y="130"/>
                  <a:pt x="438" y="130"/>
                </a:cubicBezTo>
                <a:cubicBezTo>
                  <a:pt x="414" y="127"/>
                  <a:pt x="414" y="127"/>
                  <a:pt x="414" y="127"/>
                </a:cubicBezTo>
                <a:cubicBezTo>
                  <a:pt x="411" y="127"/>
                  <a:pt x="408" y="126"/>
                  <a:pt x="406" y="127"/>
                </a:cubicBezTo>
                <a:cubicBezTo>
                  <a:pt x="406" y="121"/>
                  <a:pt x="406" y="121"/>
                  <a:pt x="406" y="121"/>
                </a:cubicBezTo>
                <a:cubicBezTo>
                  <a:pt x="409" y="122"/>
                  <a:pt x="411" y="123"/>
                  <a:pt x="414" y="123"/>
                </a:cubicBezTo>
                <a:cubicBezTo>
                  <a:pt x="417" y="123"/>
                  <a:pt x="417" y="123"/>
                  <a:pt x="417" y="123"/>
                </a:cubicBezTo>
                <a:cubicBezTo>
                  <a:pt x="420" y="116"/>
                  <a:pt x="420" y="116"/>
                  <a:pt x="420" y="116"/>
                </a:cubicBezTo>
                <a:cubicBezTo>
                  <a:pt x="418" y="116"/>
                  <a:pt x="418" y="116"/>
                  <a:pt x="418" y="116"/>
                </a:cubicBezTo>
                <a:cubicBezTo>
                  <a:pt x="416" y="116"/>
                  <a:pt x="413" y="116"/>
                  <a:pt x="412" y="116"/>
                </a:cubicBezTo>
                <a:cubicBezTo>
                  <a:pt x="412" y="111"/>
                  <a:pt x="412" y="111"/>
                  <a:pt x="412" y="111"/>
                </a:cubicBezTo>
                <a:cubicBezTo>
                  <a:pt x="415" y="112"/>
                  <a:pt x="418" y="112"/>
                  <a:pt x="421" y="112"/>
                </a:cubicBezTo>
                <a:cubicBezTo>
                  <a:pt x="424" y="106"/>
                  <a:pt x="424" y="106"/>
                  <a:pt x="424" y="106"/>
                </a:cubicBezTo>
                <a:cubicBezTo>
                  <a:pt x="421" y="106"/>
                  <a:pt x="421" y="106"/>
                  <a:pt x="421" y="106"/>
                </a:cubicBezTo>
                <a:cubicBezTo>
                  <a:pt x="420" y="106"/>
                  <a:pt x="418" y="106"/>
                  <a:pt x="416" y="106"/>
                </a:cubicBezTo>
                <a:cubicBezTo>
                  <a:pt x="414" y="105"/>
                  <a:pt x="412" y="105"/>
                  <a:pt x="411" y="105"/>
                </a:cubicBezTo>
                <a:cubicBezTo>
                  <a:pt x="412" y="100"/>
                  <a:pt x="412" y="100"/>
                  <a:pt x="412" y="100"/>
                </a:cubicBezTo>
                <a:cubicBezTo>
                  <a:pt x="415" y="101"/>
                  <a:pt x="418" y="101"/>
                  <a:pt x="422" y="102"/>
                </a:cubicBezTo>
                <a:cubicBezTo>
                  <a:pt x="436" y="103"/>
                  <a:pt x="436" y="103"/>
                  <a:pt x="436" y="103"/>
                </a:cubicBezTo>
                <a:cubicBezTo>
                  <a:pt x="437" y="104"/>
                  <a:pt x="439" y="104"/>
                  <a:pt x="441" y="104"/>
                </a:cubicBezTo>
                <a:cubicBezTo>
                  <a:pt x="443" y="104"/>
                  <a:pt x="445" y="104"/>
                  <a:pt x="446" y="104"/>
                </a:cubicBezTo>
                <a:close/>
                <a:moveTo>
                  <a:pt x="407" y="108"/>
                </a:moveTo>
                <a:cubicBezTo>
                  <a:pt x="401" y="110"/>
                  <a:pt x="401" y="110"/>
                  <a:pt x="401" y="110"/>
                </a:cubicBezTo>
                <a:cubicBezTo>
                  <a:pt x="400" y="106"/>
                  <a:pt x="398" y="102"/>
                  <a:pt x="397" y="100"/>
                </a:cubicBezTo>
                <a:cubicBezTo>
                  <a:pt x="402" y="98"/>
                  <a:pt x="402" y="98"/>
                  <a:pt x="402" y="98"/>
                </a:cubicBezTo>
                <a:cubicBezTo>
                  <a:pt x="404" y="101"/>
                  <a:pt x="405" y="105"/>
                  <a:pt x="407" y="108"/>
                </a:cubicBezTo>
                <a:close/>
                <a:moveTo>
                  <a:pt x="319" y="90"/>
                </a:moveTo>
                <a:cubicBezTo>
                  <a:pt x="356" y="89"/>
                  <a:pt x="356" y="89"/>
                  <a:pt x="356" y="89"/>
                </a:cubicBezTo>
                <a:cubicBezTo>
                  <a:pt x="358" y="89"/>
                  <a:pt x="360" y="89"/>
                  <a:pt x="363" y="89"/>
                </a:cubicBezTo>
                <a:cubicBezTo>
                  <a:pt x="362" y="91"/>
                  <a:pt x="362" y="93"/>
                  <a:pt x="362" y="95"/>
                </a:cubicBezTo>
                <a:cubicBezTo>
                  <a:pt x="362" y="138"/>
                  <a:pt x="362" y="138"/>
                  <a:pt x="362" y="138"/>
                </a:cubicBezTo>
                <a:cubicBezTo>
                  <a:pt x="362" y="140"/>
                  <a:pt x="363" y="141"/>
                  <a:pt x="363" y="142"/>
                </a:cubicBezTo>
                <a:cubicBezTo>
                  <a:pt x="357" y="142"/>
                  <a:pt x="357" y="142"/>
                  <a:pt x="357" y="142"/>
                </a:cubicBezTo>
                <a:cubicBezTo>
                  <a:pt x="357" y="141"/>
                  <a:pt x="357" y="140"/>
                  <a:pt x="357" y="138"/>
                </a:cubicBezTo>
                <a:cubicBezTo>
                  <a:pt x="319" y="138"/>
                  <a:pt x="319" y="138"/>
                  <a:pt x="319" y="138"/>
                </a:cubicBezTo>
                <a:cubicBezTo>
                  <a:pt x="319" y="140"/>
                  <a:pt x="319" y="141"/>
                  <a:pt x="319" y="142"/>
                </a:cubicBezTo>
                <a:cubicBezTo>
                  <a:pt x="313" y="142"/>
                  <a:pt x="313" y="142"/>
                  <a:pt x="313" y="142"/>
                </a:cubicBezTo>
                <a:cubicBezTo>
                  <a:pt x="313" y="141"/>
                  <a:pt x="314" y="140"/>
                  <a:pt x="314" y="138"/>
                </a:cubicBezTo>
                <a:cubicBezTo>
                  <a:pt x="313" y="95"/>
                  <a:pt x="313" y="95"/>
                  <a:pt x="313" y="95"/>
                </a:cubicBezTo>
                <a:cubicBezTo>
                  <a:pt x="313" y="93"/>
                  <a:pt x="313" y="92"/>
                  <a:pt x="313" y="89"/>
                </a:cubicBezTo>
                <a:cubicBezTo>
                  <a:pt x="315" y="89"/>
                  <a:pt x="317" y="90"/>
                  <a:pt x="319" y="90"/>
                </a:cubicBezTo>
                <a:close/>
                <a:moveTo>
                  <a:pt x="351" y="121"/>
                </a:moveTo>
                <a:cubicBezTo>
                  <a:pt x="346" y="123"/>
                  <a:pt x="346" y="123"/>
                  <a:pt x="346" y="123"/>
                </a:cubicBezTo>
                <a:cubicBezTo>
                  <a:pt x="345" y="121"/>
                  <a:pt x="344" y="119"/>
                  <a:pt x="342" y="118"/>
                </a:cubicBezTo>
                <a:cubicBezTo>
                  <a:pt x="347" y="115"/>
                  <a:pt x="347" y="115"/>
                  <a:pt x="347" y="115"/>
                </a:cubicBezTo>
                <a:cubicBezTo>
                  <a:pt x="347" y="116"/>
                  <a:pt x="349" y="117"/>
                  <a:pt x="350" y="120"/>
                </a:cubicBezTo>
                <a:cubicBezTo>
                  <a:pt x="351" y="120"/>
                  <a:pt x="351" y="121"/>
                  <a:pt x="351" y="121"/>
                </a:cubicBezTo>
                <a:close/>
                <a:moveTo>
                  <a:pt x="333" y="99"/>
                </a:moveTo>
                <a:cubicBezTo>
                  <a:pt x="343" y="99"/>
                  <a:pt x="343" y="99"/>
                  <a:pt x="343" y="99"/>
                </a:cubicBezTo>
                <a:cubicBezTo>
                  <a:pt x="348" y="99"/>
                  <a:pt x="351" y="99"/>
                  <a:pt x="353" y="99"/>
                </a:cubicBezTo>
                <a:cubicBezTo>
                  <a:pt x="353" y="104"/>
                  <a:pt x="353" y="104"/>
                  <a:pt x="353" y="104"/>
                </a:cubicBezTo>
                <a:cubicBezTo>
                  <a:pt x="352" y="104"/>
                  <a:pt x="348" y="104"/>
                  <a:pt x="343" y="104"/>
                </a:cubicBezTo>
                <a:cubicBezTo>
                  <a:pt x="340" y="104"/>
                  <a:pt x="340" y="104"/>
                  <a:pt x="340" y="104"/>
                </a:cubicBezTo>
                <a:cubicBezTo>
                  <a:pt x="340" y="110"/>
                  <a:pt x="340" y="110"/>
                  <a:pt x="340" y="110"/>
                </a:cubicBezTo>
                <a:cubicBezTo>
                  <a:pt x="343" y="110"/>
                  <a:pt x="343" y="110"/>
                  <a:pt x="343" y="110"/>
                </a:cubicBezTo>
                <a:cubicBezTo>
                  <a:pt x="346" y="110"/>
                  <a:pt x="349" y="110"/>
                  <a:pt x="352" y="110"/>
                </a:cubicBezTo>
                <a:cubicBezTo>
                  <a:pt x="352" y="115"/>
                  <a:pt x="352" y="115"/>
                  <a:pt x="352" y="115"/>
                </a:cubicBezTo>
                <a:cubicBezTo>
                  <a:pt x="350" y="115"/>
                  <a:pt x="348" y="115"/>
                  <a:pt x="344" y="115"/>
                </a:cubicBezTo>
                <a:cubicBezTo>
                  <a:pt x="340" y="115"/>
                  <a:pt x="340" y="115"/>
                  <a:pt x="340" y="115"/>
                </a:cubicBezTo>
                <a:cubicBezTo>
                  <a:pt x="340" y="124"/>
                  <a:pt x="340" y="124"/>
                  <a:pt x="340" y="124"/>
                </a:cubicBezTo>
                <a:cubicBezTo>
                  <a:pt x="345" y="124"/>
                  <a:pt x="345" y="124"/>
                  <a:pt x="345" y="124"/>
                </a:cubicBezTo>
                <a:cubicBezTo>
                  <a:pt x="349" y="124"/>
                  <a:pt x="353" y="124"/>
                  <a:pt x="354" y="124"/>
                </a:cubicBezTo>
                <a:cubicBezTo>
                  <a:pt x="354" y="129"/>
                  <a:pt x="354" y="129"/>
                  <a:pt x="354" y="129"/>
                </a:cubicBezTo>
                <a:cubicBezTo>
                  <a:pt x="349" y="129"/>
                  <a:pt x="346" y="129"/>
                  <a:pt x="345" y="129"/>
                </a:cubicBezTo>
                <a:cubicBezTo>
                  <a:pt x="332" y="129"/>
                  <a:pt x="332" y="129"/>
                  <a:pt x="332" y="129"/>
                </a:cubicBezTo>
                <a:cubicBezTo>
                  <a:pt x="328" y="129"/>
                  <a:pt x="324" y="129"/>
                  <a:pt x="322" y="129"/>
                </a:cubicBezTo>
                <a:cubicBezTo>
                  <a:pt x="322" y="124"/>
                  <a:pt x="322" y="124"/>
                  <a:pt x="322" y="124"/>
                </a:cubicBezTo>
                <a:cubicBezTo>
                  <a:pt x="325" y="124"/>
                  <a:pt x="328" y="124"/>
                  <a:pt x="332" y="124"/>
                </a:cubicBezTo>
                <a:cubicBezTo>
                  <a:pt x="335" y="124"/>
                  <a:pt x="335" y="124"/>
                  <a:pt x="335" y="124"/>
                </a:cubicBezTo>
                <a:cubicBezTo>
                  <a:pt x="335" y="115"/>
                  <a:pt x="335" y="115"/>
                  <a:pt x="335" y="115"/>
                </a:cubicBezTo>
                <a:cubicBezTo>
                  <a:pt x="333" y="115"/>
                  <a:pt x="333" y="115"/>
                  <a:pt x="333" y="115"/>
                </a:cubicBezTo>
                <a:cubicBezTo>
                  <a:pt x="333" y="115"/>
                  <a:pt x="332" y="115"/>
                  <a:pt x="330" y="115"/>
                </a:cubicBezTo>
                <a:cubicBezTo>
                  <a:pt x="327" y="115"/>
                  <a:pt x="325" y="115"/>
                  <a:pt x="325" y="115"/>
                </a:cubicBezTo>
                <a:cubicBezTo>
                  <a:pt x="325" y="110"/>
                  <a:pt x="325" y="110"/>
                  <a:pt x="325" y="110"/>
                </a:cubicBezTo>
                <a:cubicBezTo>
                  <a:pt x="326" y="110"/>
                  <a:pt x="329" y="110"/>
                  <a:pt x="333" y="110"/>
                </a:cubicBezTo>
                <a:cubicBezTo>
                  <a:pt x="335" y="110"/>
                  <a:pt x="335" y="110"/>
                  <a:pt x="335" y="110"/>
                </a:cubicBezTo>
                <a:cubicBezTo>
                  <a:pt x="335" y="104"/>
                  <a:pt x="335" y="104"/>
                  <a:pt x="335" y="104"/>
                </a:cubicBezTo>
                <a:cubicBezTo>
                  <a:pt x="333" y="104"/>
                  <a:pt x="333" y="104"/>
                  <a:pt x="333" y="104"/>
                </a:cubicBezTo>
                <a:cubicBezTo>
                  <a:pt x="329" y="104"/>
                  <a:pt x="325" y="104"/>
                  <a:pt x="323" y="104"/>
                </a:cubicBezTo>
                <a:cubicBezTo>
                  <a:pt x="323" y="99"/>
                  <a:pt x="323" y="99"/>
                  <a:pt x="323" y="99"/>
                </a:cubicBezTo>
                <a:cubicBezTo>
                  <a:pt x="324" y="99"/>
                  <a:pt x="326" y="99"/>
                  <a:pt x="329" y="99"/>
                </a:cubicBezTo>
                <a:cubicBezTo>
                  <a:pt x="331" y="99"/>
                  <a:pt x="332" y="99"/>
                  <a:pt x="333" y="99"/>
                </a:cubicBezTo>
                <a:close/>
                <a:moveTo>
                  <a:pt x="357" y="94"/>
                </a:moveTo>
                <a:cubicBezTo>
                  <a:pt x="357" y="134"/>
                  <a:pt x="357" y="134"/>
                  <a:pt x="357" y="134"/>
                </a:cubicBezTo>
                <a:cubicBezTo>
                  <a:pt x="319" y="134"/>
                  <a:pt x="319" y="134"/>
                  <a:pt x="319" y="134"/>
                </a:cubicBezTo>
                <a:cubicBezTo>
                  <a:pt x="319" y="94"/>
                  <a:pt x="319" y="94"/>
                  <a:pt x="319" y="94"/>
                </a:cubicBezTo>
                <a:cubicBezTo>
                  <a:pt x="357" y="94"/>
                  <a:pt x="357" y="94"/>
                  <a:pt x="357" y="94"/>
                </a:cubicBezTo>
                <a:close/>
                <a:moveTo>
                  <a:pt x="240" y="111"/>
                </a:moveTo>
                <a:cubicBezTo>
                  <a:pt x="240" y="110"/>
                  <a:pt x="241" y="108"/>
                  <a:pt x="241" y="106"/>
                </a:cubicBezTo>
                <a:cubicBezTo>
                  <a:pt x="241" y="105"/>
                  <a:pt x="242" y="104"/>
                  <a:pt x="243" y="103"/>
                </a:cubicBezTo>
                <a:cubicBezTo>
                  <a:pt x="243" y="102"/>
                  <a:pt x="243" y="101"/>
                  <a:pt x="243" y="101"/>
                </a:cubicBezTo>
                <a:cubicBezTo>
                  <a:pt x="243" y="101"/>
                  <a:pt x="241" y="100"/>
                  <a:pt x="237" y="100"/>
                </a:cubicBezTo>
                <a:cubicBezTo>
                  <a:pt x="236" y="100"/>
                  <a:pt x="236" y="100"/>
                  <a:pt x="236" y="100"/>
                </a:cubicBezTo>
                <a:cubicBezTo>
                  <a:pt x="235" y="113"/>
                  <a:pt x="232" y="123"/>
                  <a:pt x="227" y="129"/>
                </a:cubicBezTo>
                <a:cubicBezTo>
                  <a:pt x="229" y="130"/>
                  <a:pt x="231" y="130"/>
                  <a:pt x="233" y="131"/>
                </a:cubicBezTo>
                <a:cubicBezTo>
                  <a:pt x="234" y="129"/>
                  <a:pt x="236" y="124"/>
                  <a:pt x="239" y="116"/>
                </a:cubicBezTo>
                <a:cubicBezTo>
                  <a:pt x="249" y="114"/>
                  <a:pt x="249" y="114"/>
                  <a:pt x="249" y="114"/>
                </a:cubicBezTo>
                <a:cubicBezTo>
                  <a:pt x="249" y="122"/>
                  <a:pt x="248" y="127"/>
                  <a:pt x="248" y="129"/>
                </a:cubicBezTo>
                <a:cubicBezTo>
                  <a:pt x="241" y="123"/>
                  <a:pt x="241" y="123"/>
                  <a:pt x="241" y="123"/>
                </a:cubicBezTo>
                <a:cubicBezTo>
                  <a:pt x="237" y="127"/>
                  <a:pt x="237" y="127"/>
                  <a:pt x="237" y="127"/>
                </a:cubicBezTo>
                <a:cubicBezTo>
                  <a:pt x="240" y="129"/>
                  <a:pt x="243" y="132"/>
                  <a:pt x="246" y="134"/>
                </a:cubicBezTo>
                <a:cubicBezTo>
                  <a:pt x="242" y="140"/>
                  <a:pt x="237" y="145"/>
                  <a:pt x="230" y="149"/>
                </a:cubicBezTo>
                <a:cubicBezTo>
                  <a:pt x="233" y="150"/>
                  <a:pt x="235" y="151"/>
                  <a:pt x="236" y="152"/>
                </a:cubicBezTo>
                <a:cubicBezTo>
                  <a:pt x="249" y="143"/>
                  <a:pt x="255" y="130"/>
                  <a:pt x="253" y="114"/>
                </a:cubicBezTo>
                <a:cubicBezTo>
                  <a:pt x="253" y="112"/>
                  <a:pt x="253" y="110"/>
                  <a:pt x="253" y="109"/>
                </a:cubicBezTo>
                <a:cubicBezTo>
                  <a:pt x="252" y="109"/>
                  <a:pt x="250" y="110"/>
                  <a:pt x="248" y="110"/>
                </a:cubicBezTo>
                <a:cubicBezTo>
                  <a:pt x="240" y="111"/>
                  <a:pt x="240" y="111"/>
                  <a:pt x="240" y="111"/>
                </a:cubicBezTo>
                <a:close/>
                <a:moveTo>
                  <a:pt x="263" y="102"/>
                </a:moveTo>
                <a:cubicBezTo>
                  <a:pt x="262" y="100"/>
                  <a:pt x="262" y="99"/>
                  <a:pt x="263" y="98"/>
                </a:cubicBezTo>
                <a:cubicBezTo>
                  <a:pt x="263" y="97"/>
                  <a:pt x="263" y="97"/>
                  <a:pt x="263" y="97"/>
                </a:cubicBezTo>
                <a:cubicBezTo>
                  <a:pt x="263" y="96"/>
                  <a:pt x="260" y="96"/>
                  <a:pt x="256" y="97"/>
                </a:cubicBezTo>
                <a:cubicBezTo>
                  <a:pt x="256" y="97"/>
                  <a:pt x="256" y="97"/>
                  <a:pt x="256" y="97"/>
                </a:cubicBezTo>
                <a:cubicBezTo>
                  <a:pt x="257" y="99"/>
                  <a:pt x="257" y="100"/>
                  <a:pt x="257" y="102"/>
                </a:cubicBezTo>
                <a:cubicBezTo>
                  <a:pt x="263" y="141"/>
                  <a:pt x="263" y="141"/>
                  <a:pt x="263" y="141"/>
                </a:cubicBezTo>
                <a:cubicBezTo>
                  <a:pt x="263" y="146"/>
                  <a:pt x="264" y="149"/>
                  <a:pt x="264" y="151"/>
                </a:cubicBezTo>
                <a:cubicBezTo>
                  <a:pt x="270" y="151"/>
                  <a:pt x="270" y="151"/>
                  <a:pt x="270" y="151"/>
                </a:cubicBezTo>
                <a:cubicBezTo>
                  <a:pt x="269" y="149"/>
                  <a:pt x="269" y="146"/>
                  <a:pt x="268" y="140"/>
                </a:cubicBezTo>
                <a:cubicBezTo>
                  <a:pt x="263" y="102"/>
                  <a:pt x="263" y="102"/>
                  <a:pt x="263" y="102"/>
                </a:cubicBezTo>
                <a:close/>
                <a:moveTo>
                  <a:pt x="285" y="125"/>
                </a:moveTo>
                <a:cubicBezTo>
                  <a:pt x="280" y="130"/>
                  <a:pt x="280" y="130"/>
                  <a:pt x="280" y="130"/>
                </a:cubicBezTo>
                <a:cubicBezTo>
                  <a:pt x="276" y="123"/>
                  <a:pt x="271" y="117"/>
                  <a:pt x="265" y="112"/>
                </a:cubicBezTo>
                <a:cubicBezTo>
                  <a:pt x="270" y="109"/>
                  <a:pt x="270" y="109"/>
                  <a:pt x="270" y="109"/>
                </a:cubicBezTo>
                <a:cubicBezTo>
                  <a:pt x="273" y="112"/>
                  <a:pt x="278" y="118"/>
                  <a:pt x="285" y="125"/>
                </a:cubicBezTo>
                <a:close/>
                <a:moveTo>
                  <a:pt x="205" y="158"/>
                </a:moveTo>
                <a:cubicBezTo>
                  <a:pt x="205" y="158"/>
                  <a:pt x="205" y="158"/>
                  <a:pt x="204" y="158"/>
                </a:cubicBezTo>
                <a:cubicBezTo>
                  <a:pt x="198" y="155"/>
                  <a:pt x="193" y="154"/>
                  <a:pt x="189" y="153"/>
                </a:cubicBezTo>
                <a:cubicBezTo>
                  <a:pt x="186" y="157"/>
                  <a:pt x="186" y="157"/>
                  <a:pt x="186" y="157"/>
                </a:cubicBezTo>
                <a:cubicBezTo>
                  <a:pt x="193" y="159"/>
                  <a:pt x="198" y="161"/>
                  <a:pt x="201" y="163"/>
                </a:cubicBezTo>
                <a:cubicBezTo>
                  <a:pt x="205" y="158"/>
                  <a:pt x="205" y="158"/>
                  <a:pt x="205" y="158"/>
                </a:cubicBezTo>
                <a:close/>
                <a:moveTo>
                  <a:pt x="159" y="176"/>
                </a:moveTo>
                <a:cubicBezTo>
                  <a:pt x="161" y="174"/>
                  <a:pt x="164" y="169"/>
                  <a:pt x="168" y="164"/>
                </a:cubicBezTo>
                <a:cubicBezTo>
                  <a:pt x="168" y="163"/>
                  <a:pt x="169" y="162"/>
                  <a:pt x="169" y="162"/>
                </a:cubicBezTo>
                <a:cubicBezTo>
                  <a:pt x="170" y="161"/>
                  <a:pt x="170" y="161"/>
                  <a:pt x="170" y="161"/>
                </a:cubicBezTo>
                <a:cubicBezTo>
                  <a:pt x="170" y="161"/>
                  <a:pt x="169" y="161"/>
                  <a:pt x="167" y="160"/>
                </a:cubicBezTo>
                <a:cubicBezTo>
                  <a:pt x="166" y="160"/>
                  <a:pt x="165" y="160"/>
                  <a:pt x="164" y="160"/>
                </a:cubicBezTo>
                <a:cubicBezTo>
                  <a:pt x="162" y="166"/>
                  <a:pt x="158" y="171"/>
                  <a:pt x="154" y="175"/>
                </a:cubicBezTo>
                <a:cubicBezTo>
                  <a:pt x="159" y="176"/>
                  <a:pt x="159" y="176"/>
                  <a:pt x="159" y="176"/>
                </a:cubicBezTo>
                <a:close/>
                <a:moveTo>
                  <a:pt x="186" y="137"/>
                </a:moveTo>
                <a:cubicBezTo>
                  <a:pt x="159" y="145"/>
                  <a:pt x="159" y="145"/>
                  <a:pt x="159" y="145"/>
                </a:cubicBezTo>
                <a:cubicBezTo>
                  <a:pt x="162" y="152"/>
                  <a:pt x="162" y="152"/>
                  <a:pt x="162" y="152"/>
                </a:cubicBezTo>
                <a:cubicBezTo>
                  <a:pt x="188" y="145"/>
                  <a:pt x="188" y="145"/>
                  <a:pt x="188" y="145"/>
                </a:cubicBezTo>
                <a:cubicBezTo>
                  <a:pt x="186" y="137"/>
                  <a:pt x="186" y="137"/>
                  <a:pt x="186" y="137"/>
                </a:cubicBezTo>
                <a:close/>
                <a:moveTo>
                  <a:pt x="191" y="136"/>
                </a:moveTo>
                <a:cubicBezTo>
                  <a:pt x="190" y="135"/>
                  <a:pt x="190" y="133"/>
                  <a:pt x="190" y="132"/>
                </a:cubicBezTo>
                <a:cubicBezTo>
                  <a:pt x="190" y="131"/>
                  <a:pt x="190" y="131"/>
                  <a:pt x="189" y="131"/>
                </a:cubicBezTo>
                <a:cubicBezTo>
                  <a:pt x="189" y="131"/>
                  <a:pt x="188" y="132"/>
                  <a:pt x="184" y="133"/>
                </a:cubicBezTo>
                <a:cubicBezTo>
                  <a:pt x="159" y="140"/>
                  <a:pt x="159" y="140"/>
                  <a:pt x="159" y="140"/>
                </a:cubicBezTo>
                <a:cubicBezTo>
                  <a:pt x="155" y="141"/>
                  <a:pt x="153" y="142"/>
                  <a:pt x="153" y="142"/>
                </a:cubicBezTo>
                <a:cubicBezTo>
                  <a:pt x="153" y="142"/>
                  <a:pt x="153" y="142"/>
                  <a:pt x="153" y="142"/>
                </a:cubicBezTo>
                <a:cubicBezTo>
                  <a:pt x="154" y="144"/>
                  <a:pt x="154" y="145"/>
                  <a:pt x="155" y="147"/>
                </a:cubicBezTo>
                <a:cubicBezTo>
                  <a:pt x="157" y="153"/>
                  <a:pt x="157" y="153"/>
                  <a:pt x="157" y="153"/>
                </a:cubicBezTo>
                <a:cubicBezTo>
                  <a:pt x="157" y="155"/>
                  <a:pt x="157" y="157"/>
                  <a:pt x="158" y="158"/>
                </a:cubicBezTo>
                <a:cubicBezTo>
                  <a:pt x="158" y="158"/>
                  <a:pt x="158" y="158"/>
                  <a:pt x="159" y="158"/>
                </a:cubicBezTo>
                <a:cubicBezTo>
                  <a:pt x="160" y="157"/>
                  <a:pt x="162" y="157"/>
                  <a:pt x="164" y="156"/>
                </a:cubicBezTo>
                <a:cubicBezTo>
                  <a:pt x="174" y="153"/>
                  <a:pt x="174" y="153"/>
                  <a:pt x="174" y="153"/>
                </a:cubicBezTo>
                <a:cubicBezTo>
                  <a:pt x="178" y="166"/>
                  <a:pt x="178" y="166"/>
                  <a:pt x="178" y="166"/>
                </a:cubicBezTo>
                <a:cubicBezTo>
                  <a:pt x="179" y="168"/>
                  <a:pt x="177" y="169"/>
                  <a:pt x="172" y="170"/>
                </a:cubicBezTo>
                <a:cubicBezTo>
                  <a:pt x="174" y="172"/>
                  <a:pt x="175" y="173"/>
                  <a:pt x="176" y="175"/>
                </a:cubicBezTo>
                <a:cubicBezTo>
                  <a:pt x="182" y="173"/>
                  <a:pt x="184" y="170"/>
                  <a:pt x="183" y="167"/>
                </a:cubicBezTo>
                <a:cubicBezTo>
                  <a:pt x="179" y="152"/>
                  <a:pt x="179" y="152"/>
                  <a:pt x="179" y="152"/>
                </a:cubicBezTo>
                <a:cubicBezTo>
                  <a:pt x="188" y="149"/>
                  <a:pt x="188" y="149"/>
                  <a:pt x="188" y="149"/>
                </a:cubicBezTo>
                <a:cubicBezTo>
                  <a:pt x="190" y="148"/>
                  <a:pt x="192" y="148"/>
                  <a:pt x="194" y="148"/>
                </a:cubicBezTo>
                <a:cubicBezTo>
                  <a:pt x="194" y="148"/>
                  <a:pt x="194" y="148"/>
                  <a:pt x="194" y="148"/>
                </a:cubicBezTo>
                <a:cubicBezTo>
                  <a:pt x="194" y="148"/>
                  <a:pt x="194" y="146"/>
                  <a:pt x="192" y="142"/>
                </a:cubicBezTo>
                <a:cubicBezTo>
                  <a:pt x="191" y="136"/>
                  <a:pt x="191" y="136"/>
                  <a:pt x="191" y="136"/>
                </a:cubicBezTo>
                <a:close/>
                <a:moveTo>
                  <a:pt x="172" y="126"/>
                </a:moveTo>
                <a:cubicBezTo>
                  <a:pt x="187" y="122"/>
                  <a:pt x="187" y="122"/>
                  <a:pt x="187" y="122"/>
                </a:cubicBezTo>
                <a:cubicBezTo>
                  <a:pt x="189" y="121"/>
                  <a:pt x="191" y="120"/>
                  <a:pt x="195" y="119"/>
                </a:cubicBezTo>
                <a:cubicBezTo>
                  <a:pt x="196" y="124"/>
                  <a:pt x="196" y="124"/>
                  <a:pt x="196" y="124"/>
                </a:cubicBezTo>
                <a:cubicBezTo>
                  <a:pt x="192" y="125"/>
                  <a:pt x="190" y="126"/>
                  <a:pt x="188" y="126"/>
                </a:cubicBezTo>
                <a:cubicBezTo>
                  <a:pt x="151" y="137"/>
                  <a:pt x="151" y="137"/>
                  <a:pt x="151" y="137"/>
                </a:cubicBezTo>
                <a:cubicBezTo>
                  <a:pt x="149" y="138"/>
                  <a:pt x="147" y="138"/>
                  <a:pt x="143" y="140"/>
                </a:cubicBezTo>
                <a:cubicBezTo>
                  <a:pt x="142" y="135"/>
                  <a:pt x="142" y="135"/>
                  <a:pt x="142" y="135"/>
                </a:cubicBezTo>
                <a:cubicBezTo>
                  <a:pt x="143" y="135"/>
                  <a:pt x="145" y="134"/>
                  <a:pt x="149" y="133"/>
                </a:cubicBezTo>
                <a:cubicBezTo>
                  <a:pt x="166" y="128"/>
                  <a:pt x="166" y="128"/>
                  <a:pt x="166" y="128"/>
                </a:cubicBezTo>
                <a:cubicBezTo>
                  <a:pt x="166" y="128"/>
                  <a:pt x="166" y="127"/>
                  <a:pt x="165" y="127"/>
                </a:cubicBezTo>
                <a:cubicBezTo>
                  <a:pt x="163" y="124"/>
                  <a:pt x="162" y="122"/>
                  <a:pt x="162" y="122"/>
                </a:cubicBezTo>
                <a:cubicBezTo>
                  <a:pt x="168" y="120"/>
                  <a:pt x="168" y="120"/>
                  <a:pt x="168" y="120"/>
                </a:cubicBezTo>
                <a:cubicBezTo>
                  <a:pt x="169" y="121"/>
                  <a:pt x="170" y="123"/>
                  <a:pt x="172" y="126"/>
                </a:cubicBezTo>
                <a:close/>
                <a:moveTo>
                  <a:pt x="84" y="156"/>
                </a:moveTo>
                <a:cubicBezTo>
                  <a:pt x="98" y="193"/>
                  <a:pt x="98" y="193"/>
                  <a:pt x="98" y="193"/>
                </a:cubicBezTo>
                <a:cubicBezTo>
                  <a:pt x="99" y="197"/>
                  <a:pt x="100" y="199"/>
                  <a:pt x="101" y="200"/>
                </a:cubicBezTo>
                <a:cubicBezTo>
                  <a:pt x="96" y="202"/>
                  <a:pt x="96" y="202"/>
                  <a:pt x="96" y="202"/>
                </a:cubicBezTo>
                <a:cubicBezTo>
                  <a:pt x="96" y="202"/>
                  <a:pt x="96" y="201"/>
                  <a:pt x="95" y="200"/>
                </a:cubicBezTo>
                <a:cubicBezTo>
                  <a:pt x="95" y="199"/>
                  <a:pt x="94" y="198"/>
                  <a:pt x="93" y="195"/>
                </a:cubicBezTo>
                <a:cubicBezTo>
                  <a:pt x="93" y="194"/>
                  <a:pt x="93" y="194"/>
                  <a:pt x="93" y="194"/>
                </a:cubicBezTo>
                <a:cubicBezTo>
                  <a:pt x="91" y="195"/>
                  <a:pt x="89" y="197"/>
                  <a:pt x="87" y="200"/>
                </a:cubicBezTo>
                <a:cubicBezTo>
                  <a:pt x="84" y="202"/>
                  <a:pt x="81" y="203"/>
                  <a:pt x="80" y="205"/>
                </a:cubicBezTo>
                <a:cubicBezTo>
                  <a:pt x="76" y="200"/>
                  <a:pt x="76" y="200"/>
                  <a:pt x="76" y="200"/>
                </a:cubicBezTo>
                <a:cubicBezTo>
                  <a:pt x="80" y="198"/>
                  <a:pt x="85" y="195"/>
                  <a:pt x="91" y="190"/>
                </a:cubicBezTo>
                <a:cubicBezTo>
                  <a:pt x="85" y="173"/>
                  <a:pt x="85" y="173"/>
                  <a:pt x="85" y="173"/>
                </a:cubicBezTo>
                <a:cubicBezTo>
                  <a:pt x="78" y="176"/>
                  <a:pt x="78" y="176"/>
                  <a:pt x="78" y="176"/>
                </a:cubicBezTo>
                <a:cubicBezTo>
                  <a:pt x="73" y="178"/>
                  <a:pt x="71" y="178"/>
                  <a:pt x="71" y="179"/>
                </a:cubicBezTo>
                <a:cubicBezTo>
                  <a:pt x="70" y="174"/>
                  <a:pt x="70" y="174"/>
                  <a:pt x="70" y="174"/>
                </a:cubicBezTo>
                <a:cubicBezTo>
                  <a:pt x="71" y="173"/>
                  <a:pt x="73" y="172"/>
                  <a:pt x="76" y="171"/>
                </a:cubicBezTo>
                <a:cubicBezTo>
                  <a:pt x="84" y="169"/>
                  <a:pt x="84" y="169"/>
                  <a:pt x="84" y="169"/>
                </a:cubicBezTo>
                <a:cubicBezTo>
                  <a:pt x="80" y="158"/>
                  <a:pt x="80" y="158"/>
                  <a:pt x="80" y="158"/>
                </a:cubicBezTo>
                <a:cubicBezTo>
                  <a:pt x="79" y="156"/>
                  <a:pt x="78" y="154"/>
                  <a:pt x="78" y="153"/>
                </a:cubicBezTo>
                <a:cubicBezTo>
                  <a:pt x="77" y="153"/>
                  <a:pt x="77" y="153"/>
                  <a:pt x="77" y="153"/>
                </a:cubicBezTo>
                <a:cubicBezTo>
                  <a:pt x="80" y="152"/>
                  <a:pt x="81" y="151"/>
                  <a:pt x="82" y="151"/>
                </a:cubicBezTo>
                <a:cubicBezTo>
                  <a:pt x="83" y="151"/>
                  <a:pt x="84" y="151"/>
                  <a:pt x="84" y="151"/>
                </a:cubicBezTo>
                <a:cubicBezTo>
                  <a:pt x="84" y="151"/>
                  <a:pt x="84" y="151"/>
                  <a:pt x="84" y="152"/>
                </a:cubicBezTo>
                <a:cubicBezTo>
                  <a:pt x="84" y="153"/>
                  <a:pt x="84" y="155"/>
                  <a:pt x="84" y="156"/>
                </a:cubicBezTo>
                <a:close/>
                <a:moveTo>
                  <a:pt x="97" y="150"/>
                </a:moveTo>
                <a:cubicBezTo>
                  <a:pt x="96" y="149"/>
                  <a:pt x="96" y="148"/>
                  <a:pt x="97" y="147"/>
                </a:cubicBezTo>
                <a:cubicBezTo>
                  <a:pt x="97" y="146"/>
                  <a:pt x="97" y="146"/>
                  <a:pt x="97" y="146"/>
                </a:cubicBezTo>
                <a:cubicBezTo>
                  <a:pt x="97" y="146"/>
                  <a:pt x="94" y="146"/>
                  <a:pt x="90" y="148"/>
                </a:cubicBezTo>
                <a:cubicBezTo>
                  <a:pt x="91" y="150"/>
                  <a:pt x="92" y="151"/>
                  <a:pt x="92" y="152"/>
                </a:cubicBezTo>
                <a:cubicBezTo>
                  <a:pt x="106" y="188"/>
                  <a:pt x="106" y="188"/>
                  <a:pt x="106" y="188"/>
                </a:cubicBezTo>
                <a:cubicBezTo>
                  <a:pt x="107" y="192"/>
                  <a:pt x="108" y="194"/>
                  <a:pt x="110" y="195"/>
                </a:cubicBezTo>
                <a:cubicBezTo>
                  <a:pt x="111" y="195"/>
                  <a:pt x="114" y="195"/>
                  <a:pt x="117" y="194"/>
                </a:cubicBezTo>
                <a:cubicBezTo>
                  <a:pt x="123" y="192"/>
                  <a:pt x="123" y="192"/>
                  <a:pt x="123" y="192"/>
                </a:cubicBezTo>
                <a:cubicBezTo>
                  <a:pt x="126" y="191"/>
                  <a:pt x="127" y="190"/>
                  <a:pt x="128" y="188"/>
                </a:cubicBezTo>
                <a:cubicBezTo>
                  <a:pt x="129" y="186"/>
                  <a:pt x="129" y="183"/>
                  <a:pt x="129" y="180"/>
                </a:cubicBezTo>
                <a:cubicBezTo>
                  <a:pt x="126" y="180"/>
                  <a:pt x="124" y="179"/>
                  <a:pt x="122" y="178"/>
                </a:cubicBezTo>
                <a:cubicBezTo>
                  <a:pt x="123" y="184"/>
                  <a:pt x="122" y="187"/>
                  <a:pt x="120" y="188"/>
                </a:cubicBezTo>
                <a:cubicBezTo>
                  <a:pt x="117" y="189"/>
                  <a:pt x="117" y="189"/>
                  <a:pt x="117" y="189"/>
                </a:cubicBezTo>
                <a:cubicBezTo>
                  <a:pt x="115" y="190"/>
                  <a:pt x="113" y="190"/>
                  <a:pt x="113" y="190"/>
                </a:cubicBezTo>
                <a:cubicBezTo>
                  <a:pt x="112" y="190"/>
                  <a:pt x="111" y="189"/>
                  <a:pt x="110" y="187"/>
                </a:cubicBezTo>
                <a:cubicBezTo>
                  <a:pt x="105" y="171"/>
                  <a:pt x="105" y="171"/>
                  <a:pt x="105" y="171"/>
                </a:cubicBezTo>
                <a:cubicBezTo>
                  <a:pt x="108" y="168"/>
                  <a:pt x="112" y="164"/>
                  <a:pt x="115" y="160"/>
                </a:cubicBezTo>
                <a:cubicBezTo>
                  <a:pt x="116" y="159"/>
                  <a:pt x="116" y="159"/>
                  <a:pt x="117" y="158"/>
                </a:cubicBezTo>
                <a:cubicBezTo>
                  <a:pt x="118" y="157"/>
                  <a:pt x="118" y="157"/>
                  <a:pt x="118" y="157"/>
                </a:cubicBezTo>
                <a:cubicBezTo>
                  <a:pt x="117" y="156"/>
                  <a:pt x="115" y="154"/>
                  <a:pt x="112" y="153"/>
                </a:cubicBezTo>
                <a:cubicBezTo>
                  <a:pt x="110" y="158"/>
                  <a:pt x="107" y="162"/>
                  <a:pt x="103" y="167"/>
                </a:cubicBezTo>
                <a:cubicBezTo>
                  <a:pt x="97" y="150"/>
                  <a:pt x="97" y="150"/>
                  <a:pt x="97" y="150"/>
                </a:cubicBezTo>
                <a:close/>
                <a:moveTo>
                  <a:pt x="82" y="289"/>
                </a:moveTo>
                <a:cubicBezTo>
                  <a:pt x="82" y="299"/>
                  <a:pt x="82" y="299"/>
                  <a:pt x="82" y="299"/>
                </a:cubicBezTo>
                <a:cubicBezTo>
                  <a:pt x="82" y="305"/>
                  <a:pt x="81" y="308"/>
                  <a:pt x="77" y="308"/>
                </a:cubicBezTo>
                <a:cubicBezTo>
                  <a:pt x="73" y="308"/>
                  <a:pt x="71" y="305"/>
                  <a:pt x="71" y="299"/>
                </a:cubicBezTo>
                <a:cubicBezTo>
                  <a:pt x="71" y="289"/>
                  <a:pt x="71" y="289"/>
                  <a:pt x="71" y="289"/>
                </a:cubicBezTo>
                <a:cubicBezTo>
                  <a:pt x="82" y="289"/>
                  <a:pt x="82" y="289"/>
                  <a:pt x="82" y="289"/>
                </a:cubicBezTo>
                <a:close/>
                <a:moveTo>
                  <a:pt x="50" y="283"/>
                </a:moveTo>
                <a:cubicBezTo>
                  <a:pt x="86" y="283"/>
                  <a:pt x="86" y="283"/>
                  <a:pt x="86" y="283"/>
                </a:cubicBezTo>
                <a:cubicBezTo>
                  <a:pt x="86" y="302"/>
                  <a:pt x="86" y="302"/>
                  <a:pt x="86" y="302"/>
                </a:cubicBezTo>
                <a:cubicBezTo>
                  <a:pt x="86" y="309"/>
                  <a:pt x="83" y="313"/>
                  <a:pt x="77" y="314"/>
                </a:cubicBezTo>
                <a:cubicBezTo>
                  <a:pt x="74" y="314"/>
                  <a:pt x="71" y="312"/>
                  <a:pt x="70" y="308"/>
                </a:cubicBezTo>
                <a:cubicBezTo>
                  <a:pt x="68" y="313"/>
                  <a:pt x="65" y="316"/>
                  <a:pt x="61" y="316"/>
                </a:cubicBezTo>
                <a:cubicBezTo>
                  <a:pt x="58" y="316"/>
                  <a:pt x="56" y="315"/>
                  <a:pt x="54" y="313"/>
                </a:cubicBezTo>
                <a:cubicBezTo>
                  <a:pt x="51" y="310"/>
                  <a:pt x="50" y="306"/>
                  <a:pt x="50" y="301"/>
                </a:cubicBezTo>
                <a:cubicBezTo>
                  <a:pt x="50" y="283"/>
                  <a:pt x="50" y="283"/>
                  <a:pt x="50" y="283"/>
                </a:cubicBezTo>
                <a:close/>
                <a:moveTo>
                  <a:pt x="67" y="289"/>
                </a:moveTo>
                <a:cubicBezTo>
                  <a:pt x="67" y="300"/>
                  <a:pt x="67" y="300"/>
                  <a:pt x="67" y="300"/>
                </a:cubicBezTo>
                <a:cubicBezTo>
                  <a:pt x="67" y="307"/>
                  <a:pt x="65" y="310"/>
                  <a:pt x="61" y="310"/>
                </a:cubicBezTo>
                <a:cubicBezTo>
                  <a:pt x="56" y="310"/>
                  <a:pt x="54" y="307"/>
                  <a:pt x="54" y="301"/>
                </a:cubicBezTo>
                <a:cubicBezTo>
                  <a:pt x="54" y="289"/>
                  <a:pt x="54" y="289"/>
                  <a:pt x="54" y="289"/>
                </a:cubicBezTo>
                <a:cubicBezTo>
                  <a:pt x="67" y="289"/>
                  <a:pt x="67" y="289"/>
                  <a:pt x="67" y="289"/>
                </a:cubicBezTo>
                <a:close/>
                <a:moveTo>
                  <a:pt x="54" y="358"/>
                </a:moveTo>
                <a:cubicBezTo>
                  <a:pt x="50" y="358"/>
                  <a:pt x="50" y="358"/>
                  <a:pt x="50" y="358"/>
                </a:cubicBezTo>
                <a:cubicBezTo>
                  <a:pt x="50" y="327"/>
                  <a:pt x="50" y="327"/>
                  <a:pt x="50" y="327"/>
                </a:cubicBezTo>
                <a:cubicBezTo>
                  <a:pt x="86" y="327"/>
                  <a:pt x="86" y="327"/>
                  <a:pt x="86" y="327"/>
                </a:cubicBezTo>
                <a:cubicBezTo>
                  <a:pt x="86" y="358"/>
                  <a:pt x="86" y="358"/>
                  <a:pt x="86" y="358"/>
                </a:cubicBezTo>
                <a:cubicBezTo>
                  <a:pt x="82" y="358"/>
                  <a:pt x="82" y="358"/>
                  <a:pt x="82" y="358"/>
                </a:cubicBezTo>
                <a:cubicBezTo>
                  <a:pt x="82" y="333"/>
                  <a:pt x="82" y="333"/>
                  <a:pt x="82" y="333"/>
                </a:cubicBezTo>
                <a:cubicBezTo>
                  <a:pt x="71" y="333"/>
                  <a:pt x="71" y="333"/>
                  <a:pt x="71" y="333"/>
                </a:cubicBezTo>
                <a:cubicBezTo>
                  <a:pt x="71" y="356"/>
                  <a:pt x="71" y="356"/>
                  <a:pt x="71" y="356"/>
                </a:cubicBezTo>
                <a:cubicBezTo>
                  <a:pt x="66" y="356"/>
                  <a:pt x="66" y="356"/>
                  <a:pt x="66" y="356"/>
                </a:cubicBezTo>
                <a:cubicBezTo>
                  <a:pt x="66" y="333"/>
                  <a:pt x="66" y="333"/>
                  <a:pt x="66" y="333"/>
                </a:cubicBezTo>
                <a:cubicBezTo>
                  <a:pt x="54" y="333"/>
                  <a:pt x="54" y="333"/>
                  <a:pt x="54" y="333"/>
                </a:cubicBezTo>
                <a:cubicBezTo>
                  <a:pt x="54" y="358"/>
                  <a:pt x="54" y="358"/>
                  <a:pt x="54" y="358"/>
                </a:cubicBezTo>
                <a:close/>
                <a:moveTo>
                  <a:pt x="86" y="376"/>
                </a:moveTo>
                <a:cubicBezTo>
                  <a:pt x="50" y="376"/>
                  <a:pt x="50" y="376"/>
                  <a:pt x="50" y="376"/>
                </a:cubicBezTo>
                <a:cubicBezTo>
                  <a:pt x="50" y="370"/>
                  <a:pt x="50" y="370"/>
                  <a:pt x="50" y="370"/>
                </a:cubicBezTo>
                <a:cubicBezTo>
                  <a:pt x="86" y="370"/>
                  <a:pt x="86" y="370"/>
                  <a:pt x="86" y="370"/>
                </a:cubicBezTo>
                <a:cubicBezTo>
                  <a:pt x="86" y="376"/>
                  <a:pt x="86" y="376"/>
                  <a:pt x="86" y="376"/>
                </a:cubicBezTo>
                <a:close/>
                <a:moveTo>
                  <a:pt x="62" y="386"/>
                </a:moveTo>
                <a:cubicBezTo>
                  <a:pt x="62" y="391"/>
                  <a:pt x="62" y="391"/>
                  <a:pt x="62" y="391"/>
                </a:cubicBezTo>
                <a:cubicBezTo>
                  <a:pt x="59" y="391"/>
                  <a:pt x="59" y="391"/>
                  <a:pt x="59" y="391"/>
                </a:cubicBezTo>
                <a:cubicBezTo>
                  <a:pt x="55" y="391"/>
                  <a:pt x="53" y="393"/>
                  <a:pt x="53" y="398"/>
                </a:cubicBezTo>
                <a:cubicBezTo>
                  <a:pt x="53" y="402"/>
                  <a:pt x="55" y="404"/>
                  <a:pt x="59" y="404"/>
                </a:cubicBezTo>
                <a:cubicBezTo>
                  <a:pt x="86" y="404"/>
                  <a:pt x="86" y="404"/>
                  <a:pt x="86" y="404"/>
                </a:cubicBezTo>
                <a:cubicBezTo>
                  <a:pt x="86" y="410"/>
                  <a:pt x="86" y="410"/>
                  <a:pt x="86" y="410"/>
                </a:cubicBezTo>
                <a:cubicBezTo>
                  <a:pt x="60" y="410"/>
                  <a:pt x="60" y="410"/>
                  <a:pt x="60" y="410"/>
                </a:cubicBezTo>
                <a:cubicBezTo>
                  <a:pt x="56" y="410"/>
                  <a:pt x="53" y="409"/>
                  <a:pt x="52" y="407"/>
                </a:cubicBezTo>
                <a:cubicBezTo>
                  <a:pt x="50" y="405"/>
                  <a:pt x="49" y="402"/>
                  <a:pt x="49" y="398"/>
                </a:cubicBezTo>
                <a:cubicBezTo>
                  <a:pt x="49" y="390"/>
                  <a:pt x="52" y="386"/>
                  <a:pt x="58" y="386"/>
                </a:cubicBezTo>
                <a:cubicBezTo>
                  <a:pt x="62" y="386"/>
                  <a:pt x="62" y="386"/>
                  <a:pt x="62" y="386"/>
                </a:cubicBezTo>
                <a:close/>
                <a:moveTo>
                  <a:pt x="86" y="429"/>
                </a:moveTo>
                <a:cubicBezTo>
                  <a:pt x="50" y="429"/>
                  <a:pt x="50" y="429"/>
                  <a:pt x="50" y="429"/>
                </a:cubicBezTo>
                <a:cubicBezTo>
                  <a:pt x="50" y="424"/>
                  <a:pt x="50" y="424"/>
                  <a:pt x="50" y="424"/>
                </a:cubicBezTo>
                <a:cubicBezTo>
                  <a:pt x="86" y="424"/>
                  <a:pt x="86" y="424"/>
                  <a:pt x="86" y="424"/>
                </a:cubicBezTo>
                <a:cubicBezTo>
                  <a:pt x="86" y="429"/>
                  <a:pt x="86" y="429"/>
                  <a:pt x="86" y="429"/>
                </a:cubicBezTo>
                <a:close/>
                <a:moveTo>
                  <a:pt x="57" y="471"/>
                </a:moveTo>
                <a:cubicBezTo>
                  <a:pt x="86" y="471"/>
                  <a:pt x="86" y="471"/>
                  <a:pt x="86" y="471"/>
                </a:cubicBezTo>
                <a:cubicBezTo>
                  <a:pt x="86" y="476"/>
                  <a:pt x="86" y="476"/>
                  <a:pt x="86" y="476"/>
                </a:cubicBezTo>
                <a:cubicBezTo>
                  <a:pt x="50" y="476"/>
                  <a:pt x="50" y="476"/>
                  <a:pt x="50" y="476"/>
                </a:cubicBezTo>
                <a:cubicBezTo>
                  <a:pt x="50" y="470"/>
                  <a:pt x="50" y="470"/>
                  <a:pt x="50" y="470"/>
                </a:cubicBezTo>
                <a:cubicBezTo>
                  <a:pt x="79" y="449"/>
                  <a:pt x="79" y="449"/>
                  <a:pt x="79" y="449"/>
                </a:cubicBezTo>
                <a:cubicBezTo>
                  <a:pt x="79" y="448"/>
                  <a:pt x="79" y="448"/>
                  <a:pt x="79" y="448"/>
                </a:cubicBezTo>
                <a:cubicBezTo>
                  <a:pt x="50" y="448"/>
                  <a:pt x="50" y="448"/>
                  <a:pt x="50" y="448"/>
                </a:cubicBezTo>
                <a:cubicBezTo>
                  <a:pt x="50" y="443"/>
                  <a:pt x="50" y="443"/>
                  <a:pt x="50" y="443"/>
                </a:cubicBezTo>
                <a:cubicBezTo>
                  <a:pt x="86" y="443"/>
                  <a:pt x="86" y="443"/>
                  <a:pt x="86" y="443"/>
                </a:cubicBezTo>
                <a:cubicBezTo>
                  <a:pt x="86" y="450"/>
                  <a:pt x="86" y="450"/>
                  <a:pt x="86" y="450"/>
                </a:cubicBezTo>
                <a:cubicBezTo>
                  <a:pt x="57" y="471"/>
                  <a:pt x="57" y="471"/>
                  <a:pt x="57" y="471"/>
                </a:cubicBezTo>
                <a:cubicBezTo>
                  <a:pt x="57" y="471"/>
                  <a:pt x="57" y="471"/>
                  <a:pt x="57" y="471"/>
                </a:cubicBezTo>
                <a:close/>
                <a:moveTo>
                  <a:pt x="65" y="508"/>
                </a:moveTo>
                <a:cubicBezTo>
                  <a:pt x="69" y="508"/>
                  <a:pt x="69" y="508"/>
                  <a:pt x="69" y="508"/>
                </a:cubicBezTo>
                <a:cubicBezTo>
                  <a:pt x="69" y="526"/>
                  <a:pt x="69" y="526"/>
                  <a:pt x="69" y="526"/>
                </a:cubicBezTo>
                <a:cubicBezTo>
                  <a:pt x="65" y="526"/>
                  <a:pt x="65" y="526"/>
                  <a:pt x="65" y="526"/>
                </a:cubicBezTo>
                <a:cubicBezTo>
                  <a:pt x="61" y="526"/>
                  <a:pt x="57" y="524"/>
                  <a:pt x="54" y="521"/>
                </a:cubicBezTo>
                <a:cubicBezTo>
                  <a:pt x="51" y="518"/>
                  <a:pt x="49" y="513"/>
                  <a:pt x="49" y="507"/>
                </a:cubicBezTo>
                <a:cubicBezTo>
                  <a:pt x="49" y="502"/>
                  <a:pt x="50" y="497"/>
                  <a:pt x="53" y="494"/>
                </a:cubicBezTo>
                <a:cubicBezTo>
                  <a:pt x="57" y="490"/>
                  <a:pt x="62" y="487"/>
                  <a:pt x="68" y="487"/>
                </a:cubicBezTo>
                <a:cubicBezTo>
                  <a:pt x="81" y="489"/>
                  <a:pt x="87" y="495"/>
                  <a:pt x="87" y="508"/>
                </a:cubicBezTo>
                <a:cubicBezTo>
                  <a:pt x="87" y="518"/>
                  <a:pt x="83" y="524"/>
                  <a:pt x="75" y="526"/>
                </a:cubicBezTo>
                <a:cubicBezTo>
                  <a:pt x="75" y="520"/>
                  <a:pt x="75" y="520"/>
                  <a:pt x="75" y="520"/>
                </a:cubicBezTo>
                <a:cubicBezTo>
                  <a:pt x="81" y="518"/>
                  <a:pt x="83" y="514"/>
                  <a:pt x="83" y="507"/>
                </a:cubicBezTo>
                <a:cubicBezTo>
                  <a:pt x="83" y="499"/>
                  <a:pt x="78" y="494"/>
                  <a:pt x="68" y="493"/>
                </a:cubicBezTo>
                <a:cubicBezTo>
                  <a:pt x="58" y="493"/>
                  <a:pt x="53" y="498"/>
                  <a:pt x="53" y="508"/>
                </a:cubicBezTo>
                <a:cubicBezTo>
                  <a:pt x="53" y="511"/>
                  <a:pt x="54" y="514"/>
                  <a:pt x="55" y="516"/>
                </a:cubicBezTo>
                <a:cubicBezTo>
                  <a:pt x="57" y="519"/>
                  <a:pt x="61" y="521"/>
                  <a:pt x="65" y="521"/>
                </a:cubicBezTo>
                <a:cubicBezTo>
                  <a:pt x="65" y="508"/>
                  <a:pt x="65" y="508"/>
                  <a:pt x="65" y="508"/>
                </a:cubicBezTo>
                <a:close/>
                <a:moveTo>
                  <a:pt x="83" y="588"/>
                </a:moveTo>
                <a:cubicBezTo>
                  <a:pt x="67" y="593"/>
                  <a:pt x="67" y="593"/>
                  <a:pt x="67" y="593"/>
                </a:cubicBezTo>
                <a:cubicBezTo>
                  <a:pt x="65" y="587"/>
                  <a:pt x="65" y="587"/>
                  <a:pt x="65" y="587"/>
                </a:cubicBezTo>
                <a:cubicBezTo>
                  <a:pt x="100" y="576"/>
                  <a:pt x="100" y="576"/>
                  <a:pt x="100" y="576"/>
                </a:cubicBezTo>
                <a:cubicBezTo>
                  <a:pt x="110" y="603"/>
                  <a:pt x="110" y="603"/>
                  <a:pt x="110" y="603"/>
                </a:cubicBezTo>
                <a:cubicBezTo>
                  <a:pt x="106" y="605"/>
                  <a:pt x="106" y="605"/>
                  <a:pt x="106" y="605"/>
                </a:cubicBezTo>
                <a:cubicBezTo>
                  <a:pt x="98" y="582"/>
                  <a:pt x="98" y="582"/>
                  <a:pt x="98" y="582"/>
                </a:cubicBezTo>
                <a:cubicBezTo>
                  <a:pt x="87" y="586"/>
                  <a:pt x="87" y="586"/>
                  <a:pt x="87" y="586"/>
                </a:cubicBezTo>
                <a:cubicBezTo>
                  <a:pt x="94" y="606"/>
                  <a:pt x="94" y="606"/>
                  <a:pt x="94" y="606"/>
                </a:cubicBezTo>
                <a:cubicBezTo>
                  <a:pt x="90" y="607"/>
                  <a:pt x="90" y="607"/>
                  <a:pt x="90" y="607"/>
                </a:cubicBezTo>
                <a:cubicBezTo>
                  <a:pt x="83" y="588"/>
                  <a:pt x="83" y="588"/>
                  <a:pt x="83" y="588"/>
                </a:cubicBezTo>
                <a:close/>
                <a:moveTo>
                  <a:pt x="112" y="649"/>
                </a:moveTo>
                <a:cubicBezTo>
                  <a:pt x="121" y="644"/>
                  <a:pt x="123" y="637"/>
                  <a:pt x="120" y="629"/>
                </a:cubicBezTo>
                <a:cubicBezTo>
                  <a:pt x="116" y="620"/>
                  <a:pt x="109" y="618"/>
                  <a:pt x="100" y="622"/>
                </a:cubicBezTo>
                <a:cubicBezTo>
                  <a:pt x="91" y="626"/>
                  <a:pt x="89" y="633"/>
                  <a:pt x="93" y="642"/>
                </a:cubicBezTo>
                <a:cubicBezTo>
                  <a:pt x="97" y="650"/>
                  <a:pt x="104" y="652"/>
                  <a:pt x="112" y="649"/>
                </a:cubicBezTo>
                <a:close/>
                <a:moveTo>
                  <a:pt x="115" y="654"/>
                </a:moveTo>
                <a:cubicBezTo>
                  <a:pt x="120" y="651"/>
                  <a:pt x="123" y="648"/>
                  <a:pt x="125" y="643"/>
                </a:cubicBezTo>
                <a:cubicBezTo>
                  <a:pt x="127" y="638"/>
                  <a:pt x="126" y="633"/>
                  <a:pt x="124" y="627"/>
                </a:cubicBezTo>
                <a:cubicBezTo>
                  <a:pt x="121" y="622"/>
                  <a:pt x="118" y="618"/>
                  <a:pt x="114" y="616"/>
                </a:cubicBezTo>
                <a:cubicBezTo>
                  <a:pt x="109" y="614"/>
                  <a:pt x="103" y="614"/>
                  <a:pt x="97" y="616"/>
                </a:cubicBezTo>
                <a:cubicBezTo>
                  <a:pt x="93" y="619"/>
                  <a:pt x="89" y="622"/>
                  <a:pt x="87" y="626"/>
                </a:cubicBezTo>
                <a:cubicBezTo>
                  <a:pt x="86" y="631"/>
                  <a:pt x="86" y="637"/>
                  <a:pt x="89" y="643"/>
                </a:cubicBezTo>
                <a:cubicBezTo>
                  <a:pt x="92" y="649"/>
                  <a:pt x="96" y="653"/>
                  <a:pt x="100" y="655"/>
                </a:cubicBezTo>
                <a:cubicBezTo>
                  <a:pt x="105" y="656"/>
                  <a:pt x="110" y="656"/>
                  <a:pt x="115" y="654"/>
                </a:cubicBezTo>
                <a:close/>
                <a:moveTo>
                  <a:pt x="125" y="669"/>
                </a:moveTo>
                <a:cubicBezTo>
                  <a:pt x="134" y="679"/>
                  <a:pt x="134" y="679"/>
                  <a:pt x="134" y="679"/>
                </a:cubicBezTo>
                <a:cubicBezTo>
                  <a:pt x="128" y="696"/>
                  <a:pt x="128" y="696"/>
                  <a:pt x="128" y="696"/>
                </a:cubicBezTo>
                <a:cubicBezTo>
                  <a:pt x="132" y="702"/>
                  <a:pt x="132" y="702"/>
                  <a:pt x="132" y="702"/>
                </a:cubicBezTo>
                <a:cubicBezTo>
                  <a:pt x="133" y="701"/>
                  <a:pt x="133" y="701"/>
                  <a:pt x="133" y="701"/>
                </a:cubicBezTo>
                <a:cubicBezTo>
                  <a:pt x="139" y="683"/>
                  <a:pt x="139" y="683"/>
                  <a:pt x="139" y="683"/>
                </a:cubicBezTo>
                <a:cubicBezTo>
                  <a:pt x="143" y="686"/>
                  <a:pt x="149" y="685"/>
                  <a:pt x="152" y="683"/>
                </a:cubicBezTo>
                <a:cubicBezTo>
                  <a:pt x="155" y="680"/>
                  <a:pt x="156" y="678"/>
                  <a:pt x="155" y="674"/>
                </a:cubicBezTo>
                <a:cubicBezTo>
                  <a:pt x="154" y="672"/>
                  <a:pt x="153" y="669"/>
                  <a:pt x="150" y="666"/>
                </a:cubicBezTo>
                <a:cubicBezTo>
                  <a:pt x="137" y="651"/>
                  <a:pt x="137" y="651"/>
                  <a:pt x="137" y="651"/>
                </a:cubicBezTo>
                <a:cubicBezTo>
                  <a:pt x="109" y="675"/>
                  <a:pt x="109" y="675"/>
                  <a:pt x="109" y="675"/>
                </a:cubicBezTo>
                <a:cubicBezTo>
                  <a:pt x="113" y="679"/>
                  <a:pt x="113" y="679"/>
                  <a:pt x="113" y="679"/>
                </a:cubicBezTo>
                <a:cubicBezTo>
                  <a:pt x="125" y="669"/>
                  <a:pt x="125" y="669"/>
                  <a:pt x="125" y="669"/>
                </a:cubicBezTo>
                <a:close/>
                <a:moveTo>
                  <a:pt x="138" y="658"/>
                </a:moveTo>
                <a:cubicBezTo>
                  <a:pt x="128" y="666"/>
                  <a:pt x="128" y="666"/>
                  <a:pt x="128" y="666"/>
                </a:cubicBezTo>
                <a:cubicBezTo>
                  <a:pt x="137" y="676"/>
                  <a:pt x="137" y="676"/>
                  <a:pt x="137" y="676"/>
                </a:cubicBezTo>
                <a:cubicBezTo>
                  <a:pt x="141" y="681"/>
                  <a:pt x="144" y="681"/>
                  <a:pt x="148" y="679"/>
                </a:cubicBezTo>
                <a:cubicBezTo>
                  <a:pt x="151" y="676"/>
                  <a:pt x="151" y="673"/>
                  <a:pt x="147" y="669"/>
                </a:cubicBezTo>
                <a:cubicBezTo>
                  <a:pt x="138" y="658"/>
                  <a:pt x="138" y="658"/>
                  <a:pt x="138" y="658"/>
                </a:cubicBezTo>
                <a:close/>
                <a:moveTo>
                  <a:pt x="169" y="729"/>
                </a:moveTo>
                <a:cubicBezTo>
                  <a:pt x="150" y="712"/>
                  <a:pt x="150" y="712"/>
                  <a:pt x="150" y="712"/>
                </a:cubicBezTo>
                <a:cubicBezTo>
                  <a:pt x="158" y="703"/>
                  <a:pt x="158" y="703"/>
                  <a:pt x="158" y="703"/>
                </a:cubicBezTo>
                <a:cubicBezTo>
                  <a:pt x="175" y="718"/>
                  <a:pt x="175" y="718"/>
                  <a:pt x="175" y="718"/>
                </a:cubicBezTo>
                <a:cubicBezTo>
                  <a:pt x="178" y="715"/>
                  <a:pt x="178" y="715"/>
                  <a:pt x="178" y="715"/>
                </a:cubicBezTo>
                <a:cubicBezTo>
                  <a:pt x="161" y="699"/>
                  <a:pt x="161" y="699"/>
                  <a:pt x="161" y="699"/>
                </a:cubicBezTo>
                <a:cubicBezTo>
                  <a:pt x="168" y="691"/>
                  <a:pt x="168" y="691"/>
                  <a:pt x="168" y="691"/>
                </a:cubicBezTo>
                <a:cubicBezTo>
                  <a:pt x="187" y="707"/>
                  <a:pt x="187" y="707"/>
                  <a:pt x="187" y="707"/>
                </a:cubicBezTo>
                <a:cubicBezTo>
                  <a:pt x="190" y="704"/>
                  <a:pt x="190" y="704"/>
                  <a:pt x="190" y="704"/>
                </a:cubicBezTo>
                <a:cubicBezTo>
                  <a:pt x="167" y="684"/>
                  <a:pt x="167" y="684"/>
                  <a:pt x="167" y="684"/>
                </a:cubicBezTo>
                <a:cubicBezTo>
                  <a:pt x="142" y="711"/>
                  <a:pt x="142" y="711"/>
                  <a:pt x="142" y="711"/>
                </a:cubicBezTo>
                <a:cubicBezTo>
                  <a:pt x="166" y="732"/>
                  <a:pt x="166" y="732"/>
                  <a:pt x="166" y="732"/>
                </a:cubicBezTo>
                <a:cubicBezTo>
                  <a:pt x="169" y="729"/>
                  <a:pt x="169" y="729"/>
                  <a:pt x="169" y="729"/>
                </a:cubicBezTo>
                <a:close/>
                <a:moveTo>
                  <a:pt x="201" y="716"/>
                </a:moveTo>
                <a:cubicBezTo>
                  <a:pt x="196" y="712"/>
                  <a:pt x="196" y="712"/>
                  <a:pt x="196" y="712"/>
                </a:cubicBezTo>
                <a:cubicBezTo>
                  <a:pt x="174" y="742"/>
                  <a:pt x="174" y="742"/>
                  <a:pt x="174" y="742"/>
                </a:cubicBezTo>
                <a:cubicBezTo>
                  <a:pt x="179" y="745"/>
                  <a:pt x="179" y="745"/>
                  <a:pt x="179" y="745"/>
                </a:cubicBezTo>
                <a:cubicBezTo>
                  <a:pt x="201" y="716"/>
                  <a:pt x="201" y="716"/>
                  <a:pt x="201" y="716"/>
                </a:cubicBezTo>
                <a:close/>
                <a:moveTo>
                  <a:pt x="218" y="751"/>
                </a:moveTo>
                <a:cubicBezTo>
                  <a:pt x="229" y="757"/>
                  <a:pt x="229" y="757"/>
                  <a:pt x="229" y="757"/>
                </a:cubicBezTo>
                <a:cubicBezTo>
                  <a:pt x="227" y="761"/>
                  <a:pt x="224" y="763"/>
                  <a:pt x="220" y="763"/>
                </a:cubicBezTo>
                <a:cubicBezTo>
                  <a:pt x="217" y="763"/>
                  <a:pt x="214" y="763"/>
                  <a:pt x="212" y="761"/>
                </a:cubicBezTo>
                <a:cubicBezTo>
                  <a:pt x="204" y="756"/>
                  <a:pt x="202" y="749"/>
                  <a:pt x="208" y="740"/>
                </a:cubicBezTo>
                <a:cubicBezTo>
                  <a:pt x="213" y="733"/>
                  <a:pt x="220" y="731"/>
                  <a:pt x="227" y="735"/>
                </a:cubicBezTo>
                <a:cubicBezTo>
                  <a:pt x="233" y="739"/>
                  <a:pt x="235" y="743"/>
                  <a:pt x="234" y="748"/>
                </a:cubicBezTo>
                <a:cubicBezTo>
                  <a:pt x="239" y="751"/>
                  <a:pt x="239" y="751"/>
                  <a:pt x="239" y="751"/>
                </a:cubicBezTo>
                <a:cubicBezTo>
                  <a:pt x="241" y="744"/>
                  <a:pt x="238" y="738"/>
                  <a:pt x="230" y="732"/>
                </a:cubicBezTo>
                <a:cubicBezTo>
                  <a:pt x="219" y="725"/>
                  <a:pt x="210" y="727"/>
                  <a:pt x="203" y="737"/>
                </a:cubicBezTo>
                <a:cubicBezTo>
                  <a:pt x="199" y="742"/>
                  <a:pt x="198" y="748"/>
                  <a:pt x="200" y="754"/>
                </a:cubicBezTo>
                <a:cubicBezTo>
                  <a:pt x="201" y="757"/>
                  <a:pt x="204" y="761"/>
                  <a:pt x="209" y="764"/>
                </a:cubicBezTo>
                <a:cubicBezTo>
                  <a:pt x="214" y="767"/>
                  <a:pt x="219" y="768"/>
                  <a:pt x="224" y="767"/>
                </a:cubicBezTo>
                <a:cubicBezTo>
                  <a:pt x="230" y="765"/>
                  <a:pt x="232" y="762"/>
                  <a:pt x="234" y="760"/>
                </a:cubicBezTo>
                <a:cubicBezTo>
                  <a:pt x="236" y="757"/>
                  <a:pt x="236" y="757"/>
                  <a:pt x="236" y="757"/>
                </a:cubicBezTo>
                <a:cubicBezTo>
                  <a:pt x="220" y="747"/>
                  <a:pt x="220" y="747"/>
                  <a:pt x="220" y="747"/>
                </a:cubicBezTo>
                <a:cubicBezTo>
                  <a:pt x="218" y="751"/>
                  <a:pt x="218" y="751"/>
                  <a:pt x="218" y="751"/>
                </a:cubicBezTo>
                <a:close/>
                <a:moveTo>
                  <a:pt x="268" y="786"/>
                </a:moveTo>
                <a:cubicBezTo>
                  <a:pt x="268" y="786"/>
                  <a:pt x="268" y="786"/>
                  <a:pt x="268" y="786"/>
                </a:cubicBezTo>
                <a:cubicBezTo>
                  <a:pt x="261" y="750"/>
                  <a:pt x="261" y="750"/>
                  <a:pt x="261" y="750"/>
                </a:cubicBezTo>
                <a:cubicBezTo>
                  <a:pt x="255" y="747"/>
                  <a:pt x="255" y="747"/>
                  <a:pt x="255" y="747"/>
                </a:cubicBezTo>
                <a:cubicBezTo>
                  <a:pt x="239" y="780"/>
                  <a:pt x="239" y="780"/>
                  <a:pt x="239" y="780"/>
                </a:cubicBezTo>
                <a:cubicBezTo>
                  <a:pt x="244" y="783"/>
                  <a:pt x="244" y="783"/>
                  <a:pt x="244" y="783"/>
                </a:cubicBezTo>
                <a:cubicBezTo>
                  <a:pt x="257" y="756"/>
                  <a:pt x="257" y="756"/>
                  <a:pt x="257" y="756"/>
                </a:cubicBezTo>
                <a:cubicBezTo>
                  <a:pt x="257" y="756"/>
                  <a:pt x="257" y="756"/>
                  <a:pt x="257" y="756"/>
                </a:cubicBezTo>
                <a:cubicBezTo>
                  <a:pt x="264" y="792"/>
                  <a:pt x="264" y="792"/>
                  <a:pt x="264" y="792"/>
                </a:cubicBezTo>
                <a:cubicBezTo>
                  <a:pt x="270" y="795"/>
                  <a:pt x="270" y="795"/>
                  <a:pt x="270" y="795"/>
                </a:cubicBezTo>
                <a:cubicBezTo>
                  <a:pt x="286" y="761"/>
                  <a:pt x="286" y="761"/>
                  <a:pt x="286" y="761"/>
                </a:cubicBezTo>
                <a:cubicBezTo>
                  <a:pt x="281" y="759"/>
                  <a:pt x="281" y="759"/>
                  <a:pt x="281" y="759"/>
                </a:cubicBezTo>
                <a:cubicBezTo>
                  <a:pt x="268" y="786"/>
                  <a:pt x="268" y="786"/>
                  <a:pt x="268" y="786"/>
                </a:cubicBezTo>
                <a:close/>
                <a:moveTo>
                  <a:pt x="350" y="782"/>
                </a:moveTo>
                <a:cubicBezTo>
                  <a:pt x="345" y="784"/>
                  <a:pt x="345" y="784"/>
                  <a:pt x="345" y="784"/>
                </a:cubicBezTo>
                <a:cubicBezTo>
                  <a:pt x="343" y="780"/>
                  <a:pt x="339" y="779"/>
                  <a:pt x="333" y="781"/>
                </a:cubicBezTo>
                <a:cubicBezTo>
                  <a:pt x="327" y="784"/>
                  <a:pt x="325" y="787"/>
                  <a:pt x="326" y="791"/>
                </a:cubicBezTo>
                <a:cubicBezTo>
                  <a:pt x="327" y="793"/>
                  <a:pt x="330" y="794"/>
                  <a:pt x="333" y="793"/>
                </a:cubicBezTo>
                <a:cubicBezTo>
                  <a:pt x="345" y="791"/>
                  <a:pt x="345" y="791"/>
                  <a:pt x="345" y="791"/>
                </a:cubicBezTo>
                <a:cubicBezTo>
                  <a:pt x="351" y="790"/>
                  <a:pt x="355" y="791"/>
                  <a:pt x="357" y="796"/>
                </a:cubicBezTo>
                <a:cubicBezTo>
                  <a:pt x="359" y="800"/>
                  <a:pt x="359" y="803"/>
                  <a:pt x="356" y="806"/>
                </a:cubicBezTo>
                <a:cubicBezTo>
                  <a:pt x="354" y="809"/>
                  <a:pt x="351" y="811"/>
                  <a:pt x="346" y="813"/>
                </a:cubicBezTo>
                <a:cubicBezTo>
                  <a:pt x="341" y="815"/>
                  <a:pt x="336" y="816"/>
                  <a:pt x="333" y="815"/>
                </a:cubicBezTo>
                <a:cubicBezTo>
                  <a:pt x="330" y="814"/>
                  <a:pt x="327" y="812"/>
                  <a:pt x="326" y="808"/>
                </a:cubicBezTo>
                <a:cubicBezTo>
                  <a:pt x="331" y="806"/>
                  <a:pt x="331" y="806"/>
                  <a:pt x="331" y="806"/>
                </a:cubicBezTo>
                <a:cubicBezTo>
                  <a:pt x="333" y="811"/>
                  <a:pt x="338" y="812"/>
                  <a:pt x="345" y="809"/>
                </a:cubicBezTo>
                <a:cubicBezTo>
                  <a:pt x="352" y="806"/>
                  <a:pt x="354" y="803"/>
                  <a:pt x="353" y="799"/>
                </a:cubicBezTo>
                <a:cubicBezTo>
                  <a:pt x="352" y="797"/>
                  <a:pt x="351" y="796"/>
                  <a:pt x="350" y="796"/>
                </a:cubicBezTo>
                <a:cubicBezTo>
                  <a:pt x="348" y="795"/>
                  <a:pt x="345" y="796"/>
                  <a:pt x="342" y="796"/>
                </a:cubicBezTo>
                <a:cubicBezTo>
                  <a:pt x="333" y="798"/>
                  <a:pt x="333" y="798"/>
                  <a:pt x="333" y="798"/>
                </a:cubicBezTo>
                <a:cubicBezTo>
                  <a:pt x="327" y="799"/>
                  <a:pt x="323" y="798"/>
                  <a:pt x="321" y="794"/>
                </a:cubicBezTo>
                <a:cubicBezTo>
                  <a:pt x="320" y="790"/>
                  <a:pt x="320" y="787"/>
                  <a:pt x="323" y="784"/>
                </a:cubicBezTo>
                <a:cubicBezTo>
                  <a:pt x="324" y="781"/>
                  <a:pt x="327" y="779"/>
                  <a:pt x="331" y="778"/>
                </a:cubicBezTo>
                <a:cubicBezTo>
                  <a:pt x="340" y="774"/>
                  <a:pt x="347" y="775"/>
                  <a:pt x="350" y="782"/>
                </a:cubicBezTo>
                <a:close/>
                <a:moveTo>
                  <a:pt x="353" y="777"/>
                </a:moveTo>
                <a:cubicBezTo>
                  <a:pt x="352" y="773"/>
                  <a:pt x="352" y="773"/>
                  <a:pt x="352" y="773"/>
                </a:cubicBezTo>
                <a:cubicBezTo>
                  <a:pt x="383" y="759"/>
                  <a:pt x="383" y="759"/>
                  <a:pt x="383" y="759"/>
                </a:cubicBezTo>
                <a:cubicBezTo>
                  <a:pt x="384" y="763"/>
                  <a:pt x="384" y="763"/>
                  <a:pt x="384" y="763"/>
                </a:cubicBezTo>
                <a:cubicBezTo>
                  <a:pt x="371" y="769"/>
                  <a:pt x="371" y="769"/>
                  <a:pt x="371" y="769"/>
                </a:cubicBezTo>
                <a:cubicBezTo>
                  <a:pt x="384" y="799"/>
                  <a:pt x="384" y="799"/>
                  <a:pt x="384" y="799"/>
                </a:cubicBezTo>
                <a:cubicBezTo>
                  <a:pt x="379" y="801"/>
                  <a:pt x="379" y="801"/>
                  <a:pt x="379" y="801"/>
                </a:cubicBezTo>
                <a:cubicBezTo>
                  <a:pt x="366" y="771"/>
                  <a:pt x="366" y="771"/>
                  <a:pt x="366" y="771"/>
                </a:cubicBezTo>
                <a:cubicBezTo>
                  <a:pt x="353" y="777"/>
                  <a:pt x="353" y="777"/>
                  <a:pt x="353" y="777"/>
                </a:cubicBezTo>
                <a:close/>
                <a:moveTo>
                  <a:pt x="416" y="747"/>
                </a:moveTo>
                <a:cubicBezTo>
                  <a:pt x="426" y="768"/>
                  <a:pt x="426" y="768"/>
                  <a:pt x="426" y="768"/>
                </a:cubicBezTo>
                <a:cubicBezTo>
                  <a:pt x="428" y="774"/>
                  <a:pt x="426" y="779"/>
                  <a:pt x="419" y="782"/>
                </a:cubicBezTo>
                <a:cubicBezTo>
                  <a:pt x="413" y="784"/>
                  <a:pt x="408" y="783"/>
                  <a:pt x="406" y="776"/>
                </a:cubicBezTo>
                <a:cubicBezTo>
                  <a:pt x="396" y="755"/>
                  <a:pt x="396" y="755"/>
                  <a:pt x="396" y="755"/>
                </a:cubicBezTo>
                <a:cubicBezTo>
                  <a:pt x="391" y="758"/>
                  <a:pt x="391" y="758"/>
                  <a:pt x="391" y="758"/>
                </a:cubicBezTo>
                <a:cubicBezTo>
                  <a:pt x="401" y="780"/>
                  <a:pt x="401" y="780"/>
                  <a:pt x="401" y="780"/>
                </a:cubicBezTo>
                <a:cubicBezTo>
                  <a:pt x="403" y="784"/>
                  <a:pt x="405" y="786"/>
                  <a:pt x="409" y="787"/>
                </a:cubicBezTo>
                <a:cubicBezTo>
                  <a:pt x="413" y="788"/>
                  <a:pt x="417" y="787"/>
                  <a:pt x="421" y="785"/>
                </a:cubicBezTo>
                <a:cubicBezTo>
                  <a:pt x="426" y="783"/>
                  <a:pt x="429" y="781"/>
                  <a:pt x="431" y="778"/>
                </a:cubicBezTo>
                <a:cubicBezTo>
                  <a:pt x="433" y="774"/>
                  <a:pt x="433" y="770"/>
                  <a:pt x="431" y="766"/>
                </a:cubicBezTo>
                <a:cubicBezTo>
                  <a:pt x="422" y="744"/>
                  <a:pt x="422" y="744"/>
                  <a:pt x="422" y="744"/>
                </a:cubicBezTo>
                <a:cubicBezTo>
                  <a:pt x="416" y="747"/>
                  <a:pt x="416" y="747"/>
                  <a:pt x="416" y="747"/>
                </a:cubicBezTo>
                <a:close/>
                <a:moveTo>
                  <a:pt x="448" y="769"/>
                </a:moveTo>
                <a:cubicBezTo>
                  <a:pt x="463" y="760"/>
                  <a:pt x="463" y="760"/>
                  <a:pt x="463" y="760"/>
                </a:cubicBezTo>
                <a:cubicBezTo>
                  <a:pt x="468" y="757"/>
                  <a:pt x="471" y="753"/>
                  <a:pt x="472" y="747"/>
                </a:cubicBezTo>
                <a:cubicBezTo>
                  <a:pt x="472" y="743"/>
                  <a:pt x="471" y="739"/>
                  <a:pt x="469" y="735"/>
                </a:cubicBezTo>
                <a:cubicBezTo>
                  <a:pt x="466" y="731"/>
                  <a:pt x="463" y="728"/>
                  <a:pt x="459" y="727"/>
                </a:cubicBezTo>
                <a:cubicBezTo>
                  <a:pt x="454" y="725"/>
                  <a:pt x="449" y="726"/>
                  <a:pt x="444" y="729"/>
                </a:cubicBezTo>
                <a:cubicBezTo>
                  <a:pt x="429" y="737"/>
                  <a:pt x="429" y="737"/>
                  <a:pt x="429" y="737"/>
                </a:cubicBezTo>
                <a:cubicBezTo>
                  <a:pt x="448" y="769"/>
                  <a:pt x="448" y="769"/>
                  <a:pt x="448" y="769"/>
                </a:cubicBezTo>
                <a:close/>
                <a:moveTo>
                  <a:pt x="436" y="738"/>
                </a:moveTo>
                <a:cubicBezTo>
                  <a:pt x="451" y="763"/>
                  <a:pt x="451" y="763"/>
                  <a:pt x="451" y="763"/>
                </a:cubicBezTo>
                <a:cubicBezTo>
                  <a:pt x="460" y="757"/>
                  <a:pt x="460" y="757"/>
                  <a:pt x="460" y="757"/>
                </a:cubicBezTo>
                <a:cubicBezTo>
                  <a:pt x="467" y="752"/>
                  <a:pt x="468" y="746"/>
                  <a:pt x="464" y="738"/>
                </a:cubicBezTo>
                <a:cubicBezTo>
                  <a:pt x="459" y="730"/>
                  <a:pt x="453" y="729"/>
                  <a:pt x="445" y="733"/>
                </a:cubicBezTo>
                <a:cubicBezTo>
                  <a:pt x="436" y="738"/>
                  <a:pt x="436" y="738"/>
                  <a:pt x="436" y="738"/>
                </a:cubicBezTo>
                <a:close/>
                <a:moveTo>
                  <a:pt x="471" y="710"/>
                </a:moveTo>
                <a:cubicBezTo>
                  <a:pt x="467" y="714"/>
                  <a:pt x="467" y="714"/>
                  <a:pt x="467" y="714"/>
                </a:cubicBezTo>
                <a:cubicBezTo>
                  <a:pt x="488" y="744"/>
                  <a:pt x="488" y="744"/>
                  <a:pt x="488" y="744"/>
                </a:cubicBezTo>
                <a:cubicBezTo>
                  <a:pt x="492" y="740"/>
                  <a:pt x="492" y="740"/>
                  <a:pt x="492" y="740"/>
                </a:cubicBezTo>
                <a:cubicBezTo>
                  <a:pt x="471" y="710"/>
                  <a:pt x="471" y="710"/>
                  <a:pt x="471" y="710"/>
                </a:cubicBezTo>
                <a:close/>
                <a:moveTo>
                  <a:pt x="523" y="705"/>
                </a:moveTo>
                <a:cubicBezTo>
                  <a:pt x="504" y="722"/>
                  <a:pt x="504" y="722"/>
                  <a:pt x="504" y="722"/>
                </a:cubicBezTo>
                <a:cubicBezTo>
                  <a:pt x="496" y="713"/>
                  <a:pt x="496" y="713"/>
                  <a:pt x="496" y="713"/>
                </a:cubicBezTo>
                <a:cubicBezTo>
                  <a:pt x="513" y="697"/>
                  <a:pt x="513" y="697"/>
                  <a:pt x="513" y="697"/>
                </a:cubicBezTo>
                <a:cubicBezTo>
                  <a:pt x="510" y="694"/>
                  <a:pt x="510" y="694"/>
                  <a:pt x="510" y="694"/>
                </a:cubicBezTo>
                <a:cubicBezTo>
                  <a:pt x="493" y="709"/>
                  <a:pt x="493" y="709"/>
                  <a:pt x="493" y="709"/>
                </a:cubicBezTo>
                <a:cubicBezTo>
                  <a:pt x="486" y="701"/>
                  <a:pt x="486" y="701"/>
                  <a:pt x="486" y="701"/>
                </a:cubicBezTo>
                <a:cubicBezTo>
                  <a:pt x="504" y="684"/>
                  <a:pt x="504" y="684"/>
                  <a:pt x="504" y="684"/>
                </a:cubicBezTo>
                <a:cubicBezTo>
                  <a:pt x="501" y="681"/>
                  <a:pt x="501" y="681"/>
                  <a:pt x="501" y="681"/>
                </a:cubicBezTo>
                <a:cubicBezTo>
                  <a:pt x="478" y="702"/>
                  <a:pt x="478" y="702"/>
                  <a:pt x="478" y="702"/>
                </a:cubicBezTo>
                <a:cubicBezTo>
                  <a:pt x="503" y="729"/>
                  <a:pt x="503" y="729"/>
                  <a:pt x="503" y="729"/>
                </a:cubicBezTo>
                <a:cubicBezTo>
                  <a:pt x="526" y="708"/>
                  <a:pt x="526" y="708"/>
                  <a:pt x="526" y="708"/>
                </a:cubicBezTo>
                <a:cubicBezTo>
                  <a:pt x="523" y="705"/>
                  <a:pt x="523" y="705"/>
                  <a:pt x="523" y="705"/>
                </a:cubicBezTo>
                <a:close/>
                <a:moveTo>
                  <a:pt x="533" y="661"/>
                </a:moveTo>
                <a:cubicBezTo>
                  <a:pt x="527" y="656"/>
                  <a:pt x="521" y="657"/>
                  <a:pt x="514" y="665"/>
                </a:cubicBezTo>
                <a:cubicBezTo>
                  <a:pt x="511" y="668"/>
                  <a:pt x="509" y="671"/>
                  <a:pt x="509" y="674"/>
                </a:cubicBezTo>
                <a:cubicBezTo>
                  <a:pt x="508" y="677"/>
                  <a:pt x="509" y="681"/>
                  <a:pt x="512" y="683"/>
                </a:cubicBezTo>
                <a:cubicBezTo>
                  <a:pt x="515" y="686"/>
                  <a:pt x="519" y="686"/>
                  <a:pt x="524" y="683"/>
                </a:cubicBezTo>
                <a:cubicBezTo>
                  <a:pt x="532" y="677"/>
                  <a:pt x="532" y="677"/>
                  <a:pt x="532" y="677"/>
                </a:cubicBezTo>
                <a:cubicBezTo>
                  <a:pt x="535" y="675"/>
                  <a:pt x="537" y="674"/>
                  <a:pt x="538" y="673"/>
                </a:cubicBezTo>
                <a:cubicBezTo>
                  <a:pt x="540" y="673"/>
                  <a:pt x="541" y="674"/>
                  <a:pt x="543" y="675"/>
                </a:cubicBezTo>
                <a:cubicBezTo>
                  <a:pt x="546" y="678"/>
                  <a:pt x="545" y="682"/>
                  <a:pt x="540" y="688"/>
                </a:cubicBezTo>
                <a:cubicBezTo>
                  <a:pt x="534" y="693"/>
                  <a:pt x="530" y="694"/>
                  <a:pt x="525" y="690"/>
                </a:cubicBezTo>
                <a:cubicBezTo>
                  <a:pt x="522" y="694"/>
                  <a:pt x="522" y="694"/>
                  <a:pt x="522" y="694"/>
                </a:cubicBezTo>
                <a:cubicBezTo>
                  <a:pt x="525" y="697"/>
                  <a:pt x="528" y="698"/>
                  <a:pt x="531" y="697"/>
                </a:cubicBezTo>
                <a:cubicBezTo>
                  <a:pt x="535" y="697"/>
                  <a:pt x="538" y="695"/>
                  <a:pt x="542" y="690"/>
                </a:cubicBezTo>
                <a:cubicBezTo>
                  <a:pt x="546" y="687"/>
                  <a:pt x="548" y="683"/>
                  <a:pt x="549" y="680"/>
                </a:cubicBezTo>
                <a:cubicBezTo>
                  <a:pt x="550" y="676"/>
                  <a:pt x="549" y="673"/>
                  <a:pt x="546" y="671"/>
                </a:cubicBezTo>
                <a:cubicBezTo>
                  <a:pt x="542" y="667"/>
                  <a:pt x="537" y="667"/>
                  <a:pt x="532" y="671"/>
                </a:cubicBezTo>
                <a:cubicBezTo>
                  <a:pt x="522" y="678"/>
                  <a:pt x="522" y="678"/>
                  <a:pt x="522" y="678"/>
                </a:cubicBezTo>
                <a:cubicBezTo>
                  <a:pt x="520" y="680"/>
                  <a:pt x="517" y="680"/>
                  <a:pt x="515" y="679"/>
                </a:cubicBezTo>
                <a:cubicBezTo>
                  <a:pt x="512" y="676"/>
                  <a:pt x="513" y="672"/>
                  <a:pt x="517" y="667"/>
                </a:cubicBezTo>
                <a:cubicBezTo>
                  <a:pt x="522" y="663"/>
                  <a:pt x="526" y="662"/>
                  <a:pt x="530" y="665"/>
                </a:cubicBezTo>
                <a:cubicBezTo>
                  <a:pt x="533" y="661"/>
                  <a:pt x="533" y="661"/>
                  <a:pt x="533" y="661"/>
                </a:cubicBezTo>
                <a:close/>
                <a:moveTo>
                  <a:pt x="553" y="606"/>
                </a:moveTo>
                <a:cubicBezTo>
                  <a:pt x="573" y="616"/>
                  <a:pt x="573" y="616"/>
                  <a:pt x="573" y="616"/>
                </a:cubicBezTo>
                <a:cubicBezTo>
                  <a:pt x="579" y="619"/>
                  <a:pt x="581" y="624"/>
                  <a:pt x="577" y="631"/>
                </a:cubicBezTo>
                <a:cubicBezTo>
                  <a:pt x="574" y="637"/>
                  <a:pt x="569" y="639"/>
                  <a:pt x="563" y="636"/>
                </a:cubicBezTo>
                <a:cubicBezTo>
                  <a:pt x="543" y="625"/>
                  <a:pt x="543" y="625"/>
                  <a:pt x="543" y="625"/>
                </a:cubicBezTo>
                <a:cubicBezTo>
                  <a:pt x="540" y="630"/>
                  <a:pt x="540" y="630"/>
                  <a:pt x="540" y="630"/>
                </a:cubicBezTo>
                <a:cubicBezTo>
                  <a:pt x="562" y="642"/>
                  <a:pt x="562" y="642"/>
                  <a:pt x="562" y="642"/>
                </a:cubicBezTo>
                <a:cubicBezTo>
                  <a:pt x="566" y="643"/>
                  <a:pt x="570" y="644"/>
                  <a:pt x="573" y="642"/>
                </a:cubicBezTo>
                <a:cubicBezTo>
                  <a:pt x="576" y="640"/>
                  <a:pt x="579" y="637"/>
                  <a:pt x="581" y="633"/>
                </a:cubicBezTo>
                <a:cubicBezTo>
                  <a:pt x="583" y="628"/>
                  <a:pt x="584" y="624"/>
                  <a:pt x="584" y="620"/>
                </a:cubicBezTo>
                <a:cubicBezTo>
                  <a:pt x="583" y="616"/>
                  <a:pt x="580" y="613"/>
                  <a:pt x="576" y="611"/>
                </a:cubicBezTo>
                <a:cubicBezTo>
                  <a:pt x="555" y="601"/>
                  <a:pt x="555" y="601"/>
                  <a:pt x="555" y="601"/>
                </a:cubicBezTo>
                <a:cubicBezTo>
                  <a:pt x="553" y="606"/>
                  <a:pt x="553" y="606"/>
                  <a:pt x="553" y="606"/>
                </a:cubicBezTo>
                <a:close/>
                <a:moveTo>
                  <a:pt x="595" y="576"/>
                </a:moveTo>
                <a:cubicBezTo>
                  <a:pt x="567" y="567"/>
                  <a:pt x="567" y="567"/>
                  <a:pt x="567" y="567"/>
                </a:cubicBezTo>
                <a:cubicBezTo>
                  <a:pt x="569" y="562"/>
                  <a:pt x="569" y="562"/>
                  <a:pt x="569" y="562"/>
                </a:cubicBezTo>
                <a:cubicBezTo>
                  <a:pt x="604" y="573"/>
                  <a:pt x="604" y="573"/>
                  <a:pt x="604" y="573"/>
                </a:cubicBezTo>
                <a:cubicBezTo>
                  <a:pt x="602" y="579"/>
                  <a:pt x="602" y="579"/>
                  <a:pt x="602" y="579"/>
                </a:cubicBezTo>
                <a:cubicBezTo>
                  <a:pt x="567" y="590"/>
                  <a:pt x="567" y="590"/>
                  <a:pt x="567" y="590"/>
                </a:cubicBezTo>
                <a:cubicBezTo>
                  <a:pt x="567" y="590"/>
                  <a:pt x="567" y="590"/>
                  <a:pt x="567" y="590"/>
                </a:cubicBezTo>
                <a:cubicBezTo>
                  <a:pt x="595" y="599"/>
                  <a:pt x="595" y="599"/>
                  <a:pt x="595" y="599"/>
                </a:cubicBezTo>
                <a:cubicBezTo>
                  <a:pt x="594" y="605"/>
                  <a:pt x="594" y="605"/>
                  <a:pt x="594" y="605"/>
                </a:cubicBezTo>
                <a:cubicBezTo>
                  <a:pt x="559" y="594"/>
                  <a:pt x="559" y="594"/>
                  <a:pt x="559" y="594"/>
                </a:cubicBezTo>
                <a:cubicBezTo>
                  <a:pt x="561" y="587"/>
                  <a:pt x="561" y="587"/>
                  <a:pt x="561" y="587"/>
                </a:cubicBezTo>
                <a:cubicBezTo>
                  <a:pt x="595" y="576"/>
                  <a:pt x="595" y="576"/>
                  <a:pt x="595" y="576"/>
                </a:cubicBezTo>
                <a:cubicBezTo>
                  <a:pt x="595" y="576"/>
                  <a:pt x="595" y="576"/>
                  <a:pt x="595" y="576"/>
                </a:cubicBezTo>
                <a:close/>
                <a:moveTo>
                  <a:pt x="572" y="547"/>
                </a:moveTo>
                <a:cubicBezTo>
                  <a:pt x="608" y="554"/>
                  <a:pt x="608" y="554"/>
                  <a:pt x="608" y="554"/>
                </a:cubicBezTo>
                <a:cubicBezTo>
                  <a:pt x="606" y="560"/>
                  <a:pt x="606" y="560"/>
                  <a:pt x="606" y="560"/>
                </a:cubicBezTo>
                <a:cubicBezTo>
                  <a:pt x="570" y="553"/>
                  <a:pt x="570" y="553"/>
                  <a:pt x="570" y="553"/>
                </a:cubicBezTo>
                <a:cubicBezTo>
                  <a:pt x="572" y="547"/>
                  <a:pt x="572" y="547"/>
                  <a:pt x="572" y="547"/>
                </a:cubicBezTo>
                <a:close/>
                <a:moveTo>
                  <a:pt x="606" y="524"/>
                </a:moveTo>
                <a:cubicBezTo>
                  <a:pt x="576" y="510"/>
                  <a:pt x="576" y="510"/>
                  <a:pt x="576" y="510"/>
                </a:cubicBezTo>
                <a:cubicBezTo>
                  <a:pt x="576" y="503"/>
                  <a:pt x="576" y="503"/>
                  <a:pt x="576" y="503"/>
                </a:cubicBezTo>
                <a:cubicBezTo>
                  <a:pt x="612" y="521"/>
                  <a:pt x="612" y="521"/>
                  <a:pt x="612" y="521"/>
                </a:cubicBezTo>
                <a:cubicBezTo>
                  <a:pt x="611" y="528"/>
                  <a:pt x="611" y="528"/>
                  <a:pt x="611" y="528"/>
                </a:cubicBezTo>
                <a:cubicBezTo>
                  <a:pt x="574" y="540"/>
                  <a:pt x="574" y="540"/>
                  <a:pt x="574" y="540"/>
                </a:cubicBezTo>
                <a:cubicBezTo>
                  <a:pt x="574" y="534"/>
                  <a:pt x="574" y="534"/>
                  <a:pt x="574" y="534"/>
                </a:cubicBezTo>
                <a:cubicBezTo>
                  <a:pt x="606" y="524"/>
                  <a:pt x="606" y="524"/>
                  <a:pt x="606" y="524"/>
                </a:cubicBezTo>
                <a:cubicBezTo>
                  <a:pt x="606" y="524"/>
                  <a:pt x="606" y="524"/>
                  <a:pt x="606" y="524"/>
                </a:cubicBezTo>
                <a:close/>
                <a:moveTo>
                  <a:pt x="610" y="465"/>
                </a:moveTo>
                <a:cubicBezTo>
                  <a:pt x="614" y="465"/>
                  <a:pt x="614" y="465"/>
                  <a:pt x="614" y="465"/>
                </a:cubicBezTo>
                <a:cubicBezTo>
                  <a:pt x="614" y="496"/>
                  <a:pt x="614" y="496"/>
                  <a:pt x="614" y="496"/>
                </a:cubicBezTo>
                <a:cubicBezTo>
                  <a:pt x="577" y="496"/>
                  <a:pt x="577" y="496"/>
                  <a:pt x="577" y="496"/>
                </a:cubicBezTo>
                <a:cubicBezTo>
                  <a:pt x="577" y="466"/>
                  <a:pt x="577" y="466"/>
                  <a:pt x="577" y="466"/>
                </a:cubicBezTo>
                <a:cubicBezTo>
                  <a:pt x="581" y="466"/>
                  <a:pt x="581" y="466"/>
                  <a:pt x="581" y="466"/>
                </a:cubicBezTo>
                <a:cubicBezTo>
                  <a:pt x="581" y="490"/>
                  <a:pt x="581" y="490"/>
                  <a:pt x="581" y="490"/>
                </a:cubicBezTo>
                <a:cubicBezTo>
                  <a:pt x="593" y="490"/>
                  <a:pt x="593" y="490"/>
                  <a:pt x="593" y="490"/>
                </a:cubicBezTo>
                <a:cubicBezTo>
                  <a:pt x="593" y="467"/>
                  <a:pt x="593" y="467"/>
                  <a:pt x="593" y="467"/>
                </a:cubicBezTo>
                <a:cubicBezTo>
                  <a:pt x="597" y="467"/>
                  <a:pt x="597" y="467"/>
                  <a:pt x="597" y="467"/>
                </a:cubicBezTo>
                <a:cubicBezTo>
                  <a:pt x="597" y="490"/>
                  <a:pt x="597" y="490"/>
                  <a:pt x="597" y="490"/>
                </a:cubicBezTo>
                <a:cubicBezTo>
                  <a:pt x="610" y="490"/>
                  <a:pt x="610" y="490"/>
                  <a:pt x="610" y="490"/>
                </a:cubicBezTo>
                <a:cubicBezTo>
                  <a:pt x="610" y="465"/>
                  <a:pt x="610" y="465"/>
                  <a:pt x="610" y="465"/>
                </a:cubicBezTo>
                <a:close/>
                <a:moveTo>
                  <a:pt x="598" y="450"/>
                </a:moveTo>
                <a:cubicBezTo>
                  <a:pt x="614" y="450"/>
                  <a:pt x="614" y="450"/>
                  <a:pt x="614" y="450"/>
                </a:cubicBezTo>
                <a:cubicBezTo>
                  <a:pt x="614" y="455"/>
                  <a:pt x="614" y="455"/>
                  <a:pt x="614" y="455"/>
                </a:cubicBezTo>
                <a:cubicBezTo>
                  <a:pt x="577" y="455"/>
                  <a:pt x="577" y="455"/>
                  <a:pt x="577" y="455"/>
                </a:cubicBezTo>
                <a:cubicBezTo>
                  <a:pt x="577" y="436"/>
                  <a:pt x="577" y="436"/>
                  <a:pt x="577" y="436"/>
                </a:cubicBezTo>
                <a:cubicBezTo>
                  <a:pt x="577" y="431"/>
                  <a:pt x="578" y="428"/>
                  <a:pt x="579" y="426"/>
                </a:cubicBezTo>
                <a:cubicBezTo>
                  <a:pt x="581" y="423"/>
                  <a:pt x="583" y="422"/>
                  <a:pt x="587" y="422"/>
                </a:cubicBezTo>
                <a:cubicBezTo>
                  <a:pt x="591" y="422"/>
                  <a:pt x="595" y="426"/>
                  <a:pt x="597" y="430"/>
                </a:cubicBezTo>
                <a:cubicBezTo>
                  <a:pt x="614" y="420"/>
                  <a:pt x="614" y="420"/>
                  <a:pt x="614" y="420"/>
                </a:cubicBezTo>
                <a:cubicBezTo>
                  <a:pt x="614" y="427"/>
                  <a:pt x="614" y="427"/>
                  <a:pt x="614" y="427"/>
                </a:cubicBezTo>
                <a:cubicBezTo>
                  <a:pt x="598" y="436"/>
                  <a:pt x="598" y="436"/>
                  <a:pt x="598" y="436"/>
                </a:cubicBezTo>
                <a:cubicBezTo>
                  <a:pt x="598" y="450"/>
                  <a:pt x="598" y="450"/>
                  <a:pt x="598" y="450"/>
                </a:cubicBezTo>
                <a:close/>
                <a:moveTo>
                  <a:pt x="581" y="450"/>
                </a:moveTo>
                <a:cubicBezTo>
                  <a:pt x="581" y="435"/>
                  <a:pt x="581" y="435"/>
                  <a:pt x="581" y="435"/>
                </a:cubicBezTo>
                <a:cubicBezTo>
                  <a:pt x="581" y="430"/>
                  <a:pt x="583" y="428"/>
                  <a:pt x="588" y="428"/>
                </a:cubicBezTo>
                <a:cubicBezTo>
                  <a:pt x="592" y="428"/>
                  <a:pt x="594" y="431"/>
                  <a:pt x="594" y="436"/>
                </a:cubicBezTo>
                <a:cubicBezTo>
                  <a:pt x="594" y="450"/>
                  <a:pt x="594" y="450"/>
                  <a:pt x="594" y="450"/>
                </a:cubicBezTo>
                <a:cubicBezTo>
                  <a:pt x="581" y="450"/>
                  <a:pt x="581" y="450"/>
                  <a:pt x="581" y="450"/>
                </a:cubicBezTo>
                <a:close/>
                <a:moveTo>
                  <a:pt x="588" y="381"/>
                </a:moveTo>
                <a:cubicBezTo>
                  <a:pt x="588" y="386"/>
                  <a:pt x="588" y="386"/>
                  <a:pt x="588" y="386"/>
                </a:cubicBezTo>
                <a:cubicBezTo>
                  <a:pt x="583" y="387"/>
                  <a:pt x="581" y="390"/>
                  <a:pt x="580" y="397"/>
                </a:cubicBezTo>
                <a:cubicBezTo>
                  <a:pt x="581" y="403"/>
                  <a:pt x="583" y="406"/>
                  <a:pt x="587" y="406"/>
                </a:cubicBezTo>
                <a:cubicBezTo>
                  <a:pt x="590" y="406"/>
                  <a:pt x="591" y="405"/>
                  <a:pt x="592" y="401"/>
                </a:cubicBezTo>
                <a:cubicBezTo>
                  <a:pt x="594" y="389"/>
                  <a:pt x="594" y="389"/>
                  <a:pt x="594" y="389"/>
                </a:cubicBezTo>
                <a:cubicBezTo>
                  <a:pt x="595" y="383"/>
                  <a:pt x="599" y="380"/>
                  <a:pt x="604" y="380"/>
                </a:cubicBezTo>
                <a:cubicBezTo>
                  <a:pt x="608" y="380"/>
                  <a:pt x="610" y="381"/>
                  <a:pt x="612" y="385"/>
                </a:cubicBezTo>
                <a:cubicBezTo>
                  <a:pt x="614" y="388"/>
                  <a:pt x="615" y="392"/>
                  <a:pt x="615" y="397"/>
                </a:cubicBezTo>
                <a:cubicBezTo>
                  <a:pt x="615" y="403"/>
                  <a:pt x="614" y="407"/>
                  <a:pt x="611" y="409"/>
                </a:cubicBezTo>
                <a:cubicBezTo>
                  <a:pt x="609" y="412"/>
                  <a:pt x="606" y="414"/>
                  <a:pt x="602" y="414"/>
                </a:cubicBezTo>
                <a:cubicBezTo>
                  <a:pt x="602" y="408"/>
                  <a:pt x="602" y="408"/>
                  <a:pt x="602" y="408"/>
                </a:cubicBezTo>
                <a:cubicBezTo>
                  <a:pt x="608" y="408"/>
                  <a:pt x="611" y="404"/>
                  <a:pt x="611" y="397"/>
                </a:cubicBezTo>
                <a:cubicBezTo>
                  <a:pt x="611" y="389"/>
                  <a:pt x="609" y="385"/>
                  <a:pt x="605" y="385"/>
                </a:cubicBezTo>
                <a:cubicBezTo>
                  <a:pt x="603" y="385"/>
                  <a:pt x="601" y="386"/>
                  <a:pt x="600" y="387"/>
                </a:cubicBezTo>
                <a:cubicBezTo>
                  <a:pt x="599" y="388"/>
                  <a:pt x="599" y="391"/>
                  <a:pt x="598" y="394"/>
                </a:cubicBezTo>
                <a:cubicBezTo>
                  <a:pt x="596" y="403"/>
                  <a:pt x="596" y="403"/>
                  <a:pt x="596" y="403"/>
                </a:cubicBezTo>
                <a:cubicBezTo>
                  <a:pt x="595" y="409"/>
                  <a:pt x="592" y="412"/>
                  <a:pt x="588" y="412"/>
                </a:cubicBezTo>
                <a:cubicBezTo>
                  <a:pt x="584" y="412"/>
                  <a:pt x="581" y="410"/>
                  <a:pt x="579" y="407"/>
                </a:cubicBezTo>
                <a:cubicBezTo>
                  <a:pt x="577" y="405"/>
                  <a:pt x="576" y="402"/>
                  <a:pt x="576" y="397"/>
                </a:cubicBezTo>
                <a:cubicBezTo>
                  <a:pt x="576" y="387"/>
                  <a:pt x="580" y="381"/>
                  <a:pt x="588" y="381"/>
                </a:cubicBezTo>
                <a:close/>
                <a:moveTo>
                  <a:pt x="577" y="364"/>
                </a:moveTo>
                <a:cubicBezTo>
                  <a:pt x="614" y="364"/>
                  <a:pt x="614" y="364"/>
                  <a:pt x="614" y="364"/>
                </a:cubicBezTo>
                <a:cubicBezTo>
                  <a:pt x="614" y="370"/>
                  <a:pt x="614" y="370"/>
                  <a:pt x="614" y="370"/>
                </a:cubicBezTo>
                <a:cubicBezTo>
                  <a:pt x="577" y="370"/>
                  <a:pt x="577" y="370"/>
                  <a:pt x="577" y="370"/>
                </a:cubicBezTo>
                <a:cubicBezTo>
                  <a:pt x="577" y="364"/>
                  <a:pt x="577" y="364"/>
                  <a:pt x="577" y="364"/>
                </a:cubicBezTo>
                <a:close/>
                <a:moveTo>
                  <a:pt x="581" y="357"/>
                </a:moveTo>
                <a:cubicBezTo>
                  <a:pt x="577" y="357"/>
                  <a:pt x="577" y="357"/>
                  <a:pt x="577" y="357"/>
                </a:cubicBezTo>
                <a:cubicBezTo>
                  <a:pt x="577" y="322"/>
                  <a:pt x="577" y="322"/>
                  <a:pt x="577" y="322"/>
                </a:cubicBezTo>
                <a:cubicBezTo>
                  <a:pt x="581" y="322"/>
                  <a:pt x="581" y="322"/>
                  <a:pt x="581" y="322"/>
                </a:cubicBezTo>
                <a:cubicBezTo>
                  <a:pt x="581" y="337"/>
                  <a:pt x="581" y="337"/>
                  <a:pt x="581" y="337"/>
                </a:cubicBezTo>
                <a:cubicBezTo>
                  <a:pt x="614" y="337"/>
                  <a:pt x="614" y="337"/>
                  <a:pt x="614" y="337"/>
                </a:cubicBezTo>
                <a:cubicBezTo>
                  <a:pt x="614" y="342"/>
                  <a:pt x="614" y="342"/>
                  <a:pt x="614" y="342"/>
                </a:cubicBezTo>
                <a:cubicBezTo>
                  <a:pt x="581" y="342"/>
                  <a:pt x="581" y="342"/>
                  <a:pt x="581" y="342"/>
                </a:cubicBezTo>
                <a:cubicBezTo>
                  <a:pt x="581" y="357"/>
                  <a:pt x="581" y="357"/>
                  <a:pt x="581" y="357"/>
                </a:cubicBezTo>
                <a:close/>
                <a:moveTo>
                  <a:pt x="599" y="298"/>
                </a:moveTo>
                <a:cubicBezTo>
                  <a:pt x="614" y="298"/>
                  <a:pt x="614" y="298"/>
                  <a:pt x="614" y="298"/>
                </a:cubicBezTo>
                <a:cubicBezTo>
                  <a:pt x="614" y="303"/>
                  <a:pt x="614" y="303"/>
                  <a:pt x="614" y="303"/>
                </a:cubicBezTo>
                <a:cubicBezTo>
                  <a:pt x="599" y="303"/>
                  <a:pt x="599" y="303"/>
                  <a:pt x="599" y="303"/>
                </a:cubicBezTo>
                <a:cubicBezTo>
                  <a:pt x="577" y="319"/>
                  <a:pt x="577" y="319"/>
                  <a:pt x="577" y="319"/>
                </a:cubicBezTo>
                <a:cubicBezTo>
                  <a:pt x="577" y="313"/>
                  <a:pt x="577" y="313"/>
                  <a:pt x="577" y="313"/>
                </a:cubicBezTo>
                <a:cubicBezTo>
                  <a:pt x="595" y="301"/>
                  <a:pt x="595" y="301"/>
                  <a:pt x="595" y="301"/>
                </a:cubicBezTo>
                <a:cubicBezTo>
                  <a:pt x="577" y="288"/>
                  <a:pt x="577" y="288"/>
                  <a:pt x="577" y="288"/>
                </a:cubicBezTo>
                <a:cubicBezTo>
                  <a:pt x="577" y="282"/>
                  <a:pt x="577" y="282"/>
                  <a:pt x="577" y="282"/>
                </a:cubicBezTo>
                <a:lnTo>
                  <a:pt x="599" y="298"/>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8" name="îṥ1íḓé">
            <a:extLst>
              <a:ext uri="{FF2B5EF4-FFF2-40B4-BE49-F238E27FC236}">
                <a16:creationId xmlns:a16="http://schemas.microsoft.com/office/drawing/2014/main" xmlns="" id="{7F9662D4-E18B-4553-A268-2FF9102C397E}"/>
              </a:ext>
            </a:extLst>
          </p:cNvPr>
          <p:cNvSpPr/>
          <p:nvPr/>
        </p:nvSpPr>
        <p:spPr bwMode="auto">
          <a:xfrm>
            <a:off x="1027368" y="3387618"/>
            <a:ext cx="90765" cy="162573"/>
          </a:xfrm>
          <a:custGeom>
            <a:avLst/>
            <a:gdLst>
              <a:gd name="T0" fmla="*/ 127 w 249"/>
              <a:gd name="T1" fmla="*/ 0 h 444"/>
              <a:gd name="T2" fmla="*/ 248 w 249"/>
              <a:gd name="T3" fmla="*/ 1 h 444"/>
              <a:gd name="T4" fmla="*/ 249 w 249"/>
              <a:gd name="T5" fmla="*/ 239 h 444"/>
              <a:gd name="T6" fmla="*/ 0 w 249"/>
              <a:gd name="T7" fmla="*/ 383 h 444"/>
              <a:gd name="T8" fmla="*/ 127 w 249"/>
              <a:gd name="T9" fmla="*/ 250 h 444"/>
              <a:gd name="T10" fmla="*/ 127 w 249"/>
              <a:gd name="T11" fmla="*/ 0 h 444"/>
            </a:gdLst>
            <a:ahLst/>
            <a:cxnLst>
              <a:cxn ang="0">
                <a:pos x="T0" y="T1"/>
              </a:cxn>
              <a:cxn ang="0">
                <a:pos x="T2" y="T3"/>
              </a:cxn>
              <a:cxn ang="0">
                <a:pos x="T4" y="T5"/>
              </a:cxn>
              <a:cxn ang="0">
                <a:pos x="T6" y="T7"/>
              </a:cxn>
              <a:cxn ang="0">
                <a:pos x="T8" y="T9"/>
              </a:cxn>
              <a:cxn ang="0">
                <a:pos x="T10" y="T11"/>
              </a:cxn>
            </a:cxnLst>
            <a:rect l="0" t="0" r="r" b="b"/>
            <a:pathLst>
              <a:path w="249" h="444">
                <a:moveTo>
                  <a:pt x="127" y="0"/>
                </a:moveTo>
                <a:cubicBezTo>
                  <a:pt x="248" y="1"/>
                  <a:pt x="248" y="1"/>
                  <a:pt x="248" y="1"/>
                </a:cubicBezTo>
                <a:cubicBezTo>
                  <a:pt x="249" y="239"/>
                  <a:pt x="249" y="239"/>
                  <a:pt x="249" y="239"/>
                </a:cubicBezTo>
                <a:cubicBezTo>
                  <a:pt x="249" y="239"/>
                  <a:pt x="225" y="444"/>
                  <a:pt x="0" y="383"/>
                </a:cubicBezTo>
                <a:cubicBezTo>
                  <a:pt x="95" y="380"/>
                  <a:pt x="125" y="298"/>
                  <a:pt x="127" y="250"/>
                </a:cubicBezTo>
                <a:lnTo>
                  <a:pt x="1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9" name="ïślîḑê">
            <a:extLst>
              <a:ext uri="{FF2B5EF4-FFF2-40B4-BE49-F238E27FC236}">
                <a16:creationId xmlns:a16="http://schemas.microsoft.com/office/drawing/2014/main" xmlns="" id="{489E74D3-8526-4257-9294-149F7A2C09EA}"/>
              </a:ext>
            </a:extLst>
          </p:cNvPr>
          <p:cNvSpPr/>
          <p:nvPr/>
        </p:nvSpPr>
        <p:spPr bwMode="auto">
          <a:xfrm>
            <a:off x="983709" y="3387618"/>
            <a:ext cx="82436" cy="148499"/>
          </a:xfrm>
          <a:custGeom>
            <a:avLst/>
            <a:gdLst>
              <a:gd name="T0" fmla="*/ 0 w 225"/>
              <a:gd name="T1" fmla="*/ 0 h 406"/>
              <a:gd name="T2" fmla="*/ 88 w 225"/>
              <a:gd name="T3" fmla="*/ 1 h 406"/>
              <a:gd name="T4" fmla="*/ 125 w 225"/>
              <a:gd name="T5" fmla="*/ 1 h 406"/>
              <a:gd name="T6" fmla="*/ 124 w 225"/>
              <a:gd name="T7" fmla="*/ 238 h 406"/>
              <a:gd name="T8" fmla="*/ 225 w 225"/>
              <a:gd name="T9" fmla="*/ 295 h 406"/>
              <a:gd name="T10" fmla="*/ 2 w 225"/>
              <a:gd name="T11" fmla="*/ 255 h 406"/>
              <a:gd name="T12" fmla="*/ 0 w 225"/>
              <a:gd name="T13" fmla="*/ 0 h 406"/>
            </a:gdLst>
            <a:ahLst/>
            <a:cxnLst>
              <a:cxn ang="0">
                <a:pos x="T0" y="T1"/>
              </a:cxn>
              <a:cxn ang="0">
                <a:pos x="T2" y="T3"/>
              </a:cxn>
              <a:cxn ang="0">
                <a:pos x="T4" y="T5"/>
              </a:cxn>
              <a:cxn ang="0">
                <a:pos x="T6" y="T7"/>
              </a:cxn>
              <a:cxn ang="0">
                <a:pos x="T8" y="T9"/>
              </a:cxn>
              <a:cxn ang="0">
                <a:pos x="T10" y="T11"/>
              </a:cxn>
              <a:cxn ang="0">
                <a:pos x="T12" y="T13"/>
              </a:cxn>
            </a:cxnLst>
            <a:rect l="0" t="0" r="r" b="b"/>
            <a:pathLst>
              <a:path w="225" h="406">
                <a:moveTo>
                  <a:pt x="0" y="0"/>
                </a:moveTo>
                <a:cubicBezTo>
                  <a:pt x="88" y="1"/>
                  <a:pt x="88" y="1"/>
                  <a:pt x="88" y="1"/>
                </a:cubicBezTo>
                <a:cubicBezTo>
                  <a:pt x="125" y="1"/>
                  <a:pt x="125" y="1"/>
                  <a:pt x="125" y="1"/>
                </a:cubicBezTo>
                <a:cubicBezTo>
                  <a:pt x="124" y="238"/>
                  <a:pt x="124" y="238"/>
                  <a:pt x="124" y="238"/>
                </a:cubicBezTo>
                <a:cubicBezTo>
                  <a:pt x="124" y="238"/>
                  <a:pt x="132" y="345"/>
                  <a:pt x="225" y="295"/>
                </a:cubicBezTo>
                <a:cubicBezTo>
                  <a:pt x="188" y="391"/>
                  <a:pt x="29" y="406"/>
                  <a:pt x="2" y="255"/>
                </a:cubicBezTo>
                <a:lnTo>
                  <a:pt x="0" y="0"/>
                </a:lnTo>
                <a:close/>
              </a:path>
            </a:pathLst>
          </a:custGeom>
          <a:solidFill>
            <a:srgbClr val="F08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0" name="ïSļïḑe">
            <a:extLst>
              <a:ext uri="{FF2B5EF4-FFF2-40B4-BE49-F238E27FC236}">
                <a16:creationId xmlns:a16="http://schemas.microsoft.com/office/drawing/2014/main" xmlns="" id="{60E6131D-0F54-4CAC-B13A-F5114E5C04AA}"/>
              </a:ext>
            </a:extLst>
          </p:cNvPr>
          <p:cNvSpPr/>
          <p:nvPr/>
        </p:nvSpPr>
        <p:spPr bwMode="auto">
          <a:xfrm>
            <a:off x="1037996" y="3387618"/>
            <a:ext cx="27287" cy="62616"/>
          </a:xfrm>
          <a:custGeom>
            <a:avLst/>
            <a:gdLst>
              <a:gd name="T0" fmla="*/ 0 w 95"/>
              <a:gd name="T1" fmla="*/ 0 h 218"/>
              <a:gd name="T2" fmla="*/ 95 w 95"/>
              <a:gd name="T3" fmla="*/ 0 h 218"/>
              <a:gd name="T4" fmla="*/ 95 w 95"/>
              <a:gd name="T5" fmla="*/ 38 h 218"/>
              <a:gd name="T6" fmla="*/ 40 w 95"/>
              <a:gd name="T7" fmla="*/ 38 h 218"/>
              <a:gd name="T8" fmla="*/ 40 w 95"/>
              <a:gd name="T9" fmla="*/ 89 h 218"/>
              <a:gd name="T10" fmla="*/ 86 w 95"/>
              <a:gd name="T11" fmla="*/ 89 h 218"/>
              <a:gd name="T12" fmla="*/ 86 w 95"/>
              <a:gd name="T13" fmla="*/ 127 h 218"/>
              <a:gd name="T14" fmla="*/ 40 w 95"/>
              <a:gd name="T15" fmla="*/ 127 h 218"/>
              <a:gd name="T16" fmla="*/ 40 w 95"/>
              <a:gd name="T17" fmla="*/ 218 h 218"/>
              <a:gd name="T18" fmla="*/ 0 w 95"/>
              <a:gd name="T19" fmla="*/ 218 h 218"/>
              <a:gd name="T20" fmla="*/ 0 w 95"/>
              <a:gd name="T21" fmla="*/ 38 h 218"/>
              <a:gd name="T22" fmla="*/ 0 w 95"/>
              <a:gd name="T23" fmla="*/ 2 h 218"/>
              <a:gd name="T24" fmla="*/ 0 w 95"/>
              <a:gd name="T25"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218">
                <a:moveTo>
                  <a:pt x="0" y="0"/>
                </a:moveTo>
                <a:lnTo>
                  <a:pt x="95" y="0"/>
                </a:lnTo>
                <a:lnTo>
                  <a:pt x="95" y="38"/>
                </a:lnTo>
                <a:lnTo>
                  <a:pt x="40" y="38"/>
                </a:lnTo>
                <a:lnTo>
                  <a:pt x="40" y="89"/>
                </a:lnTo>
                <a:lnTo>
                  <a:pt x="86" y="89"/>
                </a:lnTo>
                <a:lnTo>
                  <a:pt x="86" y="127"/>
                </a:lnTo>
                <a:lnTo>
                  <a:pt x="40" y="127"/>
                </a:lnTo>
                <a:lnTo>
                  <a:pt x="40" y="218"/>
                </a:lnTo>
                <a:lnTo>
                  <a:pt x="0" y="218"/>
                </a:lnTo>
                <a:lnTo>
                  <a:pt x="0" y="38"/>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1" name="ïṧḷîḓê">
            <a:extLst>
              <a:ext uri="{FF2B5EF4-FFF2-40B4-BE49-F238E27FC236}">
                <a16:creationId xmlns:a16="http://schemas.microsoft.com/office/drawing/2014/main" xmlns="" id="{DC93930A-5861-49C5-A47C-8AB3ADECD8A5}"/>
              </a:ext>
            </a:extLst>
          </p:cNvPr>
          <p:cNvSpPr/>
          <p:nvPr/>
        </p:nvSpPr>
        <p:spPr bwMode="auto">
          <a:xfrm>
            <a:off x="992326" y="3396809"/>
            <a:ext cx="29872" cy="42798"/>
          </a:xfrm>
          <a:custGeom>
            <a:avLst/>
            <a:gdLst>
              <a:gd name="T0" fmla="*/ 39 w 82"/>
              <a:gd name="T1" fmla="*/ 68 h 117"/>
              <a:gd name="T2" fmla="*/ 51 w 82"/>
              <a:gd name="T3" fmla="*/ 70 h 117"/>
              <a:gd name="T4" fmla="*/ 55 w 82"/>
              <a:gd name="T5" fmla="*/ 79 h 117"/>
              <a:gd name="T6" fmla="*/ 42 w 82"/>
              <a:gd name="T7" fmla="*/ 90 h 117"/>
              <a:gd name="T8" fmla="*/ 30 w 82"/>
              <a:gd name="T9" fmla="*/ 90 h 117"/>
              <a:gd name="T10" fmla="*/ 30 w 82"/>
              <a:gd name="T11" fmla="*/ 68 h 117"/>
              <a:gd name="T12" fmla="*/ 39 w 82"/>
              <a:gd name="T13" fmla="*/ 68 h 117"/>
              <a:gd name="T14" fmla="*/ 40 w 82"/>
              <a:gd name="T15" fmla="*/ 28 h 117"/>
              <a:gd name="T16" fmla="*/ 52 w 82"/>
              <a:gd name="T17" fmla="*/ 37 h 117"/>
              <a:gd name="T18" fmla="*/ 42 w 82"/>
              <a:gd name="T19" fmla="*/ 47 h 117"/>
              <a:gd name="T20" fmla="*/ 30 w 82"/>
              <a:gd name="T21" fmla="*/ 47 h 117"/>
              <a:gd name="T22" fmla="*/ 30 w 82"/>
              <a:gd name="T23" fmla="*/ 28 h 117"/>
              <a:gd name="T24" fmla="*/ 40 w 82"/>
              <a:gd name="T25" fmla="*/ 28 h 117"/>
              <a:gd name="T26" fmla="*/ 44 w 82"/>
              <a:gd name="T27" fmla="*/ 117 h 117"/>
              <a:gd name="T28" fmla="*/ 82 w 82"/>
              <a:gd name="T29" fmla="*/ 82 h 117"/>
              <a:gd name="T30" fmla="*/ 67 w 82"/>
              <a:gd name="T31" fmla="*/ 55 h 117"/>
              <a:gd name="T32" fmla="*/ 79 w 82"/>
              <a:gd name="T33" fmla="*/ 30 h 117"/>
              <a:gd name="T34" fmla="*/ 43 w 82"/>
              <a:gd name="T35" fmla="*/ 1 h 117"/>
              <a:gd name="T36" fmla="*/ 0 w 82"/>
              <a:gd name="T37" fmla="*/ 1 h 117"/>
              <a:gd name="T38" fmla="*/ 0 w 82"/>
              <a:gd name="T39" fmla="*/ 117 h 117"/>
              <a:gd name="T40" fmla="*/ 44 w 82"/>
              <a:gd name="T4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17">
                <a:moveTo>
                  <a:pt x="39" y="68"/>
                </a:moveTo>
                <a:cubicBezTo>
                  <a:pt x="45" y="68"/>
                  <a:pt x="49" y="69"/>
                  <a:pt x="51" y="70"/>
                </a:cubicBezTo>
                <a:cubicBezTo>
                  <a:pt x="54" y="72"/>
                  <a:pt x="55" y="75"/>
                  <a:pt x="55" y="79"/>
                </a:cubicBezTo>
                <a:cubicBezTo>
                  <a:pt x="55" y="87"/>
                  <a:pt x="51" y="90"/>
                  <a:pt x="42" y="90"/>
                </a:cubicBezTo>
                <a:cubicBezTo>
                  <a:pt x="30" y="90"/>
                  <a:pt x="30" y="90"/>
                  <a:pt x="30" y="90"/>
                </a:cubicBezTo>
                <a:cubicBezTo>
                  <a:pt x="30" y="68"/>
                  <a:pt x="30" y="68"/>
                  <a:pt x="30" y="68"/>
                </a:cubicBezTo>
                <a:cubicBezTo>
                  <a:pt x="39" y="68"/>
                  <a:pt x="39" y="68"/>
                  <a:pt x="39" y="68"/>
                </a:cubicBezTo>
                <a:close/>
                <a:moveTo>
                  <a:pt x="40" y="28"/>
                </a:moveTo>
                <a:cubicBezTo>
                  <a:pt x="48" y="27"/>
                  <a:pt x="52" y="30"/>
                  <a:pt x="52" y="37"/>
                </a:cubicBezTo>
                <a:cubicBezTo>
                  <a:pt x="52" y="44"/>
                  <a:pt x="48" y="47"/>
                  <a:pt x="42" y="47"/>
                </a:cubicBezTo>
                <a:cubicBezTo>
                  <a:pt x="30" y="47"/>
                  <a:pt x="30" y="47"/>
                  <a:pt x="30" y="47"/>
                </a:cubicBezTo>
                <a:cubicBezTo>
                  <a:pt x="30" y="28"/>
                  <a:pt x="30" y="28"/>
                  <a:pt x="30" y="28"/>
                </a:cubicBezTo>
                <a:cubicBezTo>
                  <a:pt x="40" y="28"/>
                  <a:pt x="40" y="28"/>
                  <a:pt x="40" y="28"/>
                </a:cubicBezTo>
                <a:close/>
                <a:moveTo>
                  <a:pt x="44" y="117"/>
                </a:moveTo>
                <a:cubicBezTo>
                  <a:pt x="70" y="117"/>
                  <a:pt x="82" y="105"/>
                  <a:pt x="82" y="82"/>
                </a:cubicBezTo>
                <a:cubicBezTo>
                  <a:pt x="82" y="68"/>
                  <a:pt x="77" y="59"/>
                  <a:pt x="67" y="55"/>
                </a:cubicBezTo>
                <a:cubicBezTo>
                  <a:pt x="74" y="49"/>
                  <a:pt x="78" y="40"/>
                  <a:pt x="79" y="30"/>
                </a:cubicBezTo>
                <a:cubicBezTo>
                  <a:pt x="79" y="10"/>
                  <a:pt x="67" y="0"/>
                  <a:pt x="43" y="1"/>
                </a:cubicBezTo>
                <a:cubicBezTo>
                  <a:pt x="0" y="1"/>
                  <a:pt x="0" y="1"/>
                  <a:pt x="0" y="1"/>
                </a:cubicBezTo>
                <a:cubicBezTo>
                  <a:pt x="0" y="117"/>
                  <a:pt x="0" y="117"/>
                  <a:pt x="0" y="117"/>
                </a:cubicBezTo>
                <a:lnTo>
                  <a:pt x="44" y="117"/>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iŝ1íde">
            <a:extLst>
              <a:ext uri="{FF2B5EF4-FFF2-40B4-BE49-F238E27FC236}">
                <a16:creationId xmlns:a16="http://schemas.microsoft.com/office/drawing/2014/main" xmlns="" id="{AA57DEC9-DE64-481F-AFCB-54F4743C73DE}"/>
              </a:ext>
            </a:extLst>
          </p:cNvPr>
          <p:cNvSpPr/>
          <p:nvPr/>
        </p:nvSpPr>
        <p:spPr bwMode="auto">
          <a:xfrm>
            <a:off x="1080219" y="3395947"/>
            <a:ext cx="33319" cy="43947"/>
          </a:xfrm>
          <a:custGeom>
            <a:avLst/>
            <a:gdLst>
              <a:gd name="T0" fmla="*/ 88 w 91"/>
              <a:gd name="T1" fmla="*/ 36 h 120"/>
              <a:gd name="T2" fmla="*/ 45 w 91"/>
              <a:gd name="T3" fmla="*/ 0 h 120"/>
              <a:gd name="T4" fmla="*/ 3 w 91"/>
              <a:gd name="T5" fmla="*/ 37 h 120"/>
              <a:gd name="T6" fmla="*/ 41 w 91"/>
              <a:gd name="T7" fmla="*/ 75 h 120"/>
              <a:gd name="T8" fmla="*/ 60 w 91"/>
              <a:gd name="T9" fmla="*/ 87 h 120"/>
              <a:gd name="T10" fmla="*/ 46 w 91"/>
              <a:gd name="T11" fmla="*/ 95 h 120"/>
              <a:gd name="T12" fmla="*/ 37 w 91"/>
              <a:gd name="T13" fmla="*/ 92 h 120"/>
              <a:gd name="T14" fmla="*/ 31 w 91"/>
              <a:gd name="T15" fmla="*/ 83 h 120"/>
              <a:gd name="T16" fmla="*/ 0 w 91"/>
              <a:gd name="T17" fmla="*/ 83 h 120"/>
              <a:gd name="T18" fmla="*/ 44 w 91"/>
              <a:gd name="T19" fmla="*/ 120 h 120"/>
              <a:gd name="T20" fmla="*/ 91 w 91"/>
              <a:gd name="T21" fmla="*/ 82 h 120"/>
              <a:gd name="T22" fmla="*/ 53 w 91"/>
              <a:gd name="T23" fmla="*/ 45 h 120"/>
              <a:gd name="T24" fmla="*/ 33 w 91"/>
              <a:gd name="T25" fmla="*/ 33 h 120"/>
              <a:gd name="T26" fmla="*/ 44 w 91"/>
              <a:gd name="T27" fmla="*/ 26 h 120"/>
              <a:gd name="T28" fmla="*/ 52 w 91"/>
              <a:gd name="T29" fmla="*/ 29 h 120"/>
              <a:gd name="T30" fmla="*/ 57 w 91"/>
              <a:gd name="T31" fmla="*/ 36 h 120"/>
              <a:gd name="T32" fmla="*/ 88 w 91"/>
              <a:gd name="T33"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20">
                <a:moveTo>
                  <a:pt x="88" y="36"/>
                </a:moveTo>
                <a:cubicBezTo>
                  <a:pt x="85" y="12"/>
                  <a:pt x="70" y="0"/>
                  <a:pt x="45" y="0"/>
                </a:cubicBezTo>
                <a:cubicBezTo>
                  <a:pt x="17" y="1"/>
                  <a:pt x="3" y="13"/>
                  <a:pt x="3" y="37"/>
                </a:cubicBezTo>
                <a:cubicBezTo>
                  <a:pt x="7" y="61"/>
                  <a:pt x="20" y="73"/>
                  <a:pt x="41" y="75"/>
                </a:cubicBezTo>
                <a:cubicBezTo>
                  <a:pt x="52" y="77"/>
                  <a:pt x="59" y="81"/>
                  <a:pt x="60" y="87"/>
                </a:cubicBezTo>
                <a:cubicBezTo>
                  <a:pt x="60" y="92"/>
                  <a:pt x="55" y="95"/>
                  <a:pt x="46" y="95"/>
                </a:cubicBezTo>
                <a:cubicBezTo>
                  <a:pt x="42" y="95"/>
                  <a:pt x="39" y="94"/>
                  <a:pt x="37" y="92"/>
                </a:cubicBezTo>
                <a:cubicBezTo>
                  <a:pt x="34" y="90"/>
                  <a:pt x="32" y="87"/>
                  <a:pt x="31" y="83"/>
                </a:cubicBezTo>
                <a:cubicBezTo>
                  <a:pt x="0" y="83"/>
                  <a:pt x="0" y="83"/>
                  <a:pt x="0" y="83"/>
                </a:cubicBezTo>
                <a:cubicBezTo>
                  <a:pt x="3" y="107"/>
                  <a:pt x="18" y="119"/>
                  <a:pt x="44" y="120"/>
                </a:cubicBezTo>
                <a:cubicBezTo>
                  <a:pt x="74" y="120"/>
                  <a:pt x="90" y="107"/>
                  <a:pt x="91" y="82"/>
                </a:cubicBezTo>
                <a:cubicBezTo>
                  <a:pt x="86" y="59"/>
                  <a:pt x="74" y="47"/>
                  <a:pt x="53" y="45"/>
                </a:cubicBezTo>
                <a:cubicBezTo>
                  <a:pt x="41" y="43"/>
                  <a:pt x="34" y="39"/>
                  <a:pt x="33" y="33"/>
                </a:cubicBezTo>
                <a:cubicBezTo>
                  <a:pt x="33" y="29"/>
                  <a:pt x="37" y="26"/>
                  <a:pt x="44" y="26"/>
                </a:cubicBezTo>
                <a:cubicBezTo>
                  <a:pt x="48" y="26"/>
                  <a:pt x="50" y="27"/>
                  <a:pt x="52" y="29"/>
                </a:cubicBezTo>
                <a:cubicBezTo>
                  <a:pt x="55" y="30"/>
                  <a:pt x="57" y="33"/>
                  <a:pt x="57" y="36"/>
                </a:cubicBezTo>
                <a:lnTo>
                  <a:pt x="88" y="36"/>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işľiḋê">
            <a:extLst>
              <a:ext uri="{FF2B5EF4-FFF2-40B4-BE49-F238E27FC236}">
                <a16:creationId xmlns:a16="http://schemas.microsoft.com/office/drawing/2014/main" xmlns="" id="{B6B2FCCB-54E3-44BD-A423-897ADA93A698}"/>
              </a:ext>
            </a:extLst>
          </p:cNvPr>
          <p:cNvSpPr/>
          <p:nvPr/>
        </p:nvSpPr>
        <p:spPr bwMode="auto">
          <a:xfrm>
            <a:off x="1017315" y="3361480"/>
            <a:ext cx="66638" cy="13213"/>
          </a:xfrm>
          <a:custGeom>
            <a:avLst/>
            <a:gdLst>
              <a:gd name="T0" fmla="*/ 19 w 182"/>
              <a:gd name="T1" fmla="*/ 0 h 36"/>
              <a:gd name="T2" fmla="*/ 11 w 182"/>
              <a:gd name="T3" fmla="*/ 0 h 36"/>
              <a:gd name="T4" fmla="*/ 0 w 182"/>
              <a:gd name="T5" fmla="*/ 8 h 36"/>
              <a:gd name="T6" fmla="*/ 0 w 182"/>
              <a:gd name="T7" fmla="*/ 15 h 36"/>
              <a:gd name="T8" fmla="*/ 9 w 182"/>
              <a:gd name="T9" fmla="*/ 15 h 36"/>
              <a:gd name="T10" fmla="*/ 9 w 182"/>
              <a:gd name="T11" fmla="*/ 36 h 36"/>
              <a:gd name="T12" fmla="*/ 19 w 182"/>
              <a:gd name="T13" fmla="*/ 36 h 36"/>
              <a:gd name="T14" fmla="*/ 19 w 182"/>
              <a:gd name="T15" fmla="*/ 0 h 36"/>
              <a:gd name="T16" fmla="*/ 66 w 182"/>
              <a:gd name="T17" fmla="*/ 17 h 36"/>
              <a:gd name="T18" fmla="*/ 61 w 182"/>
              <a:gd name="T19" fmla="*/ 13 h 36"/>
              <a:gd name="T20" fmla="*/ 66 w 182"/>
              <a:gd name="T21" fmla="*/ 8 h 36"/>
              <a:gd name="T22" fmla="*/ 71 w 182"/>
              <a:gd name="T23" fmla="*/ 12 h 36"/>
              <a:gd name="T24" fmla="*/ 66 w 182"/>
              <a:gd name="T25" fmla="*/ 17 h 36"/>
              <a:gd name="T26" fmla="*/ 52 w 182"/>
              <a:gd name="T27" fmla="*/ 27 h 36"/>
              <a:gd name="T28" fmla="*/ 66 w 182"/>
              <a:gd name="T29" fmla="*/ 36 h 36"/>
              <a:gd name="T30" fmla="*/ 82 w 182"/>
              <a:gd name="T31" fmla="*/ 19 h 36"/>
              <a:gd name="T32" fmla="*/ 65 w 182"/>
              <a:gd name="T33" fmla="*/ 0 h 36"/>
              <a:gd name="T34" fmla="*/ 51 w 182"/>
              <a:gd name="T35" fmla="*/ 13 h 36"/>
              <a:gd name="T36" fmla="*/ 63 w 182"/>
              <a:gd name="T37" fmla="*/ 24 h 36"/>
              <a:gd name="T38" fmla="*/ 71 w 182"/>
              <a:gd name="T39" fmla="*/ 21 h 36"/>
              <a:gd name="T40" fmla="*/ 66 w 182"/>
              <a:gd name="T41" fmla="*/ 29 h 36"/>
              <a:gd name="T42" fmla="*/ 61 w 182"/>
              <a:gd name="T43" fmla="*/ 27 h 36"/>
              <a:gd name="T44" fmla="*/ 52 w 182"/>
              <a:gd name="T45" fmla="*/ 27 h 36"/>
              <a:gd name="T46" fmla="*/ 105 w 182"/>
              <a:gd name="T47" fmla="*/ 28 h 36"/>
              <a:gd name="T48" fmla="*/ 122 w 182"/>
              <a:gd name="T49" fmla="*/ 28 h 36"/>
              <a:gd name="T50" fmla="*/ 122 w 182"/>
              <a:gd name="T51" fmla="*/ 36 h 36"/>
              <a:gd name="T52" fmla="*/ 131 w 182"/>
              <a:gd name="T53" fmla="*/ 36 h 36"/>
              <a:gd name="T54" fmla="*/ 131 w 182"/>
              <a:gd name="T55" fmla="*/ 28 h 36"/>
              <a:gd name="T56" fmla="*/ 136 w 182"/>
              <a:gd name="T57" fmla="*/ 28 h 36"/>
              <a:gd name="T58" fmla="*/ 136 w 182"/>
              <a:gd name="T59" fmla="*/ 21 h 36"/>
              <a:gd name="T60" fmla="*/ 131 w 182"/>
              <a:gd name="T61" fmla="*/ 21 h 36"/>
              <a:gd name="T62" fmla="*/ 131 w 182"/>
              <a:gd name="T63" fmla="*/ 1 h 36"/>
              <a:gd name="T64" fmla="*/ 122 w 182"/>
              <a:gd name="T65" fmla="*/ 1 h 36"/>
              <a:gd name="T66" fmla="*/ 105 w 182"/>
              <a:gd name="T67" fmla="*/ 20 h 36"/>
              <a:gd name="T68" fmla="*/ 105 w 182"/>
              <a:gd name="T69" fmla="*/ 28 h 36"/>
              <a:gd name="T70" fmla="*/ 122 w 182"/>
              <a:gd name="T71" fmla="*/ 10 h 36"/>
              <a:gd name="T72" fmla="*/ 122 w 182"/>
              <a:gd name="T73" fmla="*/ 21 h 36"/>
              <a:gd name="T74" fmla="*/ 113 w 182"/>
              <a:gd name="T75" fmla="*/ 21 h 36"/>
              <a:gd name="T76" fmla="*/ 122 w 182"/>
              <a:gd name="T77" fmla="*/ 10 h 36"/>
              <a:gd name="T78" fmla="*/ 182 w 182"/>
              <a:gd name="T79" fmla="*/ 0 h 36"/>
              <a:gd name="T80" fmla="*/ 174 w 182"/>
              <a:gd name="T81" fmla="*/ 0 h 36"/>
              <a:gd name="T82" fmla="*/ 163 w 182"/>
              <a:gd name="T83" fmla="*/ 8 h 36"/>
              <a:gd name="T84" fmla="*/ 163 w 182"/>
              <a:gd name="T85" fmla="*/ 15 h 36"/>
              <a:gd name="T86" fmla="*/ 171 w 182"/>
              <a:gd name="T87" fmla="*/ 15 h 36"/>
              <a:gd name="T88" fmla="*/ 171 w 182"/>
              <a:gd name="T89" fmla="*/ 36 h 36"/>
              <a:gd name="T90" fmla="*/ 182 w 182"/>
              <a:gd name="T91" fmla="*/ 36 h 36"/>
              <a:gd name="T92" fmla="*/ 182 w 182"/>
              <a:gd name="T9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36">
                <a:moveTo>
                  <a:pt x="19" y="0"/>
                </a:moveTo>
                <a:cubicBezTo>
                  <a:pt x="11" y="0"/>
                  <a:pt x="11" y="0"/>
                  <a:pt x="11" y="0"/>
                </a:cubicBezTo>
                <a:cubicBezTo>
                  <a:pt x="10" y="6"/>
                  <a:pt x="7" y="8"/>
                  <a:pt x="0" y="8"/>
                </a:cubicBezTo>
                <a:cubicBezTo>
                  <a:pt x="0" y="15"/>
                  <a:pt x="0" y="15"/>
                  <a:pt x="0" y="15"/>
                </a:cubicBezTo>
                <a:cubicBezTo>
                  <a:pt x="9" y="15"/>
                  <a:pt x="9" y="15"/>
                  <a:pt x="9" y="15"/>
                </a:cubicBezTo>
                <a:cubicBezTo>
                  <a:pt x="9" y="36"/>
                  <a:pt x="9" y="36"/>
                  <a:pt x="9" y="36"/>
                </a:cubicBezTo>
                <a:cubicBezTo>
                  <a:pt x="19" y="36"/>
                  <a:pt x="19" y="36"/>
                  <a:pt x="19" y="36"/>
                </a:cubicBezTo>
                <a:cubicBezTo>
                  <a:pt x="19" y="0"/>
                  <a:pt x="19" y="0"/>
                  <a:pt x="19" y="0"/>
                </a:cubicBezTo>
                <a:close/>
                <a:moveTo>
                  <a:pt x="66" y="17"/>
                </a:moveTo>
                <a:cubicBezTo>
                  <a:pt x="63" y="17"/>
                  <a:pt x="62" y="16"/>
                  <a:pt x="61" y="13"/>
                </a:cubicBezTo>
                <a:cubicBezTo>
                  <a:pt x="62" y="10"/>
                  <a:pt x="63" y="8"/>
                  <a:pt x="66" y="8"/>
                </a:cubicBezTo>
                <a:cubicBezTo>
                  <a:pt x="69" y="8"/>
                  <a:pt x="71" y="10"/>
                  <a:pt x="71" y="12"/>
                </a:cubicBezTo>
                <a:cubicBezTo>
                  <a:pt x="71" y="15"/>
                  <a:pt x="69" y="17"/>
                  <a:pt x="66" y="17"/>
                </a:cubicBezTo>
                <a:close/>
                <a:moveTo>
                  <a:pt x="52" y="27"/>
                </a:moveTo>
                <a:cubicBezTo>
                  <a:pt x="53" y="33"/>
                  <a:pt x="58" y="36"/>
                  <a:pt x="66" y="36"/>
                </a:cubicBezTo>
                <a:cubicBezTo>
                  <a:pt x="76" y="36"/>
                  <a:pt x="81" y="30"/>
                  <a:pt x="82" y="19"/>
                </a:cubicBezTo>
                <a:cubicBezTo>
                  <a:pt x="82" y="6"/>
                  <a:pt x="76" y="0"/>
                  <a:pt x="65" y="0"/>
                </a:cubicBezTo>
                <a:cubicBezTo>
                  <a:pt x="56" y="1"/>
                  <a:pt x="51" y="5"/>
                  <a:pt x="51" y="13"/>
                </a:cubicBezTo>
                <a:cubicBezTo>
                  <a:pt x="51" y="20"/>
                  <a:pt x="55" y="24"/>
                  <a:pt x="63" y="24"/>
                </a:cubicBezTo>
                <a:cubicBezTo>
                  <a:pt x="66" y="24"/>
                  <a:pt x="69" y="23"/>
                  <a:pt x="71" y="21"/>
                </a:cubicBezTo>
                <a:cubicBezTo>
                  <a:pt x="71" y="27"/>
                  <a:pt x="70" y="29"/>
                  <a:pt x="66" y="29"/>
                </a:cubicBezTo>
                <a:cubicBezTo>
                  <a:pt x="64" y="29"/>
                  <a:pt x="62" y="28"/>
                  <a:pt x="61" y="27"/>
                </a:cubicBezTo>
                <a:cubicBezTo>
                  <a:pt x="52" y="27"/>
                  <a:pt x="52" y="27"/>
                  <a:pt x="52" y="27"/>
                </a:cubicBezTo>
                <a:close/>
                <a:moveTo>
                  <a:pt x="105" y="28"/>
                </a:moveTo>
                <a:cubicBezTo>
                  <a:pt x="122" y="28"/>
                  <a:pt x="122" y="28"/>
                  <a:pt x="122" y="28"/>
                </a:cubicBezTo>
                <a:cubicBezTo>
                  <a:pt x="122" y="36"/>
                  <a:pt x="122" y="36"/>
                  <a:pt x="122" y="36"/>
                </a:cubicBezTo>
                <a:cubicBezTo>
                  <a:pt x="131" y="36"/>
                  <a:pt x="131" y="36"/>
                  <a:pt x="131" y="36"/>
                </a:cubicBezTo>
                <a:cubicBezTo>
                  <a:pt x="131" y="28"/>
                  <a:pt x="131" y="28"/>
                  <a:pt x="131" y="28"/>
                </a:cubicBezTo>
                <a:cubicBezTo>
                  <a:pt x="136" y="28"/>
                  <a:pt x="136" y="28"/>
                  <a:pt x="136" y="28"/>
                </a:cubicBezTo>
                <a:cubicBezTo>
                  <a:pt x="136" y="21"/>
                  <a:pt x="136" y="21"/>
                  <a:pt x="136" y="21"/>
                </a:cubicBezTo>
                <a:cubicBezTo>
                  <a:pt x="131" y="21"/>
                  <a:pt x="131" y="21"/>
                  <a:pt x="131" y="21"/>
                </a:cubicBezTo>
                <a:cubicBezTo>
                  <a:pt x="131" y="1"/>
                  <a:pt x="131" y="1"/>
                  <a:pt x="131" y="1"/>
                </a:cubicBezTo>
                <a:cubicBezTo>
                  <a:pt x="122" y="1"/>
                  <a:pt x="122" y="1"/>
                  <a:pt x="122" y="1"/>
                </a:cubicBezTo>
                <a:cubicBezTo>
                  <a:pt x="105" y="20"/>
                  <a:pt x="105" y="20"/>
                  <a:pt x="105" y="20"/>
                </a:cubicBezTo>
                <a:cubicBezTo>
                  <a:pt x="105" y="28"/>
                  <a:pt x="105" y="28"/>
                  <a:pt x="105" y="28"/>
                </a:cubicBezTo>
                <a:close/>
                <a:moveTo>
                  <a:pt x="122" y="10"/>
                </a:moveTo>
                <a:cubicBezTo>
                  <a:pt x="122" y="21"/>
                  <a:pt x="122" y="21"/>
                  <a:pt x="122" y="21"/>
                </a:cubicBezTo>
                <a:cubicBezTo>
                  <a:pt x="113" y="21"/>
                  <a:pt x="113" y="21"/>
                  <a:pt x="113" y="21"/>
                </a:cubicBezTo>
                <a:cubicBezTo>
                  <a:pt x="122" y="10"/>
                  <a:pt x="122" y="10"/>
                  <a:pt x="122" y="10"/>
                </a:cubicBezTo>
                <a:close/>
                <a:moveTo>
                  <a:pt x="182" y="0"/>
                </a:moveTo>
                <a:cubicBezTo>
                  <a:pt x="174" y="0"/>
                  <a:pt x="174" y="0"/>
                  <a:pt x="174" y="0"/>
                </a:cubicBezTo>
                <a:cubicBezTo>
                  <a:pt x="173" y="6"/>
                  <a:pt x="169" y="8"/>
                  <a:pt x="163" y="8"/>
                </a:cubicBezTo>
                <a:cubicBezTo>
                  <a:pt x="163" y="15"/>
                  <a:pt x="163" y="15"/>
                  <a:pt x="163" y="15"/>
                </a:cubicBezTo>
                <a:cubicBezTo>
                  <a:pt x="171" y="15"/>
                  <a:pt x="171" y="15"/>
                  <a:pt x="171" y="15"/>
                </a:cubicBezTo>
                <a:cubicBezTo>
                  <a:pt x="171" y="36"/>
                  <a:pt x="171" y="36"/>
                  <a:pt x="171" y="36"/>
                </a:cubicBezTo>
                <a:cubicBezTo>
                  <a:pt x="182" y="36"/>
                  <a:pt x="182" y="36"/>
                  <a:pt x="182" y="36"/>
                </a:cubicBez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724" name="Picture 2" descr="http://www.njtu.edu.cn/images/logo.png">
            <a:extLst>
              <a:ext uri="{FF2B5EF4-FFF2-40B4-BE49-F238E27FC236}">
                <a16:creationId xmlns:a16="http://schemas.microsoft.com/office/drawing/2014/main" xmlns="" id="{3044D5CB-ED5C-4A68-B243-4C12C9AAF57A}"/>
              </a:ext>
            </a:extLst>
          </p:cNvPr>
          <p:cNvPicPr>
            <a:picLocks noChangeAspect="1" noChangeArrowheads="1"/>
          </p:cNvPicPr>
          <p:nvPr/>
        </p:nvPicPr>
        <p:blipFill>
          <a:blip r:embed="rId4">
            <a:duotone>
              <a:prstClr val="black"/>
              <a:schemeClr val="accent4">
                <a:tint val="45000"/>
                <a:satMod val="400000"/>
              </a:schemeClr>
            </a:duotone>
            <a:extLst>
              <a:ext uri="{BEBA8EAE-BF5A-486C-A8C5-ECC9F3942E4B}">
                <a14:imgProps xmlns:a14="http://schemas.microsoft.com/office/drawing/2010/main">
                  <a14:imgLayer r:embed="rId5">
                    <a14:imgEffect>
                      <a14:colorTemperature colorTemp="4700"/>
                    </a14:imgEffect>
                    <a14:imgEffect>
                      <a14:saturation sat="0"/>
                    </a14:imgEffect>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3842155" y="4536856"/>
            <a:ext cx="1591984" cy="428611"/>
          </a:xfrm>
          <a:prstGeom prst="rect">
            <a:avLst/>
          </a:prstGeom>
          <a:noFill/>
          <a:extLst>
            <a:ext uri="{909E8E84-426E-40DD-AFC4-6F175D3DCCD1}">
              <a14:hiddenFill xmlns:a14="http://schemas.microsoft.com/office/drawing/2010/main">
                <a:solidFill>
                  <a:srgbClr val="FFFFFF"/>
                </a:solidFill>
              </a14:hiddenFill>
            </a:ext>
          </a:extLst>
        </p:spPr>
      </p:pic>
      <p:pic>
        <p:nvPicPr>
          <p:cNvPr id="725" name="Picture 4" descr="http://www.bda.edu.cn/images/logo.png">
            <a:extLst>
              <a:ext uri="{FF2B5EF4-FFF2-40B4-BE49-F238E27FC236}">
                <a16:creationId xmlns:a16="http://schemas.microsoft.com/office/drawing/2014/main" xmlns="" id="{904F6550-8805-424A-AF78-D13DBB6CD56A}"/>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9604923" y="4541537"/>
            <a:ext cx="1721123" cy="41924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a:extLst>
              <a:ext uri="{FF2B5EF4-FFF2-40B4-BE49-F238E27FC236}">
                <a16:creationId xmlns:a16="http://schemas.microsoft.com/office/drawing/2014/main" xmlns="" id="{DF63E033-D294-400E-B054-EE2FBA278A58}"/>
              </a:ext>
            </a:extLst>
          </p:cNvPr>
          <p:cNvGrpSpPr/>
          <p:nvPr/>
        </p:nvGrpSpPr>
        <p:grpSpPr>
          <a:xfrm>
            <a:off x="505279" y="1695743"/>
            <a:ext cx="11179405" cy="885372"/>
            <a:chOff x="505279" y="1626919"/>
            <a:chExt cx="11179405" cy="885372"/>
          </a:xfrm>
        </p:grpSpPr>
        <p:sp>
          <p:nvSpPr>
            <p:cNvPr id="4" name="矩形: 圆角 3">
              <a:extLst>
                <a:ext uri="{FF2B5EF4-FFF2-40B4-BE49-F238E27FC236}">
                  <a16:creationId xmlns:a16="http://schemas.microsoft.com/office/drawing/2014/main" xmlns="" id="{D54018BC-0C97-4251-BD07-F67ED415B071}"/>
                </a:ext>
              </a:extLst>
            </p:cNvPr>
            <p:cNvSpPr/>
            <p:nvPr/>
          </p:nvSpPr>
          <p:spPr>
            <a:xfrm>
              <a:off x="505279"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xmlns="" id="{5FFC3855-E11F-414F-9BA3-D876EC8516F0}"/>
                </a:ext>
              </a:extLst>
            </p:cNvPr>
            <p:cNvSpPr/>
            <p:nvPr/>
          </p:nvSpPr>
          <p:spPr>
            <a:xfrm>
              <a:off x="507316"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ï$ḻîḑê">
              <a:extLst>
                <a:ext uri="{FF2B5EF4-FFF2-40B4-BE49-F238E27FC236}">
                  <a16:creationId xmlns:a16="http://schemas.microsoft.com/office/drawing/2014/main" xmlns="" id="{276E2469-E7C1-419E-BDA8-9B3DFD7E29AB}"/>
                </a:ext>
              </a:extLst>
            </p:cNvPr>
            <p:cNvSpPr/>
            <p:nvPr/>
          </p:nvSpPr>
          <p:spPr>
            <a:xfrm>
              <a:off x="1081460" y="1842451"/>
              <a:ext cx="397945" cy="399096"/>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solidFill>
              <a:srgbClr val="81308C"/>
            </a:solidFill>
            <a:ln w="5325" cap="flat">
              <a:noFill/>
              <a:prstDash val="solid"/>
              <a:miter/>
            </a:ln>
          </p:spPr>
          <p:txBody>
            <a:bodyPr rtlCol="0" anchor="ctr"/>
            <a:lstStyle/>
            <a:p>
              <a:endParaRPr lang="zh-CN" altLang="en-US"/>
            </a:p>
          </p:txBody>
        </p:sp>
        <p:sp>
          <p:nvSpPr>
            <p:cNvPr id="8" name="íS1ïďé">
              <a:extLst>
                <a:ext uri="{FF2B5EF4-FFF2-40B4-BE49-F238E27FC236}">
                  <a16:creationId xmlns:a16="http://schemas.microsoft.com/office/drawing/2014/main" xmlns="" id="{50B388FA-3F55-42A3-BE74-3072A768B91B}"/>
                </a:ext>
              </a:extLst>
            </p:cNvPr>
            <p:cNvSpPr/>
            <p:nvPr/>
          </p:nvSpPr>
          <p:spPr>
            <a:xfrm>
              <a:off x="1543797" y="1842146"/>
              <a:ext cx="823378" cy="286279"/>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solidFill>
              <a:srgbClr val="81308C"/>
            </a:solidFill>
            <a:ln w="5325" cap="flat">
              <a:noFill/>
              <a:prstDash val="solid"/>
              <a:miter/>
            </a:ln>
          </p:spPr>
          <p:txBody>
            <a:bodyPr rtlCol="0" anchor="ctr"/>
            <a:lstStyle/>
            <a:p>
              <a:endParaRPr lang="zh-CN" altLang="en-US"/>
            </a:p>
          </p:txBody>
        </p:sp>
        <p:sp>
          <p:nvSpPr>
            <p:cNvPr id="9" name="ïşļïḍe">
              <a:extLst>
                <a:ext uri="{FF2B5EF4-FFF2-40B4-BE49-F238E27FC236}">
                  <a16:creationId xmlns:a16="http://schemas.microsoft.com/office/drawing/2014/main" xmlns="" id="{75079656-2A1C-4180-8A05-20949A9297A0}"/>
                </a:ext>
              </a:extLst>
            </p:cNvPr>
            <p:cNvSpPr/>
            <p:nvPr/>
          </p:nvSpPr>
          <p:spPr>
            <a:xfrm>
              <a:off x="1542854" y="2155086"/>
              <a:ext cx="824644" cy="90860"/>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solidFill>
              <a:srgbClr val="81308C"/>
            </a:solidFill>
            <a:ln w="5325" cap="flat">
              <a:noFill/>
              <a:prstDash val="solid"/>
              <a:miter/>
            </a:ln>
          </p:spPr>
          <p:txBody>
            <a:bodyPr rtlCol="0" anchor="ctr"/>
            <a:lstStyle/>
            <a:p>
              <a:endParaRPr lang="zh-CN" altLang="en-US"/>
            </a:p>
          </p:txBody>
        </p:sp>
        <p:sp>
          <p:nvSpPr>
            <p:cNvPr id="11" name="矩形: 圆角 10">
              <a:extLst>
                <a:ext uri="{FF2B5EF4-FFF2-40B4-BE49-F238E27FC236}">
                  <a16:creationId xmlns:a16="http://schemas.microsoft.com/office/drawing/2014/main" xmlns="" id="{C4CB38DB-8E98-42E1-806F-D114FB100A30}"/>
                </a:ext>
              </a:extLst>
            </p:cNvPr>
            <p:cNvSpPr/>
            <p:nvPr/>
          </p:nvSpPr>
          <p:spPr>
            <a:xfrm>
              <a:off x="3418947"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a:extLst>
                <a:ext uri="{FF2B5EF4-FFF2-40B4-BE49-F238E27FC236}">
                  <a16:creationId xmlns:a16="http://schemas.microsoft.com/office/drawing/2014/main" xmlns="" id="{BB80C84A-455C-45E2-9A3D-B9E1C5302DC9}"/>
                </a:ext>
              </a:extLst>
            </p:cNvPr>
            <p:cNvSpPr/>
            <p:nvPr/>
          </p:nvSpPr>
          <p:spPr>
            <a:xfrm>
              <a:off x="3420984"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a:extLst>
                <a:ext uri="{FF2B5EF4-FFF2-40B4-BE49-F238E27FC236}">
                  <a16:creationId xmlns:a16="http://schemas.microsoft.com/office/drawing/2014/main" xmlns="" id="{617FEEE1-7741-4D1C-8DC4-FF359B5BBE8C}"/>
                </a:ext>
              </a:extLst>
            </p:cNvPr>
            <p:cNvSpPr/>
            <p:nvPr/>
          </p:nvSpPr>
          <p:spPr>
            <a:xfrm>
              <a:off x="6332615"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xmlns="" id="{7D720E9C-FBFB-4E97-BDC8-19D096484E3C}"/>
                </a:ext>
              </a:extLst>
            </p:cNvPr>
            <p:cNvSpPr/>
            <p:nvPr/>
          </p:nvSpPr>
          <p:spPr>
            <a:xfrm>
              <a:off x="6334652"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ïṥ1îḍè">
              <a:extLst>
                <a:ext uri="{FF2B5EF4-FFF2-40B4-BE49-F238E27FC236}">
                  <a16:creationId xmlns:a16="http://schemas.microsoft.com/office/drawing/2014/main" xmlns="" id="{4BBAA91C-29CC-4AFB-BD15-43D792D0EE18}"/>
                </a:ext>
              </a:extLst>
            </p:cNvPr>
            <p:cNvSpPr/>
            <p:nvPr/>
          </p:nvSpPr>
          <p:spPr bwMode="auto">
            <a:xfrm>
              <a:off x="6756759" y="1867966"/>
              <a:ext cx="402591" cy="403278"/>
            </a:xfrm>
            <a:prstGeom prst="ellipse">
              <a:avLst/>
            </a:prstGeom>
            <a:solidFill>
              <a:srgbClr val="F8DE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ş1íḓè">
              <a:extLst>
                <a:ext uri="{FF2B5EF4-FFF2-40B4-BE49-F238E27FC236}">
                  <a16:creationId xmlns:a16="http://schemas.microsoft.com/office/drawing/2014/main" xmlns="" id="{077EE425-F456-4882-9B97-31B720B60728}"/>
                </a:ext>
              </a:extLst>
            </p:cNvPr>
            <p:cNvSpPr/>
            <p:nvPr/>
          </p:nvSpPr>
          <p:spPr bwMode="auto">
            <a:xfrm>
              <a:off x="6764653" y="1875517"/>
              <a:ext cx="386803" cy="388177"/>
            </a:xfrm>
            <a:prstGeom prst="ellipse">
              <a:avLst/>
            </a:prstGeom>
            <a:solidFill>
              <a:srgbClr val="BA4B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íśḻíḓè">
              <a:extLst>
                <a:ext uri="{FF2B5EF4-FFF2-40B4-BE49-F238E27FC236}">
                  <a16:creationId xmlns:a16="http://schemas.microsoft.com/office/drawing/2014/main" xmlns="" id="{3C089B99-6F2A-407A-B004-9A11A4F7673E}"/>
                </a:ext>
              </a:extLst>
            </p:cNvPr>
            <p:cNvSpPr/>
            <p:nvPr/>
          </p:nvSpPr>
          <p:spPr bwMode="auto">
            <a:xfrm>
              <a:off x="6805496" y="1916703"/>
              <a:ext cx="305461" cy="305805"/>
            </a:xfrm>
            <a:prstGeom prst="ellipse">
              <a:avLst/>
            </a:prstGeom>
            <a:solidFill>
              <a:srgbClr val="F8DE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ṣḻiḋé">
              <a:extLst>
                <a:ext uri="{FF2B5EF4-FFF2-40B4-BE49-F238E27FC236}">
                  <a16:creationId xmlns:a16="http://schemas.microsoft.com/office/drawing/2014/main" xmlns="" id="{81265E11-80F2-4FBE-80F2-705FB8D18540}"/>
                </a:ext>
              </a:extLst>
            </p:cNvPr>
            <p:cNvSpPr/>
            <p:nvPr/>
          </p:nvSpPr>
          <p:spPr bwMode="auto">
            <a:xfrm>
              <a:off x="6811673" y="1923224"/>
              <a:ext cx="292762" cy="293106"/>
            </a:xfrm>
            <a:prstGeom prst="ellipse">
              <a:avLst/>
            </a:prstGeom>
            <a:solidFill>
              <a:srgbClr val="005E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Sḷidê">
              <a:extLst>
                <a:ext uri="{FF2B5EF4-FFF2-40B4-BE49-F238E27FC236}">
                  <a16:creationId xmlns:a16="http://schemas.microsoft.com/office/drawing/2014/main" xmlns="" id="{391E828B-BBC1-4DD2-B90F-3529830B405E}"/>
                </a:ext>
              </a:extLst>
            </p:cNvPr>
            <p:cNvSpPr/>
            <p:nvPr/>
          </p:nvSpPr>
          <p:spPr bwMode="auto">
            <a:xfrm>
              <a:off x="6898507" y="2162788"/>
              <a:ext cx="119096" cy="54228"/>
            </a:xfrm>
            <a:custGeom>
              <a:avLst/>
              <a:gdLst>
                <a:gd name="T0" fmla="*/ 492 w 591"/>
                <a:gd name="T1" fmla="*/ 203 h 268"/>
                <a:gd name="T2" fmla="*/ 485 w 591"/>
                <a:gd name="T3" fmla="*/ 245 h 268"/>
                <a:gd name="T4" fmla="*/ 368 w 591"/>
                <a:gd name="T5" fmla="*/ 106 h 268"/>
                <a:gd name="T6" fmla="*/ 304 w 591"/>
                <a:gd name="T7" fmla="*/ 82 h 268"/>
                <a:gd name="T8" fmla="*/ 287 w 591"/>
                <a:gd name="T9" fmla="*/ 0 h 268"/>
                <a:gd name="T10" fmla="*/ 276 w 591"/>
                <a:gd name="T11" fmla="*/ 83 h 268"/>
                <a:gd name="T12" fmla="*/ 215 w 591"/>
                <a:gd name="T13" fmla="*/ 101 h 268"/>
                <a:gd name="T14" fmla="*/ 190 w 591"/>
                <a:gd name="T15" fmla="*/ 110 h 268"/>
                <a:gd name="T16" fmla="*/ 157 w 591"/>
                <a:gd name="T17" fmla="*/ 128 h 268"/>
                <a:gd name="T18" fmla="*/ 143 w 591"/>
                <a:gd name="T19" fmla="*/ 144 h 268"/>
                <a:gd name="T20" fmla="*/ 126 w 591"/>
                <a:gd name="T21" fmla="*/ 154 h 268"/>
                <a:gd name="T22" fmla="*/ 103 w 591"/>
                <a:gd name="T23" fmla="*/ 169 h 268"/>
                <a:gd name="T24" fmla="*/ 91 w 591"/>
                <a:gd name="T25" fmla="*/ 178 h 268"/>
                <a:gd name="T26" fmla="*/ 64 w 591"/>
                <a:gd name="T27" fmla="*/ 193 h 268"/>
                <a:gd name="T28" fmla="*/ 2 w 591"/>
                <a:gd name="T29" fmla="*/ 201 h 268"/>
                <a:gd name="T30" fmla="*/ 0 w 591"/>
                <a:gd name="T31" fmla="*/ 201 h 268"/>
                <a:gd name="T32" fmla="*/ 64 w 591"/>
                <a:gd name="T33" fmla="*/ 232 h 268"/>
                <a:gd name="T34" fmla="*/ 36 w 591"/>
                <a:gd name="T35" fmla="*/ 201 h 268"/>
                <a:gd name="T36" fmla="*/ 141 w 591"/>
                <a:gd name="T37" fmla="*/ 254 h 268"/>
                <a:gd name="T38" fmla="*/ 157 w 591"/>
                <a:gd name="T39" fmla="*/ 240 h 268"/>
                <a:gd name="T40" fmla="*/ 325 w 591"/>
                <a:gd name="T41" fmla="*/ 266 h 268"/>
                <a:gd name="T42" fmla="*/ 447 w 591"/>
                <a:gd name="T43" fmla="*/ 250 h 268"/>
                <a:gd name="T44" fmla="*/ 274 w 591"/>
                <a:gd name="T45" fmla="*/ 251 h 268"/>
                <a:gd name="T46" fmla="*/ 222 w 591"/>
                <a:gd name="T47" fmla="*/ 201 h 268"/>
                <a:gd name="T48" fmla="*/ 414 w 591"/>
                <a:gd name="T49" fmla="*/ 199 h 268"/>
                <a:gd name="T50" fmla="*/ 497 w 591"/>
                <a:gd name="T51" fmla="*/ 234 h 268"/>
                <a:gd name="T52" fmla="*/ 563 w 591"/>
                <a:gd name="T53" fmla="*/ 203 h 268"/>
                <a:gd name="T54" fmla="*/ 591 w 591"/>
                <a:gd name="T55" fmla="*/ 195 h 268"/>
                <a:gd name="T56" fmla="*/ 535 w 591"/>
                <a:gd name="T57" fmla="*/ 187 h 268"/>
                <a:gd name="T58" fmla="*/ 503 w 591"/>
                <a:gd name="T59" fmla="*/ 171 h 268"/>
                <a:gd name="T60" fmla="*/ 469 w 591"/>
                <a:gd name="T61" fmla="*/ 161 h 268"/>
                <a:gd name="T62" fmla="*/ 442 w 591"/>
                <a:gd name="T63" fmla="*/ 142 h 268"/>
                <a:gd name="T64" fmla="*/ 399 w 591"/>
                <a:gd name="T65" fmla="*/ 121 h 268"/>
                <a:gd name="T66" fmla="*/ 368 w 591"/>
                <a:gd name="T67" fmla="*/ 106 h 268"/>
                <a:gd name="T68" fmla="*/ 107 w 591"/>
                <a:gd name="T69" fmla="*/ 213 h 268"/>
                <a:gd name="T70" fmla="*/ 98 w 591"/>
                <a:gd name="T71" fmla="*/ 239 h 268"/>
                <a:gd name="T72" fmla="*/ 115 w 591"/>
                <a:gd name="T73" fmla="*/ 205 h 268"/>
                <a:gd name="T74" fmla="*/ 126 w 591"/>
                <a:gd name="T75" fmla="*/ 248 h 268"/>
                <a:gd name="T76" fmla="*/ 115 w 591"/>
                <a:gd name="T77" fmla="*/ 205 h 268"/>
                <a:gd name="T78" fmla="*/ 137 w 591"/>
                <a:gd name="T79" fmla="*/ 212 h 268"/>
                <a:gd name="T80" fmla="*/ 130 w 591"/>
                <a:gd name="T81" fmla="*/ 250 h 268"/>
                <a:gd name="T82" fmla="*/ 293 w 591"/>
                <a:gd name="T83" fmla="*/ 208 h 268"/>
                <a:gd name="T84" fmla="*/ 303 w 591"/>
                <a:gd name="T85" fmla="*/ 250 h 268"/>
                <a:gd name="T86" fmla="*/ 293 w 591"/>
                <a:gd name="T87" fmla="*/ 208 h 268"/>
                <a:gd name="T88" fmla="*/ 315 w 591"/>
                <a:gd name="T89" fmla="*/ 211 h 268"/>
                <a:gd name="T90" fmla="*/ 307 w 591"/>
                <a:gd name="T91" fmla="*/ 249 h 268"/>
                <a:gd name="T92" fmla="*/ 278 w 591"/>
                <a:gd name="T93" fmla="*/ 214 h 268"/>
                <a:gd name="T94" fmla="*/ 286 w 591"/>
                <a:gd name="T95" fmla="*/ 248 h 268"/>
                <a:gd name="T96" fmla="*/ 278 w 591"/>
                <a:gd name="T97" fmla="*/ 214 h 268"/>
                <a:gd name="T98" fmla="*/ 462 w 591"/>
                <a:gd name="T99" fmla="*/ 212 h 268"/>
                <a:gd name="T100" fmla="*/ 453 w 591"/>
                <a:gd name="T101" fmla="*/ 258 h 268"/>
                <a:gd name="T102" fmla="*/ 470 w 591"/>
                <a:gd name="T103" fmla="*/ 205 h 268"/>
                <a:gd name="T104" fmla="*/ 480 w 591"/>
                <a:gd name="T105" fmla="*/ 247 h 268"/>
                <a:gd name="T106" fmla="*/ 470 w 591"/>
                <a:gd name="T107" fmla="*/ 20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268">
                  <a:moveTo>
                    <a:pt x="485" y="203"/>
                  </a:moveTo>
                  <a:cubicBezTo>
                    <a:pt x="492" y="203"/>
                    <a:pt x="492" y="203"/>
                    <a:pt x="492" y="203"/>
                  </a:cubicBezTo>
                  <a:cubicBezTo>
                    <a:pt x="492" y="243"/>
                    <a:pt x="492" y="243"/>
                    <a:pt x="492" y="243"/>
                  </a:cubicBezTo>
                  <a:cubicBezTo>
                    <a:pt x="485" y="245"/>
                    <a:pt x="485" y="245"/>
                    <a:pt x="485" y="245"/>
                  </a:cubicBezTo>
                  <a:cubicBezTo>
                    <a:pt x="485" y="203"/>
                    <a:pt x="485" y="203"/>
                    <a:pt x="485" y="203"/>
                  </a:cubicBezTo>
                  <a:close/>
                  <a:moveTo>
                    <a:pt x="368" y="106"/>
                  </a:moveTo>
                  <a:cubicBezTo>
                    <a:pt x="362" y="101"/>
                    <a:pt x="340" y="81"/>
                    <a:pt x="331" y="81"/>
                  </a:cubicBezTo>
                  <a:cubicBezTo>
                    <a:pt x="304" y="82"/>
                    <a:pt x="304" y="82"/>
                    <a:pt x="304" y="82"/>
                  </a:cubicBezTo>
                  <a:cubicBezTo>
                    <a:pt x="301" y="12"/>
                    <a:pt x="301" y="12"/>
                    <a:pt x="301" y="12"/>
                  </a:cubicBezTo>
                  <a:cubicBezTo>
                    <a:pt x="287" y="0"/>
                    <a:pt x="287" y="0"/>
                    <a:pt x="287" y="0"/>
                  </a:cubicBezTo>
                  <a:cubicBezTo>
                    <a:pt x="275" y="17"/>
                    <a:pt x="275" y="17"/>
                    <a:pt x="275" y="17"/>
                  </a:cubicBezTo>
                  <a:cubicBezTo>
                    <a:pt x="276" y="83"/>
                    <a:pt x="276" y="83"/>
                    <a:pt x="276" y="83"/>
                  </a:cubicBezTo>
                  <a:cubicBezTo>
                    <a:pt x="260" y="84"/>
                    <a:pt x="236" y="85"/>
                    <a:pt x="236" y="85"/>
                  </a:cubicBezTo>
                  <a:cubicBezTo>
                    <a:pt x="215" y="101"/>
                    <a:pt x="215" y="101"/>
                    <a:pt x="215" y="101"/>
                  </a:cubicBezTo>
                  <a:cubicBezTo>
                    <a:pt x="201" y="102"/>
                    <a:pt x="201" y="102"/>
                    <a:pt x="201" y="102"/>
                  </a:cubicBezTo>
                  <a:cubicBezTo>
                    <a:pt x="190" y="110"/>
                    <a:pt x="190" y="110"/>
                    <a:pt x="190" y="110"/>
                  </a:cubicBezTo>
                  <a:cubicBezTo>
                    <a:pt x="174" y="118"/>
                    <a:pt x="174" y="118"/>
                    <a:pt x="174" y="118"/>
                  </a:cubicBezTo>
                  <a:cubicBezTo>
                    <a:pt x="157" y="128"/>
                    <a:pt x="157" y="128"/>
                    <a:pt x="157" y="128"/>
                  </a:cubicBezTo>
                  <a:cubicBezTo>
                    <a:pt x="147" y="140"/>
                    <a:pt x="147" y="140"/>
                    <a:pt x="147" y="140"/>
                  </a:cubicBezTo>
                  <a:cubicBezTo>
                    <a:pt x="143" y="144"/>
                    <a:pt x="143" y="144"/>
                    <a:pt x="143" y="144"/>
                  </a:cubicBezTo>
                  <a:cubicBezTo>
                    <a:pt x="132" y="147"/>
                    <a:pt x="132" y="147"/>
                    <a:pt x="132" y="147"/>
                  </a:cubicBezTo>
                  <a:cubicBezTo>
                    <a:pt x="126" y="154"/>
                    <a:pt x="126" y="154"/>
                    <a:pt x="126" y="154"/>
                  </a:cubicBezTo>
                  <a:cubicBezTo>
                    <a:pt x="113" y="162"/>
                    <a:pt x="113" y="162"/>
                    <a:pt x="113" y="162"/>
                  </a:cubicBezTo>
                  <a:cubicBezTo>
                    <a:pt x="103" y="169"/>
                    <a:pt x="103" y="169"/>
                    <a:pt x="103" y="169"/>
                  </a:cubicBezTo>
                  <a:cubicBezTo>
                    <a:pt x="97" y="178"/>
                    <a:pt x="97" y="178"/>
                    <a:pt x="97" y="178"/>
                  </a:cubicBezTo>
                  <a:cubicBezTo>
                    <a:pt x="91" y="178"/>
                    <a:pt x="91" y="178"/>
                    <a:pt x="91" y="178"/>
                  </a:cubicBezTo>
                  <a:cubicBezTo>
                    <a:pt x="76" y="183"/>
                    <a:pt x="76" y="183"/>
                    <a:pt x="76" y="183"/>
                  </a:cubicBezTo>
                  <a:cubicBezTo>
                    <a:pt x="64" y="193"/>
                    <a:pt x="64" y="193"/>
                    <a:pt x="64" y="193"/>
                  </a:cubicBezTo>
                  <a:cubicBezTo>
                    <a:pt x="7" y="201"/>
                    <a:pt x="7" y="201"/>
                    <a:pt x="7" y="201"/>
                  </a:cubicBezTo>
                  <a:cubicBezTo>
                    <a:pt x="5" y="201"/>
                    <a:pt x="3" y="201"/>
                    <a:pt x="2" y="201"/>
                  </a:cubicBezTo>
                  <a:cubicBezTo>
                    <a:pt x="3" y="201"/>
                    <a:pt x="3" y="201"/>
                    <a:pt x="3" y="201"/>
                  </a:cubicBezTo>
                  <a:cubicBezTo>
                    <a:pt x="0" y="201"/>
                    <a:pt x="0" y="201"/>
                    <a:pt x="0" y="201"/>
                  </a:cubicBezTo>
                  <a:cubicBezTo>
                    <a:pt x="5" y="201"/>
                    <a:pt x="5" y="201"/>
                    <a:pt x="5" y="201"/>
                  </a:cubicBezTo>
                  <a:cubicBezTo>
                    <a:pt x="37" y="209"/>
                    <a:pt x="62" y="216"/>
                    <a:pt x="64" y="232"/>
                  </a:cubicBezTo>
                  <a:cubicBezTo>
                    <a:pt x="87" y="241"/>
                    <a:pt x="87" y="241"/>
                    <a:pt x="87" y="241"/>
                  </a:cubicBezTo>
                  <a:cubicBezTo>
                    <a:pt x="85" y="217"/>
                    <a:pt x="71" y="205"/>
                    <a:pt x="36" y="201"/>
                  </a:cubicBezTo>
                  <a:cubicBezTo>
                    <a:pt x="203" y="201"/>
                    <a:pt x="203" y="201"/>
                    <a:pt x="203" y="201"/>
                  </a:cubicBezTo>
                  <a:cubicBezTo>
                    <a:pt x="170" y="204"/>
                    <a:pt x="139" y="221"/>
                    <a:pt x="141" y="254"/>
                  </a:cubicBezTo>
                  <a:cubicBezTo>
                    <a:pt x="144" y="253"/>
                    <a:pt x="153" y="258"/>
                    <a:pt x="154" y="253"/>
                  </a:cubicBezTo>
                  <a:cubicBezTo>
                    <a:pt x="155" y="249"/>
                    <a:pt x="156" y="243"/>
                    <a:pt x="157" y="240"/>
                  </a:cubicBezTo>
                  <a:cubicBezTo>
                    <a:pt x="180" y="192"/>
                    <a:pt x="257" y="208"/>
                    <a:pt x="248" y="265"/>
                  </a:cubicBezTo>
                  <a:cubicBezTo>
                    <a:pt x="272" y="268"/>
                    <a:pt x="301" y="266"/>
                    <a:pt x="325" y="266"/>
                  </a:cubicBezTo>
                  <a:cubicBezTo>
                    <a:pt x="338" y="185"/>
                    <a:pt x="428" y="191"/>
                    <a:pt x="425" y="254"/>
                  </a:cubicBezTo>
                  <a:cubicBezTo>
                    <a:pt x="447" y="250"/>
                    <a:pt x="447" y="250"/>
                    <a:pt x="447" y="250"/>
                  </a:cubicBezTo>
                  <a:cubicBezTo>
                    <a:pt x="443" y="186"/>
                    <a:pt x="329" y="179"/>
                    <a:pt x="315" y="254"/>
                  </a:cubicBezTo>
                  <a:cubicBezTo>
                    <a:pt x="301" y="253"/>
                    <a:pt x="288" y="252"/>
                    <a:pt x="274" y="251"/>
                  </a:cubicBezTo>
                  <a:cubicBezTo>
                    <a:pt x="276" y="229"/>
                    <a:pt x="264" y="213"/>
                    <a:pt x="245" y="206"/>
                  </a:cubicBezTo>
                  <a:cubicBezTo>
                    <a:pt x="238" y="204"/>
                    <a:pt x="230" y="202"/>
                    <a:pt x="222" y="201"/>
                  </a:cubicBezTo>
                  <a:cubicBezTo>
                    <a:pt x="230" y="201"/>
                    <a:pt x="230" y="201"/>
                    <a:pt x="230" y="201"/>
                  </a:cubicBezTo>
                  <a:cubicBezTo>
                    <a:pt x="414" y="199"/>
                    <a:pt x="414" y="199"/>
                    <a:pt x="414" y="199"/>
                  </a:cubicBezTo>
                  <a:cubicBezTo>
                    <a:pt x="527" y="201"/>
                    <a:pt x="527" y="201"/>
                    <a:pt x="527" y="201"/>
                  </a:cubicBezTo>
                  <a:cubicBezTo>
                    <a:pt x="503" y="214"/>
                    <a:pt x="501" y="219"/>
                    <a:pt x="497" y="234"/>
                  </a:cubicBezTo>
                  <a:cubicBezTo>
                    <a:pt x="519" y="213"/>
                    <a:pt x="534" y="209"/>
                    <a:pt x="560" y="214"/>
                  </a:cubicBezTo>
                  <a:cubicBezTo>
                    <a:pt x="563" y="203"/>
                    <a:pt x="563" y="203"/>
                    <a:pt x="563" y="203"/>
                  </a:cubicBezTo>
                  <a:cubicBezTo>
                    <a:pt x="589" y="201"/>
                    <a:pt x="589" y="201"/>
                    <a:pt x="589" y="201"/>
                  </a:cubicBezTo>
                  <a:cubicBezTo>
                    <a:pt x="591" y="195"/>
                    <a:pt x="591" y="195"/>
                    <a:pt x="591" y="195"/>
                  </a:cubicBezTo>
                  <a:cubicBezTo>
                    <a:pt x="566" y="189"/>
                    <a:pt x="566" y="189"/>
                    <a:pt x="566" y="189"/>
                  </a:cubicBezTo>
                  <a:cubicBezTo>
                    <a:pt x="535" y="187"/>
                    <a:pt x="535" y="187"/>
                    <a:pt x="535" y="187"/>
                  </a:cubicBezTo>
                  <a:cubicBezTo>
                    <a:pt x="518" y="174"/>
                    <a:pt x="518" y="174"/>
                    <a:pt x="518" y="174"/>
                  </a:cubicBezTo>
                  <a:cubicBezTo>
                    <a:pt x="503" y="171"/>
                    <a:pt x="503" y="171"/>
                    <a:pt x="503" y="171"/>
                  </a:cubicBezTo>
                  <a:cubicBezTo>
                    <a:pt x="487" y="161"/>
                    <a:pt x="487" y="161"/>
                    <a:pt x="487" y="161"/>
                  </a:cubicBezTo>
                  <a:cubicBezTo>
                    <a:pt x="469" y="161"/>
                    <a:pt x="469" y="161"/>
                    <a:pt x="469" y="161"/>
                  </a:cubicBezTo>
                  <a:cubicBezTo>
                    <a:pt x="450" y="154"/>
                    <a:pt x="450" y="154"/>
                    <a:pt x="450" y="154"/>
                  </a:cubicBezTo>
                  <a:cubicBezTo>
                    <a:pt x="442" y="142"/>
                    <a:pt x="442" y="142"/>
                    <a:pt x="442" y="142"/>
                  </a:cubicBezTo>
                  <a:cubicBezTo>
                    <a:pt x="414" y="122"/>
                    <a:pt x="414" y="122"/>
                    <a:pt x="414" y="122"/>
                  </a:cubicBezTo>
                  <a:cubicBezTo>
                    <a:pt x="399" y="121"/>
                    <a:pt x="399" y="121"/>
                    <a:pt x="399" y="121"/>
                  </a:cubicBezTo>
                  <a:cubicBezTo>
                    <a:pt x="390" y="110"/>
                    <a:pt x="390" y="110"/>
                    <a:pt x="390" y="110"/>
                  </a:cubicBezTo>
                  <a:cubicBezTo>
                    <a:pt x="368" y="106"/>
                    <a:pt x="368" y="106"/>
                    <a:pt x="368" y="106"/>
                  </a:cubicBezTo>
                  <a:close/>
                  <a:moveTo>
                    <a:pt x="98" y="213"/>
                  </a:moveTo>
                  <a:cubicBezTo>
                    <a:pt x="107" y="213"/>
                    <a:pt x="107" y="213"/>
                    <a:pt x="107" y="213"/>
                  </a:cubicBezTo>
                  <a:cubicBezTo>
                    <a:pt x="107" y="239"/>
                    <a:pt x="107" y="239"/>
                    <a:pt x="107" y="239"/>
                  </a:cubicBezTo>
                  <a:cubicBezTo>
                    <a:pt x="98" y="239"/>
                    <a:pt x="98" y="239"/>
                    <a:pt x="98" y="239"/>
                  </a:cubicBezTo>
                  <a:cubicBezTo>
                    <a:pt x="98" y="213"/>
                    <a:pt x="98" y="213"/>
                    <a:pt x="98" y="213"/>
                  </a:cubicBezTo>
                  <a:close/>
                  <a:moveTo>
                    <a:pt x="115" y="205"/>
                  </a:moveTo>
                  <a:cubicBezTo>
                    <a:pt x="126" y="205"/>
                    <a:pt x="126" y="205"/>
                    <a:pt x="126" y="205"/>
                  </a:cubicBezTo>
                  <a:cubicBezTo>
                    <a:pt x="126" y="248"/>
                    <a:pt x="126" y="248"/>
                    <a:pt x="126" y="248"/>
                  </a:cubicBezTo>
                  <a:cubicBezTo>
                    <a:pt x="115" y="248"/>
                    <a:pt x="115" y="248"/>
                    <a:pt x="115" y="248"/>
                  </a:cubicBezTo>
                  <a:cubicBezTo>
                    <a:pt x="115" y="205"/>
                    <a:pt x="115" y="205"/>
                    <a:pt x="115" y="205"/>
                  </a:cubicBezTo>
                  <a:close/>
                  <a:moveTo>
                    <a:pt x="130" y="212"/>
                  </a:moveTo>
                  <a:cubicBezTo>
                    <a:pt x="137" y="212"/>
                    <a:pt x="137" y="212"/>
                    <a:pt x="137" y="212"/>
                  </a:cubicBezTo>
                  <a:cubicBezTo>
                    <a:pt x="137" y="250"/>
                    <a:pt x="137" y="250"/>
                    <a:pt x="137" y="250"/>
                  </a:cubicBezTo>
                  <a:cubicBezTo>
                    <a:pt x="130" y="250"/>
                    <a:pt x="130" y="250"/>
                    <a:pt x="130" y="250"/>
                  </a:cubicBezTo>
                  <a:cubicBezTo>
                    <a:pt x="130" y="212"/>
                    <a:pt x="130" y="212"/>
                    <a:pt x="130" y="212"/>
                  </a:cubicBezTo>
                  <a:close/>
                  <a:moveTo>
                    <a:pt x="293" y="208"/>
                  </a:moveTo>
                  <a:cubicBezTo>
                    <a:pt x="303" y="208"/>
                    <a:pt x="303" y="208"/>
                    <a:pt x="303" y="208"/>
                  </a:cubicBezTo>
                  <a:cubicBezTo>
                    <a:pt x="303" y="250"/>
                    <a:pt x="303" y="250"/>
                    <a:pt x="303" y="250"/>
                  </a:cubicBezTo>
                  <a:cubicBezTo>
                    <a:pt x="293" y="250"/>
                    <a:pt x="293" y="250"/>
                    <a:pt x="293" y="250"/>
                  </a:cubicBezTo>
                  <a:cubicBezTo>
                    <a:pt x="293" y="208"/>
                    <a:pt x="293" y="208"/>
                    <a:pt x="293" y="208"/>
                  </a:cubicBezTo>
                  <a:close/>
                  <a:moveTo>
                    <a:pt x="307" y="211"/>
                  </a:moveTo>
                  <a:cubicBezTo>
                    <a:pt x="315" y="211"/>
                    <a:pt x="315" y="211"/>
                    <a:pt x="315" y="211"/>
                  </a:cubicBezTo>
                  <a:cubicBezTo>
                    <a:pt x="315" y="249"/>
                    <a:pt x="315" y="249"/>
                    <a:pt x="315" y="249"/>
                  </a:cubicBezTo>
                  <a:cubicBezTo>
                    <a:pt x="307" y="249"/>
                    <a:pt x="307" y="249"/>
                    <a:pt x="307" y="249"/>
                  </a:cubicBezTo>
                  <a:cubicBezTo>
                    <a:pt x="307" y="211"/>
                    <a:pt x="307" y="211"/>
                    <a:pt x="307" y="211"/>
                  </a:cubicBezTo>
                  <a:close/>
                  <a:moveTo>
                    <a:pt x="278" y="214"/>
                  </a:moveTo>
                  <a:cubicBezTo>
                    <a:pt x="286" y="214"/>
                    <a:pt x="286" y="214"/>
                    <a:pt x="286" y="214"/>
                  </a:cubicBezTo>
                  <a:cubicBezTo>
                    <a:pt x="286" y="248"/>
                    <a:pt x="286" y="248"/>
                    <a:pt x="286" y="248"/>
                  </a:cubicBezTo>
                  <a:cubicBezTo>
                    <a:pt x="278" y="248"/>
                    <a:pt x="278" y="248"/>
                    <a:pt x="278" y="248"/>
                  </a:cubicBezTo>
                  <a:cubicBezTo>
                    <a:pt x="278" y="214"/>
                    <a:pt x="278" y="214"/>
                    <a:pt x="278" y="214"/>
                  </a:cubicBezTo>
                  <a:close/>
                  <a:moveTo>
                    <a:pt x="453" y="212"/>
                  </a:moveTo>
                  <a:cubicBezTo>
                    <a:pt x="462" y="212"/>
                    <a:pt x="462" y="212"/>
                    <a:pt x="462" y="212"/>
                  </a:cubicBezTo>
                  <a:cubicBezTo>
                    <a:pt x="462" y="254"/>
                    <a:pt x="462" y="254"/>
                    <a:pt x="462" y="254"/>
                  </a:cubicBezTo>
                  <a:cubicBezTo>
                    <a:pt x="453" y="258"/>
                    <a:pt x="453" y="258"/>
                    <a:pt x="453" y="258"/>
                  </a:cubicBezTo>
                  <a:cubicBezTo>
                    <a:pt x="453" y="212"/>
                    <a:pt x="453" y="212"/>
                    <a:pt x="453" y="212"/>
                  </a:cubicBezTo>
                  <a:close/>
                  <a:moveTo>
                    <a:pt x="470" y="205"/>
                  </a:moveTo>
                  <a:cubicBezTo>
                    <a:pt x="480" y="205"/>
                    <a:pt x="480" y="205"/>
                    <a:pt x="480" y="205"/>
                  </a:cubicBezTo>
                  <a:cubicBezTo>
                    <a:pt x="480" y="247"/>
                    <a:pt x="480" y="247"/>
                    <a:pt x="480" y="247"/>
                  </a:cubicBezTo>
                  <a:cubicBezTo>
                    <a:pt x="470" y="248"/>
                    <a:pt x="470" y="248"/>
                    <a:pt x="470" y="248"/>
                  </a:cubicBezTo>
                  <a:lnTo>
                    <a:pt x="470" y="205"/>
                  </a:ln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ṣ1íďê">
              <a:extLst>
                <a:ext uri="{FF2B5EF4-FFF2-40B4-BE49-F238E27FC236}">
                  <a16:creationId xmlns:a16="http://schemas.microsoft.com/office/drawing/2014/main" xmlns="" id="{53C740F6-2B9A-419C-9904-9F50C199092B}"/>
                </a:ext>
              </a:extLst>
            </p:cNvPr>
            <p:cNvSpPr/>
            <p:nvPr/>
          </p:nvSpPr>
          <p:spPr bwMode="auto">
            <a:xfrm>
              <a:off x="6934888" y="2188186"/>
              <a:ext cx="5491" cy="12699"/>
            </a:xfrm>
            <a:custGeom>
              <a:avLst/>
              <a:gdLst>
                <a:gd name="T0" fmla="*/ 28 w 28"/>
                <a:gd name="T1" fmla="*/ 63 h 63"/>
                <a:gd name="T2" fmla="*/ 18 w 28"/>
                <a:gd name="T3" fmla="*/ 63 h 63"/>
                <a:gd name="T4" fmla="*/ 18 w 28"/>
                <a:gd name="T5" fmla="*/ 14 h 63"/>
                <a:gd name="T6" fmla="*/ 10 w 28"/>
                <a:gd name="T7" fmla="*/ 19 h 63"/>
                <a:gd name="T8" fmla="*/ 0 w 28"/>
                <a:gd name="T9" fmla="*/ 23 h 63"/>
                <a:gd name="T10" fmla="*/ 0 w 28"/>
                <a:gd name="T11" fmla="*/ 16 h 63"/>
                <a:gd name="T12" fmla="*/ 14 w 28"/>
                <a:gd name="T13" fmla="*/ 8 h 63"/>
                <a:gd name="T14" fmla="*/ 22 w 28"/>
                <a:gd name="T15" fmla="*/ 0 h 63"/>
                <a:gd name="T16" fmla="*/ 28 w 28"/>
                <a:gd name="T17" fmla="*/ 0 h 63"/>
                <a:gd name="T18" fmla="*/ 28 w 28"/>
                <a:gd name="T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3">
                  <a:moveTo>
                    <a:pt x="28" y="63"/>
                  </a:moveTo>
                  <a:cubicBezTo>
                    <a:pt x="18" y="63"/>
                    <a:pt x="18" y="63"/>
                    <a:pt x="18" y="63"/>
                  </a:cubicBezTo>
                  <a:cubicBezTo>
                    <a:pt x="18" y="14"/>
                    <a:pt x="18" y="14"/>
                    <a:pt x="18" y="14"/>
                  </a:cubicBezTo>
                  <a:cubicBezTo>
                    <a:pt x="16" y="16"/>
                    <a:pt x="13" y="18"/>
                    <a:pt x="10" y="19"/>
                  </a:cubicBezTo>
                  <a:cubicBezTo>
                    <a:pt x="6" y="21"/>
                    <a:pt x="3" y="22"/>
                    <a:pt x="0" y="23"/>
                  </a:cubicBezTo>
                  <a:cubicBezTo>
                    <a:pt x="0" y="16"/>
                    <a:pt x="0" y="16"/>
                    <a:pt x="0" y="16"/>
                  </a:cubicBezTo>
                  <a:cubicBezTo>
                    <a:pt x="5" y="14"/>
                    <a:pt x="10" y="11"/>
                    <a:pt x="14" y="8"/>
                  </a:cubicBezTo>
                  <a:cubicBezTo>
                    <a:pt x="17" y="6"/>
                    <a:pt x="20" y="3"/>
                    <a:pt x="22" y="0"/>
                  </a:cubicBezTo>
                  <a:cubicBezTo>
                    <a:pt x="28" y="0"/>
                    <a:pt x="28" y="0"/>
                    <a:pt x="28" y="0"/>
                  </a:cubicBezTo>
                  <a:lnTo>
                    <a:pt x="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sḻíḓè">
              <a:extLst>
                <a:ext uri="{FF2B5EF4-FFF2-40B4-BE49-F238E27FC236}">
                  <a16:creationId xmlns:a16="http://schemas.microsoft.com/office/drawing/2014/main" xmlns="" id="{D1ECB808-1F82-45BA-8B62-480FB33134D9}"/>
                </a:ext>
              </a:extLst>
            </p:cNvPr>
            <p:cNvSpPr/>
            <p:nvPr/>
          </p:nvSpPr>
          <p:spPr bwMode="auto">
            <a:xfrm>
              <a:off x="6946214" y="2188186"/>
              <a:ext cx="9953" cy="13042"/>
            </a:xfrm>
            <a:custGeom>
              <a:avLst/>
              <a:gdLst>
                <a:gd name="T0" fmla="*/ 1 w 49"/>
                <a:gd name="T1" fmla="*/ 48 h 64"/>
                <a:gd name="T2" fmla="*/ 10 w 49"/>
                <a:gd name="T3" fmla="*/ 48 h 64"/>
                <a:gd name="T4" fmla="*/ 14 w 49"/>
                <a:gd name="T5" fmla="*/ 55 h 64"/>
                <a:gd name="T6" fmla="*/ 22 w 49"/>
                <a:gd name="T7" fmla="*/ 58 h 64"/>
                <a:gd name="T8" fmla="*/ 30 w 49"/>
                <a:gd name="T9" fmla="*/ 56 h 64"/>
                <a:gd name="T10" fmla="*/ 35 w 49"/>
                <a:gd name="T11" fmla="*/ 52 h 64"/>
                <a:gd name="T12" fmla="*/ 38 w 49"/>
                <a:gd name="T13" fmla="*/ 44 h 64"/>
                <a:gd name="T14" fmla="*/ 40 w 49"/>
                <a:gd name="T15" fmla="*/ 35 h 64"/>
                <a:gd name="T16" fmla="*/ 40 w 49"/>
                <a:gd name="T17" fmla="*/ 33 h 64"/>
                <a:gd name="T18" fmla="*/ 32 w 49"/>
                <a:gd name="T19" fmla="*/ 39 h 64"/>
                <a:gd name="T20" fmla="*/ 22 w 49"/>
                <a:gd name="T21" fmla="*/ 42 h 64"/>
                <a:gd name="T22" fmla="*/ 6 w 49"/>
                <a:gd name="T23" fmla="*/ 36 h 64"/>
                <a:gd name="T24" fmla="*/ 0 w 49"/>
                <a:gd name="T25" fmla="*/ 21 h 64"/>
                <a:gd name="T26" fmla="*/ 7 w 49"/>
                <a:gd name="T27" fmla="*/ 6 h 64"/>
                <a:gd name="T28" fmla="*/ 23 w 49"/>
                <a:gd name="T29" fmla="*/ 0 h 64"/>
                <a:gd name="T30" fmla="*/ 37 w 49"/>
                <a:gd name="T31" fmla="*/ 3 h 64"/>
                <a:gd name="T32" fmla="*/ 46 w 49"/>
                <a:gd name="T33" fmla="*/ 13 h 64"/>
                <a:gd name="T34" fmla="*/ 49 w 49"/>
                <a:gd name="T35" fmla="*/ 30 h 64"/>
                <a:gd name="T36" fmla="*/ 46 w 49"/>
                <a:gd name="T37" fmla="*/ 49 h 64"/>
                <a:gd name="T38" fmla="*/ 36 w 49"/>
                <a:gd name="T39" fmla="*/ 60 h 64"/>
                <a:gd name="T40" fmla="*/ 22 w 49"/>
                <a:gd name="T41" fmla="*/ 64 h 64"/>
                <a:gd name="T42" fmla="*/ 8 w 49"/>
                <a:gd name="T43" fmla="*/ 60 h 64"/>
                <a:gd name="T44" fmla="*/ 1 w 49"/>
                <a:gd name="T45" fmla="*/ 48 h 64"/>
                <a:gd name="T46" fmla="*/ 39 w 49"/>
                <a:gd name="T47" fmla="*/ 21 h 64"/>
                <a:gd name="T48" fmla="*/ 34 w 49"/>
                <a:gd name="T49" fmla="*/ 10 h 64"/>
                <a:gd name="T50" fmla="*/ 24 w 49"/>
                <a:gd name="T51" fmla="*/ 7 h 64"/>
                <a:gd name="T52" fmla="*/ 14 w 49"/>
                <a:gd name="T53" fmla="*/ 11 h 64"/>
                <a:gd name="T54" fmla="*/ 9 w 49"/>
                <a:gd name="T55" fmla="*/ 21 h 64"/>
                <a:gd name="T56" fmla="*/ 14 w 49"/>
                <a:gd name="T57" fmla="*/ 31 h 64"/>
                <a:gd name="T58" fmla="*/ 24 w 49"/>
                <a:gd name="T59" fmla="*/ 35 h 64"/>
                <a:gd name="T60" fmla="*/ 34 w 49"/>
                <a:gd name="T61" fmla="*/ 31 h 64"/>
                <a:gd name="T62" fmla="*/ 39 w 49"/>
                <a:gd name="T63"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64">
                  <a:moveTo>
                    <a:pt x="1" y="48"/>
                  </a:moveTo>
                  <a:cubicBezTo>
                    <a:pt x="10" y="48"/>
                    <a:pt x="10" y="48"/>
                    <a:pt x="10" y="48"/>
                  </a:cubicBezTo>
                  <a:cubicBezTo>
                    <a:pt x="11" y="51"/>
                    <a:pt x="12" y="54"/>
                    <a:pt x="14" y="55"/>
                  </a:cubicBezTo>
                  <a:cubicBezTo>
                    <a:pt x="16" y="57"/>
                    <a:pt x="19" y="58"/>
                    <a:pt x="22" y="58"/>
                  </a:cubicBezTo>
                  <a:cubicBezTo>
                    <a:pt x="25" y="58"/>
                    <a:pt x="28" y="57"/>
                    <a:pt x="30" y="56"/>
                  </a:cubicBezTo>
                  <a:cubicBezTo>
                    <a:pt x="32" y="55"/>
                    <a:pt x="34" y="54"/>
                    <a:pt x="35" y="52"/>
                  </a:cubicBezTo>
                  <a:cubicBezTo>
                    <a:pt x="36" y="50"/>
                    <a:pt x="37" y="47"/>
                    <a:pt x="38" y="44"/>
                  </a:cubicBezTo>
                  <a:cubicBezTo>
                    <a:pt x="39" y="41"/>
                    <a:pt x="40" y="38"/>
                    <a:pt x="40" y="35"/>
                  </a:cubicBezTo>
                  <a:cubicBezTo>
                    <a:pt x="40" y="35"/>
                    <a:pt x="40" y="34"/>
                    <a:pt x="40" y="33"/>
                  </a:cubicBezTo>
                  <a:cubicBezTo>
                    <a:pt x="38" y="36"/>
                    <a:pt x="35" y="38"/>
                    <a:pt x="32" y="39"/>
                  </a:cubicBezTo>
                  <a:cubicBezTo>
                    <a:pt x="29" y="41"/>
                    <a:pt x="26" y="42"/>
                    <a:pt x="22" y="42"/>
                  </a:cubicBezTo>
                  <a:cubicBezTo>
                    <a:pt x="16" y="42"/>
                    <a:pt x="11" y="40"/>
                    <a:pt x="6" y="36"/>
                  </a:cubicBezTo>
                  <a:cubicBezTo>
                    <a:pt x="2" y="32"/>
                    <a:pt x="0" y="27"/>
                    <a:pt x="0" y="21"/>
                  </a:cubicBezTo>
                  <a:cubicBezTo>
                    <a:pt x="0" y="15"/>
                    <a:pt x="2" y="10"/>
                    <a:pt x="7" y="6"/>
                  </a:cubicBezTo>
                  <a:cubicBezTo>
                    <a:pt x="11" y="2"/>
                    <a:pt x="17" y="0"/>
                    <a:pt x="23" y="0"/>
                  </a:cubicBezTo>
                  <a:cubicBezTo>
                    <a:pt x="28" y="0"/>
                    <a:pt x="33" y="1"/>
                    <a:pt x="37" y="3"/>
                  </a:cubicBezTo>
                  <a:cubicBezTo>
                    <a:pt x="41" y="6"/>
                    <a:pt x="44" y="9"/>
                    <a:pt x="46" y="13"/>
                  </a:cubicBezTo>
                  <a:cubicBezTo>
                    <a:pt x="48" y="17"/>
                    <a:pt x="49" y="23"/>
                    <a:pt x="49" y="30"/>
                  </a:cubicBezTo>
                  <a:cubicBezTo>
                    <a:pt x="49" y="38"/>
                    <a:pt x="48" y="45"/>
                    <a:pt x="46" y="49"/>
                  </a:cubicBezTo>
                  <a:cubicBezTo>
                    <a:pt x="44" y="54"/>
                    <a:pt x="41" y="58"/>
                    <a:pt x="36" y="60"/>
                  </a:cubicBezTo>
                  <a:cubicBezTo>
                    <a:pt x="32" y="63"/>
                    <a:pt x="28" y="64"/>
                    <a:pt x="22" y="64"/>
                  </a:cubicBezTo>
                  <a:cubicBezTo>
                    <a:pt x="16" y="64"/>
                    <a:pt x="12" y="63"/>
                    <a:pt x="8" y="60"/>
                  </a:cubicBezTo>
                  <a:cubicBezTo>
                    <a:pt x="4" y="57"/>
                    <a:pt x="2" y="53"/>
                    <a:pt x="1" y="48"/>
                  </a:cubicBezTo>
                  <a:close/>
                  <a:moveTo>
                    <a:pt x="39" y="21"/>
                  </a:moveTo>
                  <a:cubicBezTo>
                    <a:pt x="39" y="16"/>
                    <a:pt x="37" y="13"/>
                    <a:pt x="34" y="10"/>
                  </a:cubicBezTo>
                  <a:cubicBezTo>
                    <a:pt x="32" y="8"/>
                    <a:pt x="28" y="7"/>
                    <a:pt x="24" y="7"/>
                  </a:cubicBezTo>
                  <a:cubicBezTo>
                    <a:pt x="20" y="7"/>
                    <a:pt x="17" y="8"/>
                    <a:pt x="14" y="11"/>
                  </a:cubicBezTo>
                  <a:cubicBezTo>
                    <a:pt x="11" y="13"/>
                    <a:pt x="9" y="17"/>
                    <a:pt x="9" y="21"/>
                  </a:cubicBezTo>
                  <a:cubicBezTo>
                    <a:pt x="9" y="25"/>
                    <a:pt x="11" y="29"/>
                    <a:pt x="14" y="31"/>
                  </a:cubicBezTo>
                  <a:cubicBezTo>
                    <a:pt x="16" y="34"/>
                    <a:pt x="20" y="35"/>
                    <a:pt x="24" y="35"/>
                  </a:cubicBezTo>
                  <a:cubicBezTo>
                    <a:pt x="28" y="35"/>
                    <a:pt x="32" y="34"/>
                    <a:pt x="34" y="31"/>
                  </a:cubicBezTo>
                  <a:cubicBezTo>
                    <a:pt x="37" y="29"/>
                    <a:pt x="39" y="25"/>
                    <a:pt x="39"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lîďe">
              <a:extLst>
                <a:ext uri="{FF2B5EF4-FFF2-40B4-BE49-F238E27FC236}">
                  <a16:creationId xmlns:a16="http://schemas.microsoft.com/office/drawing/2014/main" xmlns="" id="{9E81D45D-6A94-436E-8160-BED3BC01ACF4}"/>
                </a:ext>
              </a:extLst>
            </p:cNvPr>
            <p:cNvSpPr/>
            <p:nvPr/>
          </p:nvSpPr>
          <p:spPr bwMode="auto">
            <a:xfrm>
              <a:off x="6958569" y="2188186"/>
              <a:ext cx="10296" cy="12699"/>
            </a:xfrm>
            <a:custGeom>
              <a:avLst/>
              <a:gdLst>
                <a:gd name="T0" fmla="*/ 19 w 30"/>
                <a:gd name="T1" fmla="*/ 37 h 37"/>
                <a:gd name="T2" fmla="*/ 19 w 30"/>
                <a:gd name="T3" fmla="*/ 29 h 37"/>
                <a:gd name="T4" fmla="*/ 0 w 30"/>
                <a:gd name="T5" fmla="*/ 29 h 37"/>
                <a:gd name="T6" fmla="*/ 0 w 30"/>
                <a:gd name="T7" fmla="*/ 24 h 37"/>
                <a:gd name="T8" fmla="*/ 19 w 30"/>
                <a:gd name="T9" fmla="*/ 0 h 37"/>
                <a:gd name="T10" fmla="*/ 24 w 30"/>
                <a:gd name="T11" fmla="*/ 0 h 37"/>
                <a:gd name="T12" fmla="*/ 24 w 30"/>
                <a:gd name="T13" fmla="*/ 24 h 37"/>
                <a:gd name="T14" fmla="*/ 30 w 30"/>
                <a:gd name="T15" fmla="*/ 24 h 37"/>
                <a:gd name="T16" fmla="*/ 30 w 30"/>
                <a:gd name="T17" fmla="*/ 29 h 37"/>
                <a:gd name="T18" fmla="*/ 24 w 30"/>
                <a:gd name="T19" fmla="*/ 29 h 37"/>
                <a:gd name="T20" fmla="*/ 24 w 30"/>
                <a:gd name="T21" fmla="*/ 37 h 37"/>
                <a:gd name="T22" fmla="*/ 19 w 30"/>
                <a:gd name="T23" fmla="*/ 37 h 37"/>
                <a:gd name="T24" fmla="*/ 19 w 30"/>
                <a:gd name="T25" fmla="*/ 37 h 37"/>
                <a:gd name="T26" fmla="*/ 19 w 30"/>
                <a:gd name="T27" fmla="*/ 24 h 37"/>
                <a:gd name="T28" fmla="*/ 19 w 30"/>
                <a:gd name="T29" fmla="*/ 8 h 37"/>
                <a:gd name="T30" fmla="*/ 5 w 30"/>
                <a:gd name="T31" fmla="*/ 24 h 37"/>
                <a:gd name="T32" fmla="*/ 19 w 30"/>
                <a:gd name="T33"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19" y="37"/>
                  </a:moveTo>
                  <a:lnTo>
                    <a:pt x="19" y="29"/>
                  </a:lnTo>
                  <a:lnTo>
                    <a:pt x="0" y="29"/>
                  </a:lnTo>
                  <a:lnTo>
                    <a:pt x="0" y="24"/>
                  </a:lnTo>
                  <a:lnTo>
                    <a:pt x="19" y="0"/>
                  </a:lnTo>
                  <a:lnTo>
                    <a:pt x="24" y="0"/>
                  </a:lnTo>
                  <a:lnTo>
                    <a:pt x="24" y="24"/>
                  </a:lnTo>
                  <a:lnTo>
                    <a:pt x="30" y="24"/>
                  </a:lnTo>
                  <a:lnTo>
                    <a:pt x="30" y="29"/>
                  </a:lnTo>
                  <a:lnTo>
                    <a:pt x="24" y="29"/>
                  </a:lnTo>
                  <a:lnTo>
                    <a:pt x="24" y="37"/>
                  </a:lnTo>
                  <a:lnTo>
                    <a:pt x="19" y="37"/>
                  </a:lnTo>
                  <a:lnTo>
                    <a:pt x="19" y="37"/>
                  </a:lnTo>
                  <a:close/>
                  <a:moveTo>
                    <a:pt x="19" y="24"/>
                  </a:moveTo>
                  <a:lnTo>
                    <a:pt x="19" y="8"/>
                  </a:lnTo>
                  <a:lnTo>
                    <a:pt x="5" y="24"/>
                  </a:lnTo>
                  <a:lnTo>
                    <a:pt x="19"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ṡliḋè">
              <a:extLst>
                <a:ext uri="{FF2B5EF4-FFF2-40B4-BE49-F238E27FC236}">
                  <a16:creationId xmlns:a16="http://schemas.microsoft.com/office/drawing/2014/main" xmlns="" id="{5142346C-A2C8-4CEC-B98E-2F4BB89457CC}"/>
                </a:ext>
              </a:extLst>
            </p:cNvPr>
            <p:cNvSpPr/>
            <p:nvPr/>
          </p:nvSpPr>
          <p:spPr bwMode="auto">
            <a:xfrm>
              <a:off x="6971955" y="2188186"/>
              <a:ext cx="9610" cy="13042"/>
            </a:xfrm>
            <a:custGeom>
              <a:avLst/>
              <a:gdLst>
                <a:gd name="T0" fmla="*/ 0 w 49"/>
                <a:gd name="T1" fmla="*/ 32 h 64"/>
                <a:gd name="T2" fmla="*/ 3 w 49"/>
                <a:gd name="T3" fmla="*/ 14 h 64"/>
                <a:gd name="T4" fmla="*/ 11 w 49"/>
                <a:gd name="T5" fmla="*/ 4 h 64"/>
                <a:gd name="T6" fmla="*/ 24 w 49"/>
                <a:gd name="T7" fmla="*/ 0 h 64"/>
                <a:gd name="T8" fmla="*/ 35 w 49"/>
                <a:gd name="T9" fmla="*/ 2 h 64"/>
                <a:gd name="T10" fmla="*/ 42 w 49"/>
                <a:gd name="T11" fmla="*/ 8 h 64"/>
                <a:gd name="T12" fmla="*/ 47 w 49"/>
                <a:gd name="T13" fmla="*/ 17 h 64"/>
                <a:gd name="T14" fmla="*/ 49 w 49"/>
                <a:gd name="T15" fmla="*/ 32 h 64"/>
                <a:gd name="T16" fmla="*/ 46 w 49"/>
                <a:gd name="T17" fmla="*/ 50 h 64"/>
                <a:gd name="T18" fmla="*/ 38 w 49"/>
                <a:gd name="T19" fmla="*/ 60 h 64"/>
                <a:gd name="T20" fmla="*/ 24 w 49"/>
                <a:gd name="T21" fmla="*/ 64 h 64"/>
                <a:gd name="T22" fmla="*/ 8 w 49"/>
                <a:gd name="T23" fmla="*/ 58 h 64"/>
                <a:gd name="T24" fmla="*/ 0 w 49"/>
                <a:gd name="T25" fmla="*/ 32 h 64"/>
                <a:gd name="T26" fmla="*/ 10 w 49"/>
                <a:gd name="T27" fmla="*/ 32 h 64"/>
                <a:gd name="T28" fmla="*/ 14 w 49"/>
                <a:gd name="T29" fmla="*/ 53 h 64"/>
                <a:gd name="T30" fmla="*/ 24 w 49"/>
                <a:gd name="T31" fmla="*/ 58 h 64"/>
                <a:gd name="T32" fmla="*/ 35 w 49"/>
                <a:gd name="T33" fmla="*/ 53 h 64"/>
                <a:gd name="T34" fmla="*/ 39 w 49"/>
                <a:gd name="T35" fmla="*/ 32 h 64"/>
                <a:gd name="T36" fmla="*/ 35 w 49"/>
                <a:gd name="T37" fmla="*/ 12 h 64"/>
                <a:gd name="T38" fmla="*/ 24 w 49"/>
                <a:gd name="T39" fmla="*/ 7 h 64"/>
                <a:gd name="T40" fmla="*/ 14 w 49"/>
                <a:gd name="T41" fmla="*/ 11 h 64"/>
                <a:gd name="T42" fmla="*/ 10 w 49"/>
                <a:gd name="T4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4">
                  <a:moveTo>
                    <a:pt x="0" y="32"/>
                  </a:moveTo>
                  <a:cubicBezTo>
                    <a:pt x="0" y="25"/>
                    <a:pt x="1" y="19"/>
                    <a:pt x="3" y="14"/>
                  </a:cubicBezTo>
                  <a:cubicBezTo>
                    <a:pt x="5" y="10"/>
                    <a:pt x="7" y="6"/>
                    <a:pt x="11" y="4"/>
                  </a:cubicBezTo>
                  <a:cubicBezTo>
                    <a:pt x="15" y="1"/>
                    <a:pt x="19" y="0"/>
                    <a:pt x="24" y="0"/>
                  </a:cubicBezTo>
                  <a:cubicBezTo>
                    <a:pt x="28" y="0"/>
                    <a:pt x="32" y="1"/>
                    <a:pt x="35" y="2"/>
                  </a:cubicBezTo>
                  <a:cubicBezTo>
                    <a:pt x="38" y="4"/>
                    <a:pt x="40" y="5"/>
                    <a:pt x="42" y="8"/>
                  </a:cubicBezTo>
                  <a:cubicBezTo>
                    <a:pt x="44" y="11"/>
                    <a:pt x="46" y="14"/>
                    <a:pt x="47" y="17"/>
                  </a:cubicBezTo>
                  <a:cubicBezTo>
                    <a:pt x="48" y="21"/>
                    <a:pt x="49" y="26"/>
                    <a:pt x="49" y="32"/>
                  </a:cubicBezTo>
                  <a:cubicBezTo>
                    <a:pt x="49" y="39"/>
                    <a:pt x="48" y="45"/>
                    <a:pt x="46" y="50"/>
                  </a:cubicBezTo>
                  <a:cubicBezTo>
                    <a:pt x="44" y="54"/>
                    <a:pt x="41" y="58"/>
                    <a:pt x="38" y="60"/>
                  </a:cubicBezTo>
                  <a:cubicBezTo>
                    <a:pt x="34" y="63"/>
                    <a:pt x="30" y="64"/>
                    <a:pt x="24" y="64"/>
                  </a:cubicBezTo>
                  <a:cubicBezTo>
                    <a:pt x="17" y="64"/>
                    <a:pt x="12" y="62"/>
                    <a:pt x="8" y="58"/>
                  </a:cubicBezTo>
                  <a:cubicBezTo>
                    <a:pt x="3" y="52"/>
                    <a:pt x="0" y="44"/>
                    <a:pt x="0" y="32"/>
                  </a:cubicBezTo>
                  <a:close/>
                  <a:moveTo>
                    <a:pt x="10" y="32"/>
                  </a:moveTo>
                  <a:cubicBezTo>
                    <a:pt x="10" y="42"/>
                    <a:pt x="11" y="49"/>
                    <a:pt x="14" y="53"/>
                  </a:cubicBezTo>
                  <a:cubicBezTo>
                    <a:pt x="17" y="56"/>
                    <a:pt x="20" y="58"/>
                    <a:pt x="24" y="58"/>
                  </a:cubicBezTo>
                  <a:cubicBezTo>
                    <a:pt x="29" y="58"/>
                    <a:pt x="32" y="56"/>
                    <a:pt x="35" y="53"/>
                  </a:cubicBezTo>
                  <a:cubicBezTo>
                    <a:pt x="38" y="49"/>
                    <a:pt x="39" y="42"/>
                    <a:pt x="39" y="32"/>
                  </a:cubicBezTo>
                  <a:cubicBezTo>
                    <a:pt x="39" y="22"/>
                    <a:pt x="38" y="15"/>
                    <a:pt x="35" y="12"/>
                  </a:cubicBezTo>
                  <a:cubicBezTo>
                    <a:pt x="32" y="8"/>
                    <a:pt x="29" y="7"/>
                    <a:pt x="24" y="7"/>
                  </a:cubicBezTo>
                  <a:cubicBezTo>
                    <a:pt x="20" y="7"/>
                    <a:pt x="17" y="8"/>
                    <a:pt x="14" y="11"/>
                  </a:cubicBezTo>
                  <a:cubicBezTo>
                    <a:pt x="11" y="15"/>
                    <a:pt x="10" y="22"/>
                    <a:pt x="1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ŝľíďè">
              <a:extLst>
                <a:ext uri="{FF2B5EF4-FFF2-40B4-BE49-F238E27FC236}">
                  <a16:creationId xmlns:a16="http://schemas.microsoft.com/office/drawing/2014/main" xmlns="" id="{56C273CD-6314-4D01-BADD-CCEAFDD88C35}"/>
                </a:ext>
              </a:extLst>
            </p:cNvPr>
            <p:cNvSpPr/>
            <p:nvPr/>
          </p:nvSpPr>
          <p:spPr bwMode="auto">
            <a:xfrm>
              <a:off x="6776665" y="2058451"/>
              <a:ext cx="362778" cy="193573"/>
            </a:xfrm>
            <a:custGeom>
              <a:avLst/>
              <a:gdLst>
                <a:gd name="T0" fmla="*/ 68 w 1805"/>
                <a:gd name="T1" fmla="*/ 97 h 962"/>
                <a:gd name="T2" fmla="*/ 6 w 1805"/>
                <a:gd name="T3" fmla="*/ 65 h 962"/>
                <a:gd name="T4" fmla="*/ 88 w 1805"/>
                <a:gd name="T5" fmla="*/ 85 h 962"/>
                <a:gd name="T6" fmla="*/ 18 w 1805"/>
                <a:gd name="T7" fmla="*/ 74 h 962"/>
                <a:gd name="T8" fmla="*/ 54 w 1805"/>
                <a:gd name="T9" fmla="*/ 41 h 962"/>
                <a:gd name="T10" fmla="*/ 59 w 1805"/>
                <a:gd name="T11" fmla="*/ 144 h 962"/>
                <a:gd name="T12" fmla="*/ 0 w 1805"/>
                <a:gd name="T13" fmla="*/ 138 h 962"/>
                <a:gd name="T14" fmla="*/ 57 w 1805"/>
                <a:gd name="T15" fmla="*/ 284 h 962"/>
                <a:gd name="T16" fmla="*/ 137 w 1805"/>
                <a:gd name="T17" fmla="*/ 307 h 962"/>
                <a:gd name="T18" fmla="*/ 46 w 1805"/>
                <a:gd name="T19" fmla="*/ 372 h 962"/>
                <a:gd name="T20" fmla="*/ 142 w 1805"/>
                <a:gd name="T21" fmla="*/ 394 h 962"/>
                <a:gd name="T22" fmla="*/ 156 w 1805"/>
                <a:gd name="T23" fmla="*/ 373 h 962"/>
                <a:gd name="T24" fmla="*/ 138 w 1805"/>
                <a:gd name="T25" fmla="*/ 556 h 962"/>
                <a:gd name="T26" fmla="*/ 233 w 1805"/>
                <a:gd name="T27" fmla="*/ 517 h 962"/>
                <a:gd name="T28" fmla="*/ 204 w 1805"/>
                <a:gd name="T29" fmla="*/ 493 h 962"/>
                <a:gd name="T30" fmla="*/ 160 w 1805"/>
                <a:gd name="T31" fmla="*/ 561 h 962"/>
                <a:gd name="T32" fmla="*/ 238 w 1805"/>
                <a:gd name="T33" fmla="*/ 678 h 962"/>
                <a:gd name="T34" fmla="*/ 389 w 1805"/>
                <a:gd name="T35" fmla="*/ 683 h 962"/>
                <a:gd name="T36" fmla="*/ 373 w 1805"/>
                <a:gd name="T37" fmla="*/ 751 h 962"/>
                <a:gd name="T38" fmla="*/ 417 w 1805"/>
                <a:gd name="T39" fmla="*/ 781 h 962"/>
                <a:gd name="T40" fmla="*/ 419 w 1805"/>
                <a:gd name="T41" fmla="*/ 703 h 962"/>
                <a:gd name="T42" fmla="*/ 429 w 1805"/>
                <a:gd name="T43" fmla="*/ 721 h 962"/>
                <a:gd name="T44" fmla="*/ 426 w 1805"/>
                <a:gd name="T45" fmla="*/ 796 h 962"/>
                <a:gd name="T46" fmla="*/ 455 w 1805"/>
                <a:gd name="T47" fmla="*/ 845 h 962"/>
                <a:gd name="T48" fmla="*/ 467 w 1805"/>
                <a:gd name="T49" fmla="*/ 852 h 962"/>
                <a:gd name="T50" fmla="*/ 585 w 1805"/>
                <a:gd name="T51" fmla="*/ 905 h 962"/>
                <a:gd name="T52" fmla="*/ 598 w 1805"/>
                <a:gd name="T53" fmla="*/ 909 h 962"/>
                <a:gd name="T54" fmla="*/ 673 w 1805"/>
                <a:gd name="T55" fmla="*/ 907 h 962"/>
                <a:gd name="T56" fmla="*/ 692 w 1805"/>
                <a:gd name="T57" fmla="*/ 937 h 962"/>
                <a:gd name="T58" fmla="*/ 800 w 1805"/>
                <a:gd name="T59" fmla="*/ 865 h 962"/>
                <a:gd name="T60" fmla="*/ 787 w 1805"/>
                <a:gd name="T61" fmla="*/ 953 h 962"/>
                <a:gd name="T62" fmla="*/ 929 w 1805"/>
                <a:gd name="T63" fmla="*/ 904 h 962"/>
                <a:gd name="T64" fmla="*/ 1019 w 1805"/>
                <a:gd name="T65" fmla="*/ 904 h 962"/>
                <a:gd name="T66" fmla="*/ 1100 w 1805"/>
                <a:gd name="T67" fmla="*/ 935 h 962"/>
                <a:gd name="T68" fmla="*/ 1074 w 1805"/>
                <a:gd name="T69" fmla="*/ 934 h 962"/>
                <a:gd name="T70" fmla="*/ 1033 w 1805"/>
                <a:gd name="T71" fmla="*/ 901 h 962"/>
                <a:gd name="T72" fmla="*/ 1190 w 1805"/>
                <a:gd name="T73" fmla="*/ 854 h 962"/>
                <a:gd name="T74" fmla="*/ 1257 w 1805"/>
                <a:gd name="T75" fmla="*/ 793 h 962"/>
                <a:gd name="T76" fmla="*/ 1388 w 1805"/>
                <a:gd name="T77" fmla="*/ 824 h 962"/>
                <a:gd name="T78" fmla="*/ 1366 w 1805"/>
                <a:gd name="T79" fmla="*/ 769 h 962"/>
                <a:gd name="T80" fmla="*/ 1518 w 1805"/>
                <a:gd name="T81" fmla="*/ 683 h 962"/>
                <a:gd name="T82" fmla="*/ 1425 w 1805"/>
                <a:gd name="T83" fmla="*/ 678 h 962"/>
                <a:gd name="T84" fmla="*/ 1436 w 1805"/>
                <a:gd name="T85" fmla="*/ 683 h 962"/>
                <a:gd name="T86" fmla="*/ 1506 w 1805"/>
                <a:gd name="T87" fmla="*/ 689 h 962"/>
                <a:gd name="T88" fmla="*/ 1534 w 1805"/>
                <a:gd name="T89" fmla="*/ 562 h 962"/>
                <a:gd name="T90" fmla="*/ 1630 w 1805"/>
                <a:gd name="T91" fmla="*/ 606 h 962"/>
                <a:gd name="T92" fmla="*/ 1669 w 1805"/>
                <a:gd name="T93" fmla="*/ 552 h 962"/>
                <a:gd name="T94" fmla="*/ 1715 w 1805"/>
                <a:gd name="T95" fmla="*/ 474 h 962"/>
                <a:gd name="T96" fmla="*/ 1618 w 1805"/>
                <a:gd name="T97" fmla="*/ 464 h 962"/>
                <a:gd name="T98" fmla="*/ 1663 w 1805"/>
                <a:gd name="T99" fmla="*/ 413 h 962"/>
                <a:gd name="T100" fmla="*/ 1655 w 1805"/>
                <a:gd name="T101" fmla="*/ 362 h 962"/>
                <a:gd name="T102" fmla="*/ 1682 w 1805"/>
                <a:gd name="T103" fmla="*/ 249 h 962"/>
                <a:gd name="T104" fmla="*/ 1771 w 1805"/>
                <a:gd name="T105" fmla="*/ 296 h 962"/>
                <a:gd name="T106" fmla="*/ 1741 w 1805"/>
                <a:gd name="T107" fmla="*/ 227 h 962"/>
                <a:gd name="T108" fmla="*/ 1750 w 1805"/>
                <a:gd name="T109" fmla="*/ 149 h 962"/>
                <a:gd name="T110" fmla="*/ 1748 w 1805"/>
                <a:gd name="T111" fmla="*/ 200 h 962"/>
                <a:gd name="T112" fmla="*/ 1734 w 1805"/>
                <a:gd name="T113" fmla="*/ 118 h 962"/>
                <a:gd name="T114" fmla="*/ 1748 w 1805"/>
                <a:gd name="T115" fmla="*/ 186 h 962"/>
                <a:gd name="T116" fmla="*/ 1762 w 1805"/>
                <a:gd name="T117" fmla="*/ 149 h 962"/>
                <a:gd name="T118" fmla="*/ 1734 w 1805"/>
                <a:gd name="T119" fmla="*/ 35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5" h="962">
                  <a:moveTo>
                    <a:pt x="8" y="26"/>
                  </a:moveTo>
                  <a:cubicBezTo>
                    <a:pt x="109" y="29"/>
                    <a:pt x="109" y="29"/>
                    <a:pt x="109" y="29"/>
                  </a:cubicBezTo>
                  <a:cubicBezTo>
                    <a:pt x="107" y="68"/>
                    <a:pt x="107" y="68"/>
                    <a:pt x="107" y="68"/>
                  </a:cubicBezTo>
                  <a:cubicBezTo>
                    <a:pt x="107" y="75"/>
                    <a:pt x="106" y="82"/>
                    <a:pt x="103" y="86"/>
                  </a:cubicBezTo>
                  <a:cubicBezTo>
                    <a:pt x="101" y="91"/>
                    <a:pt x="98" y="95"/>
                    <a:pt x="94" y="97"/>
                  </a:cubicBezTo>
                  <a:cubicBezTo>
                    <a:pt x="89" y="100"/>
                    <a:pt x="85" y="101"/>
                    <a:pt x="80" y="101"/>
                  </a:cubicBezTo>
                  <a:cubicBezTo>
                    <a:pt x="76" y="101"/>
                    <a:pt x="72" y="99"/>
                    <a:pt x="68" y="97"/>
                  </a:cubicBezTo>
                  <a:cubicBezTo>
                    <a:pt x="64" y="94"/>
                    <a:pt x="61" y="91"/>
                    <a:pt x="59" y="86"/>
                  </a:cubicBezTo>
                  <a:cubicBezTo>
                    <a:pt x="57" y="92"/>
                    <a:pt x="54" y="96"/>
                    <a:pt x="50" y="100"/>
                  </a:cubicBezTo>
                  <a:cubicBezTo>
                    <a:pt x="45" y="103"/>
                    <a:pt x="40" y="104"/>
                    <a:pt x="34" y="104"/>
                  </a:cubicBezTo>
                  <a:cubicBezTo>
                    <a:pt x="29" y="104"/>
                    <a:pt x="25" y="103"/>
                    <a:pt x="21" y="101"/>
                  </a:cubicBezTo>
                  <a:cubicBezTo>
                    <a:pt x="17" y="98"/>
                    <a:pt x="14" y="96"/>
                    <a:pt x="12" y="93"/>
                  </a:cubicBezTo>
                  <a:cubicBezTo>
                    <a:pt x="10" y="90"/>
                    <a:pt x="8" y="86"/>
                    <a:pt x="7" y="81"/>
                  </a:cubicBezTo>
                  <a:cubicBezTo>
                    <a:pt x="6" y="77"/>
                    <a:pt x="6" y="71"/>
                    <a:pt x="6" y="65"/>
                  </a:cubicBezTo>
                  <a:cubicBezTo>
                    <a:pt x="8" y="26"/>
                    <a:pt x="8" y="26"/>
                    <a:pt x="8" y="26"/>
                  </a:cubicBezTo>
                  <a:close/>
                  <a:moveTo>
                    <a:pt x="66" y="41"/>
                  </a:moveTo>
                  <a:cubicBezTo>
                    <a:pt x="65" y="63"/>
                    <a:pt x="65" y="63"/>
                    <a:pt x="65" y="63"/>
                  </a:cubicBezTo>
                  <a:cubicBezTo>
                    <a:pt x="65" y="69"/>
                    <a:pt x="65" y="74"/>
                    <a:pt x="66" y="76"/>
                  </a:cubicBezTo>
                  <a:cubicBezTo>
                    <a:pt x="66" y="80"/>
                    <a:pt x="68" y="83"/>
                    <a:pt x="70" y="84"/>
                  </a:cubicBezTo>
                  <a:cubicBezTo>
                    <a:pt x="73" y="86"/>
                    <a:pt x="76" y="87"/>
                    <a:pt x="79" y="87"/>
                  </a:cubicBezTo>
                  <a:cubicBezTo>
                    <a:pt x="82" y="87"/>
                    <a:pt x="85" y="87"/>
                    <a:pt x="88" y="85"/>
                  </a:cubicBezTo>
                  <a:cubicBezTo>
                    <a:pt x="91" y="84"/>
                    <a:pt x="92" y="81"/>
                    <a:pt x="93" y="78"/>
                  </a:cubicBezTo>
                  <a:cubicBezTo>
                    <a:pt x="95" y="75"/>
                    <a:pt x="95" y="70"/>
                    <a:pt x="95" y="63"/>
                  </a:cubicBezTo>
                  <a:cubicBezTo>
                    <a:pt x="96" y="42"/>
                    <a:pt x="96" y="42"/>
                    <a:pt x="96" y="42"/>
                  </a:cubicBezTo>
                  <a:cubicBezTo>
                    <a:pt x="66" y="41"/>
                    <a:pt x="66" y="41"/>
                    <a:pt x="66" y="41"/>
                  </a:cubicBezTo>
                  <a:close/>
                  <a:moveTo>
                    <a:pt x="19" y="40"/>
                  </a:moveTo>
                  <a:cubicBezTo>
                    <a:pt x="18" y="65"/>
                    <a:pt x="18" y="65"/>
                    <a:pt x="18" y="65"/>
                  </a:cubicBezTo>
                  <a:cubicBezTo>
                    <a:pt x="18" y="70"/>
                    <a:pt x="18" y="73"/>
                    <a:pt x="18" y="74"/>
                  </a:cubicBezTo>
                  <a:cubicBezTo>
                    <a:pt x="19" y="78"/>
                    <a:pt x="20" y="80"/>
                    <a:pt x="21" y="82"/>
                  </a:cubicBezTo>
                  <a:cubicBezTo>
                    <a:pt x="22" y="85"/>
                    <a:pt x="24" y="86"/>
                    <a:pt x="26" y="88"/>
                  </a:cubicBezTo>
                  <a:cubicBezTo>
                    <a:pt x="29" y="89"/>
                    <a:pt x="31" y="90"/>
                    <a:pt x="35" y="90"/>
                  </a:cubicBezTo>
                  <a:cubicBezTo>
                    <a:pt x="38" y="90"/>
                    <a:pt x="42" y="89"/>
                    <a:pt x="45" y="87"/>
                  </a:cubicBezTo>
                  <a:cubicBezTo>
                    <a:pt x="47" y="86"/>
                    <a:pt x="49" y="83"/>
                    <a:pt x="51" y="80"/>
                  </a:cubicBezTo>
                  <a:cubicBezTo>
                    <a:pt x="52" y="76"/>
                    <a:pt x="53" y="71"/>
                    <a:pt x="53" y="65"/>
                  </a:cubicBezTo>
                  <a:cubicBezTo>
                    <a:pt x="54" y="41"/>
                    <a:pt x="54" y="41"/>
                    <a:pt x="54" y="41"/>
                  </a:cubicBezTo>
                  <a:cubicBezTo>
                    <a:pt x="19" y="40"/>
                    <a:pt x="19" y="40"/>
                    <a:pt x="19" y="40"/>
                  </a:cubicBezTo>
                  <a:close/>
                  <a:moveTo>
                    <a:pt x="0" y="138"/>
                  </a:moveTo>
                  <a:cubicBezTo>
                    <a:pt x="100" y="126"/>
                    <a:pt x="100" y="126"/>
                    <a:pt x="100" y="126"/>
                  </a:cubicBezTo>
                  <a:cubicBezTo>
                    <a:pt x="109" y="199"/>
                    <a:pt x="109" y="199"/>
                    <a:pt x="109" y="199"/>
                  </a:cubicBezTo>
                  <a:cubicBezTo>
                    <a:pt x="97" y="201"/>
                    <a:pt x="97" y="201"/>
                    <a:pt x="97" y="201"/>
                  </a:cubicBezTo>
                  <a:cubicBezTo>
                    <a:pt x="90" y="140"/>
                    <a:pt x="90" y="140"/>
                    <a:pt x="90" y="140"/>
                  </a:cubicBezTo>
                  <a:cubicBezTo>
                    <a:pt x="59" y="144"/>
                    <a:pt x="59" y="144"/>
                    <a:pt x="59" y="144"/>
                  </a:cubicBezTo>
                  <a:cubicBezTo>
                    <a:pt x="66" y="201"/>
                    <a:pt x="66" y="201"/>
                    <a:pt x="66" y="201"/>
                  </a:cubicBezTo>
                  <a:cubicBezTo>
                    <a:pt x="55" y="202"/>
                    <a:pt x="55" y="202"/>
                    <a:pt x="55" y="202"/>
                  </a:cubicBezTo>
                  <a:cubicBezTo>
                    <a:pt x="48" y="146"/>
                    <a:pt x="48" y="146"/>
                    <a:pt x="48" y="146"/>
                  </a:cubicBezTo>
                  <a:cubicBezTo>
                    <a:pt x="13" y="150"/>
                    <a:pt x="13" y="150"/>
                    <a:pt x="13" y="150"/>
                  </a:cubicBezTo>
                  <a:cubicBezTo>
                    <a:pt x="21" y="212"/>
                    <a:pt x="21" y="212"/>
                    <a:pt x="21" y="212"/>
                  </a:cubicBezTo>
                  <a:cubicBezTo>
                    <a:pt x="9" y="214"/>
                    <a:pt x="9" y="214"/>
                    <a:pt x="9" y="214"/>
                  </a:cubicBezTo>
                  <a:cubicBezTo>
                    <a:pt x="0" y="138"/>
                    <a:pt x="0" y="138"/>
                    <a:pt x="0" y="138"/>
                  </a:cubicBezTo>
                  <a:close/>
                  <a:moveTo>
                    <a:pt x="16" y="243"/>
                  </a:moveTo>
                  <a:cubicBezTo>
                    <a:pt x="115" y="225"/>
                    <a:pt x="115" y="225"/>
                    <a:pt x="115" y="225"/>
                  </a:cubicBezTo>
                  <a:cubicBezTo>
                    <a:pt x="118" y="239"/>
                    <a:pt x="118" y="239"/>
                    <a:pt x="118" y="239"/>
                  </a:cubicBezTo>
                  <a:cubicBezTo>
                    <a:pt x="18" y="256"/>
                    <a:pt x="18" y="256"/>
                    <a:pt x="18" y="256"/>
                  </a:cubicBezTo>
                  <a:cubicBezTo>
                    <a:pt x="16" y="243"/>
                    <a:pt x="16" y="243"/>
                    <a:pt x="16" y="243"/>
                  </a:cubicBezTo>
                  <a:close/>
                  <a:moveTo>
                    <a:pt x="52" y="272"/>
                  </a:moveTo>
                  <a:cubicBezTo>
                    <a:pt x="57" y="284"/>
                    <a:pt x="57" y="284"/>
                    <a:pt x="57" y="284"/>
                  </a:cubicBezTo>
                  <a:cubicBezTo>
                    <a:pt x="49" y="286"/>
                    <a:pt x="45" y="289"/>
                    <a:pt x="43" y="292"/>
                  </a:cubicBezTo>
                  <a:cubicBezTo>
                    <a:pt x="41" y="295"/>
                    <a:pt x="40" y="299"/>
                    <a:pt x="42" y="304"/>
                  </a:cubicBezTo>
                  <a:cubicBezTo>
                    <a:pt x="43" y="307"/>
                    <a:pt x="44" y="310"/>
                    <a:pt x="46" y="312"/>
                  </a:cubicBezTo>
                  <a:cubicBezTo>
                    <a:pt x="48" y="314"/>
                    <a:pt x="51" y="315"/>
                    <a:pt x="54" y="315"/>
                  </a:cubicBezTo>
                  <a:cubicBezTo>
                    <a:pt x="56" y="315"/>
                    <a:pt x="61" y="314"/>
                    <a:pt x="66" y="313"/>
                  </a:cubicBezTo>
                  <a:cubicBezTo>
                    <a:pt x="133" y="293"/>
                    <a:pt x="133" y="293"/>
                    <a:pt x="133" y="293"/>
                  </a:cubicBezTo>
                  <a:cubicBezTo>
                    <a:pt x="137" y="307"/>
                    <a:pt x="137" y="307"/>
                    <a:pt x="137" y="307"/>
                  </a:cubicBezTo>
                  <a:cubicBezTo>
                    <a:pt x="71" y="325"/>
                    <a:pt x="71" y="325"/>
                    <a:pt x="71" y="325"/>
                  </a:cubicBezTo>
                  <a:cubicBezTo>
                    <a:pt x="63" y="328"/>
                    <a:pt x="56" y="329"/>
                    <a:pt x="51" y="328"/>
                  </a:cubicBezTo>
                  <a:cubicBezTo>
                    <a:pt x="46" y="327"/>
                    <a:pt x="42" y="325"/>
                    <a:pt x="38" y="321"/>
                  </a:cubicBezTo>
                  <a:cubicBezTo>
                    <a:pt x="34" y="318"/>
                    <a:pt x="32" y="313"/>
                    <a:pt x="30" y="307"/>
                  </a:cubicBezTo>
                  <a:cubicBezTo>
                    <a:pt x="28" y="298"/>
                    <a:pt x="28" y="291"/>
                    <a:pt x="32" y="285"/>
                  </a:cubicBezTo>
                  <a:cubicBezTo>
                    <a:pt x="35" y="279"/>
                    <a:pt x="42" y="275"/>
                    <a:pt x="52" y="272"/>
                  </a:cubicBezTo>
                  <a:close/>
                  <a:moveTo>
                    <a:pt x="46" y="372"/>
                  </a:moveTo>
                  <a:cubicBezTo>
                    <a:pt x="140" y="336"/>
                    <a:pt x="140" y="336"/>
                    <a:pt x="140" y="336"/>
                  </a:cubicBezTo>
                  <a:cubicBezTo>
                    <a:pt x="145" y="348"/>
                    <a:pt x="145" y="348"/>
                    <a:pt x="145" y="348"/>
                  </a:cubicBezTo>
                  <a:cubicBezTo>
                    <a:pt x="51" y="385"/>
                    <a:pt x="51" y="385"/>
                    <a:pt x="51" y="385"/>
                  </a:cubicBezTo>
                  <a:cubicBezTo>
                    <a:pt x="46" y="372"/>
                    <a:pt x="46" y="372"/>
                    <a:pt x="46" y="372"/>
                  </a:cubicBezTo>
                  <a:close/>
                  <a:moveTo>
                    <a:pt x="64" y="414"/>
                  </a:moveTo>
                  <a:cubicBezTo>
                    <a:pt x="69" y="426"/>
                    <a:pt x="69" y="426"/>
                    <a:pt x="69" y="426"/>
                  </a:cubicBezTo>
                  <a:cubicBezTo>
                    <a:pt x="142" y="394"/>
                    <a:pt x="142" y="394"/>
                    <a:pt x="142" y="394"/>
                  </a:cubicBezTo>
                  <a:cubicBezTo>
                    <a:pt x="91" y="476"/>
                    <a:pt x="91" y="476"/>
                    <a:pt x="91" y="476"/>
                  </a:cubicBezTo>
                  <a:cubicBezTo>
                    <a:pt x="97" y="488"/>
                    <a:pt x="97" y="488"/>
                    <a:pt x="97" y="488"/>
                  </a:cubicBezTo>
                  <a:cubicBezTo>
                    <a:pt x="189" y="447"/>
                    <a:pt x="189" y="447"/>
                    <a:pt x="189" y="447"/>
                  </a:cubicBezTo>
                  <a:cubicBezTo>
                    <a:pt x="184" y="435"/>
                    <a:pt x="184" y="435"/>
                    <a:pt x="184" y="435"/>
                  </a:cubicBezTo>
                  <a:cubicBezTo>
                    <a:pt x="111" y="468"/>
                    <a:pt x="111" y="468"/>
                    <a:pt x="111" y="468"/>
                  </a:cubicBezTo>
                  <a:cubicBezTo>
                    <a:pt x="162" y="386"/>
                    <a:pt x="162" y="386"/>
                    <a:pt x="162" y="386"/>
                  </a:cubicBezTo>
                  <a:cubicBezTo>
                    <a:pt x="156" y="373"/>
                    <a:pt x="156" y="373"/>
                    <a:pt x="156" y="373"/>
                  </a:cubicBezTo>
                  <a:cubicBezTo>
                    <a:pt x="64" y="414"/>
                    <a:pt x="64" y="414"/>
                    <a:pt x="64" y="414"/>
                  </a:cubicBezTo>
                  <a:close/>
                  <a:moveTo>
                    <a:pt x="172" y="533"/>
                  </a:moveTo>
                  <a:cubicBezTo>
                    <a:pt x="182" y="526"/>
                    <a:pt x="182" y="526"/>
                    <a:pt x="182" y="526"/>
                  </a:cubicBezTo>
                  <a:cubicBezTo>
                    <a:pt x="206" y="563"/>
                    <a:pt x="206" y="563"/>
                    <a:pt x="206" y="563"/>
                  </a:cubicBezTo>
                  <a:cubicBezTo>
                    <a:pt x="174" y="583"/>
                    <a:pt x="174" y="583"/>
                    <a:pt x="174" y="583"/>
                  </a:cubicBezTo>
                  <a:cubicBezTo>
                    <a:pt x="166" y="580"/>
                    <a:pt x="159" y="577"/>
                    <a:pt x="153" y="572"/>
                  </a:cubicBezTo>
                  <a:cubicBezTo>
                    <a:pt x="147" y="568"/>
                    <a:pt x="142" y="562"/>
                    <a:pt x="138" y="556"/>
                  </a:cubicBezTo>
                  <a:cubicBezTo>
                    <a:pt x="133" y="548"/>
                    <a:pt x="129" y="539"/>
                    <a:pt x="128" y="529"/>
                  </a:cubicBezTo>
                  <a:cubicBezTo>
                    <a:pt x="127" y="520"/>
                    <a:pt x="129" y="512"/>
                    <a:pt x="134" y="504"/>
                  </a:cubicBezTo>
                  <a:cubicBezTo>
                    <a:pt x="138" y="496"/>
                    <a:pt x="144" y="489"/>
                    <a:pt x="153" y="484"/>
                  </a:cubicBezTo>
                  <a:cubicBezTo>
                    <a:pt x="161" y="478"/>
                    <a:pt x="170" y="475"/>
                    <a:pt x="179" y="474"/>
                  </a:cubicBezTo>
                  <a:cubicBezTo>
                    <a:pt x="189" y="473"/>
                    <a:pt x="197" y="475"/>
                    <a:pt x="205" y="479"/>
                  </a:cubicBezTo>
                  <a:cubicBezTo>
                    <a:pt x="213" y="483"/>
                    <a:pt x="219" y="490"/>
                    <a:pt x="225" y="498"/>
                  </a:cubicBezTo>
                  <a:cubicBezTo>
                    <a:pt x="229" y="504"/>
                    <a:pt x="232" y="511"/>
                    <a:pt x="233" y="517"/>
                  </a:cubicBezTo>
                  <a:cubicBezTo>
                    <a:pt x="234" y="523"/>
                    <a:pt x="234" y="529"/>
                    <a:pt x="232" y="534"/>
                  </a:cubicBezTo>
                  <a:cubicBezTo>
                    <a:pt x="231" y="539"/>
                    <a:pt x="227" y="545"/>
                    <a:pt x="223" y="550"/>
                  </a:cubicBezTo>
                  <a:cubicBezTo>
                    <a:pt x="213" y="541"/>
                    <a:pt x="213" y="541"/>
                    <a:pt x="213" y="541"/>
                  </a:cubicBezTo>
                  <a:cubicBezTo>
                    <a:pt x="217" y="537"/>
                    <a:pt x="219" y="533"/>
                    <a:pt x="220" y="530"/>
                  </a:cubicBezTo>
                  <a:cubicBezTo>
                    <a:pt x="222" y="526"/>
                    <a:pt x="222" y="522"/>
                    <a:pt x="221" y="518"/>
                  </a:cubicBezTo>
                  <a:cubicBezTo>
                    <a:pt x="220" y="513"/>
                    <a:pt x="218" y="509"/>
                    <a:pt x="215" y="505"/>
                  </a:cubicBezTo>
                  <a:cubicBezTo>
                    <a:pt x="212" y="499"/>
                    <a:pt x="208" y="495"/>
                    <a:pt x="204" y="493"/>
                  </a:cubicBezTo>
                  <a:cubicBezTo>
                    <a:pt x="200" y="490"/>
                    <a:pt x="196" y="488"/>
                    <a:pt x="192" y="487"/>
                  </a:cubicBezTo>
                  <a:cubicBezTo>
                    <a:pt x="188" y="487"/>
                    <a:pt x="184" y="487"/>
                    <a:pt x="180" y="487"/>
                  </a:cubicBezTo>
                  <a:cubicBezTo>
                    <a:pt x="174" y="489"/>
                    <a:pt x="167" y="491"/>
                    <a:pt x="161" y="495"/>
                  </a:cubicBezTo>
                  <a:cubicBezTo>
                    <a:pt x="154" y="500"/>
                    <a:pt x="148" y="505"/>
                    <a:pt x="145" y="511"/>
                  </a:cubicBezTo>
                  <a:cubicBezTo>
                    <a:pt x="141" y="517"/>
                    <a:pt x="140" y="524"/>
                    <a:pt x="141" y="530"/>
                  </a:cubicBezTo>
                  <a:cubicBezTo>
                    <a:pt x="142" y="537"/>
                    <a:pt x="144" y="543"/>
                    <a:pt x="148" y="549"/>
                  </a:cubicBezTo>
                  <a:cubicBezTo>
                    <a:pt x="151" y="554"/>
                    <a:pt x="155" y="558"/>
                    <a:pt x="160" y="561"/>
                  </a:cubicBezTo>
                  <a:cubicBezTo>
                    <a:pt x="165" y="565"/>
                    <a:pt x="169" y="567"/>
                    <a:pt x="173" y="568"/>
                  </a:cubicBezTo>
                  <a:cubicBezTo>
                    <a:pt x="189" y="558"/>
                    <a:pt x="189" y="558"/>
                    <a:pt x="189" y="558"/>
                  </a:cubicBezTo>
                  <a:cubicBezTo>
                    <a:pt x="172" y="533"/>
                    <a:pt x="172" y="533"/>
                    <a:pt x="172" y="533"/>
                  </a:cubicBezTo>
                  <a:close/>
                  <a:moveTo>
                    <a:pt x="229" y="668"/>
                  </a:moveTo>
                  <a:cubicBezTo>
                    <a:pt x="301" y="598"/>
                    <a:pt x="301" y="598"/>
                    <a:pt x="301" y="598"/>
                  </a:cubicBezTo>
                  <a:cubicBezTo>
                    <a:pt x="311" y="608"/>
                    <a:pt x="311" y="608"/>
                    <a:pt x="311" y="608"/>
                  </a:cubicBezTo>
                  <a:cubicBezTo>
                    <a:pt x="238" y="678"/>
                    <a:pt x="238" y="678"/>
                    <a:pt x="238" y="678"/>
                  </a:cubicBezTo>
                  <a:cubicBezTo>
                    <a:pt x="229" y="668"/>
                    <a:pt x="229" y="668"/>
                    <a:pt x="229" y="668"/>
                  </a:cubicBezTo>
                  <a:close/>
                  <a:moveTo>
                    <a:pt x="261" y="700"/>
                  </a:moveTo>
                  <a:cubicBezTo>
                    <a:pt x="270" y="709"/>
                    <a:pt x="270" y="709"/>
                    <a:pt x="270" y="709"/>
                  </a:cubicBezTo>
                  <a:cubicBezTo>
                    <a:pt x="326" y="652"/>
                    <a:pt x="326" y="652"/>
                    <a:pt x="326" y="652"/>
                  </a:cubicBezTo>
                  <a:cubicBezTo>
                    <a:pt x="309" y="746"/>
                    <a:pt x="309" y="746"/>
                    <a:pt x="309" y="746"/>
                  </a:cubicBezTo>
                  <a:cubicBezTo>
                    <a:pt x="319" y="756"/>
                    <a:pt x="319" y="756"/>
                    <a:pt x="319" y="756"/>
                  </a:cubicBezTo>
                  <a:cubicBezTo>
                    <a:pt x="389" y="683"/>
                    <a:pt x="389" y="683"/>
                    <a:pt x="389" y="683"/>
                  </a:cubicBezTo>
                  <a:cubicBezTo>
                    <a:pt x="380" y="674"/>
                    <a:pt x="380" y="674"/>
                    <a:pt x="380" y="674"/>
                  </a:cubicBezTo>
                  <a:cubicBezTo>
                    <a:pt x="325" y="731"/>
                    <a:pt x="325" y="731"/>
                    <a:pt x="325" y="731"/>
                  </a:cubicBezTo>
                  <a:cubicBezTo>
                    <a:pt x="341" y="637"/>
                    <a:pt x="341" y="637"/>
                    <a:pt x="341" y="637"/>
                  </a:cubicBezTo>
                  <a:cubicBezTo>
                    <a:pt x="331" y="627"/>
                    <a:pt x="331" y="627"/>
                    <a:pt x="331" y="627"/>
                  </a:cubicBezTo>
                  <a:cubicBezTo>
                    <a:pt x="261" y="700"/>
                    <a:pt x="261" y="700"/>
                    <a:pt x="261" y="700"/>
                  </a:cubicBezTo>
                  <a:close/>
                  <a:moveTo>
                    <a:pt x="362" y="745"/>
                  </a:moveTo>
                  <a:cubicBezTo>
                    <a:pt x="373" y="751"/>
                    <a:pt x="373" y="751"/>
                    <a:pt x="373" y="751"/>
                  </a:cubicBezTo>
                  <a:cubicBezTo>
                    <a:pt x="371" y="756"/>
                    <a:pt x="369" y="760"/>
                    <a:pt x="369" y="764"/>
                  </a:cubicBezTo>
                  <a:cubicBezTo>
                    <a:pt x="369" y="768"/>
                    <a:pt x="370" y="772"/>
                    <a:pt x="373" y="776"/>
                  </a:cubicBezTo>
                  <a:cubicBezTo>
                    <a:pt x="376" y="781"/>
                    <a:pt x="379" y="784"/>
                    <a:pt x="384" y="788"/>
                  </a:cubicBezTo>
                  <a:cubicBezTo>
                    <a:pt x="388" y="791"/>
                    <a:pt x="392" y="793"/>
                    <a:pt x="396" y="794"/>
                  </a:cubicBezTo>
                  <a:cubicBezTo>
                    <a:pt x="401" y="795"/>
                    <a:pt x="404" y="795"/>
                    <a:pt x="407" y="794"/>
                  </a:cubicBezTo>
                  <a:cubicBezTo>
                    <a:pt x="410" y="793"/>
                    <a:pt x="413" y="792"/>
                    <a:pt x="415" y="789"/>
                  </a:cubicBezTo>
                  <a:cubicBezTo>
                    <a:pt x="417" y="786"/>
                    <a:pt x="417" y="784"/>
                    <a:pt x="417" y="781"/>
                  </a:cubicBezTo>
                  <a:cubicBezTo>
                    <a:pt x="417" y="778"/>
                    <a:pt x="416" y="774"/>
                    <a:pt x="413" y="770"/>
                  </a:cubicBezTo>
                  <a:cubicBezTo>
                    <a:pt x="412" y="768"/>
                    <a:pt x="408" y="763"/>
                    <a:pt x="401" y="756"/>
                  </a:cubicBezTo>
                  <a:cubicBezTo>
                    <a:pt x="395" y="748"/>
                    <a:pt x="391" y="743"/>
                    <a:pt x="389" y="739"/>
                  </a:cubicBezTo>
                  <a:cubicBezTo>
                    <a:pt x="387" y="734"/>
                    <a:pt x="386" y="729"/>
                    <a:pt x="386" y="725"/>
                  </a:cubicBezTo>
                  <a:cubicBezTo>
                    <a:pt x="386" y="720"/>
                    <a:pt x="388" y="716"/>
                    <a:pt x="390" y="713"/>
                  </a:cubicBezTo>
                  <a:cubicBezTo>
                    <a:pt x="393" y="708"/>
                    <a:pt x="397" y="705"/>
                    <a:pt x="402" y="704"/>
                  </a:cubicBezTo>
                  <a:cubicBezTo>
                    <a:pt x="407" y="702"/>
                    <a:pt x="413" y="702"/>
                    <a:pt x="419" y="703"/>
                  </a:cubicBezTo>
                  <a:cubicBezTo>
                    <a:pt x="424" y="704"/>
                    <a:pt x="430" y="707"/>
                    <a:pt x="436" y="711"/>
                  </a:cubicBezTo>
                  <a:cubicBezTo>
                    <a:pt x="442" y="716"/>
                    <a:pt x="447" y="721"/>
                    <a:pt x="450" y="726"/>
                  </a:cubicBezTo>
                  <a:cubicBezTo>
                    <a:pt x="453" y="731"/>
                    <a:pt x="455" y="737"/>
                    <a:pt x="455" y="743"/>
                  </a:cubicBezTo>
                  <a:cubicBezTo>
                    <a:pt x="454" y="748"/>
                    <a:pt x="453" y="753"/>
                    <a:pt x="449" y="758"/>
                  </a:cubicBezTo>
                  <a:cubicBezTo>
                    <a:pt x="438" y="752"/>
                    <a:pt x="438" y="752"/>
                    <a:pt x="438" y="752"/>
                  </a:cubicBezTo>
                  <a:cubicBezTo>
                    <a:pt x="441" y="746"/>
                    <a:pt x="442" y="741"/>
                    <a:pt x="441" y="736"/>
                  </a:cubicBezTo>
                  <a:cubicBezTo>
                    <a:pt x="440" y="731"/>
                    <a:pt x="436" y="726"/>
                    <a:pt x="429" y="721"/>
                  </a:cubicBezTo>
                  <a:cubicBezTo>
                    <a:pt x="423" y="716"/>
                    <a:pt x="417" y="714"/>
                    <a:pt x="412" y="714"/>
                  </a:cubicBezTo>
                  <a:cubicBezTo>
                    <a:pt x="407" y="714"/>
                    <a:pt x="404" y="716"/>
                    <a:pt x="401" y="720"/>
                  </a:cubicBezTo>
                  <a:cubicBezTo>
                    <a:pt x="399" y="722"/>
                    <a:pt x="399" y="726"/>
                    <a:pt x="399" y="729"/>
                  </a:cubicBezTo>
                  <a:cubicBezTo>
                    <a:pt x="400" y="733"/>
                    <a:pt x="404" y="739"/>
                    <a:pt x="412" y="747"/>
                  </a:cubicBezTo>
                  <a:cubicBezTo>
                    <a:pt x="419" y="755"/>
                    <a:pt x="424" y="762"/>
                    <a:pt x="426" y="766"/>
                  </a:cubicBezTo>
                  <a:cubicBezTo>
                    <a:pt x="430" y="771"/>
                    <a:pt x="431" y="777"/>
                    <a:pt x="431" y="782"/>
                  </a:cubicBezTo>
                  <a:cubicBezTo>
                    <a:pt x="431" y="787"/>
                    <a:pt x="429" y="791"/>
                    <a:pt x="426" y="796"/>
                  </a:cubicBezTo>
                  <a:cubicBezTo>
                    <a:pt x="423" y="800"/>
                    <a:pt x="419" y="803"/>
                    <a:pt x="413" y="805"/>
                  </a:cubicBezTo>
                  <a:cubicBezTo>
                    <a:pt x="408" y="807"/>
                    <a:pt x="402" y="808"/>
                    <a:pt x="396" y="806"/>
                  </a:cubicBezTo>
                  <a:cubicBezTo>
                    <a:pt x="389" y="805"/>
                    <a:pt x="383" y="802"/>
                    <a:pt x="377" y="798"/>
                  </a:cubicBezTo>
                  <a:cubicBezTo>
                    <a:pt x="370" y="793"/>
                    <a:pt x="364" y="787"/>
                    <a:pt x="361" y="781"/>
                  </a:cubicBezTo>
                  <a:cubicBezTo>
                    <a:pt x="357" y="775"/>
                    <a:pt x="356" y="769"/>
                    <a:pt x="356" y="763"/>
                  </a:cubicBezTo>
                  <a:cubicBezTo>
                    <a:pt x="356" y="756"/>
                    <a:pt x="358" y="750"/>
                    <a:pt x="362" y="745"/>
                  </a:cubicBezTo>
                  <a:close/>
                  <a:moveTo>
                    <a:pt x="455" y="845"/>
                  </a:moveTo>
                  <a:cubicBezTo>
                    <a:pt x="500" y="768"/>
                    <a:pt x="500" y="768"/>
                    <a:pt x="500" y="768"/>
                  </a:cubicBezTo>
                  <a:cubicBezTo>
                    <a:pt x="471" y="751"/>
                    <a:pt x="471" y="751"/>
                    <a:pt x="471" y="751"/>
                  </a:cubicBezTo>
                  <a:cubicBezTo>
                    <a:pt x="477" y="741"/>
                    <a:pt x="477" y="741"/>
                    <a:pt x="477" y="741"/>
                  </a:cubicBezTo>
                  <a:cubicBezTo>
                    <a:pt x="547" y="781"/>
                    <a:pt x="547" y="781"/>
                    <a:pt x="547" y="781"/>
                  </a:cubicBezTo>
                  <a:cubicBezTo>
                    <a:pt x="541" y="792"/>
                    <a:pt x="541" y="792"/>
                    <a:pt x="541" y="792"/>
                  </a:cubicBezTo>
                  <a:cubicBezTo>
                    <a:pt x="512" y="775"/>
                    <a:pt x="512" y="775"/>
                    <a:pt x="512" y="775"/>
                  </a:cubicBezTo>
                  <a:cubicBezTo>
                    <a:pt x="467" y="852"/>
                    <a:pt x="467" y="852"/>
                    <a:pt x="467" y="852"/>
                  </a:cubicBezTo>
                  <a:cubicBezTo>
                    <a:pt x="455" y="845"/>
                    <a:pt x="455" y="845"/>
                    <a:pt x="455" y="845"/>
                  </a:cubicBezTo>
                  <a:close/>
                  <a:moveTo>
                    <a:pt x="520" y="877"/>
                  </a:moveTo>
                  <a:cubicBezTo>
                    <a:pt x="532" y="882"/>
                    <a:pt x="532" y="882"/>
                    <a:pt x="532" y="882"/>
                  </a:cubicBezTo>
                  <a:cubicBezTo>
                    <a:pt x="573" y="790"/>
                    <a:pt x="573" y="790"/>
                    <a:pt x="573" y="790"/>
                  </a:cubicBezTo>
                  <a:cubicBezTo>
                    <a:pt x="561" y="785"/>
                    <a:pt x="561" y="785"/>
                    <a:pt x="561" y="785"/>
                  </a:cubicBezTo>
                  <a:cubicBezTo>
                    <a:pt x="520" y="877"/>
                    <a:pt x="520" y="877"/>
                    <a:pt x="520" y="877"/>
                  </a:cubicBezTo>
                  <a:close/>
                  <a:moveTo>
                    <a:pt x="585" y="905"/>
                  </a:moveTo>
                  <a:cubicBezTo>
                    <a:pt x="614" y="821"/>
                    <a:pt x="614" y="821"/>
                    <a:pt x="614" y="821"/>
                  </a:cubicBezTo>
                  <a:cubicBezTo>
                    <a:pt x="582" y="809"/>
                    <a:pt x="582" y="809"/>
                    <a:pt x="582" y="809"/>
                  </a:cubicBezTo>
                  <a:cubicBezTo>
                    <a:pt x="586" y="798"/>
                    <a:pt x="586" y="798"/>
                    <a:pt x="586" y="798"/>
                  </a:cubicBezTo>
                  <a:cubicBezTo>
                    <a:pt x="663" y="825"/>
                    <a:pt x="663" y="825"/>
                    <a:pt x="663" y="825"/>
                  </a:cubicBezTo>
                  <a:cubicBezTo>
                    <a:pt x="659" y="836"/>
                    <a:pt x="659" y="836"/>
                    <a:pt x="659" y="836"/>
                  </a:cubicBezTo>
                  <a:cubicBezTo>
                    <a:pt x="627" y="825"/>
                    <a:pt x="627" y="825"/>
                    <a:pt x="627" y="825"/>
                  </a:cubicBezTo>
                  <a:cubicBezTo>
                    <a:pt x="598" y="909"/>
                    <a:pt x="598" y="909"/>
                    <a:pt x="598" y="909"/>
                  </a:cubicBezTo>
                  <a:cubicBezTo>
                    <a:pt x="585" y="905"/>
                    <a:pt x="585" y="905"/>
                    <a:pt x="585" y="905"/>
                  </a:cubicBezTo>
                  <a:close/>
                  <a:moveTo>
                    <a:pt x="741" y="843"/>
                  </a:moveTo>
                  <a:cubicBezTo>
                    <a:pt x="728" y="900"/>
                    <a:pt x="728" y="900"/>
                    <a:pt x="728" y="900"/>
                  </a:cubicBezTo>
                  <a:cubicBezTo>
                    <a:pt x="725" y="912"/>
                    <a:pt x="721" y="920"/>
                    <a:pt x="716" y="923"/>
                  </a:cubicBezTo>
                  <a:cubicBezTo>
                    <a:pt x="710" y="927"/>
                    <a:pt x="703" y="927"/>
                    <a:pt x="693" y="925"/>
                  </a:cubicBezTo>
                  <a:cubicBezTo>
                    <a:pt x="688" y="924"/>
                    <a:pt x="683" y="921"/>
                    <a:pt x="680" y="918"/>
                  </a:cubicBezTo>
                  <a:cubicBezTo>
                    <a:pt x="676" y="915"/>
                    <a:pt x="674" y="911"/>
                    <a:pt x="673" y="907"/>
                  </a:cubicBezTo>
                  <a:cubicBezTo>
                    <a:pt x="673" y="903"/>
                    <a:pt x="673" y="896"/>
                    <a:pt x="675" y="888"/>
                  </a:cubicBezTo>
                  <a:cubicBezTo>
                    <a:pt x="689" y="831"/>
                    <a:pt x="689" y="831"/>
                    <a:pt x="689" y="831"/>
                  </a:cubicBezTo>
                  <a:cubicBezTo>
                    <a:pt x="675" y="828"/>
                    <a:pt x="675" y="828"/>
                    <a:pt x="675" y="828"/>
                  </a:cubicBezTo>
                  <a:cubicBezTo>
                    <a:pt x="662" y="885"/>
                    <a:pt x="662" y="885"/>
                    <a:pt x="662" y="885"/>
                  </a:cubicBezTo>
                  <a:cubicBezTo>
                    <a:pt x="660" y="895"/>
                    <a:pt x="659" y="904"/>
                    <a:pt x="660" y="910"/>
                  </a:cubicBezTo>
                  <a:cubicBezTo>
                    <a:pt x="661" y="917"/>
                    <a:pt x="665" y="922"/>
                    <a:pt x="670" y="927"/>
                  </a:cubicBezTo>
                  <a:cubicBezTo>
                    <a:pt x="675" y="931"/>
                    <a:pt x="682" y="935"/>
                    <a:pt x="692" y="937"/>
                  </a:cubicBezTo>
                  <a:cubicBezTo>
                    <a:pt x="701" y="939"/>
                    <a:pt x="710" y="939"/>
                    <a:pt x="716" y="937"/>
                  </a:cubicBezTo>
                  <a:cubicBezTo>
                    <a:pt x="723" y="935"/>
                    <a:pt x="728" y="931"/>
                    <a:pt x="732" y="926"/>
                  </a:cubicBezTo>
                  <a:cubicBezTo>
                    <a:pt x="736" y="920"/>
                    <a:pt x="739" y="913"/>
                    <a:pt x="741" y="903"/>
                  </a:cubicBezTo>
                  <a:cubicBezTo>
                    <a:pt x="754" y="846"/>
                    <a:pt x="754" y="846"/>
                    <a:pt x="754" y="846"/>
                  </a:cubicBezTo>
                  <a:cubicBezTo>
                    <a:pt x="741" y="843"/>
                    <a:pt x="741" y="843"/>
                    <a:pt x="741" y="843"/>
                  </a:cubicBezTo>
                  <a:close/>
                  <a:moveTo>
                    <a:pt x="787" y="953"/>
                  </a:moveTo>
                  <a:cubicBezTo>
                    <a:pt x="800" y="865"/>
                    <a:pt x="800" y="865"/>
                    <a:pt x="800" y="865"/>
                  </a:cubicBezTo>
                  <a:cubicBezTo>
                    <a:pt x="766" y="860"/>
                    <a:pt x="766" y="860"/>
                    <a:pt x="766" y="860"/>
                  </a:cubicBezTo>
                  <a:cubicBezTo>
                    <a:pt x="768" y="848"/>
                    <a:pt x="768" y="848"/>
                    <a:pt x="768" y="848"/>
                  </a:cubicBezTo>
                  <a:cubicBezTo>
                    <a:pt x="849" y="859"/>
                    <a:pt x="849" y="859"/>
                    <a:pt x="849" y="859"/>
                  </a:cubicBezTo>
                  <a:cubicBezTo>
                    <a:pt x="847" y="871"/>
                    <a:pt x="847" y="871"/>
                    <a:pt x="847" y="871"/>
                  </a:cubicBezTo>
                  <a:cubicBezTo>
                    <a:pt x="813" y="866"/>
                    <a:pt x="813" y="866"/>
                    <a:pt x="813" y="866"/>
                  </a:cubicBezTo>
                  <a:cubicBezTo>
                    <a:pt x="801" y="955"/>
                    <a:pt x="801" y="955"/>
                    <a:pt x="801" y="955"/>
                  </a:cubicBezTo>
                  <a:cubicBezTo>
                    <a:pt x="787" y="953"/>
                    <a:pt x="787" y="953"/>
                    <a:pt x="787" y="953"/>
                  </a:cubicBezTo>
                  <a:close/>
                  <a:moveTo>
                    <a:pt x="856" y="959"/>
                  </a:moveTo>
                  <a:cubicBezTo>
                    <a:pt x="860" y="858"/>
                    <a:pt x="860" y="858"/>
                    <a:pt x="860" y="858"/>
                  </a:cubicBezTo>
                  <a:cubicBezTo>
                    <a:pt x="934" y="861"/>
                    <a:pt x="934" y="861"/>
                    <a:pt x="934" y="861"/>
                  </a:cubicBezTo>
                  <a:cubicBezTo>
                    <a:pt x="934" y="873"/>
                    <a:pt x="934" y="873"/>
                    <a:pt x="934" y="873"/>
                  </a:cubicBezTo>
                  <a:cubicBezTo>
                    <a:pt x="873" y="871"/>
                    <a:pt x="873" y="871"/>
                    <a:pt x="873" y="871"/>
                  </a:cubicBezTo>
                  <a:cubicBezTo>
                    <a:pt x="872" y="902"/>
                    <a:pt x="872" y="902"/>
                    <a:pt x="872" y="902"/>
                  </a:cubicBezTo>
                  <a:cubicBezTo>
                    <a:pt x="929" y="904"/>
                    <a:pt x="929" y="904"/>
                    <a:pt x="929" y="904"/>
                  </a:cubicBezTo>
                  <a:cubicBezTo>
                    <a:pt x="928" y="916"/>
                    <a:pt x="928" y="916"/>
                    <a:pt x="928" y="916"/>
                  </a:cubicBezTo>
                  <a:cubicBezTo>
                    <a:pt x="872" y="914"/>
                    <a:pt x="872" y="914"/>
                    <a:pt x="872" y="914"/>
                  </a:cubicBezTo>
                  <a:cubicBezTo>
                    <a:pt x="870" y="948"/>
                    <a:pt x="870" y="948"/>
                    <a:pt x="870" y="948"/>
                  </a:cubicBezTo>
                  <a:cubicBezTo>
                    <a:pt x="933" y="950"/>
                    <a:pt x="933" y="950"/>
                    <a:pt x="933" y="950"/>
                  </a:cubicBezTo>
                  <a:cubicBezTo>
                    <a:pt x="933" y="962"/>
                    <a:pt x="933" y="962"/>
                    <a:pt x="933" y="962"/>
                  </a:cubicBezTo>
                  <a:cubicBezTo>
                    <a:pt x="856" y="959"/>
                    <a:pt x="856" y="959"/>
                    <a:pt x="856" y="959"/>
                  </a:cubicBezTo>
                  <a:close/>
                  <a:moveTo>
                    <a:pt x="1019" y="904"/>
                  </a:moveTo>
                  <a:cubicBezTo>
                    <a:pt x="1016" y="887"/>
                    <a:pt x="1018" y="873"/>
                    <a:pt x="1026" y="862"/>
                  </a:cubicBezTo>
                  <a:cubicBezTo>
                    <a:pt x="1033" y="852"/>
                    <a:pt x="1044" y="845"/>
                    <a:pt x="1058" y="842"/>
                  </a:cubicBezTo>
                  <a:cubicBezTo>
                    <a:pt x="1068" y="841"/>
                    <a:pt x="1076" y="841"/>
                    <a:pt x="1085" y="844"/>
                  </a:cubicBezTo>
                  <a:cubicBezTo>
                    <a:pt x="1093" y="848"/>
                    <a:pt x="1100" y="853"/>
                    <a:pt x="1105" y="860"/>
                  </a:cubicBezTo>
                  <a:cubicBezTo>
                    <a:pt x="1110" y="867"/>
                    <a:pt x="1114" y="875"/>
                    <a:pt x="1116" y="885"/>
                  </a:cubicBezTo>
                  <a:cubicBezTo>
                    <a:pt x="1117" y="896"/>
                    <a:pt x="1117" y="905"/>
                    <a:pt x="1114" y="914"/>
                  </a:cubicBezTo>
                  <a:cubicBezTo>
                    <a:pt x="1111" y="922"/>
                    <a:pt x="1107" y="929"/>
                    <a:pt x="1100" y="935"/>
                  </a:cubicBezTo>
                  <a:cubicBezTo>
                    <a:pt x="1093" y="940"/>
                    <a:pt x="1085" y="944"/>
                    <a:pt x="1076" y="945"/>
                  </a:cubicBezTo>
                  <a:cubicBezTo>
                    <a:pt x="1067" y="947"/>
                    <a:pt x="1058" y="946"/>
                    <a:pt x="1050" y="943"/>
                  </a:cubicBezTo>
                  <a:cubicBezTo>
                    <a:pt x="1041" y="940"/>
                    <a:pt x="1034" y="935"/>
                    <a:pt x="1029" y="927"/>
                  </a:cubicBezTo>
                  <a:cubicBezTo>
                    <a:pt x="1024" y="920"/>
                    <a:pt x="1021" y="912"/>
                    <a:pt x="1019" y="904"/>
                  </a:cubicBezTo>
                  <a:close/>
                  <a:moveTo>
                    <a:pt x="1033" y="901"/>
                  </a:moveTo>
                  <a:cubicBezTo>
                    <a:pt x="1035" y="913"/>
                    <a:pt x="1040" y="922"/>
                    <a:pt x="1048" y="928"/>
                  </a:cubicBezTo>
                  <a:cubicBezTo>
                    <a:pt x="1055" y="934"/>
                    <a:pt x="1064" y="936"/>
                    <a:pt x="1074" y="934"/>
                  </a:cubicBezTo>
                  <a:cubicBezTo>
                    <a:pt x="1084" y="932"/>
                    <a:pt x="1092" y="927"/>
                    <a:pt x="1097" y="919"/>
                  </a:cubicBezTo>
                  <a:cubicBezTo>
                    <a:pt x="1102" y="911"/>
                    <a:pt x="1104" y="901"/>
                    <a:pt x="1102" y="888"/>
                  </a:cubicBezTo>
                  <a:cubicBezTo>
                    <a:pt x="1100" y="880"/>
                    <a:pt x="1098" y="873"/>
                    <a:pt x="1094" y="867"/>
                  </a:cubicBezTo>
                  <a:cubicBezTo>
                    <a:pt x="1090" y="862"/>
                    <a:pt x="1085" y="858"/>
                    <a:pt x="1079" y="855"/>
                  </a:cubicBezTo>
                  <a:cubicBezTo>
                    <a:pt x="1073" y="853"/>
                    <a:pt x="1067" y="852"/>
                    <a:pt x="1060" y="854"/>
                  </a:cubicBezTo>
                  <a:cubicBezTo>
                    <a:pt x="1051" y="855"/>
                    <a:pt x="1043" y="860"/>
                    <a:pt x="1037" y="868"/>
                  </a:cubicBezTo>
                  <a:cubicBezTo>
                    <a:pt x="1032" y="875"/>
                    <a:pt x="1030" y="886"/>
                    <a:pt x="1033" y="901"/>
                  </a:cubicBezTo>
                  <a:close/>
                  <a:moveTo>
                    <a:pt x="1150" y="928"/>
                  </a:moveTo>
                  <a:cubicBezTo>
                    <a:pt x="1117" y="833"/>
                    <a:pt x="1117" y="833"/>
                    <a:pt x="1117" y="833"/>
                  </a:cubicBezTo>
                  <a:cubicBezTo>
                    <a:pt x="1183" y="810"/>
                    <a:pt x="1183" y="810"/>
                    <a:pt x="1183" y="810"/>
                  </a:cubicBezTo>
                  <a:cubicBezTo>
                    <a:pt x="1187" y="822"/>
                    <a:pt x="1187" y="822"/>
                    <a:pt x="1187" y="822"/>
                  </a:cubicBezTo>
                  <a:cubicBezTo>
                    <a:pt x="1134" y="840"/>
                    <a:pt x="1134" y="840"/>
                    <a:pt x="1134" y="840"/>
                  </a:cubicBezTo>
                  <a:cubicBezTo>
                    <a:pt x="1144" y="869"/>
                    <a:pt x="1144" y="869"/>
                    <a:pt x="1144" y="869"/>
                  </a:cubicBezTo>
                  <a:cubicBezTo>
                    <a:pt x="1190" y="854"/>
                    <a:pt x="1190" y="854"/>
                    <a:pt x="1190" y="854"/>
                  </a:cubicBezTo>
                  <a:cubicBezTo>
                    <a:pt x="1194" y="865"/>
                    <a:pt x="1194" y="865"/>
                    <a:pt x="1194" y="865"/>
                  </a:cubicBezTo>
                  <a:cubicBezTo>
                    <a:pt x="1148" y="880"/>
                    <a:pt x="1148" y="880"/>
                    <a:pt x="1148" y="880"/>
                  </a:cubicBezTo>
                  <a:cubicBezTo>
                    <a:pt x="1163" y="924"/>
                    <a:pt x="1163" y="924"/>
                    <a:pt x="1163" y="924"/>
                  </a:cubicBezTo>
                  <a:cubicBezTo>
                    <a:pt x="1150" y="928"/>
                    <a:pt x="1150" y="928"/>
                    <a:pt x="1150" y="928"/>
                  </a:cubicBezTo>
                  <a:close/>
                  <a:moveTo>
                    <a:pt x="1327" y="857"/>
                  </a:moveTo>
                  <a:cubicBezTo>
                    <a:pt x="1287" y="778"/>
                    <a:pt x="1287" y="778"/>
                    <a:pt x="1287" y="778"/>
                  </a:cubicBezTo>
                  <a:cubicBezTo>
                    <a:pt x="1257" y="793"/>
                    <a:pt x="1257" y="793"/>
                    <a:pt x="1257" y="793"/>
                  </a:cubicBezTo>
                  <a:cubicBezTo>
                    <a:pt x="1251" y="783"/>
                    <a:pt x="1251" y="783"/>
                    <a:pt x="1251" y="783"/>
                  </a:cubicBezTo>
                  <a:cubicBezTo>
                    <a:pt x="1324" y="746"/>
                    <a:pt x="1324" y="746"/>
                    <a:pt x="1324" y="746"/>
                  </a:cubicBezTo>
                  <a:cubicBezTo>
                    <a:pt x="1329" y="756"/>
                    <a:pt x="1329" y="756"/>
                    <a:pt x="1329" y="756"/>
                  </a:cubicBezTo>
                  <a:cubicBezTo>
                    <a:pt x="1299" y="772"/>
                    <a:pt x="1299" y="772"/>
                    <a:pt x="1299" y="772"/>
                  </a:cubicBezTo>
                  <a:cubicBezTo>
                    <a:pt x="1339" y="851"/>
                    <a:pt x="1339" y="851"/>
                    <a:pt x="1339" y="851"/>
                  </a:cubicBezTo>
                  <a:cubicBezTo>
                    <a:pt x="1327" y="857"/>
                    <a:pt x="1327" y="857"/>
                    <a:pt x="1327" y="857"/>
                  </a:cubicBezTo>
                  <a:close/>
                  <a:moveTo>
                    <a:pt x="1388" y="824"/>
                  </a:moveTo>
                  <a:cubicBezTo>
                    <a:pt x="1451" y="780"/>
                    <a:pt x="1451" y="780"/>
                    <a:pt x="1451" y="780"/>
                  </a:cubicBezTo>
                  <a:cubicBezTo>
                    <a:pt x="1444" y="770"/>
                    <a:pt x="1444" y="770"/>
                    <a:pt x="1444" y="770"/>
                  </a:cubicBezTo>
                  <a:cubicBezTo>
                    <a:pt x="1392" y="806"/>
                    <a:pt x="1392" y="806"/>
                    <a:pt x="1392" y="806"/>
                  </a:cubicBezTo>
                  <a:cubicBezTo>
                    <a:pt x="1373" y="778"/>
                    <a:pt x="1373" y="778"/>
                    <a:pt x="1373" y="778"/>
                  </a:cubicBezTo>
                  <a:cubicBezTo>
                    <a:pt x="1419" y="746"/>
                    <a:pt x="1419" y="746"/>
                    <a:pt x="1419" y="746"/>
                  </a:cubicBezTo>
                  <a:cubicBezTo>
                    <a:pt x="1412" y="736"/>
                    <a:pt x="1412" y="736"/>
                    <a:pt x="1412" y="736"/>
                  </a:cubicBezTo>
                  <a:cubicBezTo>
                    <a:pt x="1366" y="769"/>
                    <a:pt x="1366" y="769"/>
                    <a:pt x="1366" y="769"/>
                  </a:cubicBezTo>
                  <a:cubicBezTo>
                    <a:pt x="1348" y="743"/>
                    <a:pt x="1348" y="743"/>
                    <a:pt x="1348" y="743"/>
                  </a:cubicBezTo>
                  <a:cubicBezTo>
                    <a:pt x="1398" y="708"/>
                    <a:pt x="1398" y="708"/>
                    <a:pt x="1398" y="708"/>
                  </a:cubicBezTo>
                  <a:cubicBezTo>
                    <a:pt x="1391" y="699"/>
                    <a:pt x="1391" y="699"/>
                    <a:pt x="1391" y="699"/>
                  </a:cubicBezTo>
                  <a:cubicBezTo>
                    <a:pt x="1330" y="741"/>
                    <a:pt x="1330" y="741"/>
                    <a:pt x="1330" y="741"/>
                  </a:cubicBezTo>
                  <a:cubicBezTo>
                    <a:pt x="1388" y="824"/>
                    <a:pt x="1388" y="824"/>
                    <a:pt x="1388" y="824"/>
                  </a:cubicBezTo>
                  <a:close/>
                  <a:moveTo>
                    <a:pt x="1506" y="689"/>
                  </a:moveTo>
                  <a:cubicBezTo>
                    <a:pt x="1518" y="683"/>
                    <a:pt x="1518" y="683"/>
                    <a:pt x="1518" y="683"/>
                  </a:cubicBezTo>
                  <a:cubicBezTo>
                    <a:pt x="1523" y="693"/>
                    <a:pt x="1525" y="703"/>
                    <a:pt x="1523" y="712"/>
                  </a:cubicBezTo>
                  <a:cubicBezTo>
                    <a:pt x="1521" y="721"/>
                    <a:pt x="1516" y="729"/>
                    <a:pt x="1508" y="736"/>
                  </a:cubicBezTo>
                  <a:cubicBezTo>
                    <a:pt x="1500" y="744"/>
                    <a:pt x="1492" y="748"/>
                    <a:pt x="1484" y="749"/>
                  </a:cubicBezTo>
                  <a:cubicBezTo>
                    <a:pt x="1475" y="750"/>
                    <a:pt x="1467" y="749"/>
                    <a:pt x="1459" y="745"/>
                  </a:cubicBezTo>
                  <a:cubicBezTo>
                    <a:pt x="1451" y="741"/>
                    <a:pt x="1443" y="735"/>
                    <a:pt x="1437" y="728"/>
                  </a:cubicBezTo>
                  <a:cubicBezTo>
                    <a:pt x="1430" y="720"/>
                    <a:pt x="1426" y="712"/>
                    <a:pt x="1424" y="703"/>
                  </a:cubicBezTo>
                  <a:cubicBezTo>
                    <a:pt x="1422" y="695"/>
                    <a:pt x="1422" y="686"/>
                    <a:pt x="1425" y="678"/>
                  </a:cubicBezTo>
                  <a:cubicBezTo>
                    <a:pt x="1428" y="670"/>
                    <a:pt x="1433" y="663"/>
                    <a:pt x="1440" y="657"/>
                  </a:cubicBezTo>
                  <a:cubicBezTo>
                    <a:pt x="1448" y="651"/>
                    <a:pt x="1456" y="647"/>
                    <a:pt x="1465" y="646"/>
                  </a:cubicBezTo>
                  <a:cubicBezTo>
                    <a:pt x="1473" y="645"/>
                    <a:pt x="1482" y="648"/>
                    <a:pt x="1490" y="653"/>
                  </a:cubicBezTo>
                  <a:cubicBezTo>
                    <a:pt x="1482" y="664"/>
                    <a:pt x="1482" y="664"/>
                    <a:pt x="1482" y="664"/>
                  </a:cubicBezTo>
                  <a:cubicBezTo>
                    <a:pt x="1475" y="660"/>
                    <a:pt x="1469" y="658"/>
                    <a:pt x="1463" y="659"/>
                  </a:cubicBezTo>
                  <a:cubicBezTo>
                    <a:pt x="1458" y="659"/>
                    <a:pt x="1452" y="662"/>
                    <a:pt x="1447" y="666"/>
                  </a:cubicBezTo>
                  <a:cubicBezTo>
                    <a:pt x="1441" y="671"/>
                    <a:pt x="1438" y="677"/>
                    <a:pt x="1436" y="683"/>
                  </a:cubicBezTo>
                  <a:cubicBezTo>
                    <a:pt x="1434" y="690"/>
                    <a:pt x="1435" y="696"/>
                    <a:pt x="1437" y="702"/>
                  </a:cubicBezTo>
                  <a:cubicBezTo>
                    <a:pt x="1440" y="708"/>
                    <a:pt x="1443" y="714"/>
                    <a:pt x="1448" y="719"/>
                  </a:cubicBezTo>
                  <a:cubicBezTo>
                    <a:pt x="1453" y="725"/>
                    <a:pt x="1459" y="730"/>
                    <a:pt x="1465" y="733"/>
                  </a:cubicBezTo>
                  <a:cubicBezTo>
                    <a:pt x="1471" y="736"/>
                    <a:pt x="1478" y="737"/>
                    <a:pt x="1484" y="736"/>
                  </a:cubicBezTo>
                  <a:cubicBezTo>
                    <a:pt x="1490" y="735"/>
                    <a:pt x="1495" y="732"/>
                    <a:pt x="1500" y="728"/>
                  </a:cubicBezTo>
                  <a:cubicBezTo>
                    <a:pt x="1506" y="723"/>
                    <a:pt x="1509" y="717"/>
                    <a:pt x="1510" y="711"/>
                  </a:cubicBezTo>
                  <a:cubicBezTo>
                    <a:pt x="1511" y="704"/>
                    <a:pt x="1510" y="697"/>
                    <a:pt x="1506" y="689"/>
                  </a:cubicBezTo>
                  <a:close/>
                  <a:moveTo>
                    <a:pt x="1558" y="689"/>
                  </a:moveTo>
                  <a:cubicBezTo>
                    <a:pt x="1566" y="679"/>
                    <a:pt x="1566" y="679"/>
                    <a:pt x="1566" y="679"/>
                  </a:cubicBezTo>
                  <a:cubicBezTo>
                    <a:pt x="1531" y="648"/>
                    <a:pt x="1531" y="648"/>
                    <a:pt x="1531" y="648"/>
                  </a:cubicBezTo>
                  <a:cubicBezTo>
                    <a:pt x="1566" y="608"/>
                    <a:pt x="1566" y="608"/>
                    <a:pt x="1566" y="608"/>
                  </a:cubicBezTo>
                  <a:cubicBezTo>
                    <a:pt x="1601" y="639"/>
                    <a:pt x="1601" y="639"/>
                    <a:pt x="1601" y="639"/>
                  </a:cubicBezTo>
                  <a:cubicBezTo>
                    <a:pt x="1610" y="628"/>
                    <a:pt x="1610" y="628"/>
                    <a:pt x="1610" y="628"/>
                  </a:cubicBezTo>
                  <a:cubicBezTo>
                    <a:pt x="1534" y="562"/>
                    <a:pt x="1534" y="562"/>
                    <a:pt x="1534" y="562"/>
                  </a:cubicBezTo>
                  <a:cubicBezTo>
                    <a:pt x="1525" y="572"/>
                    <a:pt x="1525" y="572"/>
                    <a:pt x="1525" y="572"/>
                  </a:cubicBezTo>
                  <a:cubicBezTo>
                    <a:pt x="1557" y="600"/>
                    <a:pt x="1557" y="600"/>
                    <a:pt x="1557" y="600"/>
                  </a:cubicBezTo>
                  <a:cubicBezTo>
                    <a:pt x="1522" y="640"/>
                    <a:pt x="1522" y="640"/>
                    <a:pt x="1522" y="640"/>
                  </a:cubicBezTo>
                  <a:cubicBezTo>
                    <a:pt x="1490" y="613"/>
                    <a:pt x="1490" y="613"/>
                    <a:pt x="1490" y="613"/>
                  </a:cubicBezTo>
                  <a:cubicBezTo>
                    <a:pt x="1481" y="623"/>
                    <a:pt x="1481" y="623"/>
                    <a:pt x="1481" y="623"/>
                  </a:cubicBezTo>
                  <a:cubicBezTo>
                    <a:pt x="1558" y="689"/>
                    <a:pt x="1558" y="689"/>
                    <a:pt x="1558" y="689"/>
                  </a:cubicBezTo>
                  <a:close/>
                  <a:moveTo>
                    <a:pt x="1630" y="606"/>
                  </a:moveTo>
                  <a:cubicBezTo>
                    <a:pt x="1548" y="546"/>
                    <a:pt x="1548" y="546"/>
                    <a:pt x="1548" y="546"/>
                  </a:cubicBezTo>
                  <a:cubicBezTo>
                    <a:pt x="1556" y="535"/>
                    <a:pt x="1556" y="535"/>
                    <a:pt x="1556" y="535"/>
                  </a:cubicBezTo>
                  <a:cubicBezTo>
                    <a:pt x="1652" y="538"/>
                    <a:pt x="1652" y="538"/>
                    <a:pt x="1652" y="538"/>
                  </a:cubicBezTo>
                  <a:cubicBezTo>
                    <a:pt x="1588" y="492"/>
                    <a:pt x="1588" y="492"/>
                    <a:pt x="1588" y="492"/>
                  </a:cubicBezTo>
                  <a:cubicBezTo>
                    <a:pt x="1595" y="481"/>
                    <a:pt x="1595" y="481"/>
                    <a:pt x="1595" y="481"/>
                  </a:cubicBezTo>
                  <a:cubicBezTo>
                    <a:pt x="1677" y="540"/>
                    <a:pt x="1677" y="540"/>
                    <a:pt x="1677" y="540"/>
                  </a:cubicBezTo>
                  <a:cubicBezTo>
                    <a:pt x="1669" y="552"/>
                    <a:pt x="1669" y="552"/>
                    <a:pt x="1669" y="552"/>
                  </a:cubicBezTo>
                  <a:cubicBezTo>
                    <a:pt x="1573" y="549"/>
                    <a:pt x="1573" y="549"/>
                    <a:pt x="1573" y="549"/>
                  </a:cubicBezTo>
                  <a:cubicBezTo>
                    <a:pt x="1637" y="595"/>
                    <a:pt x="1637" y="595"/>
                    <a:pt x="1637" y="595"/>
                  </a:cubicBezTo>
                  <a:cubicBezTo>
                    <a:pt x="1630" y="606"/>
                    <a:pt x="1630" y="606"/>
                    <a:pt x="1630" y="606"/>
                  </a:cubicBezTo>
                  <a:close/>
                  <a:moveTo>
                    <a:pt x="1647" y="494"/>
                  </a:moveTo>
                  <a:cubicBezTo>
                    <a:pt x="1655" y="499"/>
                    <a:pt x="1663" y="501"/>
                    <a:pt x="1672" y="501"/>
                  </a:cubicBezTo>
                  <a:cubicBezTo>
                    <a:pt x="1681" y="501"/>
                    <a:pt x="1689" y="499"/>
                    <a:pt x="1697" y="494"/>
                  </a:cubicBezTo>
                  <a:cubicBezTo>
                    <a:pt x="1704" y="489"/>
                    <a:pt x="1710" y="482"/>
                    <a:pt x="1715" y="474"/>
                  </a:cubicBezTo>
                  <a:cubicBezTo>
                    <a:pt x="1719" y="466"/>
                    <a:pt x="1721" y="458"/>
                    <a:pt x="1720" y="449"/>
                  </a:cubicBezTo>
                  <a:cubicBezTo>
                    <a:pt x="1720" y="440"/>
                    <a:pt x="1717" y="432"/>
                    <a:pt x="1712" y="425"/>
                  </a:cubicBezTo>
                  <a:cubicBezTo>
                    <a:pt x="1707" y="417"/>
                    <a:pt x="1700" y="411"/>
                    <a:pt x="1691" y="406"/>
                  </a:cubicBezTo>
                  <a:cubicBezTo>
                    <a:pt x="1682" y="402"/>
                    <a:pt x="1673" y="400"/>
                    <a:pt x="1664" y="399"/>
                  </a:cubicBezTo>
                  <a:cubicBezTo>
                    <a:pt x="1655" y="399"/>
                    <a:pt x="1647" y="402"/>
                    <a:pt x="1639" y="407"/>
                  </a:cubicBezTo>
                  <a:cubicBezTo>
                    <a:pt x="1632" y="411"/>
                    <a:pt x="1626" y="418"/>
                    <a:pt x="1622" y="426"/>
                  </a:cubicBezTo>
                  <a:cubicBezTo>
                    <a:pt x="1615" y="439"/>
                    <a:pt x="1614" y="452"/>
                    <a:pt x="1618" y="464"/>
                  </a:cubicBezTo>
                  <a:cubicBezTo>
                    <a:pt x="1622" y="477"/>
                    <a:pt x="1632" y="487"/>
                    <a:pt x="1647" y="494"/>
                  </a:cubicBezTo>
                  <a:close/>
                  <a:moveTo>
                    <a:pt x="1654" y="482"/>
                  </a:moveTo>
                  <a:cubicBezTo>
                    <a:pt x="1664" y="488"/>
                    <a:pt x="1674" y="489"/>
                    <a:pt x="1684" y="486"/>
                  </a:cubicBezTo>
                  <a:cubicBezTo>
                    <a:pt x="1693" y="484"/>
                    <a:pt x="1700" y="478"/>
                    <a:pt x="1704" y="469"/>
                  </a:cubicBezTo>
                  <a:cubicBezTo>
                    <a:pt x="1709" y="460"/>
                    <a:pt x="1710" y="451"/>
                    <a:pt x="1706" y="441"/>
                  </a:cubicBezTo>
                  <a:cubicBezTo>
                    <a:pt x="1703" y="432"/>
                    <a:pt x="1696" y="425"/>
                    <a:pt x="1684" y="419"/>
                  </a:cubicBezTo>
                  <a:cubicBezTo>
                    <a:pt x="1677" y="415"/>
                    <a:pt x="1670" y="413"/>
                    <a:pt x="1663" y="413"/>
                  </a:cubicBezTo>
                  <a:cubicBezTo>
                    <a:pt x="1656" y="413"/>
                    <a:pt x="1650" y="414"/>
                    <a:pt x="1645" y="417"/>
                  </a:cubicBezTo>
                  <a:cubicBezTo>
                    <a:pt x="1639" y="421"/>
                    <a:pt x="1635" y="425"/>
                    <a:pt x="1632" y="431"/>
                  </a:cubicBezTo>
                  <a:cubicBezTo>
                    <a:pt x="1628" y="440"/>
                    <a:pt x="1627" y="449"/>
                    <a:pt x="1629" y="458"/>
                  </a:cubicBezTo>
                  <a:cubicBezTo>
                    <a:pt x="1632" y="467"/>
                    <a:pt x="1640" y="475"/>
                    <a:pt x="1654" y="482"/>
                  </a:cubicBezTo>
                  <a:close/>
                  <a:moveTo>
                    <a:pt x="1746" y="407"/>
                  </a:moveTo>
                  <a:cubicBezTo>
                    <a:pt x="1651" y="374"/>
                    <a:pt x="1651" y="374"/>
                    <a:pt x="1651" y="374"/>
                  </a:cubicBezTo>
                  <a:cubicBezTo>
                    <a:pt x="1655" y="362"/>
                    <a:pt x="1655" y="362"/>
                    <a:pt x="1655" y="362"/>
                  </a:cubicBezTo>
                  <a:cubicBezTo>
                    <a:pt x="1740" y="391"/>
                    <a:pt x="1740" y="391"/>
                    <a:pt x="1740" y="391"/>
                  </a:cubicBezTo>
                  <a:cubicBezTo>
                    <a:pt x="1756" y="343"/>
                    <a:pt x="1756" y="343"/>
                    <a:pt x="1756" y="343"/>
                  </a:cubicBezTo>
                  <a:cubicBezTo>
                    <a:pt x="1767" y="347"/>
                    <a:pt x="1767" y="347"/>
                    <a:pt x="1767" y="347"/>
                  </a:cubicBezTo>
                  <a:cubicBezTo>
                    <a:pt x="1746" y="407"/>
                    <a:pt x="1746" y="407"/>
                    <a:pt x="1746" y="407"/>
                  </a:cubicBezTo>
                  <a:close/>
                  <a:moveTo>
                    <a:pt x="1723" y="309"/>
                  </a:moveTo>
                  <a:cubicBezTo>
                    <a:pt x="1707" y="305"/>
                    <a:pt x="1695" y="298"/>
                    <a:pt x="1688" y="287"/>
                  </a:cubicBezTo>
                  <a:cubicBezTo>
                    <a:pt x="1681" y="276"/>
                    <a:pt x="1679" y="263"/>
                    <a:pt x="1682" y="249"/>
                  </a:cubicBezTo>
                  <a:cubicBezTo>
                    <a:pt x="1684" y="240"/>
                    <a:pt x="1688" y="232"/>
                    <a:pt x="1694" y="226"/>
                  </a:cubicBezTo>
                  <a:cubicBezTo>
                    <a:pt x="1700" y="219"/>
                    <a:pt x="1708" y="215"/>
                    <a:pt x="1716" y="213"/>
                  </a:cubicBezTo>
                  <a:cubicBezTo>
                    <a:pt x="1725" y="211"/>
                    <a:pt x="1734" y="211"/>
                    <a:pt x="1744" y="213"/>
                  </a:cubicBezTo>
                  <a:cubicBezTo>
                    <a:pt x="1754" y="215"/>
                    <a:pt x="1762" y="220"/>
                    <a:pt x="1769" y="225"/>
                  </a:cubicBezTo>
                  <a:cubicBezTo>
                    <a:pt x="1776" y="231"/>
                    <a:pt x="1781" y="239"/>
                    <a:pt x="1783" y="247"/>
                  </a:cubicBezTo>
                  <a:cubicBezTo>
                    <a:pt x="1786" y="255"/>
                    <a:pt x="1786" y="264"/>
                    <a:pt x="1784" y="273"/>
                  </a:cubicBezTo>
                  <a:cubicBezTo>
                    <a:pt x="1782" y="282"/>
                    <a:pt x="1777" y="290"/>
                    <a:pt x="1771" y="296"/>
                  </a:cubicBezTo>
                  <a:cubicBezTo>
                    <a:pt x="1765" y="303"/>
                    <a:pt x="1758" y="307"/>
                    <a:pt x="1749" y="309"/>
                  </a:cubicBezTo>
                  <a:cubicBezTo>
                    <a:pt x="1740" y="311"/>
                    <a:pt x="1732" y="311"/>
                    <a:pt x="1723" y="309"/>
                  </a:cubicBezTo>
                  <a:close/>
                  <a:moveTo>
                    <a:pt x="1726" y="295"/>
                  </a:moveTo>
                  <a:cubicBezTo>
                    <a:pt x="1738" y="298"/>
                    <a:pt x="1748" y="297"/>
                    <a:pt x="1757" y="292"/>
                  </a:cubicBezTo>
                  <a:cubicBezTo>
                    <a:pt x="1765" y="287"/>
                    <a:pt x="1770" y="280"/>
                    <a:pt x="1773" y="270"/>
                  </a:cubicBezTo>
                  <a:cubicBezTo>
                    <a:pt x="1775" y="260"/>
                    <a:pt x="1773" y="251"/>
                    <a:pt x="1768" y="243"/>
                  </a:cubicBezTo>
                  <a:cubicBezTo>
                    <a:pt x="1762" y="235"/>
                    <a:pt x="1753" y="230"/>
                    <a:pt x="1741" y="227"/>
                  </a:cubicBezTo>
                  <a:cubicBezTo>
                    <a:pt x="1733" y="225"/>
                    <a:pt x="1725" y="225"/>
                    <a:pt x="1719" y="226"/>
                  </a:cubicBezTo>
                  <a:cubicBezTo>
                    <a:pt x="1712" y="227"/>
                    <a:pt x="1707" y="230"/>
                    <a:pt x="1702" y="235"/>
                  </a:cubicBezTo>
                  <a:cubicBezTo>
                    <a:pt x="1698" y="239"/>
                    <a:pt x="1695" y="245"/>
                    <a:pt x="1693" y="252"/>
                  </a:cubicBezTo>
                  <a:cubicBezTo>
                    <a:pt x="1691" y="261"/>
                    <a:pt x="1692" y="270"/>
                    <a:pt x="1697" y="278"/>
                  </a:cubicBezTo>
                  <a:cubicBezTo>
                    <a:pt x="1702" y="286"/>
                    <a:pt x="1712" y="292"/>
                    <a:pt x="1726" y="295"/>
                  </a:cubicBezTo>
                  <a:close/>
                  <a:moveTo>
                    <a:pt x="1762" y="149"/>
                  </a:moveTo>
                  <a:cubicBezTo>
                    <a:pt x="1750" y="149"/>
                    <a:pt x="1750" y="149"/>
                    <a:pt x="1750" y="149"/>
                  </a:cubicBezTo>
                  <a:cubicBezTo>
                    <a:pt x="1753" y="105"/>
                    <a:pt x="1753" y="105"/>
                    <a:pt x="1753" y="105"/>
                  </a:cubicBezTo>
                  <a:cubicBezTo>
                    <a:pt x="1791" y="108"/>
                    <a:pt x="1791" y="108"/>
                    <a:pt x="1791" y="108"/>
                  </a:cubicBezTo>
                  <a:cubicBezTo>
                    <a:pt x="1795" y="115"/>
                    <a:pt x="1799" y="122"/>
                    <a:pt x="1801" y="129"/>
                  </a:cubicBezTo>
                  <a:cubicBezTo>
                    <a:pt x="1803" y="137"/>
                    <a:pt x="1804" y="144"/>
                    <a:pt x="1803" y="151"/>
                  </a:cubicBezTo>
                  <a:cubicBezTo>
                    <a:pt x="1803" y="161"/>
                    <a:pt x="1800" y="170"/>
                    <a:pt x="1795" y="178"/>
                  </a:cubicBezTo>
                  <a:cubicBezTo>
                    <a:pt x="1790" y="186"/>
                    <a:pt x="1784" y="192"/>
                    <a:pt x="1775" y="196"/>
                  </a:cubicBezTo>
                  <a:cubicBezTo>
                    <a:pt x="1767" y="199"/>
                    <a:pt x="1758" y="201"/>
                    <a:pt x="1748" y="200"/>
                  </a:cubicBezTo>
                  <a:cubicBezTo>
                    <a:pt x="1738" y="199"/>
                    <a:pt x="1729" y="197"/>
                    <a:pt x="1721" y="192"/>
                  </a:cubicBezTo>
                  <a:cubicBezTo>
                    <a:pt x="1713" y="187"/>
                    <a:pt x="1707" y="181"/>
                    <a:pt x="1703" y="173"/>
                  </a:cubicBezTo>
                  <a:cubicBezTo>
                    <a:pt x="1700" y="165"/>
                    <a:pt x="1698" y="155"/>
                    <a:pt x="1699" y="145"/>
                  </a:cubicBezTo>
                  <a:cubicBezTo>
                    <a:pt x="1700" y="138"/>
                    <a:pt x="1701" y="131"/>
                    <a:pt x="1704" y="125"/>
                  </a:cubicBezTo>
                  <a:cubicBezTo>
                    <a:pt x="1707" y="119"/>
                    <a:pt x="1710" y="115"/>
                    <a:pt x="1715" y="112"/>
                  </a:cubicBezTo>
                  <a:cubicBezTo>
                    <a:pt x="1719" y="109"/>
                    <a:pt x="1725" y="107"/>
                    <a:pt x="1732" y="105"/>
                  </a:cubicBezTo>
                  <a:cubicBezTo>
                    <a:pt x="1734" y="118"/>
                    <a:pt x="1734" y="118"/>
                    <a:pt x="1734" y="118"/>
                  </a:cubicBezTo>
                  <a:cubicBezTo>
                    <a:pt x="1729" y="119"/>
                    <a:pt x="1725" y="121"/>
                    <a:pt x="1722" y="123"/>
                  </a:cubicBezTo>
                  <a:cubicBezTo>
                    <a:pt x="1719" y="125"/>
                    <a:pt x="1716" y="128"/>
                    <a:pt x="1714" y="132"/>
                  </a:cubicBezTo>
                  <a:cubicBezTo>
                    <a:pt x="1712" y="136"/>
                    <a:pt x="1711" y="141"/>
                    <a:pt x="1711" y="146"/>
                  </a:cubicBezTo>
                  <a:cubicBezTo>
                    <a:pt x="1710" y="152"/>
                    <a:pt x="1711" y="158"/>
                    <a:pt x="1712" y="162"/>
                  </a:cubicBezTo>
                  <a:cubicBezTo>
                    <a:pt x="1714" y="167"/>
                    <a:pt x="1716" y="171"/>
                    <a:pt x="1719" y="174"/>
                  </a:cubicBezTo>
                  <a:cubicBezTo>
                    <a:pt x="1722" y="177"/>
                    <a:pt x="1725" y="179"/>
                    <a:pt x="1728" y="181"/>
                  </a:cubicBezTo>
                  <a:cubicBezTo>
                    <a:pt x="1734" y="184"/>
                    <a:pt x="1741" y="186"/>
                    <a:pt x="1748" y="186"/>
                  </a:cubicBezTo>
                  <a:cubicBezTo>
                    <a:pt x="1757" y="187"/>
                    <a:pt x="1765" y="186"/>
                    <a:pt x="1771" y="183"/>
                  </a:cubicBezTo>
                  <a:cubicBezTo>
                    <a:pt x="1777" y="180"/>
                    <a:pt x="1782" y="176"/>
                    <a:pt x="1786" y="170"/>
                  </a:cubicBezTo>
                  <a:cubicBezTo>
                    <a:pt x="1789" y="164"/>
                    <a:pt x="1791" y="158"/>
                    <a:pt x="1791" y="151"/>
                  </a:cubicBezTo>
                  <a:cubicBezTo>
                    <a:pt x="1792" y="145"/>
                    <a:pt x="1791" y="140"/>
                    <a:pt x="1789" y="134"/>
                  </a:cubicBezTo>
                  <a:cubicBezTo>
                    <a:pt x="1787" y="128"/>
                    <a:pt x="1785" y="124"/>
                    <a:pt x="1783" y="121"/>
                  </a:cubicBezTo>
                  <a:cubicBezTo>
                    <a:pt x="1764" y="119"/>
                    <a:pt x="1764" y="119"/>
                    <a:pt x="1764" y="119"/>
                  </a:cubicBezTo>
                  <a:cubicBezTo>
                    <a:pt x="1762" y="149"/>
                    <a:pt x="1762" y="149"/>
                    <a:pt x="1762" y="149"/>
                  </a:cubicBezTo>
                  <a:close/>
                  <a:moveTo>
                    <a:pt x="1805" y="51"/>
                  </a:moveTo>
                  <a:cubicBezTo>
                    <a:pt x="1763" y="53"/>
                    <a:pt x="1763" y="53"/>
                    <a:pt x="1763" y="53"/>
                  </a:cubicBezTo>
                  <a:cubicBezTo>
                    <a:pt x="1706" y="94"/>
                    <a:pt x="1706" y="94"/>
                    <a:pt x="1706" y="94"/>
                  </a:cubicBezTo>
                  <a:cubicBezTo>
                    <a:pt x="1705" y="78"/>
                    <a:pt x="1705" y="78"/>
                    <a:pt x="1705" y="78"/>
                  </a:cubicBezTo>
                  <a:cubicBezTo>
                    <a:pt x="1735" y="57"/>
                    <a:pt x="1735" y="57"/>
                    <a:pt x="1735" y="57"/>
                  </a:cubicBezTo>
                  <a:cubicBezTo>
                    <a:pt x="1741" y="53"/>
                    <a:pt x="1746" y="49"/>
                    <a:pt x="1752" y="46"/>
                  </a:cubicBezTo>
                  <a:cubicBezTo>
                    <a:pt x="1746" y="43"/>
                    <a:pt x="1740" y="39"/>
                    <a:pt x="1734" y="35"/>
                  </a:cubicBezTo>
                  <a:cubicBezTo>
                    <a:pt x="1703" y="16"/>
                    <a:pt x="1703" y="16"/>
                    <a:pt x="1703" y="16"/>
                  </a:cubicBezTo>
                  <a:cubicBezTo>
                    <a:pt x="1703" y="0"/>
                    <a:pt x="1703" y="0"/>
                    <a:pt x="1703" y="0"/>
                  </a:cubicBezTo>
                  <a:cubicBezTo>
                    <a:pt x="1762" y="39"/>
                    <a:pt x="1762" y="39"/>
                    <a:pt x="1762" y="39"/>
                  </a:cubicBezTo>
                  <a:cubicBezTo>
                    <a:pt x="1805" y="38"/>
                    <a:pt x="1805" y="38"/>
                    <a:pt x="1805" y="38"/>
                  </a:cubicBezTo>
                  <a:lnTo>
                    <a:pt x="180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ṡḻiďe">
              <a:extLst>
                <a:ext uri="{FF2B5EF4-FFF2-40B4-BE49-F238E27FC236}">
                  <a16:creationId xmlns:a16="http://schemas.microsoft.com/office/drawing/2014/main" xmlns="" id="{C2267A9F-B9DD-4757-AAB5-3A06565FE89B}"/>
                </a:ext>
              </a:extLst>
            </p:cNvPr>
            <p:cNvSpPr/>
            <p:nvPr/>
          </p:nvSpPr>
          <p:spPr bwMode="auto">
            <a:xfrm>
              <a:off x="6882719" y="1957202"/>
              <a:ext cx="150328" cy="82372"/>
            </a:xfrm>
            <a:custGeom>
              <a:avLst/>
              <a:gdLst>
                <a:gd name="T0" fmla="*/ 0 w 748"/>
                <a:gd name="T1" fmla="*/ 80 h 409"/>
                <a:gd name="T2" fmla="*/ 331 w 748"/>
                <a:gd name="T3" fmla="*/ 128 h 409"/>
                <a:gd name="T4" fmla="*/ 373 w 748"/>
                <a:gd name="T5" fmla="*/ 0 h 409"/>
                <a:gd name="T6" fmla="*/ 414 w 748"/>
                <a:gd name="T7" fmla="*/ 124 h 409"/>
                <a:gd name="T8" fmla="*/ 748 w 748"/>
                <a:gd name="T9" fmla="*/ 79 h 409"/>
                <a:gd name="T10" fmla="*/ 636 w 748"/>
                <a:gd name="T11" fmla="*/ 197 h 409"/>
                <a:gd name="T12" fmla="*/ 535 w 748"/>
                <a:gd name="T13" fmla="*/ 281 h 409"/>
                <a:gd name="T14" fmla="*/ 430 w 748"/>
                <a:gd name="T15" fmla="*/ 319 h 409"/>
                <a:gd name="T16" fmla="*/ 449 w 748"/>
                <a:gd name="T17" fmla="*/ 409 h 409"/>
                <a:gd name="T18" fmla="*/ 302 w 748"/>
                <a:gd name="T19" fmla="*/ 406 h 409"/>
                <a:gd name="T20" fmla="*/ 320 w 748"/>
                <a:gd name="T21" fmla="*/ 322 h 409"/>
                <a:gd name="T22" fmla="*/ 213 w 748"/>
                <a:gd name="T23" fmla="*/ 282 h 409"/>
                <a:gd name="T24" fmla="*/ 108 w 748"/>
                <a:gd name="T25" fmla="*/ 204 h 409"/>
                <a:gd name="T26" fmla="*/ 0 w 748"/>
                <a:gd name="T27" fmla="*/ 8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8" h="409">
                  <a:moveTo>
                    <a:pt x="0" y="80"/>
                  </a:moveTo>
                  <a:cubicBezTo>
                    <a:pt x="95" y="115"/>
                    <a:pt x="203" y="134"/>
                    <a:pt x="331" y="128"/>
                  </a:cubicBezTo>
                  <a:cubicBezTo>
                    <a:pt x="340" y="47"/>
                    <a:pt x="352" y="1"/>
                    <a:pt x="373" y="0"/>
                  </a:cubicBezTo>
                  <a:cubicBezTo>
                    <a:pt x="401" y="0"/>
                    <a:pt x="401" y="28"/>
                    <a:pt x="414" y="124"/>
                  </a:cubicBezTo>
                  <a:cubicBezTo>
                    <a:pt x="546" y="133"/>
                    <a:pt x="656" y="109"/>
                    <a:pt x="748" y="79"/>
                  </a:cubicBezTo>
                  <a:cubicBezTo>
                    <a:pt x="742" y="112"/>
                    <a:pt x="712" y="195"/>
                    <a:pt x="636" y="197"/>
                  </a:cubicBezTo>
                  <a:cubicBezTo>
                    <a:pt x="633" y="264"/>
                    <a:pt x="590" y="282"/>
                    <a:pt x="535" y="281"/>
                  </a:cubicBezTo>
                  <a:cubicBezTo>
                    <a:pt x="524" y="310"/>
                    <a:pt x="486" y="339"/>
                    <a:pt x="430" y="319"/>
                  </a:cubicBezTo>
                  <a:cubicBezTo>
                    <a:pt x="436" y="347"/>
                    <a:pt x="443" y="380"/>
                    <a:pt x="449" y="409"/>
                  </a:cubicBezTo>
                  <a:cubicBezTo>
                    <a:pt x="398" y="406"/>
                    <a:pt x="353" y="408"/>
                    <a:pt x="302" y="406"/>
                  </a:cubicBezTo>
                  <a:cubicBezTo>
                    <a:pt x="308" y="381"/>
                    <a:pt x="314" y="346"/>
                    <a:pt x="320" y="322"/>
                  </a:cubicBezTo>
                  <a:cubicBezTo>
                    <a:pt x="262" y="334"/>
                    <a:pt x="229" y="316"/>
                    <a:pt x="213" y="282"/>
                  </a:cubicBezTo>
                  <a:cubicBezTo>
                    <a:pt x="155" y="293"/>
                    <a:pt x="111" y="248"/>
                    <a:pt x="108" y="204"/>
                  </a:cubicBezTo>
                  <a:cubicBezTo>
                    <a:pt x="9" y="175"/>
                    <a:pt x="13" y="126"/>
                    <a:pt x="0"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liḍé">
              <a:extLst>
                <a:ext uri="{FF2B5EF4-FFF2-40B4-BE49-F238E27FC236}">
                  <a16:creationId xmlns:a16="http://schemas.microsoft.com/office/drawing/2014/main" xmlns="" id="{3B06F3D7-884E-40A5-B743-DE3C141485DE}"/>
                </a:ext>
              </a:extLst>
            </p:cNvPr>
            <p:cNvSpPr/>
            <p:nvPr/>
          </p:nvSpPr>
          <p:spPr bwMode="auto">
            <a:xfrm>
              <a:off x="6961658" y="1930774"/>
              <a:ext cx="42902" cy="41186"/>
            </a:xfrm>
            <a:custGeom>
              <a:avLst/>
              <a:gdLst>
                <a:gd name="T0" fmla="*/ 0 w 212"/>
                <a:gd name="T1" fmla="*/ 162 h 205"/>
                <a:gd name="T2" fmla="*/ 32 w 212"/>
                <a:gd name="T3" fmla="*/ 153 h 205"/>
                <a:gd name="T4" fmla="*/ 24 w 212"/>
                <a:gd name="T5" fmla="*/ 113 h 205"/>
                <a:gd name="T6" fmla="*/ 46 w 212"/>
                <a:gd name="T7" fmla="*/ 69 h 205"/>
                <a:gd name="T8" fmla="*/ 43 w 212"/>
                <a:gd name="T9" fmla="*/ 148 h 205"/>
                <a:gd name="T10" fmla="*/ 83 w 212"/>
                <a:gd name="T11" fmla="*/ 126 h 205"/>
                <a:gd name="T12" fmla="*/ 94 w 212"/>
                <a:gd name="T13" fmla="*/ 43 h 205"/>
                <a:gd name="T14" fmla="*/ 94 w 212"/>
                <a:gd name="T15" fmla="*/ 118 h 205"/>
                <a:gd name="T16" fmla="*/ 125 w 212"/>
                <a:gd name="T17" fmla="*/ 94 h 205"/>
                <a:gd name="T18" fmla="*/ 136 w 212"/>
                <a:gd name="T19" fmla="*/ 19 h 205"/>
                <a:gd name="T20" fmla="*/ 141 w 212"/>
                <a:gd name="T21" fmla="*/ 83 h 205"/>
                <a:gd name="T22" fmla="*/ 163 w 212"/>
                <a:gd name="T23" fmla="*/ 63 h 205"/>
                <a:gd name="T24" fmla="*/ 196 w 212"/>
                <a:gd name="T25" fmla="*/ 0 h 205"/>
                <a:gd name="T26" fmla="*/ 171 w 212"/>
                <a:gd name="T27" fmla="*/ 68 h 205"/>
                <a:gd name="T28" fmla="*/ 147 w 212"/>
                <a:gd name="T29" fmla="*/ 96 h 205"/>
                <a:gd name="T30" fmla="*/ 212 w 212"/>
                <a:gd name="T31" fmla="*/ 98 h 205"/>
                <a:gd name="T32" fmla="*/ 133 w 212"/>
                <a:gd name="T33" fmla="*/ 107 h 205"/>
                <a:gd name="T34" fmla="*/ 99 w 212"/>
                <a:gd name="T35" fmla="*/ 132 h 205"/>
                <a:gd name="T36" fmla="*/ 169 w 212"/>
                <a:gd name="T37" fmla="*/ 161 h 205"/>
                <a:gd name="T38" fmla="*/ 91 w 212"/>
                <a:gd name="T39" fmla="*/ 141 h 205"/>
                <a:gd name="T40" fmla="*/ 49 w 212"/>
                <a:gd name="T41" fmla="*/ 160 h 205"/>
                <a:gd name="T42" fmla="*/ 114 w 212"/>
                <a:gd name="T43" fmla="*/ 192 h 205"/>
                <a:gd name="T44" fmla="*/ 40 w 212"/>
                <a:gd name="T45" fmla="*/ 166 h 205"/>
                <a:gd name="T46" fmla="*/ 4 w 212"/>
                <a:gd name="T47" fmla="*/ 178 h 205"/>
                <a:gd name="T48" fmla="*/ 0 w 212"/>
                <a:gd name="T49" fmla="*/ 16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05">
                  <a:moveTo>
                    <a:pt x="0" y="162"/>
                  </a:moveTo>
                  <a:cubicBezTo>
                    <a:pt x="32" y="153"/>
                    <a:pt x="32" y="153"/>
                    <a:pt x="32" y="153"/>
                  </a:cubicBezTo>
                  <a:cubicBezTo>
                    <a:pt x="34" y="153"/>
                    <a:pt x="22" y="132"/>
                    <a:pt x="24" y="113"/>
                  </a:cubicBezTo>
                  <a:cubicBezTo>
                    <a:pt x="25" y="93"/>
                    <a:pt x="43" y="73"/>
                    <a:pt x="46" y="69"/>
                  </a:cubicBezTo>
                  <a:cubicBezTo>
                    <a:pt x="49" y="65"/>
                    <a:pt x="68" y="118"/>
                    <a:pt x="43" y="148"/>
                  </a:cubicBezTo>
                  <a:cubicBezTo>
                    <a:pt x="83" y="126"/>
                    <a:pt x="83" y="126"/>
                    <a:pt x="83" y="126"/>
                  </a:cubicBezTo>
                  <a:cubicBezTo>
                    <a:pt x="71" y="87"/>
                    <a:pt x="72" y="78"/>
                    <a:pt x="94" y="43"/>
                  </a:cubicBezTo>
                  <a:cubicBezTo>
                    <a:pt x="104" y="67"/>
                    <a:pt x="107" y="92"/>
                    <a:pt x="94" y="118"/>
                  </a:cubicBezTo>
                  <a:cubicBezTo>
                    <a:pt x="104" y="110"/>
                    <a:pt x="114" y="102"/>
                    <a:pt x="125" y="94"/>
                  </a:cubicBezTo>
                  <a:cubicBezTo>
                    <a:pt x="112" y="66"/>
                    <a:pt x="116" y="41"/>
                    <a:pt x="136" y="19"/>
                  </a:cubicBezTo>
                  <a:cubicBezTo>
                    <a:pt x="144" y="39"/>
                    <a:pt x="145" y="63"/>
                    <a:pt x="141" y="83"/>
                  </a:cubicBezTo>
                  <a:cubicBezTo>
                    <a:pt x="148" y="78"/>
                    <a:pt x="156" y="68"/>
                    <a:pt x="163" y="63"/>
                  </a:cubicBezTo>
                  <a:cubicBezTo>
                    <a:pt x="161" y="37"/>
                    <a:pt x="171" y="15"/>
                    <a:pt x="196" y="0"/>
                  </a:cubicBezTo>
                  <a:cubicBezTo>
                    <a:pt x="202" y="28"/>
                    <a:pt x="193" y="52"/>
                    <a:pt x="171" y="68"/>
                  </a:cubicBezTo>
                  <a:cubicBezTo>
                    <a:pt x="147" y="96"/>
                    <a:pt x="147" y="96"/>
                    <a:pt x="147" y="96"/>
                  </a:cubicBezTo>
                  <a:cubicBezTo>
                    <a:pt x="167" y="95"/>
                    <a:pt x="193" y="94"/>
                    <a:pt x="212" y="98"/>
                  </a:cubicBezTo>
                  <a:cubicBezTo>
                    <a:pt x="186" y="122"/>
                    <a:pt x="159" y="123"/>
                    <a:pt x="133" y="107"/>
                  </a:cubicBezTo>
                  <a:cubicBezTo>
                    <a:pt x="99" y="132"/>
                    <a:pt x="99" y="132"/>
                    <a:pt x="99" y="132"/>
                  </a:cubicBezTo>
                  <a:cubicBezTo>
                    <a:pt x="132" y="133"/>
                    <a:pt x="157" y="142"/>
                    <a:pt x="169" y="161"/>
                  </a:cubicBezTo>
                  <a:cubicBezTo>
                    <a:pt x="137" y="169"/>
                    <a:pt x="109" y="168"/>
                    <a:pt x="91" y="141"/>
                  </a:cubicBezTo>
                  <a:cubicBezTo>
                    <a:pt x="49" y="160"/>
                    <a:pt x="49" y="160"/>
                    <a:pt x="49" y="160"/>
                  </a:cubicBezTo>
                  <a:cubicBezTo>
                    <a:pt x="81" y="163"/>
                    <a:pt x="104" y="173"/>
                    <a:pt x="114" y="192"/>
                  </a:cubicBezTo>
                  <a:cubicBezTo>
                    <a:pt x="80" y="205"/>
                    <a:pt x="55" y="196"/>
                    <a:pt x="40" y="166"/>
                  </a:cubicBezTo>
                  <a:cubicBezTo>
                    <a:pt x="4" y="178"/>
                    <a:pt x="4" y="178"/>
                    <a:pt x="4" y="178"/>
                  </a:cubicBezTo>
                  <a:lnTo>
                    <a:pt x="0"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ŝḻíḑe">
              <a:extLst>
                <a:ext uri="{FF2B5EF4-FFF2-40B4-BE49-F238E27FC236}">
                  <a16:creationId xmlns:a16="http://schemas.microsoft.com/office/drawing/2014/main" xmlns="" id="{270EBB93-4C7C-4D4C-B49B-F25ADF39FF26}"/>
                </a:ext>
              </a:extLst>
            </p:cNvPr>
            <p:cNvSpPr/>
            <p:nvPr/>
          </p:nvSpPr>
          <p:spPr bwMode="auto">
            <a:xfrm>
              <a:off x="6835355" y="2096891"/>
              <a:ext cx="246428" cy="62808"/>
            </a:xfrm>
            <a:custGeom>
              <a:avLst/>
              <a:gdLst>
                <a:gd name="T0" fmla="*/ 366 w 1225"/>
                <a:gd name="T1" fmla="*/ 17 h 312"/>
                <a:gd name="T2" fmla="*/ 0 w 1225"/>
                <a:gd name="T3" fmla="*/ 7 h 312"/>
                <a:gd name="T4" fmla="*/ 78 w 1225"/>
                <a:gd name="T5" fmla="*/ 93 h 312"/>
                <a:gd name="T6" fmla="*/ 535 w 1225"/>
                <a:gd name="T7" fmla="*/ 172 h 312"/>
                <a:gd name="T8" fmla="*/ 511 w 1225"/>
                <a:gd name="T9" fmla="*/ 290 h 312"/>
                <a:gd name="T10" fmla="*/ 614 w 1225"/>
                <a:gd name="T11" fmla="*/ 312 h 312"/>
                <a:gd name="T12" fmla="*/ 714 w 1225"/>
                <a:gd name="T13" fmla="*/ 290 h 312"/>
                <a:gd name="T14" fmla="*/ 690 w 1225"/>
                <a:gd name="T15" fmla="*/ 167 h 312"/>
                <a:gd name="T16" fmla="*/ 1151 w 1225"/>
                <a:gd name="T17" fmla="*/ 86 h 312"/>
                <a:gd name="T18" fmla="*/ 1225 w 1225"/>
                <a:gd name="T19" fmla="*/ 0 h 312"/>
                <a:gd name="T20" fmla="*/ 873 w 1225"/>
                <a:gd name="T21" fmla="*/ 10 h 312"/>
                <a:gd name="T22" fmla="*/ 366 w 1225"/>
                <a:gd name="T23" fmla="*/ 1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5" h="312">
                  <a:moveTo>
                    <a:pt x="366" y="17"/>
                  </a:moveTo>
                  <a:cubicBezTo>
                    <a:pt x="242" y="21"/>
                    <a:pt x="119" y="21"/>
                    <a:pt x="0" y="7"/>
                  </a:cubicBezTo>
                  <a:cubicBezTo>
                    <a:pt x="24" y="41"/>
                    <a:pt x="49" y="68"/>
                    <a:pt x="78" y="93"/>
                  </a:cubicBezTo>
                  <a:cubicBezTo>
                    <a:pt x="227" y="125"/>
                    <a:pt x="380" y="150"/>
                    <a:pt x="535" y="172"/>
                  </a:cubicBezTo>
                  <a:cubicBezTo>
                    <a:pt x="511" y="290"/>
                    <a:pt x="511" y="290"/>
                    <a:pt x="511" y="290"/>
                  </a:cubicBezTo>
                  <a:cubicBezTo>
                    <a:pt x="614" y="312"/>
                    <a:pt x="614" y="312"/>
                    <a:pt x="614" y="312"/>
                  </a:cubicBezTo>
                  <a:cubicBezTo>
                    <a:pt x="714" y="290"/>
                    <a:pt x="714" y="290"/>
                    <a:pt x="714" y="290"/>
                  </a:cubicBezTo>
                  <a:cubicBezTo>
                    <a:pt x="706" y="249"/>
                    <a:pt x="698" y="208"/>
                    <a:pt x="690" y="167"/>
                  </a:cubicBezTo>
                  <a:cubicBezTo>
                    <a:pt x="848" y="151"/>
                    <a:pt x="1002" y="125"/>
                    <a:pt x="1151" y="86"/>
                  </a:cubicBezTo>
                  <a:cubicBezTo>
                    <a:pt x="1175" y="63"/>
                    <a:pt x="1200" y="37"/>
                    <a:pt x="1225" y="0"/>
                  </a:cubicBezTo>
                  <a:cubicBezTo>
                    <a:pt x="1110" y="15"/>
                    <a:pt x="992" y="17"/>
                    <a:pt x="873" y="10"/>
                  </a:cubicBezTo>
                  <a:cubicBezTo>
                    <a:pt x="753" y="3"/>
                    <a:pt x="490" y="13"/>
                    <a:pt x="366" y="17"/>
                  </a:cubicBez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S1îďé">
              <a:extLst>
                <a:ext uri="{FF2B5EF4-FFF2-40B4-BE49-F238E27FC236}">
                  <a16:creationId xmlns:a16="http://schemas.microsoft.com/office/drawing/2014/main" xmlns="" id="{22DF95E3-AC49-4F51-B672-4E1FE3C5D9D3}"/>
                </a:ext>
              </a:extLst>
            </p:cNvPr>
            <p:cNvSpPr/>
            <p:nvPr/>
          </p:nvSpPr>
          <p:spPr bwMode="auto">
            <a:xfrm>
              <a:off x="6845652" y="2067031"/>
              <a:ext cx="225835" cy="63838"/>
            </a:xfrm>
            <a:custGeom>
              <a:avLst/>
              <a:gdLst>
                <a:gd name="T0" fmla="*/ 260 w 1124"/>
                <a:gd name="T1" fmla="*/ 15 h 317"/>
                <a:gd name="T2" fmla="*/ 0 w 1124"/>
                <a:gd name="T3" fmla="*/ 5 h 317"/>
                <a:gd name="T4" fmla="*/ 484 w 1124"/>
                <a:gd name="T5" fmla="*/ 187 h 317"/>
                <a:gd name="T6" fmla="*/ 461 w 1124"/>
                <a:gd name="T7" fmla="*/ 300 h 317"/>
                <a:gd name="T8" fmla="*/ 565 w 1124"/>
                <a:gd name="T9" fmla="*/ 317 h 317"/>
                <a:gd name="T10" fmla="*/ 658 w 1124"/>
                <a:gd name="T11" fmla="*/ 298 h 317"/>
                <a:gd name="T12" fmla="*/ 639 w 1124"/>
                <a:gd name="T13" fmla="*/ 191 h 317"/>
                <a:gd name="T14" fmla="*/ 1124 w 1124"/>
                <a:gd name="T15" fmla="*/ 1 h 317"/>
                <a:gd name="T16" fmla="*/ 879 w 1124"/>
                <a:gd name="T17" fmla="*/ 8 h 317"/>
                <a:gd name="T18" fmla="*/ 260 w 1124"/>
                <a:gd name="T19" fmla="*/ 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4" h="317">
                  <a:moveTo>
                    <a:pt x="260" y="15"/>
                  </a:moveTo>
                  <a:cubicBezTo>
                    <a:pt x="167" y="16"/>
                    <a:pt x="81" y="19"/>
                    <a:pt x="0" y="5"/>
                  </a:cubicBezTo>
                  <a:cubicBezTo>
                    <a:pt x="39" y="105"/>
                    <a:pt x="234" y="161"/>
                    <a:pt x="484" y="187"/>
                  </a:cubicBezTo>
                  <a:cubicBezTo>
                    <a:pt x="461" y="300"/>
                    <a:pt x="461" y="300"/>
                    <a:pt x="461" y="300"/>
                  </a:cubicBezTo>
                  <a:cubicBezTo>
                    <a:pt x="565" y="317"/>
                    <a:pt x="565" y="317"/>
                    <a:pt x="565" y="317"/>
                  </a:cubicBezTo>
                  <a:cubicBezTo>
                    <a:pt x="658" y="298"/>
                    <a:pt x="658" y="298"/>
                    <a:pt x="658" y="298"/>
                  </a:cubicBezTo>
                  <a:cubicBezTo>
                    <a:pt x="652" y="262"/>
                    <a:pt x="645" y="227"/>
                    <a:pt x="639" y="191"/>
                  </a:cubicBezTo>
                  <a:cubicBezTo>
                    <a:pt x="849" y="163"/>
                    <a:pt x="1078" y="105"/>
                    <a:pt x="1124" y="1"/>
                  </a:cubicBezTo>
                  <a:cubicBezTo>
                    <a:pt x="1042" y="12"/>
                    <a:pt x="961" y="16"/>
                    <a:pt x="879" y="8"/>
                  </a:cubicBezTo>
                  <a:cubicBezTo>
                    <a:pt x="797" y="0"/>
                    <a:pt x="354" y="14"/>
                    <a:pt x="260" y="15"/>
                  </a:cubicBezTo>
                  <a:close/>
                </a:path>
              </a:pathLst>
            </a:custGeom>
            <a:solidFill>
              <a:srgbClr val="84C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śľîḓe">
              <a:extLst>
                <a:ext uri="{FF2B5EF4-FFF2-40B4-BE49-F238E27FC236}">
                  <a16:creationId xmlns:a16="http://schemas.microsoft.com/office/drawing/2014/main" xmlns="" id="{45038BE8-2AF1-4478-936C-69A6126DC11A}"/>
                </a:ext>
              </a:extLst>
            </p:cNvPr>
            <p:cNvSpPr/>
            <p:nvPr/>
          </p:nvSpPr>
          <p:spPr bwMode="auto">
            <a:xfrm>
              <a:off x="6857321" y="2037514"/>
              <a:ext cx="201810" cy="64868"/>
            </a:xfrm>
            <a:custGeom>
              <a:avLst/>
              <a:gdLst>
                <a:gd name="T0" fmla="*/ 215 w 1004"/>
                <a:gd name="T1" fmla="*/ 19 h 323"/>
                <a:gd name="T2" fmla="*/ 0 w 1004"/>
                <a:gd name="T3" fmla="*/ 5 h 323"/>
                <a:gd name="T4" fmla="*/ 431 w 1004"/>
                <a:gd name="T5" fmla="*/ 212 h 323"/>
                <a:gd name="T6" fmla="*/ 403 w 1004"/>
                <a:gd name="T7" fmla="*/ 314 h 323"/>
                <a:gd name="T8" fmla="*/ 595 w 1004"/>
                <a:gd name="T9" fmla="*/ 314 h 323"/>
                <a:gd name="T10" fmla="*/ 578 w 1004"/>
                <a:gd name="T11" fmla="*/ 208 h 323"/>
                <a:gd name="T12" fmla="*/ 1004 w 1004"/>
                <a:gd name="T13" fmla="*/ 0 h 323"/>
                <a:gd name="T14" fmla="*/ 793 w 1004"/>
                <a:gd name="T15" fmla="*/ 15 h 323"/>
                <a:gd name="T16" fmla="*/ 215 w 1004"/>
                <a:gd name="T17" fmla="*/ 1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4" h="323">
                  <a:moveTo>
                    <a:pt x="215" y="19"/>
                  </a:moveTo>
                  <a:cubicBezTo>
                    <a:pt x="0" y="5"/>
                    <a:pt x="0" y="5"/>
                    <a:pt x="0" y="5"/>
                  </a:cubicBezTo>
                  <a:cubicBezTo>
                    <a:pt x="80" y="139"/>
                    <a:pt x="240" y="193"/>
                    <a:pt x="431" y="212"/>
                  </a:cubicBezTo>
                  <a:cubicBezTo>
                    <a:pt x="403" y="314"/>
                    <a:pt x="403" y="314"/>
                    <a:pt x="403" y="314"/>
                  </a:cubicBezTo>
                  <a:cubicBezTo>
                    <a:pt x="467" y="323"/>
                    <a:pt x="531" y="323"/>
                    <a:pt x="595" y="314"/>
                  </a:cubicBezTo>
                  <a:cubicBezTo>
                    <a:pt x="578" y="208"/>
                    <a:pt x="578" y="208"/>
                    <a:pt x="578" y="208"/>
                  </a:cubicBezTo>
                  <a:cubicBezTo>
                    <a:pt x="776" y="195"/>
                    <a:pt x="921" y="124"/>
                    <a:pt x="1004" y="0"/>
                  </a:cubicBezTo>
                  <a:cubicBezTo>
                    <a:pt x="793" y="15"/>
                    <a:pt x="793" y="15"/>
                    <a:pt x="793" y="15"/>
                  </a:cubicBezTo>
                  <a:cubicBezTo>
                    <a:pt x="723" y="20"/>
                    <a:pt x="287" y="23"/>
                    <a:pt x="215" y="19"/>
                  </a:cubicBezTo>
                  <a:close/>
                </a:path>
              </a:pathLst>
            </a:custGeom>
            <a:solidFill>
              <a:srgbClr val="C8E0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ṣlíďè">
              <a:extLst>
                <a:ext uri="{FF2B5EF4-FFF2-40B4-BE49-F238E27FC236}">
                  <a16:creationId xmlns:a16="http://schemas.microsoft.com/office/drawing/2014/main" xmlns="" id="{4A0317BE-BAAD-4901-A6B3-0343EC35952A}"/>
                </a:ext>
              </a:extLst>
            </p:cNvPr>
            <p:cNvSpPr/>
            <p:nvPr/>
          </p:nvSpPr>
          <p:spPr bwMode="auto">
            <a:xfrm>
              <a:off x="6869677" y="2004909"/>
              <a:ext cx="177099" cy="66927"/>
            </a:xfrm>
            <a:custGeom>
              <a:avLst/>
              <a:gdLst>
                <a:gd name="T0" fmla="*/ 191 w 880"/>
                <a:gd name="T1" fmla="*/ 37 h 331"/>
                <a:gd name="T2" fmla="*/ 265 w 880"/>
                <a:gd name="T3" fmla="*/ 56 h 331"/>
                <a:gd name="T4" fmla="*/ 371 w 880"/>
                <a:gd name="T5" fmla="*/ 97 h 331"/>
                <a:gd name="T6" fmla="*/ 350 w 880"/>
                <a:gd name="T7" fmla="*/ 178 h 331"/>
                <a:gd name="T8" fmla="*/ 526 w 880"/>
                <a:gd name="T9" fmla="*/ 181 h 331"/>
                <a:gd name="T10" fmla="*/ 511 w 880"/>
                <a:gd name="T11" fmla="*/ 99 h 331"/>
                <a:gd name="T12" fmla="*/ 605 w 880"/>
                <a:gd name="T13" fmla="*/ 51 h 331"/>
                <a:gd name="T14" fmla="*/ 682 w 880"/>
                <a:gd name="T15" fmla="*/ 36 h 331"/>
                <a:gd name="T16" fmla="*/ 880 w 880"/>
                <a:gd name="T17" fmla="*/ 0 h 331"/>
                <a:gd name="T18" fmla="*/ 513 w 880"/>
                <a:gd name="T19" fmla="*/ 233 h 331"/>
                <a:gd name="T20" fmla="*/ 530 w 880"/>
                <a:gd name="T21" fmla="*/ 331 h 331"/>
                <a:gd name="T22" fmla="*/ 350 w 880"/>
                <a:gd name="T23" fmla="*/ 326 h 331"/>
                <a:gd name="T24" fmla="*/ 369 w 880"/>
                <a:gd name="T25" fmla="*/ 238 h 331"/>
                <a:gd name="T26" fmla="*/ 0 w 880"/>
                <a:gd name="T27" fmla="*/ 5 h 331"/>
                <a:gd name="T28" fmla="*/ 191 w 880"/>
                <a:gd name="T29" fmla="*/ 3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0" h="331">
                  <a:moveTo>
                    <a:pt x="191" y="37"/>
                  </a:moveTo>
                  <a:cubicBezTo>
                    <a:pt x="212" y="51"/>
                    <a:pt x="239" y="58"/>
                    <a:pt x="265" y="56"/>
                  </a:cubicBezTo>
                  <a:cubicBezTo>
                    <a:pt x="295" y="87"/>
                    <a:pt x="326" y="106"/>
                    <a:pt x="371" y="97"/>
                  </a:cubicBezTo>
                  <a:cubicBezTo>
                    <a:pt x="350" y="178"/>
                    <a:pt x="350" y="178"/>
                    <a:pt x="350" y="178"/>
                  </a:cubicBezTo>
                  <a:cubicBezTo>
                    <a:pt x="526" y="181"/>
                    <a:pt x="526" y="181"/>
                    <a:pt x="526" y="181"/>
                  </a:cubicBezTo>
                  <a:cubicBezTo>
                    <a:pt x="511" y="99"/>
                    <a:pt x="511" y="99"/>
                    <a:pt x="511" y="99"/>
                  </a:cubicBezTo>
                  <a:cubicBezTo>
                    <a:pt x="560" y="102"/>
                    <a:pt x="593" y="95"/>
                    <a:pt x="605" y="51"/>
                  </a:cubicBezTo>
                  <a:cubicBezTo>
                    <a:pt x="632" y="55"/>
                    <a:pt x="657" y="48"/>
                    <a:pt x="682" y="36"/>
                  </a:cubicBezTo>
                  <a:cubicBezTo>
                    <a:pt x="880" y="0"/>
                    <a:pt x="880" y="0"/>
                    <a:pt x="880" y="0"/>
                  </a:cubicBezTo>
                  <a:cubicBezTo>
                    <a:pt x="804" y="156"/>
                    <a:pt x="677" y="238"/>
                    <a:pt x="513" y="233"/>
                  </a:cubicBezTo>
                  <a:cubicBezTo>
                    <a:pt x="530" y="331"/>
                    <a:pt x="530" y="331"/>
                    <a:pt x="530" y="331"/>
                  </a:cubicBezTo>
                  <a:cubicBezTo>
                    <a:pt x="350" y="326"/>
                    <a:pt x="350" y="326"/>
                    <a:pt x="350" y="326"/>
                  </a:cubicBezTo>
                  <a:cubicBezTo>
                    <a:pt x="355" y="296"/>
                    <a:pt x="364" y="269"/>
                    <a:pt x="369" y="238"/>
                  </a:cubicBezTo>
                  <a:cubicBezTo>
                    <a:pt x="195" y="220"/>
                    <a:pt x="63" y="159"/>
                    <a:pt x="0" y="5"/>
                  </a:cubicBezTo>
                  <a:cubicBezTo>
                    <a:pt x="0" y="5"/>
                    <a:pt x="188" y="42"/>
                    <a:pt x="191" y="37"/>
                  </a:cubicBezTo>
                  <a:close/>
                </a:path>
              </a:pathLst>
            </a:custGeom>
            <a:solidFill>
              <a:srgbClr val="EBF3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ṩliḋé">
              <a:extLst>
                <a:ext uri="{FF2B5EF4-FFF2-40B4-BE49-F238E27FC236}">
                  <a16:creationId xmlns:a16="http://schemas.microsoft.com/office/drawing/2014/main" xmlns="" id="{23A7256B-BBB6-419A-A0AE-235AF54058E6}"/>
                </a:ext>
              </a:extLst>
            </p:cNvPr>
            <p:cNvSpPr/>
            <p:nvPr/>
          </p:nvSpPr>
          <p:spPr bwMode="auto">
            <a:xfrm>
              <a:off x="6858694" y="1899885"/>
              <a:ext cx="34665" cy="39813"/>
            </a:xfrm>
            <a:custGeom>
              <a:avLst/>
              <a:gdLst>
                <a:gd name="T0" fmla="*/ 19 w 172"/>
                <a:gd name="T1" fmla="*/ 28 h 199"/>
                <a:gd name="T2" fmla="*/ 26 w 172"/>
                <a:gd name="T3" fmla="*/ 34 h 199"/>
                <a:gd name="T4" fmla="*/ 40 w 172"/>
                <a:gd name="T5" fmla="*/ 57 h 199"/>
                <a:gd name="T6" fmla="*/ 26 w 172"/>
                <a:gd name="T7" fmla="*/ 72 h 199"/>
                <a:gd name="T8" fmla="*/ 0 w 172"/>
                <a:gd name="T9" fmla="*/ 101 h 199"/>
                <a:gd name="T10" fmla="*/ 23 w 172"/>
                <a:gd name="T11" fmla="*/ 108 h 199"/>
                <a:gd name="T12" fmla="*/ 47 w 172"/>
                <a:gd name="T13" fmla="*/ 83 h 199"/>
                <a:gd name="T14" fmla="*/ 66 w 172"/>
                <a:gd name="T15" fmla="*/ 61 h 199"/>
                <a:gd name="T16" fmla="*/ 74 w 172"/>
                <a:gd name="T17" fmla="*/ 52 h 199"/>
                <a:gd name="T18" fmla="*/ 105 w 172"/>
                <a:gd name="T19" fmla="*/ 23 h 199"/>
                <a:gd name="T20" fmla="*/ 82 w 172"/>
                <a:gd name="T21" fmla="*/ 9 h 199"/>
                <a:gd name="T22" fmla="*/ 72 w 172"/>
                <a:gd name="T23" fmla="*/ 21 h 199"/>
                <a:gd name="T24" fmla="*/ 66 w 172"/>
                <a:gd name="T25" fmla="*/ 19 h 199"/>
                <a:gd name="T26" fmla="*/ 79 w 172"/>
                <a:gd name="T27" fmla="*/ 104 h 199"/>
                <a:gd name="T28" fmla="*/ 72 w 172"/>
                <a:gd name="T29" fmla="*/ 106 h 199"/>
                <a:gd name="T30" fmla="*/ 73 w 172"/>
                <a:gd name="T31" fmla="*/ 99 h 199"/>
                <a:gd name="T32" fmla="*/ 73 w 172"/>
                <a:gd name="T33" fmla="*/ 70 h 199"/>
                <a:gd name="T34" fmla="*/ 103 w 172"/>
                <a:gd name="T35" fmla="*/ 52 h 199"/>
                <a:gd name="T36" fmla="*/ 110 w 172"/>
                <a:gd name="T37" fmla="*/ 85 h 199"/>
                <a:gd name="T38" fmla="*/ 111 w 172"/>
                <a:gd name="T39" fmla="*/ 109 h 199"/>
                <a:gd name="T40" fmla="*/ 123 w 172"/>
                <a:gd name="T41" fmla="*/ 136 h 199"/>
                <a:gd name="T42" fmla="*/ 129 w 172"/>
                <a:gd name="T43" fmla="*/ 167 h 199"/>
                <a:gd name="T44" fmla="*/ 124 w 172"/>
                <a:gd name="T45" fmla="*/ 175 h 199"/>
                <a:gd name="T46" fmla="*/ 97 w 172"/>
                <a:gd name="T47" fmla="*/ 172 h 199"/>
                <a:gd name="T48" fmla="*/ 92 w 172"/>
                <a:gd name="T49" fmla="*/ 171 h 199"/>
                <a:gd name="T50" fmla="*/ 90 w 172"/>
                <a:gd name="T51" fmla="*/ 166 h 199"/>
                <a:gd name="T52" fmla="*/ 103 w 172"/>
                <a:gd name="T53" fmla="*/ 159 h 199"/>
                <a:gd name="T54" fmla="*/ 89 w 172"/>
                <a:gd name="T55" fmla="*/ 133 h 199"/>
                <a:gd name="T56" fmla="*/ 40 w 172"/>
                <a:gd name="T57" fmla="*/ 107 h 199"/>
                <a:gd name="T58" fmla="*/ 57 w 172"/>
                <a:gd name="T59" fmla="*/ 89 h 199"/>
                <a:gd name="T60" fmla="*/ 73 w 172"/>
                <a:gd name="T61" fmla="*/ 70 h 199"/>
                <a:gd name="T62" fmla="*/ 55 w 172"/>
                <a:gd name="T63" fmla="*/ 167 h 199"/>
                <a:gd name="T64" fmla="*/ 85 w 172"/>
                <a:gd name="T65" fmla="*/ 180 h 199"/>
                <a:gd name="T66" fmla="*/ 85 w 172"/>
                <a:gd name="T67" fmla="*/ 171 h 199"/>
                <a:gd name="T68" fmla="*/ 86 w 172"/>
                <a:gd name="T69" fmla="*/ 163 h 199"/>
                <a:gd name="T70" fmla="*/ 72 w 172"/>
                <a:gd name="T71" fmla="*/ 157 h 199"/>
                <a:gd name="T72" fmla="*/ 66 w 172"/>
                <a:gd name="T73" fmla="*/ 162 h 199"/>
                <a:gd name="T74" fmla="*/ 117 w 172"/>
                <a:gd name="T75" fmla="*/ 104 h 199"/>
                <a:gd name="T76" fmla="*/ 125 w 172"/>
                <a:gd name="T77" fmla="*/ 115 h 199"/>
                <a:gd name="T78" fmla="*/ 147 w 172"/>
                <a:gd name="T79" fmla="*/ 131 h 199"/>
                <a:gd name="T80" fmla="*/ 144 w 172"/>
                <a:gd name="T81" fmla="*/ 91 h 199"/>
                <a:gd name="T82" fmla="*/ 123 w 172"/>
                <a:gd name="T83" fmla="*/ 99 h 199"/>
                <a:gd name="T84" fmla="*/ 117 w 172"/>
                <a:gd name="T85" fmla="*/ 10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99">
                  <a:moveTo>
                    <a:pt x="20" y="24"/>
                  </a:moveTo>
                  <a:cubicBezTo>
                    <a:pt x="19" y="25"/>
                    <a:pt x="20" y="26"/>
                    <a:pt x="19" y="26"/>
                  </a:cubicBezTo>
                  <a:cubicBezTo>
                    <a:pt x="19" y="27"/>
                    <a:pt x="19" y="27"/>
                    <a:pt x="19" y="28"/>
                  </a:cubicBezTo>
                  <a:cubicBezTo>
                    <a:pt x="20" y="29"/>
                    <a:pt x="20" y="30"/>
                    <a:pt x="21" y="31"/>
                  </a:cubicBezTo>
                  <a:cubicBezTo>
                    <a:pt x="22" y="32"/>
                    <a:pt x="23" y="32"/>
                    <a:pt x="24" y="32"/>
                  </a:cubicBezTo>
                  <a:cubicBezTo>
                    <a:pt x="24" y="33"/>
                    <a:pt x="25" y="33"/>
                    <a:pt x="26" y="34"/>
                  </a:cubicBezTo>
                  <a:cubicBezTo>
                    <a:pt x="27" y="34"/>
                    <a:pt x="28" y="34"/>
                    <a:pt x="28" y="35"/>
                  </a:cubicBezTo>
                  <a:cubicBezTo>
                    <a:pt x="34" y="40"/>
                    <a:pt x="52" y="40"/>
                    <a:pt x="43" y="53"/>
                  </a:cubicBezTo>
                  <a:cubicBezTo>
                    <a:pt x="42" y="54"/>
                    <a:pt x="41" y="55"/>
                    <a:pt x="40" y="57"/>
                  </a:cubicBezTo>
                  <a:cubicBezTo>
                    <a:pt x="39" y="58"/>
                    <a:pt x="38" y="59"/>
                    <a:pt x="38" y="60"/>
                  </a:cubicBezTo>
                  <a:cubicBezTo>
                    <a:pt x="37" y="61"/>
                    <a:pt x="36" y="62"/>
                    <a:pt x="35" y="63"/>
                  </a:cubicBezTo>
                  <a:cubicBezTo>
                    <a:pt x="33" y="66"/>
                    <a:pt x="30" y="69"/>
                    <a:pt x="26" y="72"/>
                  </a:cubicBezTo>
                  <a:cubicBezTo>
                    <a:pt x="25" y="73"/>
                    <a:pt x="24" y="74"/>
                    <a:pt x="23" y="75"/>
                  </a:cubicBezTo>
                  <a:cubicBezTo>
                    <a:pt x="22" y="77"/>
                    <a:pt x="20" y="78"/>
                    <a:pt x="19" y="80"/>
                  </a:cubicBezTo>
                  <a:cubicBezTo>
                    <a:pt x="13" y="86"/>
                    <a:pt x="2" y="92"/>
                    <a:pt x="0" y="101"/>
                  </a:cubicBezTo>
                  <a:cubicBezTo>
                    <a:pt x="0" y="102"/>
                    <a:pt x="0" y="103"/>
                    <a:pt x="1" y="104"/>
                  </a:cubicBezTo>
                  <a:cubicBezTo>
                    <a:pt x="8" y="116"/>
                    <a:pt x="7" y="116"/>
                    <a:pt x="19" y="112"/>
                  </a:cubicBezTo>
                  <a:cubicBezTo>
                    <a:pt x="21" y="111"/>
                    <a:pt x="22" y="110"/>
                    <a:pt x="23" y="108"/>
                  </a:cubicBezTo>
                  <a:cubicBezTo>
                    <a:pt x="25" y="102"/>
                    <a:pt x="34" y="96"/>
                    <a:pt x="38" y="92"/>
                  </a:cubicBezTo>
                  <a:cubicBezTo>
                    <a:pt x="40" y="90"/>
                    <a:pt x="42" y="88"/>
                    <a:pt x="44" y="87"/>
                  </a:cubicBezTo>
                  <a:cubicBezTo>
                    <a:pt x="45" y="85"/>
                    <a:pt x="46" y="84"/>
                    <a:pt x="47" y="83"/>
                  </a:cubicBezTo>
                  <a:cubicBezTo>
                    <a:pt x="51" y="78"/>
                    <a:pt x="55" y="74"/>
                    <a:pt x="59" y="69"/>
                  </a:cubicBezTo>
                  <a:cubicBezTo>
                    <a:pt x="60" y="68"/>
                    <a:pt x="61" y="67"/>
                    <a:pt x="62" y="65"/>
                  </a:cubicBezTo>
                  <a:cubicBezTo>
                    <a:pt x="64" y="64"/>
                    <a:pt x="65" y="62"/>
                    <a:pt x="66" y="61"/>
                  </a:cubicBezTo>
                  <a:cubicBezTo>
                    <a:pt x="68" y="60"/>
                    <a:pt x="69" y="59"/>
                    <a:pt x="70" y="57"/>
                  </a:cubicBezTo>
                  <a:cubicBezTo>
                    <a:pt x="71" y="56"/>
                    <a:pt x="72" y="55"/>
                    <a:pt x="72" y="54"/>
                  </a:cubicBezTo>
                  <a:cubicBezTo>
                    <a:pt x="73" y="53"/>
                    <a:pt x="73" y="53"/>
                    <a:pt x="74" y="52"/>
                  </a:cubicBezTo>
                  <a:cubicBezTo>
                    <a:pt x="76" y="47"/>
                    <a:pt x="84" y="41"/>
                    <a:pt x="88" y="36"/>
                  </a:cubicBezTo>
                  <a:cubicBezTo>
                    <a:pt x="89" y="35"/>
                    <a:pt x="90" y="33"/>
                    <a:pt x="92" y="32"/>
                  </a:cubicBezTo>
                  <a:cubicBezTo>
                    <a:pt x="96" y="29"/>
                    <a:pt x="100" y="26"/>
                    <a:pt x="105" y="23"/>
                  </a:cubicBezTo>
                  <a:cubicBezTo>
                    <a:pt x="110" y="20"/>
                    <a:pt x="115" y="3"/>
                    <a:pt x="104" y="3"/>
                  </a:cubicBezTo>
                  <a:cubicBezTo>
                    <a:pt x="99" y="3"/>
                    <a:pt x="95" y="1"/>
                    <a:pt x="90" y="4"/>
                  </a:cubicBezTo>
                  <a:cubicBezTo>
                    <a:pt x="87" y="5"/>
                    <a:pt x="84" y="7"/>
                    <a:pt x="82" y="9"/>
                  </a:cubicBezTo>
                  <a:cubicBezTo>
                    <a:pt x="81" y="10"/>
                    <a:pt x="80" y="12"/>
                    <a:pt x="79" y="13"/>
                  </a:cubicBezTo>
                  <a:cubicBezTo>
                    <a:pt x="78" y="14"/>
                    <a:pt x="77" y="15"/>
                    <a:pt x="76" y="16"/>
                  </a:cubicBezTo>
                  <a:cubicBezTo>
                    <a:pt x="75" y="18"/>
                    <a:pt x="73" y="19"/>
                    <a:pt x="72" y="21"/>
                  </a:cubicBezTo>
                  <a:cubicBezTo>
                    <a:pt x="70" y="22"/>
                    <a:pt x="69" y="23"/>
                    <a:pt x="67" y="25"/>
                  </a:cubicBezTo>
                  <a:cubicBezTo>
                    <a:pt x="63" y="30"/>
                    <a:pt x="66" y="23"/>
                    <a:pt x="66" y="21"/>
                  </a:cubicBezTo>
                  <a:cubicBezTo>
                    <a:pt x="67" y="20"/>
                    <a:pt x="66" y="19"/>
                    <a:pt x="66" y="19"/>
                  </a:cubicBezTo>
                  <a:cubicBezTo>
                    <a:pt x="62" y="12"/>
                    <a:pt x="51" y="0"/>
                    <a:pt x="41" y="6"/>
                  </a:cubicBezTo>
                  <a:cubicBezTo>
                    <a:pt x="32" y="11"/>
                    <a:pt x="26" y="17"/>
                    <a:pt x="20" y="24"/>
                  </a:cubicBezTo>
                  <a:close/>
                  <a:moveTo>
                    <a:pt x="79" y="104"/>
                  </a:moveTo>
                  <a:cubicBezTo>
                    <a:pt x="78" y="105"/>
                    <a:pt x="76" y="107"/>
                    <a:pt x="74" y="108"/>
                  </a:cubicBezTo>
                  <a:cubicBezTo>
                    <a:pt x="74" y="108"/>
                    <a:pt x="73" y="107"/>
                    <a:pt x="72" y="107"/>
                  </a:cubicBezTo>
                  <a:cubicBezTo>
                    <a:pt x="72" y="107"/>
                    <a:pt x="72" y="107"/>
                    <a:pt x="72" y="106"/>
                  </a:cubicBezTo>
                  <a:cubicBezTo>
                    <a:pt x="72" y="105"/>
                    <a:pt x="71" y="104"/>
                    <a:pt x="71" y="103"/>
                  </a:cubicBezTo>
                  <a:cubicBezTo>
                    <a:pt x="71" y="103"/>
                    <a:pt x="72" y="102"/>
                    <a:pt x="72" y="102"/>
                  </a:cubicBezTo>
                  <a:cubicBezTo>
                    <a:pt x="72" y="101"/>
                    <a:pt x="73" y="100"/>
                    <a:pt x="73" y="99"/>
                  </a:cubicBezTo>
                  <a:cubicBezTo>
                    <a:pt x="75" y="97"/>
                    <a:pt x="82" y="83"/>
                    <a:pt x="84" y="83"/>
                  </a:cubicBezTo>
                  <a:cubicBezTo>
                    <a:pt x="86" y="83"/>
                    <a:pt x="82" y="102"/>
                    <a:pt x="79" y="104"/>
                  </a:cubicBezTo>
                  <a:close/>
                  <a:moveTo>
                    <a:pt x="73" y="70"/>
                  </a:moveTo>
                  <a:cubicBezTo>
                    <a:pt x="77" y="64"/>
                    <a:pt x="76" y="60"/>
                    <a:pt x="83" y="55"/>
                  </a:cubicBezTo>
                  <a:cubicBezTo>
                    <a:pt x="88" y="53"/>
                    <a:pt x="95" y="50"/>
                    <a:pt x="101" y="51"/>
                  </a:cubicBezTo>
                  <a:cubicBezTo>
                    <a:pt x="102" y="51"/>
                    <a:pt x="103" y="52"/>
                    <a:pt x="103" y="52"/>
                  </a:cubicBezTo>
                  <a:cubicBezTo>
                    <a:pt x="105" y="53"/>
                    <a:pt x="106" y="54"/>
                    <a:pt x="107" y="55"/>
                  </a:cubicBezTo>
                  <a:cubicBezTo>
                    <a:pt x="110" y="58"/>
                    <a:pt x="113" y="60"/>
                    <a:pt x="112" y="65"/>
                  </a:cubicBezTo>
                  <a:cubicBezTo>
                    <a:pt x="110" y="71"/>
                    <a:pt x="110" y="78"/>
                    <a:pt x="110" y="85"/>
                  </a:cubicBezTo>
                  <a:cubicBezTo>
                    <a:pt x="111" y="86"/>
                    <a:pt x="111" y="86"/>
                    <a:pt x="111" y="87"/>
                  </a:cubicBezTo>
                  <a:cubicBezTo>
                    <a:pt x="112" y="94"/>
                    <a:pt x="113" y="101"/>
                    <a:pt x="111" y="108"/>
                  </a:cubicBezTo>
                  <a:cubicBezTo>
                    <a:pt x="111" y="108"/>
                    <a:pt x="111" y="109"/>
                    <a:pt x="111" y="109"/>
                  </a:cubicBezTo>
                  <a:cubicBezTo>
                    <a:pt x="110" y="111"/>
                    <a:pt x="107" y="112"/>
                    <a:pt x="107" y="113"/>
                  </a:cubicBezTo>
                  <a:cubicBezTo>
                    <a:pt x="109" y="117"/>
                    <a:pt x="112" y="121"/>
                    <a:pt x="115" y="124"/>
                  </a:cubicBezTo>
                  <a:cubicBezTo>
                    <a:pt x="117" y="128"/>
                    <a:pt x="120" y="132"/>
                    <a:pt x="123" y="136"/>
                  </a:cubicBezTo>
                  <a:cubicBezTo>
                    <a:pt x="132" y="151"/>
                    <a:pt x="132" y="150"/>
                    <a:pt x="129" y="163"/>
                  </a:cubicBezTo>
                  <a:cubicBezTo>
                    <a:pt x="129" y="164"/>
                    <a:pt x="129" y="164"/>
                    <a:pt x="129" y="165"/>
                  </a:cubicBezTo>
                  <a:cubicBezTo>
                    <a:pt x="129" y="166"/>
                    <a:pt x="129" y="166"/>
                    <a:pt x="129" y="167"/>
                  </a:cubicBezTo>
                  <a:cubicBezTo>
                    <a:pt x="129" y="167"/>
                    <a:pt x="129" y="168"/>
                    <a:pt x="128" y="168"/>
                  </a:cubicBezTo>
                  <a:cubicBezTo>
                    <a:pt x="128" y="169"/>
                    <a:pt x="127" y="172"/>
                    <a:pt x="127" y="173"/>
                  </a:cubicBezTo>
                  <a:cubicBezTo>
                    <a:pt x="126" y="173"/>
                    <a:pt x="125" y="174"/>
                    <a:pt x="124" y="175"/>
                  </a:cubicBezTo>
                  <a:cubicBezTo>
                    <a:pt x="123" y="175"/>
                    <a:pt x="120" y="175"/>
                    <a:pt x="118" y="175"/>
                  </a:cubicBezTo>
                  <a:cubicBezTo>
                    <a:pt x="109" y="177"/>
                    <a:pt x="106" y="174"/>
                    <a:pt x="99" y="172"/>
                  </a:cubicBezTo>
                  <a:cubicBezTo>
                    <a:pt x="98" y="172"/>
                    <a:pt x="97" y="172"/>
                    <a:pt x="97" y="172"/>
                  </a:cubicBezTo>
                  <a:cubicBezTo>
                    <a:pt x="96" y="172"/>
                    <a:pt x="96" y="172"/>
                    <a:pt x="95" y="172"/>
                  </a:cubicBezTo>
                  <a:cubicBezTo>
                    <a:pt x="95" y="172"/>
                    <a:pt x="94" y="171"/>
                    <a:pt x="93" y="171"/>
                  </a:cubicBezTo>
                  <a:cubicBezTo>
                    <a:pt x="93" y="171"/>
                    <a:pt x="92" y="171"/>
                    <a:pt x="92" y="171"/>
                  </a:cubicBezTo>
                  <a:cubicBezTo>
                    <a:pt x="91" y="171"/>
                    <a:pt x="90" y="171"/>
                    <a:pt x="90" y="171"/>
                  </a:cubicBezTo>
                  <a:cubicBezTo>
                    <a:pt x="89" y="170"/>
                    <a:pt x="89" y="169"/>
                    <a:pt x="89" y="169"/>
                  </a:cubicBezTo>
                  <a:cubicBezTo>
                    <a:pt x="89" y="168"/>
                    <a:pt x="89" y="167"/>
                    <a:pt x="90" y="166"/>
                  </a:cubicBezTo>
                  <a:cubicBezTo>
                    <a:pt x="91" y="165"/>
                    <a:pt x="93" y="164"/>
                    <a:pt x="94" y="163"/>
                  </a:cubicBezTo>
                  <a:cubicBezTo>
                    <a:pt x="95" y="163"/>
                    <a:pt x="97" y="163"/>
                    <a:pt x="98" y="162"/>
                  </a:cubicBezTo>
                  <a:cubicBezTo>
                    <a:pt x="100" y="162"/>
                    <a:pt x="102" y="161"/>
                    <a:pt x="103" y="159"/>
                  </a:cubicBezTo>
                  <a:cubicBezTo>
                    <a:pt x="103" y="158"/>
                    <a:pt x="103" y="157"/>
                    <a:pt x="103" y="156"/>
                  </a:cubicBezTo>
                  <a:cubicBezTo>
                    <a:pt x="99" y="149"/>
                    <a:pt x="95" y="143"/>
                    <a:pt x="91" y="136"/>
                  </a:cubicBezTo>
                  <a:cubicBezTo>
                    <a:pt x="90" y="135"/>
                    <a:pt x="90" y="134"/>
                    <a:pt x="89" y="133"/>
                  </a:cubicBezTo>
                  <a:cubicBezTo>
                    <a:pt x="88" y="133"/>
                    <a:pt x="87" y="133"/>
                    <a:pt x="86" y="134"/>
                  </a:cubicBezTo>
                  <a:cubicBezTo>
                    <a:pt x="81" y="136"/>
                    <a:pt x="77" y="139"/>
                    <a:pt x="73" y="141"/>
                  </a:cubicBezTo>
                  <a:cubicBezTo>
                    <a:pt x="65" y="144"/>
                    <a:pt x="41" y="109"/>
                    <a:pt x="40" y="107"/>
                  </a:cubicBezTo>
                  <a:cubicBezTo>
                    <a:pt x="37" y="103"/>
                    <a:pt x="43" y="94"/>
                    <a:pt x="46" y="92"/>
                  </a:cubicBezTo>
                  <a:cubicBezTo>
                    <a:pt x="49" y="91"/>
                    <a:pt x="53" y="94"/>
                    <a:pt x="55" y="92"/>
                  </a:cubicBezTo>
                  <a:cubicBezTo>
                    <a:pt x="56" y="91"/>
                    <a:pt x="57" y="90"/>
                    <a:pt x="57" y="89"/>
                  </a:cubicBezTo>
                  <a:cubicBezTo>
                    <a:pt x="58" y="88"/>
                    <a:pt x="59" y="87"/>
                    <a:pt x="60" y="86"/>
                  </a:cubicBezTo>
                  <a:cubicBezTo>
                    <a:pt x="61" y="85"/>
                    <a:pt x="61" y="84"/>
                    <a:pt x="62" y="83"/>
                  </a:cubicBezTo>
                  <a:cubicBezTo>
                    <a:pt x="66" y="79"/>
                    <a:pt x="69" y="75"/>
                    <a:pt x="73" y="70"/>
                  </a:cubicBezTo>
                  <a:close/>
                  <a:moveTo>
                    <a:pt x="56" y="164"/>
                  </a:moveTo>
                  <a:cubicBezTo>
                    <a:pt x="56" y="165"/>
                    <a:pt x="56" y="165"/>
                    <a:pt x="56" y="166"/>
                  </a:cubicBezTo>
                  <a:cubicBezTo>
                    <a:pt x="56" y="166"/>
                    <a:pt x="55" y="167"/>
                    <a:pt x="55" y="167"/>
                  </a:cubicBezTo>
                  <a:cubicBezTo>
                    <a:pt x="55" y="168"/>
                    <a:pt x="55" y="169"/>
                    <a:pt x="55" y="169"/>
                  </a:cubicBezTo>
                  <a:cubicBezTo>
                    <a:pt x="55" y="170"/>
                    <a:pt x="55" y="170"/>
                    <a:pt x="55" y="171"/>
                  </a:cubicBezTo>
                  <a:cubicBezTo>
                    <a:pt x="55" y="197"/>
                    <a:pt x="77" y="199"/>
                    <a:pt x="85" y="180"/>
                  </a:cubicBezTo>
                  <a:cubicBezTo>
                    <a:pt x="85" y="180"/>
                    <a:pt x="85" y="179"/>
                    <a:pt x="85" y="178"/>
                  </a:cubicBezTo>
                  <a:cubicBezTo>
                    <a:pt x="85" y="178"/>
                    <a:pt x="85" y="177"/>
                    <a:pt x="85" y="177"/>
                  </a:cubicBezTo>
                  <a:cubicBezTo>
                    <a:pt x="86" y="175"/>
                    <a:pt x="85" y="174"/>
                    <a:pt x="85" y="171"/>
                  </a:cubicBezTo>
                  <a:cubicBezTo>
                    <a:pt x="84" y="170"/>
                    <a:pt x="84" y="170"/>
                    <a:pt x="84" y="169"/>
                  </a:cubicBezTo>
                  <a:cubicBezTo>
                    <a:pt x="85" y="167"/>
                    <a:pt x="86" y="166"/>
                    <a:pt x="86" y="165"/>
                  </a:cubicBezTo>
                  <a:cubicBezTo>
                    <a:pt x="86" y="164"/>
                    <a:pt x="86" y="163"/>
                    <a:pt x="86" y="163"/>
                  </a:cubicBezTo>
                  <a:cubicBezTo>
                    <a:pt x="86" y="159"/>
                    <a:pt x="84" y="156"/>
                    <a:pt x="81" y="153"/>
                  </a:cubicBezTo>
                  <a:cubicBezTo>
                    <a:pt x="81" y="153"/>
                    <a:pt x="80" y="152"/>
                    <a:pt x="79" y="153"/>
                  </a:cubicBezTo>
                  <a:cubicBezTo>
                    <a:pt x="77" y="154"/>
                    <a:pt x="75" y="156"/>
                    <a:pt x="72" y="157"/>
                  </a:cubicBezTo>
                  <a:cubicBezTo>
                    <a:pt x="71" y="159"/>
                    <a:pt x="70" y="160"/>
                    <a:pt x="69" y="161"/>
                  </a:cubicBezTo>
                  <a:cubicBezTo>
                    <a:pt x="69" y="161"/>
                    <a:pt x="68" y="162"/>
                    <a:pt x="68" y="162"/>
                  </a:cubicBezTo>
                  <a:cubicBezTo>
                    <a:pt x="67" y="162"/>
                    <a:pt x="67" y="162"/>
                    <a:pt x="66" y="162"/>
                  </a:cubicBezTo>
                  <a:cubicBezTo>
                    <a:pt x="62" y="160"/>
                    <a:pt x="62" y="157"/>
                    <a:pt x="57" y="162"/>
                  </a:cubicBezTo>
                  <a:cubicBezTo>
                    <a:pt x="57" y="162"/>
                    <a:pt x="56" y="163"/>
                    <a:pt x="56" y="164"/>
                  </a:cubicBezTo>
                  <a:close/>
                  <a:moveTo>
                    <a:pt x="117" y="104"/>
                  </a:moveTo>
                  <a:cubicBezTo>
                    <a:pt x="118" y="106"/>
                    <a:pt x="119" y="108"/>
                    <a:pt x="120" y="109"/>
                  </a:cubicBezTo>
                  <a:cubicBezTo>
                    <a:pt x="120" y="110"/>
                    <a:pt x="121" y="112"/>
                    <a:pt x="122" y="112"/>
                  </a:cubicBezTo>
                  <a:cubicBezTo>
                    <a:pt x="123" y="113"/>
                    <a:pt x="124" y="114"/>
                    <a:pt x="125" y="115"/>
                  </a:cubicBezTo>
                  <a:cubicBezTo>
                    <a:pt x="129" y="119"/>
                    <a:pt x="136" y="120"/>
                    <a:pt x="140" y="124"/>
                  </a:cubicBezTo>
                  <a:cubicBezTo>
                    <a:pt x="142" y="126"/>
                    <a:pt x="143" y="128"/>
                    <a:pt x="145" y="129"/>
                  </a:cubicBezTo>
                  <a:cubicBezTo>
                    <a:pt x="146" y="130"/>
                    <a:pt x="146" y="130"/>
                    <a:pt x="147" y="131"/>
                  </a:cubicBezTo>
                  <a:cubicBezTo>
                    <a:pt x="148" y="131"/>
                    <a:pt x="149" y="131"/>
                    <a:pt x="150" y="130"/>
                  </a:cubicBezTo>
                  <a:cubicBezTo>
                    <a:pt x="150" y="130"/>
                    <a:pt x="151" y="130"/>
                    <a:pt x="151" y="130"/>
                  </a:cubicBezTo>
                  <a:cubicBezTo>
                    <a:pt x="159" y="119"/>
                    <a:pt x="172" y="91"/>
                    <a:pt x="144" y="91"/>
                  </a:cubicBezTo>
                  <a:cubicBezTo>
                    <a:pt x="144" y="91"/>
                    <a:pt x="143" y="91"/>
                    <a:pt x="142" y="92"/>
                  </a:cubicBezTo>
                  <a:cubicBezTo>
                    <a:pt x="136" y="94"/>
                    <a:pt x="132" y="97"/>
                    <a:pt x="126" y="99"/>
                  </a:cubicBezTo>
                  <a:cubicBezTo>
                    <a:pt x="125" y="99"/>
                    <a:pt x="124" y="99"/>
                    <a:pt x="123" y="99"/>
                  </a:cubicBezTo>
                  <a:cubicBezTo>
                    <a:pt x="122" y="100"/>
                    <a:pt x="120" y="101"/>
                    <a:pt x="119" y="101"/>
                  </a:cubicBezTo>
                  <a:cubicBezTo>
                    <a:pt x="118" y="101"/>
                    <a:pt x="118" y="102"/>
                    <a:pt x="118" y="102"/>
                  </a:cubicBezTo>
                  <a:cubicBezTo>
                    <a:pt x="117" y="102"/>
                    <a:pt x="117" y="103"/>
                    <a:pt x="117" y="10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şḻîḍé">
              <a:extLst>
                <a:ext uri="{FF2B5EF4-FFF2-40B4-BE49-F238E27FC236}">
                  <a16:creationId xmlns:a16="http://schemas.microsoft.com/office/drawing/2014/main" xmlns="" id="{BD85FA88-6E1D-4EC0-B63D-0F8A1E72F134}"/>
                </a:ext>
              </a:extLst>
            </p:cNvPr>
            <p:cNvSpPr/>
            <p:nvPr/>
          </p:nvSpPr>
          <p:spPr bwMode="auto">
            <a:xfrm>
              <a:off x="7028242" y="1908122"/>
              <a:ext cx="31919" cy="32949"/>
            </a:xfrm>
            <a:custGeom>
              <a:avLst/>
              <a:gdLst>
                <a:gd name="T0" fmla="*/ 120 w 160"/>
                <a:gd name="T1" fmla="*/ 6 h 165"/>
                <a:gd name="T2" fmla="*/ 95 w 160"/>
                <a:gd name="T3" fmla="*/ 21 h 165"/>
                <a:gd name="T4" fmla="*/ 87 w 160"/>
                <a:gd name="T5" fmla="*/ 28 h 165"/>
                <a:gd name="T6" fmla="*/ 85 w 160"/>
                <a:gd name="T7" fmla="*/ 28 h 165"/>
                <a:gd name="T8" fmla="*/ 77 w 160"/>
                <a:gd name="T9" fmla="*/ 27 h 165"/>
                <a:gd name="T10" fmla="*/ 48 w 160"/>
                <a:gd name="T11" fmla="*/ 24 h 165"/>
                <a:gd name="T12" fmla="*/ 68 w 160"/>
                <a:gd name="T13" fmla="*/ 51 h 165"/>
                <a:gd name="T14" fmla="*/ 64 w 160"/>
                <a:gd name="T15" fmla="*/ 55 h 165"/>
                <a:gd name="T16" fmla="*/ 62 w 160"/>
                <a:gd name="T17" fmla="*/ 56 h 165"/>
                <a:gd name="T18" fmla="*/ 42 w 160"/>
                <a:gd name="T19" fmla="*/ 66 h 165"/>
                <a:gd name="T20" fmla="*/ 41 w 160"/>
                <a:gd name="T21" fmla="*/ 67 h 165"/>
                <a:gd name="T22" fmla="*/ 39 w 160"/>
                <a:gd name="T23" fmla="*/ 67 h 165"/>
                <a:gd name="T24" fmla="*/ 37 w 160"/>
                <a:gd name="T25" fmla="*/ 68 h 165"/>
                <a:gd name="T26" fmla="*/ 36 w 160"/>
                <a:gd name="T27" fmla="*/ 68 h 165"/>
                <a:gd name="T28" fmla="*/ 34 w 160"/>
                <a:gd name="T29" fmla="*/ 69 h 165"/>
                <a:gd name="T30" fmla="*/ 32 w 160"/>
                <a:gd name="T31" fmla="*/ 69 h 165"/>
                <a:gd name="T32" fmla="*/ 31 w 160"/>
                <a:gd name="T33" fmla="*/ 69 h 165"/>
                <a:gd name="T34" fmla="*/ 29 w 160"/>
                <a:gd name="T35" fmla="*/ 70 h 165"/>
                <a:gd name="T36" fmla="*/ 0 w 160"/>
                <a:gd name="T37" fmla="*/ 83 h 165"/>
                <a:gd name="T38" fmla="*/ 1 w 160"/>
                <a:gd name="T39" fmla="*/ 85 h 165"/>
                <a:gd name="T40" fmla="*/ 23 w 160"/>
                <a:gd name="T41" fmla="*/ 93 h 165"/>
                <a:gd name="T42" fmla="*/ 26 w 160"/>
                <a:gd name="T43" fmla="*/ 93 h 165"/>
                <a:gd name="T44" fmla="*/ 79 w 160"/>
                <a:gd name="T45" fmla="*/ 79 h 165"/>
                <a:gd name="T46" fmla="*/ 101 w 160"/>
                <a:gd name="T47" fmla="*/ 151 h 165"/>
                <a:gd name="T48" fmla="*/ 104 w 160"/>
                <a:gd name="T49" fmla="*/ 154 h 165"/>
                <a:gd name="T50" fmla="*/ 130 w 160"/>
                <a:gd name="T51" fmla="*/ 165 h 165"/>
                <a:gd name="T52" fmla="*/ 133 w 160"/>
                <a:gd name="T53" fmla="*/ 165 h 165"/>
                <a:gd name="T54" fmla="*/ 140 w 160"/>
                <a:gd name="T55" fmla="*/ 153 h 165"/>
                <a:gd name="T56" fmla="*/ 138 w 160"/>
                <a:gd name="T57" fmla="*/ 151 h 165"/>
                <a:gd name="T58" fmla="*/ 135 w 160"/>
                <a:gd name="T59" fmla="*/ 148 h 165"/>
                <a:gd name="T60" fmla="*/ 133 w 160"/>
                <a:gd name="T61" fmla="*/ 145 h 165"/>
                <a:gd name="T62" fmla="*/ 109 w 160"/>
                <a:gd name="T63" fmla="*/ 62 h 165"/>
                <a:gd name="T64" fmla="*/ 111 w 160"/>
                <a:gd name="T65" fmla="*/ 61 h 165"/>
                <a:gd name="T66" fmla="*/ 114 w 160"/>
                <a:gd name="T67" fmla="*/ 61 h 165"/>
                <a:gd name="T68" fmla="*/ 117 w 160"/>
                <a:gd name="T69" fmla="*/ 61 h 165"/>
                <a:gd name="T70" fmla="*/ 121 w 160"/>
                <a:gd name="T71" fmla="*/ 63 h 165"/>
                <a:gd name="T72" fmla="*/ 158 w 160"/>
                <a:gd name="T73" fmla="*/ 63 h 165"/>
                <a:gd name="T74" fmla="*/ 159 w 160"/>
                <a:gd name="T75" fmla="*/ 59 h 165"/>
                <a:gd name="T76" fmla="*/ 155 w 160"/>
                <a:gd name="T77" fmla="*/ 51 h 165"/>
                <a:gd name="T78" fmla="*/ 136 w 160"/>
                <a:gd name="T79" fmla="*/ 42 h 165"/>
                <a:gd name="T80" fmla="*/ 133 w 160"/>
                <a:gd name="T81" fmla="*/ 41 h 165"/>
                <a:gd name="T82" fmla="*/ 130 w 160"/>
                <a:gd name="T83" fmla="*/ 41 h 165"/>
                <a:gd name="T84" fmla="*/ 120 w 160"/>
                <a:gd name="T85" fmla="*/ 40 h 165"/>
                <a:gd name="T86" fmla="*/ 124 w 160"/>
                <a:gd name="T87" fmla="*/ 36 h 165"/>
                <a:gd name="T88" fmla="*/ 127 w 160"/>
                <a:gd name="T89" fmla="*/ 33 h 165"/>
                <a:gd name="T90" fmla="*/ 133 w 160"/>
                <a:gd name="T91" fmla="*/ 24 h 165"/>
                <a:gd name="T92" fmla="*/ 120 w 160"/>
                <a:gd name="T93" fmla="*/ 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65">
                  <a:moveTo>
                    <a:pt x="120" y="6"/>
                  </a:moveTo>
                  <a:cubicBezTo>
                    <a:pt x="106" y="0"/>
                    <a:pt x="103" y="13"/>
                    <a:pt x="95" y="21"/>
                  </a:cubicBezTo>
                  <a:cubicBezTo>
                    <a:pt x="92" y="26"/>
                    <a:pt x="92" y="29"/>
                    <a:pt x="87" y="28"/>
                  </a:cubicBezTo>
                  <a:cubicBezTo>
                    <a:pt x="87" y="28"/>
                    <a:pt x="86" y="28"/>
                    <a:pt x="85" y="28"/>
                  </a:cubicBezTo>
                  <a:cubicBezTo>
                    <a:pt x="83" y="28"/>
                    <a:pt x="79" y="28"/>
                    <a:pt x="77" y="27"/>
                  </a:cubicBezTo>
                  <a:cubicBezTo>
                    <a:pt x="70" y="24"/>
                    <a:pt x="55" y="16"/>
                    <a:pt x="48" y="24"/>
                  </a:cubicBezTo>
                  <a:cubicBezTo>
                    <a:pt x="30" y="44"/>
                    <a:pt x="65" y="46"/>
                    <a:pt x="68" y="51"/>
                  </a:cubicBezTo>
                  <a:cubicBezTo>
                    <a:pt x="69" y="52"/>
                    <a:pt x="65" y="53"/>
                    <a:pt x="64" y="55"/>
                  </a:cubicBezTo>
                  <a:cubicBezTo>
                    <a:pt x="64" y="55"/>
                    <a:pt x="63" y="56"/>
                    <a:pt x="62" y="56"/>
                  </a:cubicBezTo>
                  <a:cubicBezTo>
                    <a:pt x="55" y="62"/>
                    <a:pt x="51" y="64"/>
                    <a:pt x="42" y="66"/>
                  </a:cubicBezTo>
                  <a:cubicBezTo>
                    <a:pt x="42" y="66"/>
                    <a:pt x="41" y="66"/>
                    <a:pt x="41" y="67"/>
                  </a:cubicBezTo>
                  <a:cubicBezTo>
                    <a:pt x="40" y="67"/>
                    <a:pt x="40" y="67"/>
                    <a:pt x="39" y="67"/>
                  </a:cubicBezTo>
                  <a:cubicBezTo>
                    <a:pt x="38" y="67"/>
                    <a:pt x="38" y="67"/>
                    <a:pt x="37" y="68"/>
                  </a:cubicBezTo>
                  <a:cubicBezTo>
                    <a:pt x="37" y="68"/>
                    <a:pt x="36" y="68"/>
                    <a:pt x="36" y="68"/>
                  </a:cubicBezTo>
                  <a:cubicBezTo>
                    <a:pt x="35" y="68"/>
                    <a:pt x="34" y="68"/>
                    <a:pt x="34" y="69"/>
                  </a:cubicBezTo>
                  <a:cubicBezTo>
                    <a:pt x="33" y="69"/>
                    <a:pt x="33" y="69"/>
                    <a:pt x="32" y="69"/>
                  </a:cubicBezTo>
                  <a:cubicBezTo>
                    <a:pt x="32" y="69"/>
                    <a:pt x="31" y="69"/>
                    <a:pt x="31" y="69"/>
                  </a:cubicBezTo>
                  <a:cubicBezTo>
                    <a:pt x="30" y="70"/>
                    <a:pt x="29" y="70"/>
                    <a:pt x="29" y="70"/>
                  </a:cubicBezTo>
                  <a:cubicBezTo>
                    <a:pt x="14" y="74"/>
                    <a:pt x="1" y="66"/>
                    <a:pt x="0" y="83"/>
                  </a:cubicBezTo>
                  <a:cubicBezTo>
                    <a:pt x="0" y="84"/>
                    <a:pt x="1" y="84"/>
                    <a:pt x="1" y="85"/>
                  </a:cubicBezTo>
                  <a:cubicBezTo>
                    <a:pt x="3" y="93"/>
                    <a:pt x="16" y="93"/>
                    <a:pt x="23" y="93"/>
                  </a:cubicBezTo>
                  <a:cubicBezTo>
                    <a:pt x="24" y="93"/>
                    <a:pt x="25" y="93"/>
                    <a:pt x="26" y="93"/>
                  </a:cubicBezTo>
                  <a:cubicBezTo>
                    <a:pt x="43" y="94"/>
                    <a:pt x="70" y="78"/>
                    <a:pt x="79" y="79"/>
                  </a:cubicBezTo>
                  <a:cubicBezTo>
                    <a:pt x="86" y="81"/>
                    <a:pt x="95" y="146"/>
                    <a:pt x="101" y="151"/>
                  </a:cubicBezTo>
                  <a:cubicBezTo>
                    <a:pt x="102" y="152"/>
                    <a:pt x="103" y="153"/>
                    <a:pt x="104" y="154"/>
                  </a:cubicBezTo>
                  <a:cubicBezTo>
                    <a:pt x="115" y="161"/>
                    <a:pt x="120" y="163"/>
                    <a:pt x="130" y="165"/>
                  </a:cubicBezTo>
                  <a:cubicBezTo>
                    <a:pt x="131" y="165"/>
                    <a:pt x="132" y="165"/>
                    <a:pt x="133" y="165"/>
                  </a:cubicBezTo>
                  <a:cubicBezTo>
                    <a:pt x="138" y="164"/>
                    <a:pt x="144" y="158"/>
                    <a:pt x="140" y="153"/>
                  </a:cubicBezTo>
                  <a:cubicBezTo>
                    <a:pt x="139" y="152"/>
                    <a:pt x="139" y="151"/>
                    <a:pt x="138" y="151"/>
                  </a:cubicBezTo>
                  <a:cubicBezTo>
                    <a:pt x="137" y="150"/>
                    <a:pt x="136" y="149"/>
                    <a:pt x="135" y="148"/>
                  </a:cubicBezTo>
                  <a:cubicBezTo>
                    <a:pt x="135" y="147"/>
                    <a:pt x="134" y="146"/>
                    <a:pt x="133" y="145"/>
                  </a:cubicBezTo>
                  <a:cubicBezTo>
                    <a:pt x="126" y="137"/>
                    <a:pt x="86" y="74"/>
                    <a:pt x="109" y="62"/>
                  </a:cubicBezTo>
                  <a:cubicBezTo>
                    <a:pt x="110" y="61"/>
                    <a:pt x="111" y="61"/>
                    <a:pt x="111" y="61"/>
                  </a:cubicBezTo>
                  <a:cubicBezTo>
                    <a:pt x="112" y="61"/>
                    <a:pt x="113" y="61"/>
                    <a:pt x="114" y="61"/>
                  </a:cubicBezTo>
                  <a:cubicBezTo>
                    <a:pt x="115" y="61"/>
                    <a:pt x="116" y="61"/>
                    <a:pt x="117" y="61"/>
                  </a:cubicBezTo>
                  <a:cubicBezTo>
                    <a:pt x="118" y="62"/>
                    <a:pt x="120" y="62"/>
                    <a:pt x="121" y="63"/>
                  </a:cubicBezTo>
                  <a:cubicBezTo>
                    <a:pt x="125" y="64"/>
                    <a:pt x="154" y="72"/>
                    <a:pt x="158" y="63"/>
                  </a:cubicBezTo>
                  <a:cubicBezTo>
                    <a:pt x="158" y="62"/>
                    <a:pt x="159" y="60"/>
                    <a:pt x="159" y="59"/>
                  </a:cubicBezTo>
                  <a:cubicBezTo>
                    <a:pt x="160" y="54"/>
                    <a:pt x="158" y="53"/>
                    <a:pt x="155" y="51"/>
                  </a:cubicBezTo>
                  <a:cubicBezTo>
                    <a:pt x="148" y="44"/>
                    <a:pt x="146" y="41"/>
                    <a:pt x="136" y="42"/>
                  </a:cubicBezTo>
                  <a:cubicBezTo>
                    <a:pt x="135" y="42"/>
                    <a:pt x="134" y="42"/>
                    <a:pt x="133" y="41"/>
                  </a:cubicBezTo>
                  <a:cubicBezTo>
                    <a:pt x="132" y="41"/>
                    <a:pt x="131" y="41"/>
                    <a:pt x="130" y="41"/>
                  </a:cubicBezTo>
                  <a:cubicBezTo>
                    <a:pt x="128" y="40"/>
                    <a:pt x="120" y="40"/>
                    <a:pt x="120" y="40"/>
                  </a:cubicBezTo>
                  <a:cubicBezTo>
                    <a:pt x="121" y="38"/>
                    <a:pt x="123" y="37"/>
                    <a:pt x="124" y="36"/>
                  </a:cubicBezTo>
                  <a:cubicBezTo>
                    <a:pt x="125" y="35"/>
                    <a:pt x="126" y="34"/>
                    <a:pt x="127" y="33"/>
                  </a:cubicBezTo>
                  <a:cubicBezTo>
                    <a:pt x="130" y="31"/>
                    <a:pt x="131" y="28"/>
                    <a:pt x="133" y="24"/>
                  </a:cubicBezTo>
                  <a:cubicBezTo>
                    <a:pt x="137" y="15"/>
                    <a:pt x="126" y="8"/>
                    <a:pt x="12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slíďê">
              <a:extLst>
                <a:ext uri="{FF2B5EF4-FFF2-40B4-BE49-F238E27FC236}">
                  <a16:creationId xmlns:a16="http://schemas.microsoft.com/office/drawing/2014/main" xmlns="" id="{765D5DEA-63B3-43A5-8628-6DB238DA0D51}"/>
                </a:ext>
              </a:extLst>
            </p:cNvPr>
            <p:cNvSpPr/>
            <p:nvPr/>
          </p:nvSpPr>
          <p:spPr bwMode="auto">
            <a:xfrm>
              <a:off x="6972641" y="1891648"/>
              <a:ext cx="33635" cy="22996"/>
            </a:xfrm>
            <a:custGeom>
              <a:avLst/>
              <a:gdLst>
                <a:gd name="T0" fmla="*/ 141 w 168"/>
                <a:gd name="T1" fmla="*/ 4 h 114"/>
                <a:gd name="T2" fmla="*/ 138 w 168"/>
                <a:gd name="T3" fmla="*/ 4 h 114"/>
                <a:gd name="T4" fmla="*/ 135 w 168"/>
                <a:gd name="T5" fmla="*/ 5 h 114"/>
                <a:gd name="T6" fmla="*/ 132 w 168"/>
                <a:gd name="T7" fmla="*/ 5 h 114"/>
                <a:gd name="T8" fmla="*/ 128 w 168"/>
                <a:gd name="T9" fmla="*/ 6 h 114"/>
                <a:gd name="T10" fmla="*/ 124 w 168"/>
                <a:gd name="T11" fmla="*/ 6 h 114"/>
                <a:gd name="T12" fmla="*/ 120 w 168"/>
                <a:gd name="T13" fmla="*/ 6 h 114"/>
                <a:gd name="T14" fmla="*/ 115 w 168"/>
                <a:gd name="T15" fmla="*/ 7 h 114"/>
                <a:gd name="T16" fmla="*/ 109 w 168"/>
                <a:gd name="T17" fmla="*/ 6 h 114"/>
                <a:gd name="T18" fmla="*/ 101 w 168"/>
                <a:gd name="T19" fmla="*/ 6 h 114"/>
                <a:gd name="T20" fmla="*/ 86 w 168"/>
                <a:gd name="T21" fmla="*/ 2 h 114"/>
                <a:gd name="T22" fmla="*/ 79 w 168"/>
                <a:gd name="T23" fmla="*/ 0 h 114"/>
                <a:gd name="T24" fmla="*/ 76 w 168"/>
                <a:gd name="T25" fmla="*/ 1 h 114"/>
                <a:gd name="T26" fmla="*/ 75 w 168"/>
                <a:gd name="T27" fmla="*/ 2 h 114"/>
                <a:gd name="T28" fmla="*/ 74 w 168"/>
                <a:gd name="T29" fmla="*/ 31 h 114"/>
                <a:gd name="T30" fmla="*/ 75 w 168"/>
                <a:gd name="T31" fmla="*/ 34 h 114"/>
                <a:gd name="T32" fmla="*/ 83 w 168"/>
                <a:gd name="T33" fmla="*/ 37 h 114"/>
                <a:gd name="T34" fmla="*/ 88 w 168"/>
                <a:gd name="T35" fmla="*/ 37 h 114"/>
                <a:gd name="T36" fmla="*/ 89 w 168"/>
                <a:gd name="T37" fmla="*/ 37 h 114"/>
                <a:gd name="T38" fmla="*/ 90 w 168"/>
                <a:gd name="T39" fmla="*/ 38 h 114"/>
                <a:gd name="T40" fmla="*/ 88 w 168"/>
                <a:gd name="T41" fmla="*/ 44 h 114"/>
                <a:gd name="T42" fmla="*/ 84 w 168"/>
                <a:gd name="T43" fmla="*/ 55 h 114"/>
                <a:gd name="T44" fmla="*/ 10 w 168"/>
                <a:gd name="T45" fmla="*/ 89 h 114"/>
                <a:gd name="T46" fmla="*/ 11 w 168"/>
                <a:gd name="T47" fmla="*/ 90 h 114"/>
                <a:gd name="T48" fmla="*/ 12 w 168"/>
                <a:gd name="T49" fmla="*/ 92 h 114"/>
                <a:gd name="T50" fmla="*/ 13 w 168"/>
                <a:gd name="T51" fmla="*/ 93 h 114"/>
                <a:gd name="T52" fmla="*/ 14 w 168"/>
                <a:gd name="T53" fmla="*/ 95 h 114"/>
                <a:gd name="T54" fmla="*/ 51 w 168"/>
                <a:gd name="T55" fmla="*/ 95 h 114"/>
                <a:gd name="T56" fmla="*/ 58 w 168"/>
                <a:gd name="T57" fmla="*/ 95 h 114"/>
                <a:gd name="T58" fmla="*/ 64 w 168"/>
                <a:gd name="T59" fmla="*/ 95 h 114"/>
                <a:gd name="T60" fmla="*/ 73 w 168"/>
                <a:gd name="T61" fmla="*/ 96 h 114"/>
                <a:gd name="T62" fmla="*/ 75 w 168"/>
                <a:gd name="T63" fmla="*/ 97 h 114"/>
                <a:gd name="T64" fmla="*/ 153 w 168"/>
                <a:gd name="T65" fmla="*/ 114 h 114"/>
                <a:gd name="T66" fmla="*/ 157 w 168"/>
                <a:gd name="T67" fmla="*/ 113 h 114"/>
                <a:gd name="T68" fmla="*/ 158 w 168"/>
                <a:gd name="T69" fmla="*/ 112 h 114"/>
                <a:gd name="T70" fmla="*/ 159 w 168"/>
                <a:gd name="T71" fmla="*/ 111 h 114"/>
                <a:gd name="T72" fmla="*/ 161 w 168"/>
                <a:gd name="T73" fmla="*/ 109 h 114"/>
                <a:gd name="T74" fmla="*/ 163 w 168"/>
                <a:gd name="T75" fmla="*/ 103 h 114"/>
                <a:gd name="T76" fmla="*/ 163 w 168"/>
                <a:gd name="T77" fmla="*/ 97 h 114"/>
                <a:gd name="T78" fmla="*/ 162 w 168"/>
                <a:gd name="T79" fmla="*/ 94 h 114"/>
                <a:gd name="T80" fmla="*/ 161 w 168"/>
                <a:gd name="T81" fmla="*/ 93 h 114"/>
                <a:gd name="T82" fmla="*/ 114 w 168"/>
                <a:gd name="T83" fmla="*/ 78 h 114"/>
                <a:gd name="T84" fmla="*/ 119 w 168"/>
                <a:gd name="T85" fmla="*/ 64 h 114"/>
                <a:gd name="T86" fmla="*/ 133 w 168"/>
                <a:gd name="T87" fmla="*/ 38 h 114"/>
                <a:gd name="T88" fmla="*/ 137 w 168"/>
                <a:gd name="T89" fmla="*/ 38 h 114"/>
                <a:gd name="T90" fmla="*/ 156 w 168"/>
                <a:gd name="T91" fmla="*/ 30 h 114"/>
                <a:gd name="T92" fmla="*/ 164 w 168"/>
                <a:gd name="T93" fmla="*/ 14 h 114"/>
                <a:gd name="T94" fmla="*/ 163 w 168"/>
                <a:gd name="T95" fmla="*/ 13 h 114"/>
                <a:gd name="T96" fmla="*/ 162 w 168"/>
                <a:gd name="T97" fmla="*/ 11 h 114"/>
                <a:gd name="T98" fmla="*/ 161 w 168"/>
                <a:gd name="T99" fmla="*/ 10 h 114"/>
                <a:gd name="T100" fmla="*/ 141 w 168"/>
                <a:gd name="T101"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14">
                  <a:moveTo>
                    <a:pt x="141" y="4"/>
                  </a:moveTo>
                  <a:cubicBezTo>
                    <a:pt x="140" y="4"/>
                    <a:pt x="139" y="4"/>
                    <a:pt x="138" y="4"/>
                  </a:cubicBezTo>
                  <a:cubicBezTo>
                    <a:pt x="137" y="5"/>
                    <a:pt x="136" y="5"/>
                    <a:pt x="135" y="5"/>
                  </a:cubicBezTo>
                  <a:cubicBezTo>
                    <a:pt x="134" y="5"/>
                    <a:pt x="133" y="5"/>
                    <a:pt x="132" y="5"/>
                  </a:cubicBezTo>
                  <a:cubicBezTo>
                    <a:pt x="130" y="6"/>
                    <a:pt x="129" y="6"/>
                    <a:pt x="128" y="6"/>
                  </a:cubicBezTo>
                  <a:cubicBezTo>
                    <a:pt x="126" y="6"/>
                    <a:pt x="125" y="6"/>
                    <a:pt x="124" y="6"/>
                  </a:cubicBezTo>
                  <a:cubicBezTo>
                    <a:pt x="123" y="6"/>
                    <a:pt x="121" y="6"/>
                    <a:pt x="120" y="6"/>
                  </a:cubicBezTo>
                  <a:cubicBezTo>
                    <a:pt x="118" y="7"/>
                    <a:pt x="117" y="7"/>
                    <a:pt x="115" y="7"/>
                  </a:cubicBezTo>
                  <a:cubicBezTo>
                    <a:pt x="113" y="7"/>
                    <a:pt x="111" y="6"/>
                    <a:pt x="109" y="6"/>
                  </a:cubicBezTo>
                  <a:cubicBezTo>
                    <a:pt x="106" y="6"/>
                    <a:pt x="104" y="6"/>
                    <a:pt x="101" y="6"/>
                  </a:cubicBezTo>
                  <a:cubicBezTo>
                    <a:pt x="95" y="5"/>
                    <a:pt x="92" y="4"/>
                    <a:pt x="86" y="2"/>
                  </a:cubicBezTo>
                  <a:cubicBezTo>
                    <a:pt x="84" y="1"/>
                    <a:pt x="81" y="1"/>
                    <a:pt x="79" y="0"/>
                  </a:cubicBezTo>
                  <a:cubicBezTo>
                    <a:pt x="78" y="0"/>
                    <a:pt x="77" y="1"/>
                    <a:pt x="76" y="1"/>
                  </a:cubicBezTo>
                  <a:cubicBezTo>
                    <a:pt x="75" y="1"/>
                    <a:pt x="75" y="1"/>
                    <a:pt x="75" y="2"/>
                  </a:cubicBezTo>
                  <a:cubicBezTo>
                    <a:pt x="71" y="13"/>
                    <a:pt x="74" y="20"/>
                    <a:pt x="74" y="31"/>
                  </a:cubicBezTo>
                  <a:cubicBezTo>
                    <a:pt x="74" y="32"/>
                    <a:pt x="74" y="33"/>
                    <a:pt x="75" y="34"/>
                  </a:cubicBezTo>
                  <a:cubicBezTo>
                    <a:pt x="76" y="36"/>
                    <a:pt x="80" y="36"/>
                    <a:pt x="83" y="37"/>
                  </a:cubicBezTo>
                  <a:cubicBezTo>
                    <a:pt x="84" y="37"/>
                    <a:pt x="86" y="37"/>
                    <a:pt x="88" y="37"/>
                  </a:cubicBezTo>
                  <a:cubicBezTo>
                    <a:pt x="88" y="37"/>
                    <a:pt x="89" y="37"/>
                    <a:pt x="89" y="37"/>
                  </a:cubicBezTo>
                  <a:cubicBezTo>
                    <a:pt x="89" y="37"/>
                    <a:pt x="90" y="38"/>
                    <a:pt x="90" y="38"/>
                  </a:cubicBezTo>
                  <a:cubicBezTo>
                    <a:pt x="90" y="40"/>
                    <a:pt x="89" y="42"/>
                    <a:pt x="88" y="44"/>
                  </a:cubicBezTo>
                  <a:cubicBezTo>
                    <a:pt x="87" y="48"/>
                    <a:pt x="85" y="51"/>
                    <a:pt x="84" y="55"/>
                  </a:cubicBezTo>
                  <a:cubicBezTo>
                    <a:pt x="71" y="79"/>
                    <a:pt x="0" y="62"/>
                    <a:pt x="10" y="89"/>
                  </a:cubicBezTo>
                  <a:cubicBezTo>
                    <a:pt x="10" y="89"/>
                    <a:pt x="11" y="90"/>
                    <a:pt x="11" y="90"/>
                  </a:cubicBezTo>
                  <a:cubicBezTo>
                    <a:pt x="11" y="91"/>
                    <a:pt x="12" y="91"/>
                    <a:pt x="12" y="92"/>
                  </a:cubicBezTo>
                  <a:cubicBezTo>
                    <a:pt x="12" y="92"/>
                    <a:pt x="12" y="93"/>
                    <a:pt x="13" y="93"/>
                  </a:cubicBezTo>
                  <a:cubicBezTo>
                    <a:pt x="13" y="94"/>
                    <a:pt x="13" y="94"/>
                    <a:pt x="14" y="95"/>
                  </a:cubicBezTo>
                  <a:cubicBezTo>
                    <a:pt x="20" y="105"/>
                    <a:pt x="41" y="95"/>
                    <a:pt x="51" y="95"/>
                  </a:cubicBezTo>
                  <a:cubicBezTo>
                    <a:pt x="53" y="95"/>
                    <a:pt x="56" y="95"/>
                    <a:pt x="58" y="95"/>
                  </a:cubicBezTo>
                  <a:cubicBezTo>
                    <a:pt x="60" y="95"/>
                    <a:pt x="62" y="95"/>
                    <a:pt x="64" y="95"/>
                  </a:cubicBezTo>
                  <a:cubicBezTo>
                    <a:pt x="67" y="95"/>
                    <a:pt x="70" y="96"/>
                    <a:pt x="73" y="96"/>
                  </a:cubicBezTo>
                  <a:cubicBezTo>
                    <a:pt x="73" y="96"/>
                    <a:pt x="74" y="96"/>
                    <a:pt x="75" y="97"/>
                  </a:cubicBezTo>
                  <a:cubicBezTo>
                    <a:pt x="100" y="102"/>
                    <a:pt x="127" y="111"/>
                    <a:pt x="153" y="114"/>
                  </a:cubicBezTo>
                  <a:cubicBezTo>
                    <a:pt x="154" y="114"/>
                    <a:pt x="155" y="114"/>
                    <a:pt x="157" y="113"/>
                  </a:cubicBezTo>
                  <a:cubicBezTo>
                    <a:pt x="157" y="113"/>
                    <a:pt x="158" y="113"/>
                    <a:pt x="158" y="112"/>
                  </a:cubicBezTo>
                  <a:cubicBezTo>
                    <a:pt x="159" y="112"/>
                    <a:pt x="159" y="112"/>
                    <a:pt x="159" y="111"/>
                  </a:cubicBezTo>
                  <a:cubicBezTo>
                    <a:pt x="160" y="111"/>
                    <a:pt x="161" y="110"/>
                    <a:pt x="161" y="109"/>
                  </a:cubicBezTo>
                  <a:cubicBezTo>
                    <a:pt x="162" y="107"/>
                    <a:pt x="162" y="105"/>
                    <a:pt x="163" y="103"/>
                  </a:cubicBezTo>
                  <a:cubicBezTo>
                    <a:pt x="163" y="101"/>
                    <a:pt x="163" y="99"/>
                    <a:pt x="163" y="97"/>
                  </a:cubicBezTo>
                  <a:cubicBezTo>
                    <a:pt x="163" y="96"/>
                    <a:pt x="163" y="95"/>
                    <a:pt x="162" y="94"/>
                  </a:cubicBezTo>
                  <a:cubicBezTo>
                    <a:pt x="162" y="94"/>
                    <a:pt x="162" y="93"/>
                    <a:pt x="161" y="93"/>
                  </a:cubicBezTo>
                  <a:cubicBezTo>
                    <a:pt x="148" y="79"/>
                    <a:pt x="125" y="89"/>
                    <a:pt x="114" y="78"/>
                  </a:cubicBezTo>
                  <a:cubicBezTo>
                    <a:pt x="111" y="75"/>
                    <a:pt x="117" y="69"/>
                    <a:pt x="119" y="64"/>
                  </a:cubicBezTo>
                  <a:cubicBezTo>
                    <a:pt x="122" y="57"/>
                    <a:pt x="124" y="40"/>
                    <a:pt x="133" y="38"/>
                  </a:cubicBezTo>
                  <a:cubicBezTo>
                    <a:pt x="134" y="38"/>
                    <a:pt x="135" y="38"/>
                    <a:pt x="137" y="38"/>
                  </a:cubicBezTo>
                  <a:cubicBezTo>
                    <a:pt x="144" y="37"/>
                    <a:pt x="149" y="33"/>
                    <a:pt x="156" y="30"/>
                  </a:cubicBezTo>
                  <a:cubicBezTo>
                    <a:pt x="165" y="27"/>
                    <a:pt x="168" y="25"/>
                    <a:pt x="164" y="14"/>
                  </a:cubicBezTo>
                  <a:cubicBezTo>
                    <a:pt x="163" y="14"/>
                    <a:pt x="163" y="13"/>
                    <a:pt x="163" y="13"/>
                  </a:cubicBezTo>
                  <a:cubicBezTo>
                    <a:pt x="162" y="12"/>
                    <a:pt x="162" y="12"/>
                    <a:pt x="162" y="11"/>
                  </a:cubicBezTo>
                  <a:cubicBezTo>
                    <a:pt x="161" y="11"/>
                    <a:pt x="161" y="10"/>
                    <a:pt x="161" y="10"/>
                  </a:cubicBezTo>
                  <a:cubicBezTo>
                    <a:pt x="156" y="2"/>
                    <a:pt x="148" y="2"/>
                    <a:pt x="14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şľíḍé">
              <a:extLst>
                <a:ext uri="{FF2B5EF4-FFF2-40B4-BE49-F238E27FC236}">
                  <a16:creationId xmlns:a16="http://schemas.microsoft.com/office/drawing/2014/main" xmlns="" id="{C3DD3845-1182-4C80-9B2B-71C1D0E63D00}"/>
                </a:ext>
              </a:extLst>
            </p:cNvPr>
            <p:cNvSpPr/>
            <p:nvPr/>
          </p:nvSpPr>
          <p:spPr bwMode="auto">
            <a:xfrm>
              <a:off x="6814076" y="1936266"/>
              <a:ext cx="34665" cy="42216"/>
            </a:xfrm>
            <a:custGeom>
              <a:avLst/>
              <a:gdLst>
                <a:gd name="T0" fmla="*/ 95 w 171"/>
                <a:gd name="T1" fmla="*/ 108 h 210"/>
                <a:gd name="T2" fmla="*/ 111 w 171"/>
                <a:gd name="T3" fmla="*/ 118 h 210"/>
                <a:gd name="T4" fmla="*/ 127 w 171"/>
                <a:gd name="T5" fmla="*/ 125 h 210"/>
                <a:gd name="T6" fmla="*/ 131 w 171"/>
                <a:gd name="T7" fmla="*/ 124 h 210"/>
                <a:gd name="T8" fmla="*/ 142 w 171"/>
                <a:gd name="T9" fmla="*/ 115 h 210"/>
                <a:gd name="T10" fmla="*/ 166 w 171"/>
                <a:gd name="T11" fmla="*/ 92 h 210"/>
                <a:gd name="T12" fmla="*/ 157 w 171"/>
                <a:gd name="T13" fmla="*/ 64 h 210"/>
                <a:gd name="T14" fmla="*/ 153 w 171"/>
                <a:gd name="T15" fmla="*/ 64 h 210"/>
                <a:gd name="T16" fmla="*/ 144 w 171"/>
                <a:gd name="T17" fmla="*/ 71 h 210"/>
                <a:gd name="T18" fmla="*/ 136 w 171"/>
                <a:gd name="T19" fmla="*/ 77 h 210"/>
                <a:gd name="T20" fmla="*/ 128 w 171"/>
                <a:gd name="T21" fmla="*/ 82 h 210"/>
                <a:gd name="T22" fmla="*/ 124 w 171"/>
                <a:gd name="T23" fmla="*/ 83 h 210"/>
                <a:gd name="T24" fmla="*/ 109 w 171"/>
                <a:gd name="T25" fmla="*/ 73 h 210"/>
                <a:gd name="T26" fmla="*/ 105 w 171"/>
                <a:gd name="T27" fmla="*/ 66 h 210"/>
                <a:gd name="T28" fmla="*/ 108 w 171"/>
                <a:gd name="T29" fmla="*/ 24 h 210"/>
                <a:gd name="T30" fmla="*/ 98 w 171"/>
                <a:gd name="T31" fmla="*/ 21 h 210"/>
                <a:gd name="T32" fmla="*/ 85 w 171"/>
                <a:gd name="T33" fmla="*/ 32 h 210"/>
                <a:gd name="T34" fmla="*/ 77 w 171"/>
                <a:gd name="T35" fmla="*/ 30 h 210"/>
                <a:gd name="T36" fmla="*/ 76 w 171"/>
                <a:gd name="T37" fmla="*/ 26 h 210"/>
                <a:gd name="T38" fmla="*/ 76 w 171"/>
                <a:gd name="T39" fmla="*/ 23 h 210"/>
                <a:gd name="T40" fmla="*/ 39 w 171"/>
                <a:gd name="T41" fmla="*/ 32 h 210"/>
                <a:gd name="T42" fmla="*/ 0 w 171"/>
                <a:gd name="T43" fmla="*/ 97 h 210"/>
                <a:gd name="T44" fmla="*/ 24 w 171"/>
                <a:gd name="T45" fmla="*/ 72 h 210"/>
                <a:gd name="T46" fmla="*/ 28 w 171"/>
                <a:gd name="T47" fmla="*/ 72 h 210"/>
                <a:gd name="T48" fmla="*/ 43 w 171"/>
                <a:gd name="T49" fmla="*/ 84 h 210"/>
                <a:gd name="T50" fmla="*/ 88 w 171"/>
                <a:gd name="T51" fmla="*/ 128 h 210"/>
                <a:gd name="T52" fmla="*/ 91 w 171"/>
                <a:gd name="T53" fmla="*/ 133 h 210"/>
                <a:gd name="T54" fmla="*/ 79 w 171"/>
                <a:gd name="T55" fmla="*/ 208 h 210"/>
                <a:gd name="T56" fmla="*/ 74 w 171"/>
                <a:gd name="T57" fmla="*/ 209 h 210"/>
                <a:gd name="T58" fmla="*/ 71 w 171"/>
                <a:gd name="T59" fmla="*/ 209 h 210"/>
                <a:gd name="T60" fmla="*/ 67 w 171"/>
                <a:gd name="T61" fmla="*/ 209 h 210"/>
                <a:gd name="T62" fmla="*/ 56 w 171"/>
                <a:gd name="T63" fmla="*/ 206 h 210"/>
                <a:gd name="T64" fmla="*/ 55 w 171"/>
                <a:gd name="T65" fmla="*/ 196 h 210"/>
                <a:gd name="T66" fmla="*/ 56 w 171"/>
                <a:gd name="T67" fmla="*/ 190 h 210"/>
                <a:gd name="T68" fmla="*/ 62 w 171"/>
                <a:gd name="T69" fmla="*/ 160 h 210"/>
                <a:gd name="T70" fmla="*/ 47 w 171"/>
                <a:gd name="T71" fmla="*/ 154 h 210"/>
                <a:gd name="T72" fmla="*/ 42 w 171"/>
                <a:gd name="T73" fmla="*/ 163 h 210"/>
                <a:gd name="T74" fmla="*/ 38 w 171"/>
                <a:gd name="T75" fmla="*/ 166 h 210"/>
                <a:gd name="T76" fmla="*/ 34 w 171"/>
                <a:gd name="T77" fmla="*/ 165 h 210"/>
                <a:gd name="T78" fmla="*/ 17 w 171"/>
                <a:gd name="T79" fmla="*/ 153 h 210"/>
                <a:gd name="T80" fmla="*/ 16 w 171"/>
                <a:gd name="T81" fmla="*/ 148 h 210"/>
                <a:gd name="T82" fmla="*/ 24 w 171"/>
                <a:gd name="T83" fmla="*/ 131 h 210"/>
                <a:gd name="T84" fmla="*/ 26 w 171"/>
                <a:gd name="T85" fmla="*/ 125 h 210"/>
                <a:gd name="T86" fmla="*/ 26 w 171"/>
                <a:gd name="T87" fmla="*/ 122 h 210"/>
                <a:gd name="T88" fmla="*/ 23 w 171"/>
                <a:gd name="T89" fmla="*/ 116 h 210"/>
                <a:gd name="T90" fmla="*/ 15 w 171"/>
                <a:gd name="T91" fmla="*/ 106 h 210"/>
                <a:gd name="T92" fmla="*/ 0 w 171"/>
                <a:gd name="T9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210">
                  <a:moveTo>
                    <a:pt x="36" y="42"/>
                  </a:moveTo>
                  <a:cubicBezTo>
                    <a:pt x="49" y="57"/>
                    <a:pt x="76" y="96"/>
                    <a:pt x="95" y="108"/>
                  </a:cubicBezTo>
                  <a:cubicBezTo>
                    <a:pt x="99" y="110"/>
                    <a:pt x="102" y="113"/>
                    <a:pt x="105" y="115"/>
                  </a:cubicBezTo>
                  <a:cubicBezTo>
                    <a:pt x="107" y="116"/>
                    <a:pt x="109" y="117"/>
                    <a:pt x="111" y="118"/>
                  </a:cubicBezTo>
                  <a:cubicBezTo>
                    <a:pt x="116" y="121"/>
                    <a:pt x="119" y="123"/>
                    <a:pt x="124" y="125"/>
                  </a:cubicBezTo>
                  <a:cubicBezTo>
                    <a:pt x="125" y="125"/>
                    <a:pt x="126" y="125"/>
                    <a:pt x="127" y="125"/>
                  </a:cubicBezTo>
                  <a:cubicBezTo>
                    <a:pt x="128" y="125"/>
                    <a:pt x="128" y="125"/>
                    <a:pt x="129" y="125"/>
                  </a:cubicBezTo>
                  <a:cubicBezTo>
                    <a:pt x="130" y="125"/>
                    <a:pt x="130" y="124"/>
                    <a:pt x="131" y="124"/>
                  </a:cubicBezTo>
                  <a:cubicBezTo>
                    <a:pt x="132" y="124"/>
                    <a:pt x="133" y="123"/>
                    <a:pt x="134" y="123"/>
                  </a:cubicBezTo>
                  <a:cubicBezTo>
                    <a:pt x="137" y="120"/>
                    <a:pt x="139" y="118"/>
                    <a:pt x="142" y="115"/>
                  </a:cubicBezTo>
                  <a:cubicBezTo>
                    <a:pt x="143" y="114"/>
                    <a:pt x="145" y="113"/>
                    <a:pt x="146" y="112"/>
                  </a:cubicBezTo>
                  <a:cubicBezTo>
                    <a:pt x="152" y="106"/>
                    <a:pt x="161" y="99"/>
                    <a:pt x="166" y="92"/>
                  </a:cubicBezTo>
                  <a:cubicBezTo>
                    <a:pt x="171" y="85"/>
                    <a:pt x="171" y="83"/>
                    <a:pt x="167" y="76"/>
                  </a:cubicBezTo>
                  <a:cubicBezTo>
                    <a:pt x="164" y="71"/>
                    <a:pt x="162" y="67"/>
                    <a:pt x="157" y="64"/>
                  </a:cubicBezTo>
                  <a:cubicBezTo>
                    <a:pt x="157" y="64"/>
                    <a:pt x="156" y="64"/>
                    <a:pt x="155" y="64"/>
                  </a:cubicBezTo>
                  <a:cubicBezTo>
                    <a:pt x="154" y="64"/>
                    <a:pt x="154" y="64"/>
                    <a:pt x="153" y="64"/>
                  </a:cubicBezTo>
                  <a:cubicBezTo>
                    <a:pt x="152" y="64"/>
                    <a:pt x="151" y="64"/>
                    <a:pt x="151" y="65"/>
                  </a:cubicBezTo>
                  <a:cubicBezTo>
                    <a:pt x="148" y="67"/>
                    <a:pt x="146" y="69"/>
                    <a:pt x="144" y="71"/>
                  </a:cubicBezTo>
                  <a:cubicBezTo>
                    <a:pt x="143" y="71"/>
                    <a:pt x="142" y="72"/>
                    <a:pt x="141" y="73"/>
                  </a:cubicBezTo>
                  <a:cubicBezTo>
                    <a:pt x="139" y="74"/>
                    <a:pt x="138" y="75"/>
                    <a:pt x="136" y="77"/>
                  </a:cubicBezTo>
                  <a:cubicBezTo>
                    <a:pt x="134" y="78"/>
                    <a:pt x="132" y="80"/>
                    <a:pt x="130" y="81"/>
                  </a:cubicBezTo>
                  <a:cubicBezTo>
                    <a:pt x="129" y="82"/>
                    <a:pt x="129" y="82"/>
                    <a:pt x="128" y="82"/>
                  </a:cubicBezTo>
                  <a:cubicBezTo>
                    <a:pt x="127" y="83"/>
                    <a:pt x="127" y="83"/>
                    <a:pt x="126" y="83"/>
                  </a:cubicBezTo>
                  <a:cubicBezTo>
                    <a:pt x="125" y="83"/>
                    <a:pt x="125" y="83"/>
                    <a:pt x="124" y="83"/>
                  </a:cubicBezTo>
                  <a:cubicBezTo>
                    <a:pt x="121" y="83"/>
                    <a:pt x="119" y="81"/>
                    <a:pt x="116" y="79"/>
                  </a:cubicBezTo>
                  <a:cubicBezTo>
                    <a:pt x="113" y="77"/>
                    <a:pt x="111" y="75"/>
                    <a:pt x="109" y="73"/>
                  </a:cubicBezTo>
                  <a:cubicBezTo>
                    <a:pt x="107" y="72"/>
                    <a:pt x="107" y="70"/>
                    <a:pt x="106" y="69"/>
                  </a:cubicBezTo>
                  <a:cubicBezTo>
                    <a:pt x="105" y="68"/>
                    <a:pt x="105" y="67"/>
                    <a:pt x="105" y="66"/>
                  </a:cubicBezTo>
                  <a:cubicBezTo>
                    <a:pt x="104" y="62"/>
                    <a:pt x="109" y="37"/>
                    <a:pt x="110" y="35"/>
                  </a:cubicBezTo>
                  <a:cubicBezTo>
                    <a:pt x="112" y="30"/>
                    <a:pt x="114" y="28"/>
                    <a:pt x="108" y="24"/>
                  </a:cubicBezTo>
                  <a:cubicBezTo>
                    <a:pt x="106" y="23"/>
                    <a:pt x="103" y="22"/>
                    <a:pt x="101" y="21"/>
                  </a:cubicBezTo>
                  <a:cubicBezTo>
                    <a:pt x="100" y="21"/>
                    <a:pt x="99" y="21"/>
                    <a:pt x="98" y="21"/>
                  </a:cubicBezTo>
                  <a:cubicBezTo>
                    <a:pt x="93" y="20"/>
                    <a:pt x="86" y="24"/>
                    <a:pt x="86" y="30"/>
                  </a:cubicBezTo>
                  <a:cubicBezTo>
                    <a:pt x="86" y="30"/>
                    <a:pt x="86" y="31"/>
                    <a:pt x="85" y="32"/>
                  </a:cubicBezTo>
                  <a:cubicBezTo>
                    <a:pt x="85" y="33"/>
                    <a:pt x="84" y="35"/>
                    <a:pt x="83" y="35"/>
                  </a:cubicBezTo>
                  <a:cubicBezTo>
                    <a:pt x="80" y="34"/>
                    <a:pt x="79" y="32"/>
                    <a:pt x="77" y="30"/>
                  </a:cubicBezTo>
                  <a:cubicBezTo>
                    <a:pt x="77" y="30"/>
                    <a:pt x="76" y="29"/>
                    <a:pt x="76" y="28"/>
                  </a:cubicBezTo>
                  <a:cubicBezTo>
                    <a:pt x="76" y="27"/>
                    <a:pt x="76" y="27"/>
                    <a:pt x="76" y="26"/>
                  </a:cubicBezTo>
                  <a:cubicBezTo>
                    <a:pt x="76" y="25"/>
                    <a:pt x="76" y="25"/>
                    <a:pt x="76" y="24"/>
                  </a:cubicBezTo>
                  <a:cubicBezTo>
                    <a:pt x="76" y="24"/>
                    <a:pt x="76" y="23"/>
                    <a:pt x="76" y="23"/>
                  </a:cubicBezTo>
                  <a:cubicBezTo>
                    <a:pt x="69" y="0"/>
                    <a:pt x="49" y="20"/>
                    <a:pt x="42" y="28"/>
                  </a:cubicBezTo>
                  <a:cubicBezTo>
                    <a:pt x="41" y="29"/>
                    <a:pt x="40" y="30"/>
                    <a:pt x="39" y="32"/>
                  </a:cubicBezTo>
                  <a:cubicBezTo>
                    <a:pt x="37" y="35"/>
                    <a:pt x="32" y="38"/>
                    <a:pt x="36" y="42"/>
                  </a:cubicBezTo>
                  <a:close/>
                  <a:moveTo>
                    <a:pt x="0" y="97"/>
                  </a:moveTo>
                  <a:cubicBezTo>
                    <a:pt x="1" y="88"/>
                    <a:pt x="13" y="80"/>
                    <a:pt x="19" y="74"/>
                  </a:cubicBezTo>
                  <a:cubicBezTo>
                    <a:pt x="21" y="73"/>
                    <a:pt x="22" y="72"/>
                    <a:pt x="24" y="72"/>
                  </a:cubicBezTo>
                  <a:cubicBezTo>
                    <a:pt x="25" y="72"/>
                    <a:pt x="25" y="72"/>
                    <a:pt x="26" y="72"/>
                  </a:cubicBezTo>
                  <a:cubicBezTo>
                    <a:pt x="27" y="72"/>
                    <a:pt x="27" y="72"/>
                    <a:pt x="28" y="72"/>
                  </a:cubicBezTo>
                  <a:cubicBezTo>
                    <a:pt x="28" y="72"/>
                    <a:pt x="29" y="72"/>
                    <a:pt x="29" y="72"/>
                  </a:cubicBezTo>
                  <a:cubicBezTo>
                    <a:pt x="34" y="71"/>
                    <a:pt x="42" y="79"/>
                    <a:pt x="43" y="84"/>
                  </a:cubicBezTo>
                  <a:cubicBezTo>
                    <a:pt x="49" y="95"/>
                    <a:pt x="66" y="110"/>
                    <a:pt x="76" y="117"/>
                  </a:cubicBezTo>
                  <a:cubicBezTo>
                    <a:pt x="81" y="121"/>
                    <a:pt x="85" y="122"/>
                    <a:pt x="88" y="128"/>
                  </a:cubicBezTo>
                  <a:cubicBezTo>
                    <a:pt x="89" y="129"/>
                    <a:pt x="89" y="130"/>
                    <a:pt x="90" y="131"/>
                  </a:cubicBezTo>
                  <a:cubicBezTo>
                    <a:pt x="91" y="132"/>
                    <a:pt x="91" y="133"/>
                    <a:pt x="91" y="133"/>
                  </a:cubicBezTo>
                  <a:cubicBezTo>
                    <a:pt x="94" y="142"/>
                    <a:pt x="85" y="199"/>
                    <a:pt x="82" y="205"/>
                  </a:cubicBezTo>
                  <a:cubicBezTo>
                    <a:pt x="81" y="207"/>
                    <a:pt x="80" y="208"/>
                    <a:pt x="79" y="208"/>
                  </a:cubicBezTo>
                  <a:cubicBezTo>
                    <a:pt x="79" y="209"/>
                    <a:pt x="77" y="209"/>
                    <a:pt x="76" y="209"/>
                  </a:cubicBezTo>
                  <a:cubicBezTo>
                    <a:pt x="75" y="209"/>
                    <a:pt x="75" y="209"/>
                    <a:pt x="74" y="209"/>
                  </a:cubicBezTo>
                  <a:cubicBezTo>
                    <a:pt x="73" y="209"/>
                    <a:pt x="73" y="209"/>
                    <a:pt x="72" y="209"/>
                  </a:cubicBezTo>
                  <a:cubicBezTo>
                    <a:pt x="72" y="209"/>
                    <a:pt x="71" y="209"/>
                    <a:pt x="71" y="209"/>
                  </a:cubicBezTo>
                  <a:cubicBezTo>
                    <a:pt x="70" y="209"/>
                    <a:pt x="69" y="209"/>
                    <a:pt x="69" y="209"/>
                  </a:cubicBezTo>
                  <a:cubicBezTo>
                    <a:pt x="68" y="209"/>
                    <a:pt x="68" y="209"/>
                    <a:pt x="67" y="209"/>
                  </a:cubicBezTo>
                  <a:cubicBezTo>
                    <a:pt x="67" y="209"/>
                    <a:pt x="66" y="209"/>
                    <a:pt x="65" y="209"/>
                  </a:cubicBezTo>
                  <a:cubicBezTo>
                    <a:pt x="63" y="210"/>
                    <a:pt x="58" y="207"/>
                    <a:pt x="56" y="206"/>
                  </a:cubicBezTo>
                  <a:cubicBezTo>
                    <a:pt x="54" y="205"/>
                    <a:pt x="52" y="203"/>
                    <a:pt x="52" y="200"/>
                  </a:cubicBezTo>
                  <a:cubicBezTo>
                    <a:pt x="53" y="199"/>
                    <a:pt x="54" y="197"/>
                    <a:pt x="55" y="196"/>
                  </a:cubicBezTo>
                  <a:cubicBezTo>
                    <a:pt x="55" y="195"/>
                    <a:pt x="55" y="194"/>
                    <a:pt x="55" y="193"/>
                  </a:cubicBezTo>
                  <a:cubicBezTo>
                    <a:pt x="56" y="192"/>
                    <a:pt x="56" y="191"/>
                    <a:pt x="56" y="190"/>
                  </a:cubicBezTo>
                  <a:cubicBezTo>
                    <a:pt x="56" y="189"/>
                    <a:pt x="57" y="189"/>
                    <a:pt x="57" y="188"/>
                  </a:cubicBezTo>
                  <a:cubicBezTo>
                    <a:pt x="57" y="184"/>
                    <a:pt x="65" y="163"/>
                    <a:pt x="62" y="160"/>
                  </a:cubicBezTo>
                  <a:cubicBezTo>
                    <a:pt x="58" y="156"/>
                    <a:pt x="55" y="152"/>
                    <a:pt x="50" y="150"/>
                  </a:cubicBezTo>
                  <a:cubicBezTo>
                    <a:pt x="48" y="149"/>
                    <a:pt x="48" y="152"/>
                    <a:pt x="47" y="154"/>
                  </a:cubicBezTo>
                  <a:cubicBezTo>
                    <a:pt x="46" y="155"/>
                    <a:pt x="45" y="157"/>
                    <a:pt x="44" y="159"/>
                  </a:cubicBezTo>
                  <a:cubicBezTo>
                    <a:pt x="43" y="160"/>
                    <a:pt x="43" y="162"/>
                    <a:pt x="42" y="163"/>
                  </a:cubicBezTo>
                  <a:cubicBezTo>
                    <a:pt x="42" y="164"/>
                    <a:pt x="41" y="165"/>
                    <a:pt x="40" y="166"/>
                  </a:cubicBezTo>
                  <a:cubicBezTo>
                    <a:pt x="40" y="166"/>
                    <a:pt x="39" y="166"/>
                    <a:pt x="38" y="166"/>
                  </a:cubicBezTo>
                  <a:cubicBezTo>
                    <a:pt x="38" y="166"/>
                    <a:pt x="37" y="166"/>
                    <a:pt x="37" y="166"/>
                  </a:cubicBezTo>
                  <a:cubicBezTo>
                    <a:pt x="36" y="166"/>
                    <a:pt x="35" y="166"/>
                    <a:pt x="34" y="165"/>
                  </a:cubicBezTo>
                  <a:cubicBezTo>
                    <a:pt x="32" y="164"/>
                    <a:pt x="30" y="163"/>
                    <a:pt x="28" y="162"/>
                  </a:cubicBezTo>
                  <a:cubicBezTo>
                    <a:pt x="24" y="159"/>
                    <a:pt x="21" y="156"/>
                    <a:pt x="17" y="153"/>
                  </a:cubicBezTo>
                  <a:cubicBezTo>
                    <a:pt x="17" y="152"/>
                    <a:pt x="16" y="151"/>
                    <a:pt x="16" y="150"/>
                  </a:cubicBezTo>
                  <a:cubicBezTo>
                    <a:pt x="16" y="150"/>
                    <a:pt x="16" y="149"/>
                    <a:pt x="16" y="148"/>
                  </a:cubicBezTo>
                  <a:cubicBezTo>
                    <a:pt x="16" y="148"/>
                    <a:pt x="16" y="147"/>
                    <a:pt x="17" y="146"/>
                  </a:cubicBezTo>
                  <a:cubicBezTo>
                    <a:pt x="19" y="140"/>
                    <a:pt x="21" y="136"/>
                    <a:pt x="24" y="131"/>
                  </a:cubicBezTo>
                  <a:cubicBezTo>
                    <a:pt x="25" y="130"/>
                    <a:pt x="25" y="129"/>
                    <a:pt x="25" y="128"/>
                  </a:cubicBezTo>
                  <a:cubicBezTo>
                    <a:pt x="26" y="127"/>
                    <a:pt x="26" y="126"/>
                    <a:pt x="26" y="125"/>
                  </a:cubicBezTo>
                  <a:cubicBezTo>
                    <a:pt x="26" y="124"/>
                    <a:pt x="26" y="124"/>
                    <a:pt x="26" y="123"/>
                  </a:cubicBezTo>
                  <a:cubicBezTo>
                    <a:pt x="26" y="123"/>
                    <a:pt x="26" y="122"/>
                    <a:pt x="26" y="122"/>
                  </a:cubicBezTo>
                  <a:cubicBezTo>
                    <a:pt x="26" y="121"/>
                    <a:pt x="26" y="120"/>
                    <a:pt x="26" y="120"/>
                  </a:cubicBezTo>
                  <a:cubicBezTo>
                    <a:pt x="25" y="118"/>
                    <a:pt x="24" y="117"/>
                    <a:pt x="23" y="116"/>
                  </a:cubicBezTo>
                  <a:cubicBezTo>
                    <a:pt x="21" y="114"/>
                    <a:pt x="20" y="112"/>
                    <a:pt x="18" y="110"/>
                  </a:cubicBezTo>
                  <a:cubicBezTo>
                    <a:pt x="17" y="109"/>
                    <a:pt x="16" y="107"/>
                    <a:pt x="15" y="106"/>
                  </a:cubicBezTo>
                  <a:cubicBezTo>
                    <a:pt x="10" y="101"/>
                    <a:pt x="8" y="103"/>
                    <a:pt x="3" y="101"/>
                  </a:cubicBezTo>
                  <a:cubicBezTo>
                    <a:pt x="1" y="100"/>
                    <a:pt x="0" y="99"/>
                    <a:pt x="0" y="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ŝļiḑê">
              <a:extLst>
                <a:ext uri="{FF2B5EF4-FFF2-40B4-BE49-F238E27FC236}">
                  <a16:creationId xmlns:a16="http://schemas.microsoft.com/office/drawing/2014/main" xmlns="" id="{22E4F5A8-1B06-41A9-A90F-9C1073764320}"/>
                </a:ext>
              </a:extLst>
            </p:cNvPr>
            <p:cNvSpPr/>
            <p:nvPr/>
          </p:nvSpPr>
          <p:spPr bwMode="auto">
            <a:xfrm>
              <a:off x="6913951" y="1885127"/>
              <a:ext cx="34665" cy="32262"/>
            </a:xfrm>
            <a:custGeom>
              <a:avLst/>
              <a:gdLst>
                <a:gd name="T0" fmla="*/ 97 w 172"/>
                <a:gd name="T1" fmla="*/ 62 h 161"/>
                <a:gd name="T2" fmla="*/ 7 w 172"/>
                <a:gd name="T3" fmla="*/ 55 h 161"/>
                <a:gd name="T4" fmla="*/ 27 w 172"/>
                <a:gd name="T5" fmla="*/ 83 h 161"/>
                <a:gd name="T6" fmla="*/ 13 w 172"/>
                <a:gd name="T7" fmla="*/ 91 h 161"/>
                <a:gd name="T8" fmla="*/ 12 w 172"/>
                <a:gd name="T9" fmla="*/ 100 h 161"/>
                <a:gd name="T10" fmla="*/ 20 w 172"/>
                <a:gd name="T11" fmla="*/ 117 h 161"/>
                <a:gd name="T12" fmla="*/ 3 w 172"/>
                <a:gd name="T13" fmla="*/ 145 h 161"/>
                <a:gd name="T14" fmla="*/ 18 w 172"/>
                <a:gd name="T15" fmla="*/ 161 h 161"/>
                <a:gd name="T16" fmla="*/ 43 w 172"/>
                <a:gd name="T17" fmla="*/ 143 h 161"/>
                <a:gd name="T18" fmla="*/ 66 w 172"/>
                <a:gd name="T19" fmla="*/ 123 h 161"/>
                <a:gd name="T20" fmla="*/ 56 w 172"/>
                <a:gd name="T21" fmla="*/ 101 h 161"/>
                <a:gd name="T22" fmla="*/ 59 w 172"/>
                <a:gd name="T23" fmla="*/ 97 h 161"/>
                <a:gd name="T24" fmla="*/ 56 w 172"/>
                <a:gd name="T25" fmla="*/ 75 h 161"/>
                <a:gd name="T26" fmla="*/ 66 w 172"/>
                <a:gd name="T27" fmla="*/ 42 h 161"/>
                <a:gd name="T28" fmla="*/ 67 w 172"/>
                <a:gd name="T29" fmla="*/ 28 h 161"/>
                <a:gd name="T30" fmla="*/ 125 w 172"/>
                <a:gd name="T31" fmla="*/ 59 h 161"/>
                <a:gd name="T32" fmla="*/ 119 w 172"/>
                <a:gd name="T33" fmla="*/ 59 h 161"/>
                <a:gd name="T34" fmla="*/ 126 w 172"/>
                <a:gd name="T35" fmla="*/ 53 h 161"/>
                <a:gd name="T36" fmla="*/ 102 w 172"/>
                <a:gd name="T37" fmla="*/ 44 h 161"/>
                <a:gd name="T38" fmla="*/ 94 w 172"/>
                <a:gd name="T39" fmla="*/ 40 h 161"/>
                <a:gd name="T40" fmla="*/ 103 w 172"/>
                <a:gd name="T41" fmla="*/ 42 h 161"/>
                <a:gd name="T42" fmla="*/ 129 w 172"/>
                <a:gd name="T43" fmla="*/ 35 h 161"/>
                <a:gd name="T44" fmla="*/ 121 w 172"/>
                <a:gd name="T45" fmla="*/ 28 h 161"/>
                <a:gd name="T46" fmla="*/ 130 w 172"/>
                <a:gd name="T47" fmla="*/ 34 h 161"/>
                <a:gd name="T48" fmla="*/ 124 w 172"/>
                <a:gd name="T49" fmla="*/ 8 h 161"/>
                <a:gd name="T50" fmla="*/ 113 w 172"/>
                <a:gd name="T51" fmla="*/ 13 h 161"/>
                <a:gd name="T52" fmla="*/ 92 w 172"/>
                <a:gd name="T53" fmla="*/ 22 h 161"/>
                <a:gd name="T54" fmla="*/ 80 w 172"/>
                <a:gd name="T55" fmla="*/ 26 h 161"/>
                <a:gd name="T56" fmla="*/ 70 w 172"/>
                <a:gd name="T57" fmla="*/ 29 h 161"/>
                <a:gd name="T58" fmla="*/ 92 w 172"/>
                <a:gd name="T59" fmla="*/ 94 h 161"/>
                <a:gd name="T60" fmla="*/ 97 w 172"/>
                <a:gd name="T61" fmla="*/ 100 h 161"/>
                <a:gd name="T62" fmla="*/ 87 w 172"/>
                <a:gd name="T63" fmla="*/ 116 h 161"/>
                <a:gd name="T64" fmla="*/ 98 w 172"/>
                <a:gd name="T65" fmla="*/ 120 h 161"/>
                <a:gd name="T66" fmla="*/ 73 w 172"/>
                <a:gd name="T67" fmla="*/ 152 h 161"/>
                <a:gd name="T68" fmla="*/ 107 w 172"/>
                <a:gd name="T69" fmla="*/ 145 h 161"/>
                <a:gd name="T70" fmla="*/ 139 w 172"/>
                <a:gd name="T71" fmla="*/ 139 h 161"/>
                <a:gd name="T72" fmla="*/ 167 w 172"/>
                <a:gd name="T73" fmla="*/ 134 h 161"/>
                <a:gd name="T74" fmla="*/ 170 w 172"/>
                <a:gd name="T75" fmla="*/ 129 h 161"/>
                <a:gd name="T76" fmla="*/ 171 w 172"/>
                <a:gd name="T77" fmla="*/ 118 h 161"/>
                <a:gd name="T78" fmla="*/ 130 w 172"/>
                <a:gd name="T79" fmla="*/ 115 h 161"/>
                <a:gd name="T80" fmla="*/ 137 w 172"/>
                <a:gd name="T81" fmla="*/ 109 h 161"/>
                <a:gd name="T82" fmla="*/ 126 w 172"/>
                <a:gd name="T83" fmla="*/ 91 h 161"/>
                <a:gd name="T84" fmla="*/ 122 w 172"/>
                <a:gd name="T85" fmla="*/ 86 h 161"/>
                <a:gd name="T86" fmla="*/ 162 w 172"/>
                <a:gd name="T8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161">
                  <a:moveTo>
                    <a:pt x="103" y="66"/>
                  </a:moveTo>
                  <a:cubicBezTo>
                    <a:pt x="102" y="67"/>
                    <a:pt x="98" y="70"/>
                    <a:pt x="97" y="68"/>
                  </a:cubicBezTo>
                  <a:cubicBezTo>
                    <a:pt x="96" y="66"/>
                    <a:pt x="96" y="63"/>
                    <a:pt x="97" y="62"/>
                  </a:cubicBezTo>
                  <a:cubicBezTo>
                    <a:pt x="99" y="60"/>
                    <a:pt x="102" y="59"/>
                    <a:pt x="105" y="60"/>
                  </a:cubicBezTo>
                  <a:cubicBezTo>
                    <a:pt x="107" y="61"/>
                    <a:pt x="104" y="65"/>
                    <a:pt x="103" y="66"/>
                  </a:cubicBezTo>
                  <a:close/>
                  <a:moveTo>
                    <a:pt x="7" y="55"/>
                  </a:moveTo>
                  <a:cubicBezTo>
                    <a:pt x="6" y="57"/>
                    <a:pt x="6" y="61"/>
                    <a:pt x="9" y="62"/>
                  </a:cubicBezTo>
                  <a:cubicBezTo>
                    <a:pt x="17" y="66"/>
                    <a:pt x="27" y="66"/>
                    <a:pt x="28" y="77"/>
                  </a:cubicBezTo>
                  <a:cubicBezTo>
                    <a:pt x="28" y="79"/>
                    <a:pt x="27" y="81"/>
                    <a:pt x="27" y="83"/>
                  </a:cubicBezTo>
                  <a:cubicBezTo>
                    <a:pt x="26" y="87"/>
                    <a:pt x="27" y="87"/>
                    <a:pt x="24" y="87"/>
                  </a:cubicBezTo>
                  <a:cubicBezTo>
                    <a:pt x="21" y="88"/>
                    <a:pt x="18" y="88"/>
                    <a:pt x="15" y="89"/>
                  </a:cubicBezTo>
                  <a:cubicBezTo>
                    <a:pt x="14" y="90"/>
                    <a:pt x="14" y="90"/>
                    <a:pt x="13" y="91"/>
                  </a:cubicBezTo>
                  <a:cubicBezTo>
                    <a:pt x="13" y="91"/>
                    <a:pt x="12" y="92"/>
                    <a:pt x="12" y="92"/>
                  </a:cubicBezTo>
                  <a:cubicBezTo>
                    <a:pt x="12" y="93"/>
                    <a:pt x="11" y="94"/>
                    <a:pt x="11" y="95"/>
                  </a:cubicBezTo>
                  <a:cubicBezTo>
                    <a:pt x="11" y="96"/>
                    <a:pt x="11" y="98"/>
                    <a:pt x="12" y="100"/>
                  </a:cubicBezTo>
                  <a:cubicBezTo>
                    <a:pt x="12" y="101"/>
                    <a:pt x="12" y="101"/>
                    <a:pt x="13" y="102"/>
                  </a:cubicBezTo>
                  <a:cubicBezTo>
                    <a:pt x="15" y="105"/>
                    <a:pt x="21" y="108"/>
                    <a:pt x="20" y="112"/>
                  </a:cubicBezTo>
                  <a:cubicBezTo>
                    <a:pt x="20" y="114"/>
                    <a:pt x="20" y="116"/>
                    <a:pt x="20" y="117"/>
                  </a:cubicBezTo>
                  <a:cubicBezTo>
                    <a:pt x="19" y="119"/>
                    <a:pt x="19" y="121"/>
                    <a:pt x="18" y="122"/>
                  </a:cubicBezTo>
                  <a:cubicBezTo>
                    <a:pt x="17" y="123"/>
                    <a:pt x="17" y="123"/>
                    <a:pt x="17" y="124"/>
                  </a:cubicBezTo>
                  <a:cubicBezTo>
                    <a:pt x="11" y="131"/>
                    <a:pt x="0" y="132"/>
                    <a:pt x="3" y="145"/>
                  </a:cubicBezTo>
                  <a:cubicBezTo>
                    <a:pt x="3" y="146"/>
                    <a:pt x="4" y="147"/>
                    <a:pt x="5" y="149"/>
                  </a:cubicBezTo>
                  <a:cubicBezTo>
                    <a:pt x="6" y="152"/>
                    <a:pt x="11" y="159"/>
                    <a:pt x="15" y="160"/>
                  </a:cubicBezTo>
                  <a:cubicBezTo>
                    <a:pt x="16" y="160"/>
                    <a:pt x="17" y="161"/>
                    <a:pt x="18" y="161"/>
                  </a:cubicBezTo>
                  <a:cubicBezTo>
                    <a:pt x="27" y="161"/>
                    <a:pt x="31" y="151"/>
                    <a:pt x="39" y="146"/>
                  </a:cubicBezTo>
                  <a:cubicBezTo>
                    <a:pt x="40" y="145"/>
                    <a:pt x="40" y="145"/>
                    <a:pt x="41" y="144"/>
                  </a:cubicBezTo>
                  <a:cubicBezTo>
                    <a:pt x="42" y="144"/>
                    <a:pt x="43" y="144"/>
                    <a:pt x="43" y="143"/>
                  </a:cubicBezTo>
                  <a:cubicBezTo>
                    <a:pt x="44" y="143"/>
                    <a:pt x="45" y="142"/>
                    <a:pt x="46" y="142"/>
                  </a:cubicBezTo>
                  <a:cubicBezTo>
                    <a:pt x="53" y="137"/>
                    <a:pt x="61" y="132"/>
                    <a:pt x="65" y="125"/>
                  </a:cubicBezTo>
                  <a:cubicBezTo>
                    <a:pt x="65" y="124"/>
                    <a:pt x="66" y="124"/>
                    <a:pt x="66" y="123"/>
                  </a:cubicBezTo>
                  <a:cubicBezTo>
                    <a:pt x="71" y="110"/>
                    <a:pt x="61" y="113"/>
                    <a:pt x="55" y="110"/>
                  </a:cubicBezTo>
                  <a:cubicBezTo>
                    <a:pt x="52" y="109"/>
                    <a:pt x="54" y="104"/>
                    <a:pt x="55" y="102"/>
                  </a:cubicBezTo>
                  <a:cubicBezTo>
                    <a:pt x="55" y="102"/>
                    <a:pt x="56" y="101"/>
                    <a:pt x="56" y="101"/>
                  </a:cubicBezTo>
                  <a:cubicBezTo>
                    <a:pt x="56" y="100"/>
                    <a:pt x="57" y="100"/>
                    <a:pt x="57" y="100"/>
                  </a:cubicBezTo>
                  <a:cubicBezTo>
                    <a:pt x="58" y="99"/>
                    <a:pt x="58" y="99"/>
                    <a:pt x="58" y="98"/>
                  </a:cubicBezTo>
                  <a:cubicBezTo>
                    <a:pt x="59" y="98"/>
                    <a:pt x="59" y="97"/>
                    <a:pt x="59" y="97"/>
                  </a:cubicBezTo>
                  <a:cubicBezTo>
                    <a:pt x="60" y="96"/>
                    <a:pt x="60" y="96"/>
                    <a:pt x="60" y="96"/>
                  </a:cubicBezTo>
                  <a:cubicBezTo>
                    <a:pt x="64" y="90"/>
                    <a:pt x="69" y="90"/>
                    <a:pt x="65" y="83"/>
                  </a:cubicBezTo>
                  <a:cubicBezTo>
                    <a:pt x="62" y="76"/>
                    <a:pt x="56" y="80"/>
                    <a:pt x="56" y="75"/>
                  </a:cubicBezTo>
                  <a:cubicBezTo>
                    <a:pt x="56" y="74"/>
                    <a:pt x="56" y="73"/>
                    <a:pt x="55" y="73"/>
                  </a:cubicBezTo>
                  <a:cubicBezTo>
                    <a:pt x="55" y="72"/>
                    <a:pt x="55" y="71"/>
                    <a:pt x="55" y="70"/>
                  </a:cubicBezTo>
                  <a:cubicBezTo>
                    <a:pt x="54" y="57"/>
                    <a:pt x="63" y="55"/>
                    <a:pt x="66" y="42"/>
                  </a:cubicBezTo>
                  <a:cubicBezTo>
                    <a:pt x="66" y="41"/>
                    <a:pt x="66" y="40"/>
                    <a:pt x="67" y="39"/>
                  </a:cubicBezTo>
                  <a:cubicBezTo>
                    <a:pt x="67" y="38"/>
                    <a:pt x="67" y="37"/>
                    <a:pt x="67" y="36"/>
                  </a:cubicBezTo>
                  <a:cubicBezTo>
                    <a:pt x="67" y="33"/>
                    <a:pt x="67" y="31"/>
                    <a:pt x="67" y="28"/>
                  </a:cubicBezTo>
                  <a:cubicBezTo>
                    <a:pt x="66" y="27"/>
                    <a:pt x="66" y="26"/>
                    <a:pt x="65" y="25"/>
                  </a:cubicBezTo>
                  <a:cubicBezTo>
                    <a:pt x="60" y="17"/>
                    <a:pt x="7" y="40"/>
                    <a:pt x="7" y="55"/>
                  </a:cubicBezTo>
                  <a:close/>
                  <a:moveTo>
                    <a:pt x="125" y="59"/>
                  </a:moveTo>
                  <a:cubicBezTo>
                    <a:pt x="125" y="59"/>
                    <a:pt x="124" y="60"/>
                    <a:pt x="123" y="60"/>
                  </a:cubicBezTo>
                  <a:cubicBezTo>
                    <a:pt x="122" y="61"/>
                    <a:pt x="121" y="61"/>
                    <a:pt x="121" y="61"/>
                  </a:cubicBezTo>
                  <a:cubicBezTo>
                    <a:pt x="120" y="60"/>
                    <a:pt x="119" y="60"/>
                    <a:pt x="119" y="59"/>
                  </a:cubicBezTo>
                  <a:cubicBezTo>
                    <a:pt x="119" y="58"/>
                    <a:pt x="118" y="56"/>
                    <a:pt x="119" y="55"/>
                  </a:cubicBezTo>
                  <a:cubicBezTo>
                    <a:pt x="119" y="54"/>
                    <a:pt x="120" y="53"/>
                    <a:pt x="121" y="53"/>
                  </a:cubicBezTo>
                  <a:cubicBezTo>
                    <a:pt x="123" y="53"/>
                    <a:pt x="125" y="52"/>
                    <a:pt x="126" y="53"/>
                  </a:cubicBezTo>
                  <a:cubicBezTo>
                    <a:pt x="127" y="53"/>
                    <a:pt x="126" y="55"/>
                    <a:pt x="126" y="56"/>
                  </a:cubicBezTo>
                  <a:cubicBezTo>
                    <a:pt x="126" y="57"/>
                    <a:pt x="126" y="58"/>
                    <a:pt x="125" y="59"/>
                  </a:cubicBezTo>
                  <a:close/>
                  <a:moveTo>
                    <a:pt x="102" y="44"/>
                  </a:moveTo>
                  <a:cubicBezTo>
                    <a:pt x="102" y="44"/>
                    <a:pt x="98" y="47"/>
                    <a:pt x="98" y="47"/>
                  </a:cubicBezTo>
                  <a:cubicBezTo>
                    <a:pt x="97" y="47"/>
                    <a:pt x="95" y="48"/>
                    <a:pt x="95" y="47"/>
                  </a:cubicBezTo>
                  <a:cubicBezTo>
                    <a:pt x="93" y="45"/>
                    <a:pt x="93" y="42"/>
                    <a:pt x="94" y="40"/>
                  </a:cubicBezTo>
                  <a:cubicBezTo>
                    <a:pt x="94" y="39"/>
                    <a:pt x="95" y="39"/>
                    <a:pt x="96" y="39"/>
                  </a:cubicBezTo>
                  <a:cubicBezTo>
                    <a:pt x="98" y="38"/>
                    <a:pt x="100" y="38"/>
                    <a:pt x="102" y="39"/>
                  </a:cubicBezTo>
                  <a:cubicBezTo>
                    <a:pt x="103" y="39"/>
                    <a:pt x="103" y="41"/>
                    <a:pt x="103" y="42"/>
                  </a:cubicBezTo>
                  <a:cubicBezTo>
                    <a:pt x="102" y="42"/>
                    <a:pt x="102" y="43"/>
                    <a:pt x="102" y="44"/>
                  </a:cubicBezTo>
                  <a:close/>
                  <a:moveTo>
                    <a:pt x="130" y="34"/>
                  </a:moveTo>
                  <a:cubicBezTo>
                    <a:pt x="130" y="34"/>
                    <a:pt x="129" y="35"/>
                    <a:pt x="129" y="35"/>
                  </a:cubicBezTo>
                  <a:cubicBezTo>
                    <a:pt x="127" y="37"/>
                    <a:pt x="125" y="37"/>
                    <a:pt x="122" y="37"/>
                  </a:cubicBezTo>
                  <a:cubicBezTo>
                    <a:pt x="121" y="37"/>
                    <a:pt x="121" y="36"/>
                    <a:pt x="120" y="36"/>
                  </a:cubicBezTo>
                  <a:cubicBezTo>
                    <a:pt x="119" y="32"/>
                    <a:pt x="117" y="30"/>
                    <a:pt x="121" y="28"/>
                  </a:cubicBezTo>
                  <a:cubicBezTo>
                    <a:pt x="122" y="28"/>
                    <a:pt x="124" y="27"/>
                    <a:pt x="126" y="27"/>
                  </a:cubicBezTo>
                  <a:cubicBezTo>
                    <a:pt x="128" y="26"/>
                    <a:pt x="130" y="23"/>
                    <a:pt x="132" y="25"/>
                  </a:cubicBezTo>
                  <a:cubicBezTo>
                    <a:pt x="134" y="27"/>
                    <a:pt x="131" y="32"/>
                    <a:pt x="130" y="34"/>
                  </a:cubicBezTo>
                  <a:close/>
                  <a:moveTo>
                    <a:pt x="131" y="5"/>
                  </a:moveTo>
                  <a:cubicBezTo>
                    <a:pt x="129" y="6"/>
                    <a:pt x="128" y="6"/>
                    <a:pt x="127" y="7"/>
                  </a:cubicBezTo>
                  <a:cubicBezTo>
                    <a:pt x="126" y="7"/>
                    <a:pt x="125" y="8"/>
                    <a:pt x="124" y="8"/>
                  </a:cubicBezTo>
                  <a:cubicBezTo>
                    <a:pt x="122" y="9"/>
                    <a:pt x="121" y="10"/>
                    <a:pt x="120" y="10"/>
                  </a:cubicBezTo>
                  <a:cubicBezTo>
                    <a:pt x="119" y="11"/>
                    <a:pt x="118" y="11"/>
                    <a:pt x="116" y="12"/>
                  </a:cubicBezTo>
                  <a:cubicBezTo>
                    <a:pt x="115" y="12"/>
                    <a:pt x="114" y="13"/>
                    <a:pt x="113" y="13"/>
                  </a:cubicBezTo>
                  <a:cubicBezTo>
                    <a:pt x="107" y="15"/>
                    <a:pt x="103" y="16"/>
                    <a:pt x="98" y="19"/>
                  </a:cubicBezTo>
                  <a:cubicBezTo>
                    <a:pt x="96" y="19"/>
                    <a:pt x="95" y="20"/>
                    <a:pt x="94" y="20"/>
                  </a:cubicBezTo>
                  <a:cubicBezTo>
                    <a:pt x="93" y="21"/>
                    <a:pt x="93" y="21"/>
                    <a:pt x="92" y="22"/>
                  </a:cubicBezTo>
                  <a:cubicBezTo>
                    <a:pt x="91" y="22"/>
                    <a:pt x="89" y="23"/>
                    <a:pt x="88" y="23"/>
                  </a:cubicBezTo>
                  <a:cubicBezTo>
                    <a:pt x="87" y="24"/>
                    <a:pt x="85" y="25"/>
                    <a:pt x="83" y="25"/>
                  </a:cubicBezTo>
                  <a:cubicBezTo>
                    <a:pt x="82" y="25"/>
                    <a:pt x="81" y="26"/>
                    <a:pt x="80" y="26"/>
                  </a:cubicBezTo>
                  <a:cubicBezTo>
                    <a:pt x="79" y="26"/>
                    <a:pt x="78" y="25"/>
                    <a:pt x="77" y="25"/>
                  </a:cubicBezTo>
                  <a:cubicBezTo>
                    <a:pt x="74" y="23"/>
                    <a:pt x="73" y="24"/>
                    <a:pt x="71" y="27"/>
                  </a:cubicBezTo>
                  <a:cubicBezTo>
                    <a:pt x="71" y="27"/>
                    <a:pt x="70" y="28"/>
                    <a:pt x="70" y="29"/>
                  </a:cubicBezTo>
                  <a:cubicBezTo>
                    <a:pt x="69" y="44"/>
                    <a:pt x="72" y="52"/>
                    <a:pt x="74" y="66"/>
                  </a:cubicBezTo>
                  <a:cubicBezTo>
                    <a:pt x="76" y="75"/>
                    <a:pt x="76" y="82"/>
                    <a:pt x="80" y="91"/>
                  </a:cubicBezTo>
                  <a:cubicBezTo>
                    <a:pt x="82" y="97"/>
                    <a:pt x="86" y="96"/>
                    <a:pt x="92" y="94"/>
                  </a:cubicBezTo>
                  <a:cubicBezTo>
                    <a:pt x="94" y="94"/>
                    <a:pt x="95" y="93"/>
                    <a:pt x="96" y="93"/>
                  </a:cubicBezTo>
                  <a:cubicBezTo>
                    <a:pt x="101" y="90"/>
                    <a:pt x="99" y="95"/>
                    <a:pt x="98" y="99"/>
                  </a:cubicBezTo>
                  <a:cubicBezTo>
                    <a:pt x="98" y="99"/>
                    <a:pt x="97" y="100"/>
                    <a:pt x="97" y="100"/>
                  </a:cubicBezTo>
                  <a:cubicBezTo>
                    <a:pt x="94" y="101"/>
                    <a:pt x="92" y="101"/>
                    <a:pt x="89" y="101"/>
                  </a:cubicBezTo>
                  <a:cubicBezTo>
                    <a:pt x="87" y="101"/>
                    <a:pt x="85" y="102"/>
                    <a:pt x="85" y="105"/>
                  </a:cubicBezTo>
                  <a:cubicBezTo>
                    <a:pt x="85" y="108"/>
                    <a:pt x="84" y="114"/>
                    <a:pt x="87" y="116"/>
                  </a:cubicBezTo>
                  <a:cubicBezTo>
                    <a:pt x="88" y="116"/>
                    <a:pt x="89" y="117"/>
                    <a:pt x="90" y="117"/>
                  </a:cubicBezTo>
                  <a:cubicBezTo>
                    <a:pt x="92" y="117"/>
                    <a:pt x="95" y="115"/>
                    <a:pt x="97" y="116"/>
                  </a:cubicBezTo>
                  <a:cubicBezTo>
                    <a:pt x="98" y="117"/>
                    <a:pt x="98" y="119"/>
                    <a:pt x="98" y="120"/>
                  </a:cubicBezTo>
                  <a:cubicBezTo>
                    <a:pt x="85" y="135"/>
                    <a:pt x="64" y="119"/>
                    <a:pt x="70" y="145"/>
                  </a:cubicBezTo>
                  <a:cubicBezTo>
                    <a:pt x="70" y="147"/>
                    <a:pt x="71" y="148"/>
                    <a:pt x="71" y="150"/>
                  </a:cubicBezTo>
                  <a:cubicBezTo>
                    <a:pt x="72" y="151"/>
                    <a:pt x="72" y="151"/>
                    <a:pt x="73" y="152"/>
                  </a:cubicBezTo>
                  <a:cubicBezTo>
                    <a:pt x="73" y="153"/>
                    <a:pt x="74" y="153"/>
                    <a:pt x="74" y="153"/>
                  </a:cubicBezTo>
                  <a:cubicBezTo>
                    <a:pt x="83" y="153"/>
                    <a:pt x="93" y="149"/>
                    <a:pt x="102" y="146"/>
                  </a:cubicBezTo>
                  <a:cubicBezTo>
                    <a:pt x="103" y="146"/>
                    <a:pt x="105" y="145"/>
                    <a:pt x="107" y="145"/>
                  </a:cubicBezTo>
                  <a:cubicBezTo>
                    <a:pt x="109" y="144"/>
                    <a:pt x="112" y="143"/>
                    <a:pt x="115" y="143"/>
                  </a:cubicBezTo>
                  <a:cubicBezTo>
                    <a:pt x="121" y="141"/>
                    <a:pt x="126" y="140"/>
                    <a:pt x="132" y="139"/>
                  </a:cubicBezTo>
                  <a:cubicBezTo>
                    <a:pt x="134" y="139"/>
                    <a:pt x="137" y="139"/>
                    <a:pt x="139" y="139"/>
                  </a:cubicBezTo>
                  <a:cubicBezTo>
                    <a:pt x="146" y="138"/>
                    <a:pt x="152" y="137"/>
                    <a:pt x="159" y="136"/>
                  </a:cubicBezTo>
                  <a:cubicBezTo>
                    <a:pt x="161" y="136"/>
                    <a:pt x="163" y="136"/>
                    <a:pt x="165" y="136"/>
                  </a:cubicBezTo>
                  <a:cubicBezTo>
                    <a:pt x="166" y="136"/>
                    <a:pt x="166" y="135"/>
                    <a:pt x="167" y="134"/>
                  </a:cubicBezTo>
                  <a:cubicBezTo>
                    <a:pt x="167" y="134"/>
                    <a:pt x="168" y="133"/>
                    <a:pt x="168" y="133"/>
                  </a:cubicBezTo>
                  <a:cubicBezTo>
                    <a:pt x="168" y="132"/>
                    <a:pt x="169" y="132"/>
                    <a:pt x="169" y="132"/>
                  </a:cubicBezTo>
                  <a:cubicBezTo>
                    <a:pt x="170" y="131"/>
                    <a:pt x="170" y="130"/>
                    <a:pt x="170" y="129"/>
                  </a:cubicBezTo>
                  <a:cubicBezTo>
                    <a:pt x="170" y="128"/>
                    <a:pt x="171" y="127"/>
                    <a:pt x="171" y="126"/>
                  </a:cubicBezTo>
                  <a:cubicBezTo>
                    <a:pt x="171" y="125"/>
                    <a:pt x="172" y="124"/>
                    <a:pt x="172" y="123"/>
                  </a:cubicBezTo>
                  <a:cubicBezTo>
                    <a:pt x="172" y="121"/>
                    <a:pt x="172" y="119"/>
                    <a:pt x="171" y="118"/>
                  </a:cubicBezTo>
                  <a:cubicBezTo>
                    <a:pt x="169" y="109"/>
                    <a:pt x="158" y="111"/>
                    <a:pt x="152" y="112"/>
                  </a:cubicBezTo>
                  <a:cubicBezTo>
                    <a:pt x="148" y="113"/>
                    <a:pt x="143" y="114"/>
                    <a:pt x="139" y="115"/>
                  </a:cubicBezTo>
                  <a:cubicBezTo>
                    <a:pt x="137" y="115"/>
                    <a:pt x="130" y="118"/>
                    <a:pt x="130" y="115"/>
                  </a:cubicBezTo>
                  <a:cubicBezTo>
                    <a:pt x="131" y="114"/>
                    <a:pt x="131" y="113"/>
                    <a:pt x="131" y="112"/>
                  </a:cubicBezTo>
                  <a:cubicBezTo>
                    <a:pt x="132" y="112"/>
                    <a:pt x="133" y="111"/>
                    <a:pt x="134" y="111"/>
                  </a:cubicBezTo>
                  <a:cubicBezTo>
                    <a:pt x="135" y="110"/>
                    <a:pt x="136" y="110"/>
                    <a:pt x="137" y="109"/>
                  </a:cubicBezTo>
                  <a:cubicBezTo>
                    <a:pt x="138" y="109"/>
                    <a:pt x="139" y="108"/>
                    <a:pt x="139" y="108"/>
                  </a:cubicBezTo>
                  <a:cubicBezTo>
                    <a:pt x="145" y="104"/>
                    <a:pt x="144" y="103"/>
                    <a:pt x="143" y="96"/>
                  </a:cubicBezTo>
                  <a:cubicBezTo>
                    <a:pt x="141" y="87"/>
                    <a:pt x="133" y="85"/>
                    <a:pt x="126" y="91"/>
                  </a:cubicBezTo>
                  <a:cubicBezTo>
                    <a:pt x="126" y="91"/>
                    <a:pt x="125" y="92"/>
                    <a:pt x="124" y="92"/>
                  </a:cubicBezTo>
                  <a:cubicBezTo>
                    <a:pt x="124" y="92"/>
                    <a:pt x="123" y="93"/>
                    <a:pt x="123" y="92"/>
                  </a:cubicBezTo>
                  <a:cubicBezTo>
                    <a:pt x="122" y="90"/>
                    <a:pt x="121" y="88"/>
                    <a:pt x="122" y="86"/>
                  </a:cubicBezTo>
                  <a:cubicBezTo>
                    <a:pt x="123" y="84"/>
                    <a:pt x="126" y="85"/>
                    <a:pt x="128" y="84"/>
                  </a:cubicBezTo>
                  <a:cubicBezTo>
                    <a:pt x="143" y="78"/>
                    <a:pt x="140" y="81"/>
                    <a:pt x="145" y="68"/>
                  </a:cubicBezTo>
                  <a:cubicBezTo>
                    <a:pt x="150" y="53"/>
                    <a:pt x="171" y="19"/>
                    <a:pt x="162" y="12"/>
                  </a:cubicBezTo>
                  <a:cubicBezTo>
                    <a:pt x="152" y="3"/>
                    <a:pt x="149" y="0"/>
                    <a:pt x="134" y="4"/>
                  </a:cubicBezTo>
                  <a:cubicBezTo>
                    <a:pt x="133" y="4"/>
                    <a:pt x="132" y="5"/>
                    <a:pt x="13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ḻîďe">
              <a:extLst>
                <a:ext uri="{FF2B5EF4-FFF2-40B4-BE49-F238E27FC236}">
                  <a16:creationId xmlns:a16="http://schemas.microsoft.com/office/drawing/2014/main" xmlns="" id="{3ABFCF94-674D-4FD8-8BD9-E2BC2D42457E}"/>
                </a:ext>
              </a:extLst>
            </p:cNvPr>
            <p:cNvSpPr/>
            <p:nvPr/>
          </p:nvSpPr>
          <p:spPr bwMode="auto">
            <a:xfrm>
              <a:off x="7071144" y="1940385"/>
              <a:ext cx="39470" cy="28487"/>
            </a:xfrm>
            <a:custGeom>
              <a:avLst/>
              <a:gdLst>
                <a:gd name="T0" fmla="*/ 158 w 196"/>
                <a:gd name="T1" fmla="*/ 32 h 143"/>
                <a:gd name="T2" fmla="*/ 145 w 196"/>
                <a:gd name="T3" fmla="*/ 27 h 143"/>
                <a:gd name="T4" fmla="*/ 134 w 196"/>
                <a:gd name="T5" fmla="*/ 35 h 143"/>
                <a:gd name="T6" fmla="*/ 134 w 196"/>
                <a:gd name="T7" fmla="*/ 42 h 143"/>
                <a:gd name="T8" fmla="*/ 137 w 196"/>
                <a:gd name="T9" fmla="*/ 51 h 143"/>
                <a:gd name="T10" fmla="*/ 130 w 196"/>
                <a:gd name="T11" fmla="*/ 35 h 143"/>
                <a:gd name="T12" fmla="*/ 138 w 196"/>
                <a:gd name="T13" fmla="*/ 19 h 143"/>
                <a:gd name="T14" fmla="*/ 102 w 196"/>
                <a:gd name="T15" fmla="*/ 48 h 143"/>
                <a:gd name="T16" fmla="*/ 109 w 196"/>
                <a:gd name="T17" fmla="*/ 52 h 143"/>
                <a:gd name="T18" fmla="*/ 111 w 196"/>
                <a:gd name="T19" fmla="*/ 57 h 143"/>
                <a:gd name="T20" fmla="*/ 114 w 196"/>
                <a:gd name="T21" fmla="*/ 64 h 143"/>
                <a:gd name="T22" fmla="*/ 97 w 196"/>
                <a:gd name="T23" fmla="*/ 51 h 143"/>
                <a:gd name="T24" fmla="*/ 106 w 196"/>
                <a:gd name="T25" fmla="*/ 36 h 143"/>
                <a:gd name="T26" fmla="*/ 132 w 196"/>
                <a:gd name="T27" fmla="*/ 6 h 143"/>
                <a:gd name="T28" fmla="*/ 104 w 196"/>
                <a:gd name="T29" fmla="*/ 22 h 143"/>
                <a:gd name="T30" fmla="*/ 83 w 196"/>
                <a:gd name="T31" fmla="*/ 39 h 143"/>
                <a:gd name="T32" fmla="*/ 84 w 196"/>
                <a:gd name="T33" fmla="*/ 25 h 143"/>
                <a:gd name="T34" fmla="*/ 77 w 196"/>
                <a:gd name="T35" fmla="*/ 23 h 143"/>
                <a:gd name="T36" fmla="*/ 61 w 196"/>
                <a:gd name="T37" fmla="*/ 24 h 143"/>
                <a:gd name="T38" fmla="*/ 45 w 196"/>
                <a:gd name="T39" fmla="*/ 50 h 143"/>
                <a:gd name="T40" fmla="*/ 53 w 196"/>
                <a:gd name="T41" fmla="*/ 52 h 143"/>
                <a:gd name="T42" fmla="*/ 60 w 196"/>
                <a:gd name="T43" fmla="*/ 52 h 143"/>
                <a:gd name="T44" fmla="*/ 77 w 196"/>
                <a:gd name="T45" fmla="*/ 53 h 143"/>
                <a:gd name="T46" fmla="*/ 92 w 196"/>
                <a:gd name="T47" fmla="*/ 63 h 143"/>
                <a:gd name="T48" fmla="*/ 130 w 196"/>
                <a:gd name="T49" fmla="*/ 95 h 143"/>
                <a:gd name="T50" fmla="*/ 126 w 196"/>
                <a:gd name="T51" fmla="*/ 99 h 143"/>
                <a:gd name="T52" fmla="*/ 94 w 196"/>
                <a:gd name="T53" fmla="*/ 73 h 143"/>
                <a:gd name="T54" fmla="*/ 76 w 196"/>
                <a:gd name="T55" fmla="*/ 59 h 143"/>
                <a:gd name="T56" fmla="*/ 67 w 196"/>
                <a:gd name="T57" fmla="*/ 79 h 143"/>
                <a:gd name="T58" fmla="*/ 70 w 196"/>
                <a:gd name="T59" fmla="*/ 84 h 143"/>
                <a:gd name="T60" fmla="*/ 29 w 196"/>
                <a:gd name="T61" fmla="*/ 94 h 143"/>
                <a:gd name="T62" fmla="*/ 37 w 196"/>
                <a:gd name="T63" fmla="*/ 113 h 143"/>
                <a:gd name="T64" fmla="*/ 27 w 196"/>
                <a:gd name="T65" fmla="*/ 115 h 143"/>
                <a:gd name="T66" fmla="*/ 11 w 196"/>
                <a:gd name="T67" fmla="*/ 104 h 143"/>
                <a:gd name="T68" fmla="*/ 8 w 196"/>
                <a:gd name="T69" fmla="*/ 117 h 143"/>
                <a:gd name="T70" fmla="*/ 72 w 196"/>
                <a:gd name="T71" fmla="*/ 125 h 143"/>
                <a:gd name="T72" fmla="*/ 100 w 196"/>
                <a:gd name="T73" fmla="*/ 128 h 143"/>
                <a:gd name="T74" fmla="*/ 92 w 196"/>
                <a:gd name="T75" fmla="*/ 101 h 143"/>
                <a:gd name="T76" fmla="*/ 104 w 196"/>
                <a:gd name="T77" fmla="*/ 102 h 143"/>
                <a:gd name="T78" fmla="*/ 139 w 196"/>
                <a:gd name="T79" fmla="*/ 125 h 143"/>
                <a:gd name="T80" fmla="*/ 162 w 196"/>
                <a:gd name="T81" fmla="*/ 117 h 143"/>
                <a:gd name="T82" fmla="*/ 150 w 196"/>
                <a:gd name="T83" fmla="*/ 88 h 143"/>
                <a:gd name="T84" fmla="*/ 177 w 196"/>
                <a:gd name="T85" fmla="*/ 77 h 143"/>
                <a:gd name="T86" fmla="*/ 192 w 196"/>
                <a:gd name="T87" fmla="*/ 75 h 143"/>
                <a:gd name="T88" fmla="*/ 196 w 196"/>
                <a:gd name="T89" fmla="*/ 64 h 143"/>
                <a:gd name="T90" fmla="*/ 178 w 196"/>
                <a:gd name="T91" fmla="*/ 53 h 143"/>
                <a:gd name="T92" fmla="*/ 168 w 196"/>
                <a:gd name="T93" fmla="*/ 54 h 143"/>
                <a:gd name="T94" fmla="*/ 160 w 196"/>
                <a:gd name="T95" fmla="*/ 63 h 143"/>
                <a:gd name="T96" fmla="*/ 141 w 196"/>
                <a:gd name="T97" fmla="*/ 65 h 143"/>
                <a:gd name="T98" fmla="*/ 134 w 196"/>
                <a:gd name="T99" fmla="*/ 69 h 143"/>
                <a:gd name="T100" fmla="*/ 132 w 196"/>
                <a:gd name="T101" fmla="*/ 75 h 143"/>
                <a:gd name="T102" fmla="*/ 130 w 196"/>
                <a:gd name="T103" fmla="*/ 68 h 143"/>
                <a:gd name="T104" fmla="*/ 141 w 196"/>
                <a:gd name="T105" fmla="*/ 60 h 143"/>
                <a:gd name="T106" fmla="*/ 151 w 196"/>
                <a:gd name="T107" fmla="*/ 58 h 143"/>
                <a:gd name="T108" fmla="*/ 162 w 196"/>
                <a:gd name="T109" fmla="*/ 46 h 143"/>
                <a:gd name="T110" fmla="*/ 170 w 196"/>
                <a:gd name="T111" fmla="*/ 46 h 143"/>
                <a:gd name="T112" fmla="*/ 177 w 196"/>
                <a:gd name="T11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 h="143">
                  <a:moveTo>
                    <a:pt x="167" y="29"/>
                  </a:moveTo>
                  <a:cubicBezTo>
                    <a:pt x="165" y="29"/>
                    <a:pt x="164" y="30"/>
                    <a:pt x="163" y="31"/>
                  </a:cubicBezTo>
                  <a:cubicBezTo>
                    <a:pt x="162" y="31"/>
                    <a:pt x="161" y="31"/>
                    <a:pt x="160" y="31"/>
                  </a:cubicBezTo>
                  <a:cubicBezTo>
                    <a:pt x="160" y="32"/>
                    <a:pt x="159" y="32"/>
                    <a:pt x="158" y="32"/>
                  </a:cubicBezTo>
                  <a:cubicBezTo>
                    <a:pt x="157" y="32"/>
                    <a:pt x="155" y="32"/>
                    <a:pt x="154" y="32"/>
                  </a:cubicBezTo>
                  <a:cubicBezTo>
                    <a:pt x="154" y="31"/>
                    <a:pt x="153" y="31"/>
                    <a:pt x="153" y="30"/>
                  </a:cubicBezTo>
                  <a:cubicBezTo>
                    <a:pt x="152" y="28"/>
                    <a:pt x="151" y="23"/>
                    <a:pt x="147" y="25"/>
                  </a:cubicBezTo>
                  <a:cubicBezTo>
                    <a:pt x="146" y="26"/>
                    <a:pt x="146" y="26"/>
                    <a:pt x="145" y="27"/>
                  </a:cubicBezTo>
                  <a:cubicBezTo>
                    <a:pt x="144" y="28"/>
                    <a:pt x="144" y="29"/>
                    <a:pt x="143" y="30"/>
                  </a:cubicBezTo>
                  <a:cubicBezTo>
                    <a:pt x="142" y="31"/>
                    <a:pt x="141" y="33"/>
                    <a:pt x="139" y="33"/>
                  </a:cubicBezTo>
                  <a:cubicBezTo>
                    <a:pt x="139" y="34"/>
                    <a:pt x="138" y="34"/>
                    <a:pt x="137" y="34"/>
                  </a:cubicBezTo>
                  <a:cubicBezTo>
                    <a:pt x="136" y="34"/>
                    <a:pt x="135" y="34"/>
                    <a:pt x="134" y="35"/>
                  </a:cubicBezTo>
                  <a:cubicBezTo>
                    <a:pt x="133" y="36"/>
                    <a:pt x="131" y="37"/>
                    <a:pt x="130" y="38"/>
                  </a:cubicBezTo>
                  <a:cubicBezTo>
                    <a:pt x="130" y="38"/>
                    <a:pt x="130" y="39"/>
                    <a:pt x="130" y="40"/>
                  </a:cubicBezTo>
                  <a:cubicBezTo>
                    <a:pt x="130" y="40"/>
                    <a:pt x="131" y="40"/>
                    <a:pt x="131" y="41"/>
                  </a:cubicBezTo>
                  <a:cubicBezTo>
                    <a:pt x="132" y="41"/>
                    <a:pt x="133" y="41"/>
                    <a:pt x="134" y="42"/>
                  </a:cubicBezTo>
                  <a:cubicBezTo>
                    <a:pt x="135" y="42"/>
                    <a:pt x="136" y="43"/>
                    <a:pt x="137" y="44"/>
                  </a:cubicBezTo>
                  <a:cubicBezTo>
                    <a:pt x="138" y="44"/>
                    <a:pt x="139" y="45"/>
                    <a:pt x="139" y="46"/>
                  </a:cubicBezTo>
                  <a:cubicBezTo>
                    <a:pt x="140" y="47"/>
                    <a:pt x="139" y="48"/>
                    <a:pt x="138" y="49"/>
                  </a:cubicBezTo>
                  <a:cubicBezTo>
                    <a:pt x="138" y="50"/>
                    <a:pt x="137" y="50"/>
                    <a:pt x="137" y="51"/>
                  </a:cubicBezTo>
                  <a:cubicBezTo>
                    <a:pt x="135" y="51"/>
                    <a:pt x="131" y="53"/>
                    <a:pt x="130" y="53"/>
                  </a:cubicBezTo>
                  <a:cubicBezTo>
                    <a:pt x="129" y="52"/>
                    <a:pt x="129" y="50"/>
                    <a:pt x="129" y="49"/>
                  </a:cubicBezTo>
                  <a:cubicBezTo>
                    <a:pt x="128" y="46"/>
                    <a:pt x="125" y="43"/>
                    <a:pt x="125" y="41"/>
                  </a:cubicBezTo>
                  <a:cubicBezTo>
                    <a:pt x="125" y="39"/>
                    <a:pt x="128" y="37"/>
                    <a:pt x="130" y="35"/>
                  </a:cubicBezTo>
                  <a:cubicBezTo>
                    <a:pt x="131" y="34"/>
                    <a:pt x="132" y="32"/>
                    <a:pt x="134" y="30"/>
                  </a:cubicBezTo>
                  <a:cubicBezTo>
                    <a:pt x="134" y="29"/>
                    <a:pt x="135" y="28"/>
                    <a:pt x="136" y="27"/>
                  </a:cubicBezTo>
                  <a:cubicBezTo>
                    <a:pt x="137" y="25"/>
                    <a:pt x="140" y="24"/>
                    <a:pt x="140" y="21"/>
                  </a:cubicBezTo>
                  <a:cubicBezTo>
                    <a:pt x="141" y="20"/>
                    <a:pt x="139" y="19"/>
                    <a:pt x="138" y="19"/>
                  </a:cubicBezTo>
                  <a:cubicBezTo>
                    <a:pt x="137" y="18"/>
                    <a:pt x="136" y="18"/>
                    <a:pt x="135" y="17"/>
                  </a:cubicBezTo>
                  <a:cubicBezTo>
                    <a:pt x="134" y="17"/>
                    <a:pt x="133" y="18"/>
                    <a:pt x="133" y="18"/>
                  </a:cubicBezTo>
                  <a:cubicBezTo>
                    <a:pt x="127" y="23"/>
                    <a:pt x="121" y="28"/>
                    <a:pt x="116" y="33"/>
                  </a:cubicBezTo>
                  <a:cubicBezTo>
                    <a:pt x="112" y="36"/>
                    <a:pt x="102" y="43"/>
                    <a:pt x="102" y="48"/>
                  </a:cubicBezTo>
                  <a:cubicBezTo>
                    <a:pt x="102" y="49"/>
                    <a:pt x="102" y="49"/>
                    <a:pt x="102" y="50"/>
                  </a:cubicBezTo>
                  <a:cubicBezTo>
                    <a:pt x="102" y="51"/>
                    <a:pt x="103" y="51"/>
                    <a:pt x="103" y="52"/>
                  </a:cubicBezTo>
                  <a:cubicBezTo>
                    <a:pt x="104" y="52"/>
                    <a:pt x="105" y="53"/>
                    <a:pt x="106" y="53"/>
                  </a:cubicBezTo>
                  <a:cubicBezTo>
                    <a:pt x="107" y="53"/>
                    <a:pt x="108" y="53"/>
                    <a:pt x="109" y="52"/>
                  </a:cubicBezTo>
                  <a:cubicBezTo>
                    <a:pt x="110" y="51"/>
                    <a:pt x="111" y="49"/>
                    <a:pt x="112" y="49"/>
                  </a:cubicBezTo>
                  <a:cubicBezTo>
                    <a:pt x="114" y="49"/>
                    <a:pt x="115" y="51"/>
                    <a:pt x="115" y="52"/>
                  </a:cubicBezTo>
                  <a:cubicBezTo>
                    <a:pt x="114" y="53"/>
                    <a:pt x="112" y="54"/>
                    <a:pt x="111" y="55"/>
                  </a:cubicBezTo>
                  <a:cubicBezTo>
                    <a:pt x="111" y="55"/>
                    <a:pt x="111" y="56"/>
                    <a:pt x="111" y="57"/>
                  </a:cubicBezTo>
                  <a:cubicBezTo>
                    <a:pt x="112" y="58"/>
                    <a:pt x="112" y="59"/>
                    <a:pt x="113" y="59"/>
                  </a:cubicBezTo>
                  <a:cubicBezTo>
                    <a:pt x="115" y="61"/>
                    <a:pt x="117" y="62"/>
                    <a:pt x="118" y="63"/>
                  </a:cubicBezTo>
                  <a:cubicBezTo>
                    <a:pt x="119" y="64"/>
                    <a:pt x="117" y="64"/>
                    <a:pt x="116" y="64"/>
                  </a:cubicBezTo>
                  <a:cubicBezTo>
                    <a:pt x="115" y="64"/>
                    <a:pt x="115" y="64"/>
                    <a:pt x="114" y="64"/>
                  </a:cubicBezTo>
                  <a:cubicBezTo>
                    <a:pt x="113" y="64"/>
                    <a:pt x="112" y="63"/>
                    <a:pt x="111" y="63"/>
                  </a:cubicBezTo>
                  <a:cubicBezTo>
                    <a:pt x="110" y="62"/>
                    <a:pt x="109" y="61"/>
                    <a:pt x="107" y="60"/>
                  </a:cubicBezTo>
                  <a:cubicBezTo>
                    <a:pt x="106" y="59"/>
                    <a:pt x="104" y="57"/>
                    <a:pt x="102" y="56"/>
                  </a:cubicBezTo>
                  <a:cubicBezTo>
                    <a:pt x="100" y="55"/>
                    <a:pt x="98" y="53"/>
                    <a:pt x="97" y="51"/>
                  </a:cubicBezTo>
                  <a:cubicBezTo>
                    <a:pt x="95" y="50"/>
                    <a:pt x="94" y="49"/>
                    <a:pt x="93" y="48"/>
                  </a:cubicBezTo>
                  <a:cubicBezTo>
                    <a:pt x="93" y="47"/>
                    <a:pt x="93" y="46"/>
                    <a:pt x="93" y="46"/>
                  </a:cubicBezTo>
                  <a:cubicBezTo>
                    <a:pt x="94" y="46"/>
                    <a:pt x="94" y="45"/>
                    <a:pt x="94" y="45"/>
                  </a:cubicBezTo>
                  <a:cubicBezTo>
                    <a:pt x="99" y="43"/>
                    <a:pt x="102" y="40"/>
                    <a:pt x="106" y="36"/>
                  </a:cubicBezTo>
                  <a:cubicBezTo>
                    <a:pt x="114" y="29"/>
                    <a:pt x="122" y="22"/>
                    <a:pt x="129" y="14"/>
                  </a:cubicBezTo>
                  <a:cubicBezTo>
                    <a:pt x="131" y="13"/>
                    <a:pt x="132" y="11"/>
                    <a:pt x="133" y="10"/>
                  </a:cubicBezTo>
                  <a:cubicBezTo>
                    <a:pt x="134" y="9"/>
                    <a:pt x="134" y="8"/>
                    <a:pt x="133" y="8"/>
                  </a:cubicBezTo>
                  <a:cubicBezTo>
                    <a:pt x="133" y="7"/>
                    <a:pt x="132" y="6"/>
                    <a:pt x="132" y="6"/>
                  </a:cubicBezTo>
                  <a:cubicBezTo>
                    <a:pt x="130" y="5"/>
                    <a:pt x="129" y="3"/>
                    <a:pt x="127" y="2"/>
                  </a:cubicBezTo>
                  <a:cubicBezTo>
                    <a:pt x="123" y="0"/>
                    <a:pt x="122" y="4"/>
                    <a:pt x="120" y="6"/>
                  </a:cubicBezTo>
                  <a:cubicBezTo>
                    <a:pt x="117" y="10"/>
                    <a:pt x="112" y="14"/>
                    <a:pt x="108" y="18"/>
                  </a:cubicBezTo>
                  <a:cubicBezTo>
                    <a:pt x="107" y="20"/>
                    <a:pt x="105" y="21"/>
                    <a:pt x="104" y="22"/>
                  </a:cubicBezTo>
                  <a:cubicBezTo>
                    <a:pt x="99" y="26"/>
                    <a:pt x="94" y="30"/>
                    <a:pt x="90" y="34"/>
                  </a:cubicBezTo>
                  <a:cubicBezTo>
                    <a:pt x="89" y="35"/>
                    <a:pt x="89" y="37"/>
                    <a:pt x="88" y="38"/>
                  </a:cubicBezTo>
                  <a:cubicBezTo>
                    <a:pt x="87" y="39"/>
                    <a:pt x="86" y="40"/>
                    <a:pt x="85" y="40"/>
                  </a:cubicBezTo>
                  <a:cubicBezTo>
                    <a:pt x="84" y="40"/>
                    <a:pt x="83" y="40"/>
                    <a:pt x="83" y="39"/>
                  </a:cubicBezTo>
                  <a:cubicBezTo>
                    <a:pt x="81" y="39"/>
                    <a:pt x="80" y="38"/>
                    <a:pt x="79" y="37"/>
                  </a:cubicBezTo>
                  <a:cubicBezTo>
                    <a:pt x="78" y="36"/>
                    <a:pt x="75" y="36"/>
                    <a:pt x="75" y="34"/>
                  </a:cubicBezTo>
                  <a:cubicBezTo>
                    <a:pt x="75" y="33"/>
                    <a:pt x="78" y="32"/>
                    <a:pt x="79" y="31"/>
                  </a:cubicBezTo>
                  <a:cubicBezTo>
                    <a:pt x="81" y="29"/>
                    <a:pt x="82" y="27"/>
                    <a:pt x="84" y="25"/>
                  </a:cubicBezTo>
                  <a:cubicBezTo>
                    <a:pt x="84" y="25"/>
                    <a:pt x="84" y="24"/>
                    <a:pt x="84" y="24"/>
                  </a:cubicBezTo>
                  <a:cubicBezTo>
                    <a:pt x="84" y="23"/>
                    <a:pt x="83" y="23"/>
                    <a:pt x="83" y="23"/>
                  </a:cubicBezTo>
                  <a:cubicBezTo>
                    <a:pt x="82" y="22"/>
                    <a:pt x="82" y="23"/>
                    <a:pt x="81" y="23"/>
                  </a:cubicBezTo>
                  <a:cubicBezTo>
                    <a:pt x="79" y="22"/>
                    <a:pt x="78" y="23"/>
                    <a:pt x="77" y="23"/>
                  </a:cubicBezTo>
                  <a:cubicBezTo>
                    <a:pt x="76" y="23"/>
                    <a:pt x="75" y="24"/>
                    <a:pt x="74" y="24"/>
                  </a:cubicBezTo>
                  <a:cubicBezTo>
                    <a:pt x="73" y="24"/>
                    <a:pt x="71" y="24"/>
                    <a:pt x="70" y="24"/>
                  </a:cubicBezTo>
                  <a:cubicBezTo>
                    <a:pt x="66" y="25"/>
                    <a:pt x="66" y="24"/>
                    <a:pt x="63" y="24"/>
                  </a:cubicBezTo>
                  <a:cubicBezTo>
                    <a:pt x="62" y="24"/>
                    <a:pt x="62" y="24"/>
                    <a:pt x="61" y="24"/>
                  </a:cubicBezTo>
                  <a:cubicBezTo>
                    <a:pt x="59" y="24"/>
                    <a:pt x="58" y="25"/>
                    <a:pt x="57" y="26"/>
                  </a:cubicBezTo>
                  <a:cubicBezTo>
                    <a:pt x="54" y="28"/>
                    <a:pt x="52" y="30"/>
                    <a:pt x="50" y="32"/>
                  </a:cubicBezTo>
                  <a:cubicBezTo>
                    <a:pt x="48" y="34"/>
                    <a:pt x="46" y="35"/>
                    <a:pt x="44" y="38"/>
                  </a:cubicBezTo>
                  <a:cubicBezTo>
                    <a:pt x="42" y="42"/>
                    <a:pt x="41" y="46"/>
                    <a:pt x="45" y="50"/>
                  </a:cubicBezTo>
                  <a:cubicBezTo>
                    <a:pt x="45" y="50"/>
                    <a:pt x="46" y="50"/>
                    <a:pt x="47" y="51"/>
                  </a:cubicBezTo>
                  <a:cubicBezTo>
                    <a:pt x="48" y="51"/>
                    <a:pt x="49" y="51"/>
                    <a:pt x="50" y="52"/>
                  </a:cubicBezTo>
                  <a:cubicBezTo>
                    <a:pt x="50" y="52"/>
                    <a:pt x="51" y="52"/>
                    <a:pt x="51" y="52"/>
                  </a:cubicBezTo>
                  <a:cubicBezTo>
                    <a:pt x="52" y="52"/>
                    <a:pt x="53" y="52"/>
                    <a:pt x="53" y="52"/>
                  </a:cubicBezTo>
                  <a:cubicBezTo>
                    <a:pt x="54" y="52"/>
                    <a:pt x="54" y="52"/>
                    <a:pt x="55" y="52"/>
                  </a:cubicBezTo>
                  <a:cubicBezTo>
                    <a:pt x="55" y="52"/>
                    <a:pt x="56" y="52"/>
                    <a:pt x="57" y="52"/>
                  </a:cubicBezTo>
                  <a:cubicBezTo>
                    <a:pt x="57" y="52"/>
                    <a:pt x="58" y="52"/>
                    <a:pt x="58" y="52"/>
                  </a:cubicBezTo>
                  <a:cubicBezTo>
                    <a:pt x="59" y="52"/>
                    <a:pt x="59" y="52"/>
                    <a:pt x="60" y="52"/>
                  </a:cubicBezTo>
                  <a:cubicBezTo>
                    <a:pt x="61" y="52"/>
                    <a:pt x="61" y="52"/>
                    <a:pt x="62" y="52"/>
                  </a:cubicBezTo>
                  <a:cubicBezTo>
                    <a:pt x="62" y="52"/>
                    <a:pt x="63" y="53"/>
                    <a:pt x="63" y="53"/>
                  </a:cubicBezTo>
                  <a:cubicBezTo>
                    <a:pt x="64" y="53"/>
                    <a:pt x="65" y="53"/>
                    <a:pt x="65" y="53"/>
                  </a:cubicBezTo>
                  <a:cubicBezTo>
                    <a:pt x="69" y="52"/>
                    <a:pt x="73" y="51"/>
                    <a:pt x="77" y="53"/>
                  </a:cubicBezTo>
                  <a:cubicBezTo>
                    <a:pt x="78" y="53"/>
                    <a:pt x="79" y="54"/>
                    <a:pt x="80" y="55"/>
                  </a:cubicBezTo>
                  <a:cubicBezTo>
                    <a:pt x="81" y="55"/>
                    <a:pt x="82" y="56"/>
                    <a:pt x="83" y="57"/>
                  </a:cubicBezTo>
                  <a:cubicBezTo>
                    <a:pt x="85" y="58"/>
                    <a:pt x="86" y="59"/>
                    <a:pt x="88" y="60"/>
                  </a:cubicBezTo>
                  <a:cubicBezTo>
                    <a:pt x="90" y="61"/>
                    <a:pt x="91" y="62"/>
                    <a:pt x="92" y="63"/>
                  </a:cubicBezTo>
                  <a:cubicBezTo>
                    <a:pt x="95" y="65"/>
                    <a:pt x="97" y="68"/>
                    <a:pt x="100" y="70"/>
                  </a:cubicBezTo>
                  <a:cubicBezTo>
                    <a:pt x="106" y="75"/>
                    <a:pt x="112" y="80"/>
                    <a:pt x="119" y="86"/>
                  </a:cubicBezTo>
                  <a:cubicBezTo>
                    <a:pt x="120" y="87"/>
                    <a:pt x="121" y="88"/>
                    <a:pt x="123" y="89"/>
                  </a:cubicBezTo>
                  <a:cubicBezTo>
                    <a:pt x="125" y="91"/>
                    <a:pt x="127" y="93"/>
                    <a:pt x="130" y="95"/>
                  </a:cubicBezTo>
                  <a:cubicBezTo>
                    <a:pt x="131" y="96"/>
                    <a:pt x="134" y="96"/>
                    <a:pt x="133" y="97"/>
                  </a:cubicBezTo>
                  <a:cubicBezTo>
                    <a:pt x="133" y="99"/>
                    <a:pt x="131" y="98"/>
                    <a:pt x="130" y="99"/>
                  </a:cubicBezTo>
                  <a:cubicBezTo>
                    <a:pt x="129" y="99"/>
                    <a:pt x="129" y="99"/>
                    <a:pt x="128" y="99"/>
                  </a:cubicBezTo>
                  <a:cubicBezTo>
                    <a:pt x="128" y="99"/>
                    <a:pt x="127" y="99"/>
                    <a:pt x="126" y="99"/>
                  </a:cubicBezTo>
                  <a:cubicBezTo>
                    <a:pt x="125" y="98"/>
                    <a:pt x="125" y="98"/>
                    <a:pt x="124" y="97"/>
                  </a:cubicBezTo>
                  <a:cubicBezTo>
                    <a:pt x="121" y="96"/>
                    <a:pt x="121" y="96"/>
                    <a:pt x="119" y="94"/>
                  </a:cubicBezTo>
                  <a:cubicBezTo>
                    <a:pt x="112" y="86"/>
                    <a:pt x="108" y="83"/>
                    <a:pt x="100" y="78"/>
                  </a:cubicBezTo>
                  <a:cubicBezTo>
                    <a:pt x="98" y="76"/>
                    <a:pt x="96" y="74"/>
                    <a:pt x="94" y="73"/>
                  </a:cubicBezTo>
                  <a:cubicBezTo>
                    <a:pt x="93" y="72"/>
                    <a:pt x="91" y="70"/>
                    <a:pt x="89" y="69"/>
                  </a:cubicBezTo>
                  <a:cubicBezTo>
                    <a:pt x="88" y="68"/>
                    <a:pt x="86" y="67"/>
                    <a:pt x="84" y="65"/>
                  </a:cubicBezTo>
                  <a:cubicBezTo>
                    <a:pt x="82" y="64"/>
                    <a:pt x="81" y="62"/>
                    <a:pt x="79" y="61"/>
                  </a:cubicBezTo>
                  <a:cubicBezTo>
                    <a:pt x="78" y="60"/>
                    <a:pt x="77" y="60"/>
                    <a:pt x="76" y="59"/>
                  </a:cubicBezTo>
                  <a:cubicBezTo>
                    <a:pt x="75" y="59"/>
                    <a:pt x="74" y="60"/>
                    <a:pt x="73" y="60"/>
                  </a:cubicBezTo>
                  <a:cubicBezTo>
                    <a:pt x="67" y="62"/>
                    <a:pt x="50" y="68"/>
                    <a:pt x="59" y="76"/>
                  </a:cubicBezTo>
                  <a:cubicBezTo>
                    <a:pt x="60" y="77"/>
                    <a:pt x="62" y="77"/>
                    <a:pt x="63" y="78"/>
                  </a:cubicBezTo>
                  <a:cubicBezTo>
                    <a:pt x="64" y="78"/>
                    <a:pt x="65" y="79"/>
                    <a:pt x="67" y="79"/>
                  </a:cubicBezTo>
                  <a:cubicBezTo>
                    <a:pt x="69" y="79"/>
                    <a:pt x="70" y="79"/>
                    <a:pt x="71" y="80"/>
                  </a:cubicBezTo>
                  <a:cubicBezTo>
                    <a:pt x="73" y="81"/>
                    <a:pt x="75" y="81"/>
                    <a:pt x="75" y="83"/>
                  </a:cubicBezTo>
                  <a:cubicBezTo>
                    <a:pt x="76" y="84"/>
                    <a:pt x="74" y="83"/>
                    <a:pt x="73" y="84"/>
                  </a:cubicBezTo>
                  <a:cubicBezTo>
                    <a:pt x="72" y="84"/>
                    <a:pt x="71" y="84"/>
                    <a:pt x="70" y="84"/>
                  </a:cubicBezTo>
                  <a:cubicBezTo>
                    <a:pt x="59" y="89"/>
                    <a:pt x="49" y="87"/>
                    <a:pt x="41" y="77"/>
                  </a:cubicBezTo>
                  <a:cubicBezTo>
                    <a:pt x="39" y="74"/>
                    <a:pt x="37" y="71"/>
                    <a:pt x="34" y="71"/>
                  </a:cubicBezTo>
                  <a:cubicBezTo>
                    <a:pt x="19" y="67"/>
                    <a:pt x="14" y="85"/>
                    <a:pt x="26" y="92"/>
                  </a:cubicBezTo>
                  <a:cubicBezTo>
                    <a:pt x="27" y="92"/>
                    <a:pt x="28" y="93"/>
                    <a:pt x="29" y="94"/>
                  </a:cubicBezTo>
                  <a:cubicBezTo>
                    <a:pt x="32" y="95"/>
                    <a:pt x="34" y="98"/>
                    <a:pt x="36" y="99"/>
                  </a:cubicBezTo>
                  <a:cubicBezTo>
                    <a:pt x="41" y="103"/>
                    <a:pt x="52" y="107"/>
                    <a:pt x="43" y="111"/>
                  </a:cubicBezTo>
                  <a:cubicBezTo>
                    <a:pt x="42" y="112"/>
                    <a:pt x="41" y="112"/>
                    <a:pt x="39" y="113"/>
                  </a:cubicBezTo>
                  <a:cubicBezTo>
                    <a:pt x="39" y="113"/>
                    <a:pt x="38" y="113"/>
                    <a:pt x="37" y="113"/>
                  </a:cubicBezTo>
                  <a:cubicBezTo>
                    <a:pt x="36" y="114"/>
                    <a:pt x="34" y="114"/>
                    <a:pt x="33" y="115"/>
                  </a:cubicBezTo>
                  <a:cubicBezTo>
                    <a:pt x="32" y="115"/>
                    <a:pt x="31" y="115"/>
                    <a:pt x="31" y="115"/>
                  </a:cubicBezTo>
                  <a:cubicBezTo>
                    <a:pt x="30" y="116"/>
                    <a:pt x="29" y="115"/>
                    <a:pt x="29" y="115"/>
                  </a:cubicBezTo>
                  <a:cubicBezTo>
                    <a:pt x="28" y="115"/>
                    <a:pt x="28" y="115"/>
                    <a:pt x="27" y="115"/>
                  </a:cubicBezTo>
                  <a:cubicBezTo>
                    <a:pt x="26" y="115"/>
                    <a:pt x="25" y="115"/>
                    <a:pt x="25" y="114"/>
                  </a:cubicBezTo>
                  <a:cubicBezTo>
                    <a:pt x="23" y="113"/>
                    <a:pt x="21" y="111"/>
                    <a:pt x="19" y="109"/>
                  </a:cubicBezTo>
                  <a:cubicBezTo>
                    <a:pt x="17" y="108"/>
                    <a:pt x="16" y="107"/>
                    <a:pt x="14" y="106"/>
                  </a:cubicBezTo>
                  <a:cubicBezTo>
                    <a:pt x="13" y="105"/>
                    <a:pt x="12" y="104"/>
                    <a:pt x="11" y="104"/>
                  </a:cubicBezTo>
                  <a:cubicBezTo>
                    <a:pt x="9" y="104"/>
                    <a:pt x="8" y="105"/>
                    <a:pt x="8" y="106"/>
                  </a:cubicBezTo>
                  <a:cubicBezTo>
                    <a:pt x="7" y="107"/>
                    <a:pt x="9" y="112"/>
                    <a:pt x="9" y="113"/>
                  </a:cubicBezTo>
                  <a:cubicBezTo>
                    <a:pt x="9" y="114"/>
                    <a:pt x="9" y="114"/>
                    <a:pt x="9" y="115"/>
                  </a:cubicBezTo>
                  <a:cubicBezTo>
                    <a:pt x="9" y="116"/>
                    <a:pt x="8" y="117"/>
                    <a:pt x="8" y="117"/>
                  </a:cubicBezTo>
                  <a:cubicBezTo>
                    <a:pt x="0" y="128"/>
                    <a:pt x="8" y="131"/>
                    <a:pt x="19" y="138"/>
                  </a:cubicBezTo>
                  <a:cubicBezTo>
                    <a:pt x="28" y="143"/>
                    <a:pt x="41" y="138"/>
                    <a:pt x="49" y="133"/>
                  </a:cubicBezTo>
                  <a:cubicBezTo>
                    <a:pt x="51" y="132"/>
                    <a:pt x="54" y="131"/>
                    <a:pt x="56" y="129"/>
                  </a:cubicBezTo>
                  <a:cubicBezTo>
                    <a:pt x="63" y="124"/>
                    <a:pt x="63" y="119"/>
                    <a:pt x="72" y="125"/>
                  </a:cubicBezTo>
                  <a:cubicBezTo>
                    <a:pt x="73" y="126"/>
                    <a:pt x="74" y="127"/>
                    <a:pt x="76" y="128"/>
                  </a:cubicBezTo>
                  <a:cubicBezTo>
                    <a:pt x="77" y="129"/>
                    <a:pt x="78" y="129"/>
                    <a:pt x="79" y="130"/>
                  </a:cubicBezTo>
                  <a:cubicBezTo>
                    <a:pt x="83" y="133"/>
                    <a:pt x="90" y="139"/>
                    <a:pt x="95" y="135"/>
                  </a:cubicBezTo>
                  <a:cubicBezTo>
                    <a:pt x="99" y="133"/>
                    <a:pt x="101" y="132"/>
                    <a:pt x="100" y="128"/>
                  </a:cubicBezTo>
                  <a:cubicBezTo>
                    <a:pt x="100" y="127"/>
                    <a:pt x="99" y="126"/>
                    <a:pt x="99" y="124"/>
                  </a:cubicBezTo>
                  <a:cubicBezTo>
                    <a:pt x="94" y="112"/>
                    <a:pt x="81" y="106"/>
                    <a:pt x="82" y="105"/>
                  </a:cubicBezTo>
                  <a:cubicBezTo>
                    <a:pt x="83" y="103"/>
                    <a:pt x="86" y="102"/>
                    <a:pt x="88" y="101"/>
                  </a:cubicBezTo>
                  <a:cubicBezTo>
                    <a:pt x="89" y="101"/>
                    <a:pt x="91" y="100"/>
                    <a:pt x="92" y="101"/>
                  </a:cubicBezTo>
                  <a:cubicBezTo>
                    <a:pt x="94" y="101"/>
                    <a:pt x="96" y="102"/>
                    <a:pt x="98" y="102"/>
                  </a:cubicBezTo>
                  <a:cubicBezTo>
                    <a:pt x="99" y="102"/>
                    <a:pt x="100" y="102"/>
                    <a:pt x="100" y="102"/>
                  </a:cubicBezTo>
                  <a:cubicBezTo>
                    <a:pt x="101" y="102"/>
                    <a:pt x="101" y="102"/>
                    <a:pt x="102" y="102"/>
                  </a:cubicBezTo>
                  <a:cubicBezTo>
                    <a:pt x="102" y="102"/>
                    <a:pt x="103" y="102"/>
                    <a:pt x="104" y="102"/>
                  </a:cubicBezTo>
                  <a:cubicBezTo>
                    <a:pt x="109" y="102"/>
                    <a:pt x="113" y="102"/>
                    <a:pt x="117" y="105"/>
                  </a:cubicBezTo>
                  <a:cubicBezTo>
                    <a:pt x="119" y="106"/>
                    <a:pt x="120" y="107"/>
                    <a:pt x="121" y="108"/>
                  </a:cubicBezTo>
                  <a:cubicBezTo>
                    <a:pt x="122" y="109"/>
                    <a:pt x="123" y="109"/>
                    <a:pt x="124" y="110"/>
                  </a:cubicBezTo>
                  <a:cubicBezTo>
                    <a:pt x="127" y="116"/>
                    <a:pt x="135" y="121"/>
                    <a:pt x="139" y="125"/>
                  </a:cubicBezTo>
                  <a:cubicBezTo>
                    <a:pt x="141" y="125"/>
                    <a:pt x="144" y="127"/>
                    <a:pt x="145" y="128"/>
                  </a:cubicBezTo>
                  <a:cubicBezTo>
                    <a:pt x="146" y="128"/>
                    <a:pt x="146" y="128"/>
                    <a:pt x="147" y="128"/>
                  </a:cubicBezTo>
                  <a:cubicBezTo>
                    <a:pt x="148" y="127"/>
                    <a:pt x="150" y="127"/>
                    <a:pt x="151" y="126"/>
                  </a:cubicBezTo>
                  <a:cubicBezTo>
                    <a:pt x="154" y="123"/>
                    <a:pt x="158" y="120"/>
                    <a:pt x="162" y="117"/>
                  </a:cubicBezTo>
                  <a:cubicBezTo>
                    <a:pt x="164" y="114"/>
                    <a:pt x="162" y="111"/>
                    <a:pt x="161" y="109"/>
                  </a:cubicBezTo>
                  <a:cubicBezTo>
                    <a:pt x="158" y="100"/>
                    <a:pt x="158" y="99"/>
                    <a:pt x="150" y="94"/>
                  </a:cubicBezTo>
                  <a:cubicBezTo>
                    <a:pt x="148" y="93"/>
                    <a:pt x="145" y="92"/>
                    <a:pt x="145" y="90"/>
                  </a:cubicBezTo>
                  <a:cubicBezTo>
                    <a:pt x="145" y="88"/>
                    <a:pt x="148" y="89"/>
                    <a:pt x="150" y="88"/>
                  </a:cubicBezTo>
                  <a:cubicBezTo>
                    <a:pt x="151" y="87"/>
                    <a:pt x="153" y="86"/>
                    <a:pt x="154" y="86"/>
                  </a:cubicBezTo>
                  <a:cubicBezTo>
                    <a:pt x="160" y="83"/>
                    <a:pt x="166" y="79"/>
                    <a:pt x="173" y="77"/>
                  </a:cubicBezTo>
                  <a:cubicBezTo>
                    <a:pt x="174" y="77"/>
                    <a:pt x="175" y="77"/>
                    <a:pt x="176" y="77"/>
                  </a:cubicBezTo>
                  <a:cubicBezTo>
                    <a:pt x="176" y="77"/>
                    <a:pt x="177" y="77"/>
                    <a:pt x="177" y="77"/>
                  </a:cubicBezTo>
                  <a:cubicBezTo>
                    <a:pt x="178" y="77"/>
                    <a:pt x="178" y="77"/>
                    <a:pt x="179" y="77"/>
                  </a:cubicBezTo>
                  <a:cubicBezTo>
                    <a:pt x="180" y="77"/>
                    <a:pt x="180" y="77"/>
                    <a:pt x="181" y="77"/>
                  </a:cubicBezTo>
                  <a:cubicBezTo>
                    <a:pt x="181" y="77"/>
                    <a:pt x="182" y="77"/>
                    <a:pt x="183" y="77"/>
                  </a:cubicBezTo>
                  <a:cubicBezTo>
                    <a:pt x="187" y="78"/>
                    <a:pt x="188" y="78"/>
                    <a:pt x="192" y="75"/>
                  </a:cubicBezTo>
                  <a:cubicBezTo>
                    <a:pt x="194" y="74"/>
                    <a:pt x="196" y="73"/>
                    <a:pt x="196" y="70"/>
                  </a:cubicBezTo>
                  <a:cubicBezTo>
                    <a:pt x="196" y="70"/>
                    <a:pt x="196" y="69"/>
                    <a:pt x="196" y="69"/>
                  </a:cubicBezTo>
                  <a:cubicBezTo>
                    <a:pt x="196" y="68"/>
                    <a:pt x="196" y="67"/>
                    <a:pt x="196" y="67"/>
                  </a:cubicBezTo>
                  <a:cubicBezTo>
                    <a:pt x="196" y="66"/>
                    <a:pt x="196" y="65"/>
                    <a:pt x="196" y="64"/>
                  </a:cubicBezTo>
                  <a:cubicBezTo>
                    <a:pt x="194" y="62"/>
                    <a:pt x="193" y="60"/>
                    <a:pt x="190" y="59"/>
                  </a:cubicBezTo>
                  <a:cubicBezTo>
                    <a:pt x="187" y="59"/>
                    <a:pt x="186" y="58"/>
                    <a:pt x="184" y="56"/>
                  </a:cubicBezTo>
                  <a:cubicBezTo>
                    <a:pt x="183" y="56"/>
                    <a:pt x="182" y="55"/>
                    <a:pt x="181" y="54"/>
                  </a:cubicBezTo>
                  <a:cubicBezTo>
                    <a:pt x="180" y="54"/>
                    <a:pt x="179" y="54"/>
                    <a:pt x="178" y="53"/>
                  </a:cubicBezTo>
                  <a:cubicBezTo>
                    <a:pt x="177" y="53"/>
                    <a:pt x="176" y="53"/>
                    <a:pt x="176" y="52"/>
                  </a:cubicBezTo>
                  <a:cubicBezTo>
                    <a:pt x="175" y="52"/>
                    <a:pt x="174" y="51"/>
                    <a:pt x="173" y="51"/>
                  </a:cubicBezTo>
                  <a:cubicBezTo>
                    <a:pt x="172" y="51"/>
                    <a:pt x="171" y="52"/>
                    <a:pt x="170" y="52"/>
                  </a:cubicBezTo>
                  <a:cubicBezTo>
                    <a:pt x="169" y="53"/>
                    <a:pt x="168" y="53"/>
                    <a:pt x="168" y="54"/>
                  </a:cubicBezTo>
                  <a:cubicBezTo>
                    <a:pt x="167" y="55"/>
                    <a:pt x="167" y="56"/>
                    <a:pt x="167" y="57"/>
                  </a:cubicBezTo>
                  <a:cubicBezTo>
                    <a:pt x="166" y="58"/>
                    <a:pt x="166" y="59"/>
                    <a:pt x="165" y="59"/>
                  </a:cubicBezTo>
                  <a:cubicBezTo>
                    <a:pt x="165" y="60"/>
                    <a:pt x="164" y="61"/>
                    <a:pt x="164" y="61"/>
                  </a:cubicBezTo>
                  <a:cubicBezTo>
                    <a:pt x="163" y="62"/>
                    <a:pt x="161" y="62"/>
                    <a:pt x="160" y="63"/>
                  </a:cubicBezTo>
                  <a:cubicBezTo>
                    <a:pt x="159" y="63"/>
                    <a:pt x="158" y="63"/>
                    <a:pt x="157" y="63"/>
                  </a:cubicBezTo>
                  <a:cubicBezTo>
                    <a:pt x="156" y="63"/>
                    <a:pt x="155" y="62"/>
                    <a:pt x="154" y="61"/>
                  </a:cubicBezTo>
                  <a:cubicBezTo>
                    <a:pt x="153" y="61"/>
                    <a:pt x="152" y="60"/>
                    <a:pt x="152" y="60"/>
                  </a:cubicBezTo>
                  <a:cubicBezTo>
                    <a:pt x="147" y="62"/>
                    <a:pt x="146" y="65"/>
                    <a:pt x="141" y="65"/>
                  </a:cubicBezTo>
                  <a:cubicBezTo>
                    <a:pt x="140" y="65"/>
                    <a:pt x="140" y="65"/>
                    <a:pt x="139" y="65"/>
                  </a:cubicBezTo>
                  <a:cubicBezTo>
                    <a:pt x="139" y="65"/>
                    <a:pt x="138" y="64"/>
                    <a:pt x="137" y="65"/>
                  </a:cubicBezTo>
                  <a:cubicBezTo>
                    <a:pt x="136" y="65"/>
                    <a:pt x="135" y="66"/>
                    <a:pt x="135" y="67"/>
                  </a:cubicBezTo>
                  <a:cubicBezTo>
                    <a:pt x="134" y="67"/>
                    <a:pt x="135" y="68"/>
                    <a:pt x="134" y="69"/>
                  </a:cubicBezTo>
                  <a:cubicBezTo>
                    <a:pt x="134" y="69"/>
                    <a:pt x="134" y="70"/>
                    <a:pt x="134" y="70"/>
                  </a:cubicBezTo>
                  <a:cubicBezTo>
                    <a:pt x="135" y="72"/>
                    <a:pt x="136" y="73"/>
                    <a:pt x="136" y="74"/>
                  </a:cubicBezTo>
                  <a:cubicBezTo>
                    <a:pt x="136" y="75"/>
                    <a:pt x="135" y="75"/>
                    <a:pt x="134" y="76"/>
                  </a:cubicBezTo>
                  <a:cubicBezTo>
                    <a:pt x="133" y="76"/>
                    <a:pt x="133" y="76"/>
                    <a:pt x="132" y="75"/>
                  </a:cubicBezTo>
                  <a:cubicBezTo>
                    <a:pt x="131" y="75"/>
                    <a:pt x="131" y="75"/>
                    <a:pt x="130" y="74"/>
                  </a:cubicBezTo>
                  <a:cubicBezTo>
                    <a:pt x="129" y="74"/>
                    <a:pt x="127" y="72"/>
                    <a:pt x="127" y="72"/>
                  </a:cubicBezTo>
                  <a:cubicBezTo>
                    <a:pt x="128" y="70"/>
                    <a:pt x="129" y="70"/>
                    <a:pt x="130" y="69"/>
                  </a:cubicBezTo>
                  <a:cubicBezTo>
                    <a:pt x="130" y="69"/>
                    <a:pt x="130" y="68"/>
                    <a:pt x="130" y="68"/>
                  </a:cubicBezTo>
                  <a:cubicBezTo>
                    <a:pt x="130" y="66"/>
                    <a:pt x="128" y="65"/>
                    <a:pt x="128" y="63"/>
                  </a:cubicBezTo>
                  <a:cubicBezTo>
                    <a:pt x="128" y="61"/>
                    <a:pt x="133" y="61"/>
                    <a:pt x="134" y="61"/>
                  </a:cubicBezTo>
                  <a:cubicBezTo>
                    <a:pt x="136" y="61"/>
                    <a:pt x="137" y="61"/>
                    <a:pt x="139" y="60"/>
                  </a:cubicBezTo>
                  <a:cubicBezTo>
                    <a:pt x="139" y="60"/>
                    <a:pt x="140" y="60"/>
                    <a:pt x="141" y="60"/>
                  </a:cubicBezTo>
                  <a:cubicBezTo>
                    <a:pt x="142" y="59"/>
                    <a:pt x="143" y="59"/>
                    <a:pt x="144" y="59"/>
                  </a:cubicBezTo>
                  <a:cubicBezTo>
                    <a:pt x="144" y="59"/>
                    <a:pt x="145" y="59"/>
                    <a:pt x="146" y="59"/>
                  </a:cubicBezTo>
                  <a:cubicBezTo>
                    <a:pt x="146" y="59"/>
                    <a:pt x="147" y="59"/>
                    <a:pt x="148" y="58"/>
                  </a:cubicBezTo>
                  <a:cubicBezTo>
                    <a:pt x="149" y="58"/>
                    <a:pt x="150" y="58"/>
                    <a:pt x="151" y="58"/>
                  </a:cubicBezTo>
                  <a:cubicBezTo>
                    <a:pt x="153" y="57"/>
                    <a:pt x="154" y="55"/>
                    <a:pt x="155" y="54"/>
                  </a:cubicBezTo>
                  <a:cubicBezTo>
                    <a:pt x="156" y="53"/>
                    <a:pt x="156" y="52"/>
                    <a:pt x="156" y="52"/>
                  </a:cubicBezTo>
                  <a:cubicBezTo>
                    <a:pt x="156" y="49"/>
                    <a:pt x="157" y="48"/>
                    <a:pt x="159" y="47"/>
                  </a:cubicBezTo>
                  <a:cubicBezTo>
                    <a:pt x="160" y="46"/>
                    <a:pt x="161" y="46"/>
                    <a:pt x="162" y="46"/>
                  </a:cubicBezTo>
                  <a:cubicBezTo>
                    <a:pt x="163" y="46"/>
                    <a:pt x="164" y="46"/>
                    <a:pt x="165" y="46"/>
                  </a:cubicBezTo>
                  <a:cubicBezTo>
                    <a:pt x="165" y="45"/>
                    <a:pt x="166" y="46"/>
                    <a:pt x="166" y="46"/>
                  </a:cubicBezTo>
                  <a:cubicBezTo>
                    <a:pt x="167" y="46"/>
                    <a:pt x="168" y="46"/>
                    <a:pt x="168" y="46"/>
                  </a:cubicBezTo>
                  <a:cubicBezTo>
                    <a:pt x="169" y="46"/>
                    <a:pt x="169" y="46"/>
                    <a:pt x="170" y="46"/>
                  </a:cubicBezTo>
                  <a:cubicBezTo>
                    <a:pt x="170" y="46"/>
                    <a:pt x="171" y="46"/>
                    <a:pt x="172" y="46"/>
                  </a:cubicBezTo>
                  <a:cubicBezTo>
                    <a:pt x="173" y="46"/>
                    <a:pt x="173" y="46"/>
                    <a:pt x="174" y="45"/>
                  </a:cubicBezTo>
                  <a:cubicBezTo>
                    <a:pt x="175" y="45"/>
                    <a:pt x="176" y="44"/>
                    <a:pt x="176" y="44"/>
                  </a:cubicBezTo>
                  <a:cubicBezTo>
                    <a:pt x="176" y="43"/>
                    <a:pt x="177" y="40"/>
                    <a:pt x="177" y="39"/>
                  </a:cubicBezTo>
                  <a:cubicBezTo>
                    <a:pt x="177" y="39"/>
                    <a:pt x="177" y="38"/>
                    <a:pt x="177" y="37"/>
                  </a:cubicBezTo>
                  <a:cubicBezTo>
                    <a:pt x="174" y="34"/>
                    <a:pt x="171" y="28"/>
                    <a:pt x="167"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ṩḷíďê">
              <a:extLst>
                <a:ext uri="{FF2B5EF4-FFF2-40B4-BE49-F238E27FC236}">
                  <a16:creationId xmlns:a16="http://schemas.microsoft.com/office/drawing/2014/main" xmlns="" id="{24C17E44-EB21-4CF6-A0F0-A660FC2A2AB4}"/>
                </a:ext>
              </a:extLst>
            </p:cNvPr>
            <p:cNvSpPr/>
            <p:nvPr/>
          </p:nvSpPr>
          <p:spPr bwMode="auto">
            <a:xfrm>
              <a:off x="7245497" y="1934207"/>
              <a:ext cx="155133" cy="151358"/>
            </a:xfrm>
            <a:custGeom>
              <a:avLst/>
              <a:gdLst>
                <a:gd name="T0" fmla="*/ 407 w 772"/>
                <a:gd name="T1" fmla="*/ 12 h 751"/>
                <a:gd name="T2" fmla="*/ 422 w 772"/>
                <a:gd name="T3" fmla="*/ 5 h 751"/>
                <a:gd name="T4" fmla="*/ 553 w 772"/>
                <a:gd name="T5" fmla="*/ 91 h 751"/>
                <a:gd name="T6" fmla="*/ 538 w 772"/>
                <a:gd name="T7" fmla="*/ 282 h 751"/>
                <a:gd name="T8" fmla="*/ 635 w 772"/>
                <a:gd name="T9" fmla="*/ 229 h 751"/>
                <a:gd name="T10" fmla="*/ 710 w 772"/>
                <a:gd name="T11" fmla="*/ 256 h 751"/>
                <a:gd name="T12" fmla="*/ 687 w 772"/>
                <a:gd name="T13" fmla="*/ 338 h 751"/>
                <a:gd name="T14" fmla="*/ 586 w 772"/>
                <a:gd name="T15" fmla="*/ 390 h 751"/>
                <a:gd name="T16" fmla="*/ 519 w 772"/>
                <a:gd name="T17" fmla="*/ 402 h 751"/>
                <a:gd name="T18" fmla="*/ 497 w 772"/>
                <a:gd name="T19" fmla="*/ 510 h 751"/>
                <a:gd name="T20" fmla="*/ 549 w 772"/>
                <a:gd name="T21" fmla="*/ 570 h 751"/>
                <a:gd name="T22" fmla="*/ 635 w 772"/>
                <a:gd name="T23" fmla="*/ 559 h 751"/>
                <a:gd name="T24" fmla="*/ 725 w 772"/>
                <a:gd name="T25" fmla="*/ 559 h 751"/>
                <a:gd name="T26" fmla="*/ 770 w 772"/>
                <a:gd name="T27" fmla="*/ 630 h 751"/>
                <a:gd name="T28" fmla="*/ 717 w 772"/>
                <a:gd name="T29" fmla="*/ 690 h 751"/>
                <a:gd name="T30" fmla="*/ 534 w 772"/>
                <a:gd name="T31" fmla="*/ 690 h 751"/>
                <a:gd name="T32" fmla="*/ 437 w 772"/>
                <a:gd name="T33" fmla="*/ 619 h 751"/>
                <a:gd name="T34" fmla="*/ 422 w 772"/>
                <a:gd name="T35" fmla="*/ 484 h 751"/>
                <a:gd name="T36" fmla="*/ 437 w 772"/>
                <a:gd name="T37" fmla="*/ 398 h 751"/>
                <a:gd name="T38" fmla="*/ 433 w 772"/>
                <a:gd name="T39" fmla="*/ 379 h 751"/>
                <a:gd name="T40" fmla="*/ 418 w 772"/>
                <a:gd name="T41" fmla="*/ 383 h 751"/>
                <a:gd name="T42" fmla="*/ 276 w 772"/>
                <a:gd name="T43" fmla="*/ 514 h 751"/>
                <a:gd name="T44" fmla="*/ 272 w 772"/>
                <a:gd name="T45" fmla="*/ 551 h 751"/>
                <a:gd name="T46" fmla="*/ 265 w 772"/>
                <a:gd name="T47" fmla="*/ 608 h 751"/>
                <a:gd name="T48" fmla="*/ 261 w 772"/>
                <a:gd name="T49" fmla="*/ 619 h 751"/>
                <a:gd name="T50" fmla="*/ 253 w 772"/>
                <a:gd name="T51" fmla="*/ 645 h 751"/>
                <a:gd name="T52" fmla="*/ 250 w 772"/>
                <a:gd name="T53" fmla="*/ 656 h 751"/>
                <a:gd name="T54" fmla="*/ 238 w 772"/>
                <a:gd name="T55" fmla="*/ 690 h 751"/>
                <a:gd name="T56" fmla="*/ 231 w 772"/>
                <a:gd name="T57" fmla="*/ 705 h 751"/>
                <a:gd name="T58" fmla="*/ 220 w 772"/>
                <a:gd name="T59" fmla="*/ 694 h 751"/>
                <a:gd name="T60" fmla="*/ 190 w 772"/>
                <a:gd name="T61" fmla="*/ 649 h 751"/>
                <a:gd name="T62" fmla="*/ 115 w 772"/>
                <a:gd name="T63" fmla="*/ 738 h 751"/>
                <a:gd name="T64" fmla="*/ 51 w 772"/>
                <a:gd name="T65" fmla="*/ 738 h 751"/>
                <a:gd name="T66" fmla="*/ 18 w 772"/>
                <a:gd name="T67" fmla="*/ 645 h 751"/>
                <a:gd name="T68" fmla="*/ 33 w 772"/>
                <a:gd name="T69" fmla="*/ 611 h 751"/>
                <a:gd name="T70" fmla="*/ 33 w 772"/>
                <a:gd name="T71" fmla="*/ 608 h 751"/>
                <a:gd name="T72" fmla="*/ 81 w 772"/>
                <a:gd name="T73" fmla="*/ 473 h 751"/>
                <a:gd name="T74" fmla="*/ 6 w 772"/>
                <a:gd name="T75" fmla="*/ 372 h 751"/>
                <a:gd name="T76" fmla="*/ 3 w 772"/>
                <a:gd name="T77" fmla="*/ 353 h 751"/>
                <a:gd name="T78" fmla="*/ 21 w 772"/>
                <a:gd name="T79" fmla="*/ 353 h 751"/>
                <a:gd name="T80" fmla="*/ 89 w 772"/>
                <a:gd name="T81" fmla="*/ 342 h 751"/>
                <a:gd name="T82" fmla="*/ 194 w 772"/>
                <a:gd name="T83" fmla="*/ 323 h 751"/>
                <a:gd name="T84" fmla="*/ 156 w 772"/>
                <a:gd name="T85" fmla="*/ 173 h 751"/>
                <a:gd name="T86" fmla="*/ 152 w 772"/>
                <a:gd name="T87" fmla="*/ 155 h 751"/>
                <a:gd name="T88" fmla="*/ 171 w 772"/>
                <a:gd name="T89" fmla="*/ 151 h 751"/>
                <a:gd name="T90" fmla="*/ 283 w 772"/>
                <a:gd name="T91" fmla="*/ 207 h 751"/>
                <a:gd name="T92" fmla="*/ 306 w 772"/>
                <a:gd name="T93" fmla="*/ 304 h 751"/>
                <a:gd name="T94" fmla="*/ 276 w 772"/>
                <a:gd name="T95" fmla="*/ 476 h 751"/>
                <a:gd name="T96" fmla="*/ 441 w 772"/>
                <a:gd name="T97" fmla="*/ 323 h 751"/>
                <a:gd name="T98" fmla="*/ 429 w 772"/>
                <a:gd name="T99" fmla="*/ 76 h 751"/>
                <a:gd name="T100" fmla="*/ 425 w 772"/>
                <a:gd name="T101" fmla="*/ 72 h 751"/>
                <a:gd name="T102" fmla="*/ 407 w 772"/>
                <a:gd name="T103" fmla="*/ 12 h 751"/>
                <a:gd name="T104" fmla="*/ 190 w 772"/>
                <a:gd name="T105" fmla="*/ 439 h 751"/>
                <a:gd name="T106" fmla="*/ 148 w 772"/>
                <a:gd name="T107" fmla="*/ 462 h 751"/>
                <a:gd name="T108" fmla="*/ 111 w 772"/>
                <a:gd name="T109" fmla="*/ 495 h 751"/>
                <a:gd name="T110" fmla="*/ 89 w 772"/>
                <a:gd name="T111" fmla="*/ 525 h 751"/>
                <a:gd name="T112" fmla="*/ 70 w 772"/>
                <a:gd name="T113" fmla="*/ 544 h 751"/>
                <a:gd name="T114" fmla="*/ 44 w 772"/>
                <a:gd name="T115" fmla="*/ 619 h 751"/>
                <a:gd name="T116" fmla="*/ 44 w 772"/>
                <a:gd name="T117" fmla="*/ 634 h 751"/>
                <a:gd name="T118" fmla="*/ 62 w 772"/>
                <a:gd name="T119" fmla="*/ 630 h 751"/>
                <a:gd name="T120" fmla="*/ 178 w 772"/>
                <a:gd name="T121" fmla="*/ 559 h 751"/>
                <a:gd name="T122" fmla="*/ 190 w 772"/>
                <a:gd name="T123" fmla="*/ 43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2" h="751">
                  <a:moveTo>
                    <a:pt x="407" y="12"/>
                  </a:moveTo>
                  <a:cubicBezTo>
                    <a:pt x="409" y="3"/>
                    <a:pt x="414" y="0"/>
                    <a:pt x="422" y="5"/>
                  </a:cubicBezTo>
                  <a:cubicBezTo>
                    <a:pt x="521" y="47"/>
                    <a:pt x="565" y="76"/>
                    <a:pt x="553" y="91"/>
                  </a:cubicBezTo>
                  <a:cubicBezTo>
                    <a:pt x="553" y="158"/>
                    <a:pt x="548" y="222"/>
                    <a:pt x="538" y="282"/>
                  </a:cubicBezTo>
                  <a:cubicBezTo>
                    <a:pt x="573" y="267"/>
                    <a:pt x="605" y="249"/>
                    <a:pt x="635" y="229"/>
                  </a:cubicBezTo>
                  <a:cubicBezTo>
                    <a:pt x="662" y="212"/>
                    <a:pt x="687" y="221"/>
                    <a:pt x="710" y="256"/>
                  </a:cubicBezTo>
                  <a:cubicBezTo>
                    <a:pt x="725" y="293"/>
                    <a:pt x="717" y="321"/>
                    <a:pt x="687" y="338"/>
                  </a:cubicBezTo>
                  <a:cubicBezTo>
                    <a:pt x="650" y="353"/>
                    <a:pt x="616" y="370"/>
                    <a:pt x="586" y="390"/>
                  </a:cubicBezTo>
                  <a:cubicBezTo>
                    <a:pt x="559" y="408"/>
                    <a:pt x="536" y="412"/>
                    <a:pt x="519" y="402"/>
                  </a:cubicBezTo>
                  <a:cubicBezTo>
                    <a:pt x="507" y="452"/>
                    <a:pt x="499" y="488"/>
                    <a:pt x="497" y="510"/>
                  </a:cubicBezTo>
                  <a:cubicBezTo>
                    <a:pt x="501" y="550"/>
                    <a:pt x="519" y="570"/>
                    <a:pt x="549" y="570"/>
                  </a:cubicBezTo>
                  <a:cubicBezTo>
                    <a:pt x="574" y="570"/>
                    <a:pt x="603" y="566"/>
                    <a:pt x="635" y="559"/>
                  </a:cubicBezTo>
                  <a:cubicBezTo>
                    <a:pt x="675" y="546"/>
                    <a:pt x="705" y="546"/>
                    <a:pt x="725" y="559"/>
                  </a:cubicBezTo>
                  <a:cubicBezTo>
                    <a:pt x="757" y="579"/>
                    <a:pt x="772" y="602"/>
                    <a:pt x="770" y="630"/>
                  </a:cubicBezTo>
                  <a:cubicBezTo>
                    <a:pt x="772" y="662"/>
                    <a:pt x="755" y="682"/>
                    <a:pt x="717" y="690"/>
                  </a:cubicBezTo>
                  <a:cubicBezTo>
                    <a:pt x="642" y="692"/>
                    <a:pt x="581" y="692"/>
                    <a:pt x="534" y="690"/>
                  </a:cubicBezTo>
                  <a:cubicBezTo>
                    <a:pt x="484" y="685"/>
                    <a:pt x="452" y="661"/>
                    <a:pt x="437" y="619"/>
                  </a:cubicBezTo>
                  <a:cubicBezTo>
                    <a:pt x="419" y="581"/>
                    <a:pt x="414" y="536"/>
                    <a:pt x="422" y="484"/>
                  </a:cubicBezTo>
                  <a:cubicBezTo>
                    <a:pt x="432" y="444"/>
                    <a:pt x="437" y="415"/>
                    <a:pt x="437" y="398"/>
                  </a:cubicBezTo>
                  <a:cubicBezTo>
                    <a:pt x="439" y="388"/>
                    <a:pt x="438" y="382"/>
                    <a:pt x="433" y="379"/>
                  </a:cubicBezTo>
                  <a:cubicBezTo>
                    <a:pt x="430" y="377"/>
                    <a:pt x="425" y="378"/>
                    <a:pt x="418" y="383"/>
                  </a:cubicBezTo>
                  <a:cubicBezTo>
                    <a:pt x="381" y="405"/>
                    <a:pt x="333" y="449"/>
                    <a:pt x="276" y="514"/>
                  </a:cubicBezTo>
                  <a:cubicBezTo>
                    <a:pt x="276" y="524"/>
                    <a:pt x="275" y="536"/>
                    <a:pt x="272" y="551"/>
                  </a:cubicBezTo>
                  <a:cubicBezTo>
                    <a:pt x="270" y="574"/>
                    <a:pt x="267" y="593"/>
                    <a:pt x="265" y="608"/>
                  </a:cubicBezTo>
                  <a:cubicBezTo>
                    <a:pt x="265" y="610"/>
                    <a:pt x="263" y="614"/>
                    <a:pt x="261" y="619"/>
                  </a:cubicBezTo>
                  <a:cubicBezTo>
                    <a:pt x="261" y="631"/>
                    <a:pt x="258" y="640"/>
                    <a:pt x="253" y="645"/>
                  </a:cubicBezTo>
                  <a:cubicBezTo>
                    <a:pt x="253" y="647"/>
                    <a:pt x="252" y="651"/>
                    <a:pt x="250" y="656"/>
                  </a:cubicBezTo>
                  <a:cubicBezTo>
                    <a:pt x="247" y="659"/>
                    <a:pt x="243" y="670"/>
                    <a:pt x="238" y="690"/>
                  </a:cubicBezTo>
                  <a:cubicBezTo>
                    <a:pt x="236" y="700"/>
                    <a:pt x="233" y="705"/>
                    <a:pt x="231" y="705"/>
                  </a:cubicBezTo>
                  <a:cubicBezTo>
                    <a:pt x="228" y="705"/>
                    <a:pt x="225" y="701"/>
                    <a:pt x="220" y="694"/>
                  </a:cubicBezTo>
                  <a:cubicBezTo>
                    <a:pt x="210" y="671"/>
                    <a:pt x="200" y="656"/>
                    <a:pt x="190" y="649"/>
                  </a:cubicBezTo>
                  <a:cubicBezTo>
                    <a:pt x="162" y="699"/>
                    <a:pt x="137" y="728"/>
                    <a:pt x="115" y="738"/>
                  </a:cubicBezTo>
                  <a:cubicBezTo>
                    <a:pt x="95" y="751"/>
                    <a:pt x="74" y="751"/>
                    <a:pt x="51" y="738"/>
                  </a:cubicBezTo>
                  <a:cubicBezTo>
                    <a:pt x="21" y="714"/>
                    <a:pt x="10" y="682"/>
                    <a:pt x="18" y="645"/>
                  </a:cubicBezTo>
                  <a:cubicBezTo>
                    <a:pt x="25" y="635"/>
                    <a:pt x="30" y="624"/>
                    <a:pt x="33" y="611"/>
                  </a:cubicBezTo>
                  <a:cubicBezTo>
                    <a:pt x="33" y="614"/>
                    <a:pt x="33" y="613"/>
                    <a:pt x="33" y="608"/>
                  </a:cubicBezTo>
                  <a:cubicBezTo>
                    <a:pt x="35" y="588"/>
                    <a:pt x="51" y="543"/>
                    <a:pt x="81" y="473"/>
                  </a:cubicBezTo>
                  <a:cubicBezTo>
                    <a:pt x="44" y="468"/>
                    <a:pt x="19" y="434"/>
                    <a:pt x="6" y="372"/>
                  </a:cubicBezTo>
                  <a:cubicBezTo>
                    <a:pt x="1" y="362"/>
                    <a:pt x="0" y="356"/>
                    <a:pt x="3" y="353"/>
                  </a:cubicBezTo>
                  <a:cubicBezTo>
                    <a:pt x="5" y="350"/>
                    <a:pt x="11" y="350"/>
                    <a:pt x="21" y="353"/>
                  </a:cubicBezTo>
                  <a:cubicBezTo>
                    <a:pt x="44" y="353"/>
                    <a:pt x="66" y="349"/>
                    <a:pt x="89" y="342"/>
                  </a:cubicBezTo>
                  <a:cubicBezTo>
                    <a:pt x="121" y="329"/>
                    <a:pt x="156" y="323"/>
                    <a:pt x="194" y="323"/>
                  </a:cubicBezTo>
                  <a:cubicBezTo>
                    <a:pt x="191" y="266"/>
                    <a:pt x="178" y="216"/>
                    <a:pt x="156" y="173"/>
                  </a:cubicBezTo>
                  <a:cubicBezTo>
                    <a:pt x="151" y="166"/>
                    <a:pt x="150" y="160"/>
                    <a:pt x="152" y="155"/>
                  </a:cubicBezTo>
                  <a:cubicBezTo>
                    <a:pt x="157" y="150"/>
                    <a:pt x="163" y="149"/>
                    <a:pt x="171" y="151"/>
                  </a:cubicBezTo>
                  <a:cubicBezTo>
                    <a:pt x="233" y="158"/>
                    <a:pt x="271" y="177"/>
                    <a:pt x="283" y="207"/>
                  </a:cubicBezTo>
                  <a:cubicBezTo>
                    <a:pt x="301" y="240"/>
                    <a:pt x="308" y="272"/>
                    <a:pt x="306" y="304"/>
                  </a:cubicBezTo>
                  <a:cubicBezTo>
                    <a:pt x="298" y="357"/>
                    <a:pt x="288" y="414"/>
                    <a:pt x="276" y="476"/>
                  </a:cubicBezTo>
                  <a:cubicBezTo>
                    <a:pt x="353" y="399"/>
                    <a:pt x="408" y="348"/>
                    <a:pt x="441" y="323"/>
                  </a:cubicBezTo>
                  <a:cubicBezTo>
                    <a:pt x="453" y="193"/>
                    <a:pt x="449" y="111"/>
                    <a:pt x="429" y="76"/>
                  </a:cubicBezTo>
                  <a:cubicBezTo>
                    <a:pt x="429" y="76"/>
                    <a:pt x="428" y="75"/>
                    <a:pt x="425" y="72"/>
                  </a:cubicBezTo>
                  <a:cubicBezTo>
                    <a:pt x="413" y="50"/>
                    <a:pt x="407" y="30"/>
                    <a:pt x="407" y="12"/>
                  </a:cubicBezTo>
                  <a:close/>
                  <a:moveTo>
                    <a:pt x="190" y="439"/>
                  </a:moveTo>
                  <a:cubicBezTo>
                    <a:pt x="182" y="447"/>
                    <a:pt x="168" y="454"/>
                    <a:pt x="148" y="462"/>
                  </a:cubicBezTo>
                  <a:cubicBezTo>
                    <a:pt x="131" y="469"/>
                    <a:pt x="119" y="480"/>
                    <a:pt x="111" y="495"/>
                  </a:cubicBezTo>
                  <a:cubicBezTo>
                    <a:pt x="106" y="503"/>
                    <a:pt x="99" y="513"/>
                    <a:pt x="89" y="525"/>
                  </a:cubicBezTo>
                  <a:cubicBezTo>
                    <a:pt x="81" y="533"/>
                    <a:pt x="75" y="539"/>
                    <a:pt x="70" y="544"/>
                  </a:cubicBezTo>
                  <a:cubicBezTo>
                    <a:pt x="57" y="554"/>
                    <a:pt x="49" y="579"/>
                    <a:pt x="44" y="619"/>
                  </a:cubicBezTo>
                  <a:cubicBezTo>
                    <a:pt x="41" y="626"/>
                    <a:pt x="41" y="631"/>
                    <a:pt x="44" y="634"/>
                  </a:cubicBezTo>
                  <a:cubicBezTo>
                    <a:pt x="46" y="634"/>
                    <a:pt x="53" y="632"/>
                    <a:pt x="62" y="630"/>
                  </a:cubicBezTo>
                  <a:cubicBezTo>
                    <a:pt x="100" y="613"/>
                    <a:pt x="139" y="589"/>
                    <a:pt x="178" y="559"/>
                  </a:cubicBezTo>
                  <a:cubicBezTo>
                    <a:pt x="186" y="521"/>
                    <a:pt x="190" y="482"/>
                    <a:pt x="190" y="439"/>
                  </a:cubicBezTo>
                  <a:close/>
                </a:path>
              </a:pathLst>
            </a:custGeom>
            <a:solidFill>
              <a:schemeClr val="tx1"/>
            </a:solidFill>
            <a:ln>
              <a:noFill/>
            </a:ln>
          </p:spPr>
          <p:txBody>
            <a:bodyPr anchor="ctr"/>
            <a:lstStyle/>
            <a:p>
              <a:pPr algn="ctr"/>
              <a:endParaRPr/>
            </a:p>
          </p:txBody>
        </p:sp>
        <p:sp>
          <p:nvSpPr>
            <p:cNvPr id="40" name="îSḷïḍé">
              <a:extLst>
                <a:ext uri="{FF2B5EF4-FFF2-40B4-BE49-F238E27FC236}">
                  <a16:creationId xmlns:a16="http://schemas.microsoft.com/office/drawing/2014/main" xmlns="" id="{8F12C84C-5C7F-4738-9E9F-A6AC8901DBBD}"/>
                </a:ext>
              </a:extLst>
            </p:cNvPr>
            <p:cNvSpPr/>
            <p:nvPr/>
          </p:nvSpPr>
          <p:spPr bwMode="auto">
            <a:xfrm>
              <a:off x="7442159" y="1925626"/>
              <a:ext cx="140032" cy="178815"/>
            </a:xfrm>
            <a:custGeom>
              <a:avLst/>
              <a:gdLst>
                <a:gd name="T0" fmla="*/ 373 w 696"/>
                <a:gd name="T1" fmla="*/ 23 h 888"/>
                <a:gd name="T2" fmla="*/ 482 w 696"/>
                <a:gd name="T3" fmla="*/ 83 h 888"/>
                <a:gd name="T4" fmla="*/ 410 w 696"/>
                <a:gd name="T5" fmla="*/ 154 h 888"/>
                <a:gd name="T6" fmla="*/ 163 w 696"/>
                <a:gd name="T7" fmla="*/ 187 h 888"/>
                <a:gd name="T8" fmla="*/ 336 w 696"/>
                <a:gd name="T9" fmla="*/ 79 h 888"/>
                <a:gd name="T10" fmla="*/ 302 w 696"/>
                <a:gd name="T11" fmla="*/ 0 h 888"/>
                <a:gd name="T12" fmla="*/ 530 w 696"/>
                <a:gd name="T13" fmla="*/ 367 h 888"/>
                <a:gd name="T14" fmla="*/ 474 w 696"/>
                <a:gd name="T15" fmla="*/ 393 h 888"/>
                <a:gd name="T16" fmla="*/ 384 w 696"/>
                <a:gd name="T17" fmla="*/ 457 h 888"/>
                <a:gd name="T18" fmla="*/ 527 w 696"/>
                <a:gd name="T19" fmla="*/ 420 h 888"/>
                <a:gd name="T20" fmla="*/ 339 w 696"/>
                <a:gd name="T21" fmla="*/ 539 h 888"/>
                <a:gd name="T22" fmla="*/ 369 w 696"/>
                <a:gd name="T23" fmla="*/ 513 h 888"/>
                <a:gd name="T24" fmla="*/ 388 w 696"/>
                <a:gd name="T25" fmla="*/ 652 h 888"/>
                <a:gd name="T26" fmla="*/ 347 w 696"/>
                <a:gd name="T27" fmla="*/ 738 h 888"/>
                <a:gd name="T28" fmla="*/ 388 w 696"/>
                <a:gd name="T29" fmla="*/ 681 h 888"/>
                <a:gd name="T30" fmla="*/ 482 w 696"/>
                <a:gd name="T31" fmla="*/ 158 h 888"/>
                <a:gd name="T32" fmla="*/ 564 w 696"/>
                <a:gd name="T33" fmla="*/ 154 h 888"/>
                <a:gd name="T34" fmla="*/ 605 w 696"/>
                <a:gd name="T35" fmla="*/ 191 h 888"/>
                <a:gd name="T36" fmla="*/ 444 w 696"/>
                <a:gd name="T37" fmla="*/ 337 h 888"/>
                <a:gd name="T38" fmla="*/ 598 w 696"/>
                <a:gd name="T39" fmla="*/ 434 h 888"/>
                <a:gd name="T40" fmla="*/ 452 w 696"/>
                <a:gd name="T41" fmla="*/ 595 h 888"/>
                <a:gd name="T42" fmla="*/ 583 w 696"/>
                <a:gd name="T43" fmla="*/ 610 h 888"/>
                <a:gd name="T44" fmla="*/ 669 w 696"/>
                <a:gd name="T45" fmla="*/ 775 h 888"/>
                <a:gd name="T46" fmla="*/ 624 w 696"/>
                <a:gd name="T47" fmla="*/ 775 h 888"/>
                <a:gd name="T48" fmla="*/ 568 w 696"/>
                <a:gd name="T49" fmla="*/ 745 h 888"/>
                <a:gd name="T50" fmla="*/ 500 w 696"/>
                <a:gd name="T51" fmla="*/ 689 h 888"/>
                <a:gd name="T52" fmla="*/ 598 w 696"/>
                <a:gd name="T53" fmla="*/ 678 h 888"/>
                <a:gd name="T54" fmla="*/ 452 w 696"/>
                <a:gd name="T55" fmla="*/ 726 h 888"/>
                <a:gd name="T56" fmla="*/ 433 w 696"/>
                <a:gd name="T57" fmla="*/ 857 h 888"/>
                <a:gd name="T58" fmla="*/ 384 w 696"/>
                <a:gd name="T59" fmla="*/ 857 h 888"/>
                <a:gd name="T60" fmla="*/ 264 w 696"/>
                <a:gd name="T61" fmla="*/ 749 h 888"/>
                <a:gd name="T62" fmla="*/ 186 w 696"/>
                <a:gd name="T63" fmla="*/ 812 h 888"/>
                <a:gd name="T64" fmla="*/ 107 w 696"/>
                <a:gd name="T65" fmla="*/ 771 h 888"/>
                <a:gd name="T66" fmla="*/ 107 w 696"/>
                <a:gd name="T67" fmla="*/ 738 h 888"/>
                <a:gd name="T68" fmla="*/ 163 w 696"/>
                <a:gd name="T69" fmla="*/ 629 h 888"/>
                <a:gd name="T70" fmla="*/ 220 w 696"/>
                <a:gd name="T71" fmla="*/ 678 h 888"/>
                <a:gd name="T72" fmla="*/ 388 w 696"/>
                <a:gd name="T73" fmla="*/ 599 h 888"/>
                <a:gd name="T74" fmla="*/ 295 w 696"/>
                <a:gd name="T75" fmla="*/ 547 h 888"/>
                <a:gd name="T76" fmla="*/ 242 w 696"/>
                <a:gd name="T77" fmla="*/ 592 h 888"/>
                <a:gd name="T78" fmla="*/ 231 w 696"/>
                <a:gd name="T79" fmla="*/ 468 h 888"/>
                <a:gd name="T80" fmla="*/ 422 w 696"/>
                <a:gd name="T81" fmla="*/ 247 h 888"/>
                <a:gd name="T82" fmla="*/ 216 w 696"/>
                <a:gd name="T83" fmla="*/ 345 h 888"/>
                <a:gd name="T84" fmla="*/ 3 w 696"/>
                <a:gd name="T85" fmla="*/ 300 h 888"/>
                <a:gd name="T86" fmla="*/ 17 w 696"/>
                <a:gd name="T87" fmla="*/ 292 h 888"/>
                <a:gd name="T88" fmla="*/ 309 w 696"/>
                <a:gd name="T89" fmla="*/ 225 h 888"/>
                <a:gd name="T90" fmla="*/ 470 w 696"/>
                <a:gd name="T91" fmla="*/ 161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888">
                  <a:moveTo>
                    <a:pt x="317" y="4"/>
                  </a:moveTo>
                  <a:cubicBezTo>
                    <a:pt x="327" y="12"/>
                    <a:pt x="346" y="18"/>
                    <a:pt x="373" y="23"/>
                  </a:cubicBezTo>
                  <a:cubicBezTo>
                    <a:pt x="371" y="23"/>
                    <a:pt x="374" y="24"/>
                    <a:pt x="384" y="27"/>
                  </a:cubicBezTo>
                  <a:cubicBezTo>
                    <a:pt x="429" y="29"/>
                    <a:pt x="462" y="48"/>
                    <a:pt x="482" y="83"/>
                  </a:cubicBezTo>
                  <a:cubicBezTo>
                    <a:pt x="504" y="108"/>
                    <a:pt x="509" y="124"/>
                    <a:pt x="496" y="131"/>
                  </a:cubicBezTo>
                  <a:cubicBezTo>
                    <a:pt x="484" y="154"/>
                    <a:pt x="455" y="161"/>
                    <a:pt x="410" y="154"/>
                  </a:cubicBezTo>
                  <a:cubicBezTo>
                    <a:pt x="388" y="146"/>
                    <a:pt x="308" y="160"/>
                    <a:pt x="171" y="195"/>
                  </a:cubicBezTo>
                  <a:cubicBezTo>
                    <a:pt x="156" y="197"/>
                    <a:pt x="154" y="195"/>
                    <a:pt x="163" y="187"/>
                  </a:cubicBezTo>
                  <a:cubicBezTo>
                    <a:pt x="211" y="167"/>
                    <a:pt x="261" y="146"/>
                    <a:pt x="313" y="124"/>
                  </a:cubicBezTo>
                  <a:cubicBezTo>
                    <a:pt x="346" y="114"/>
                    <a:pt x="353" y="99"/>
                    <a:pt x="336" y="79"/>
                  </a:cubicBezTo>
                  <a:cubicBezTo>
                    <a:pt x="316" y="49"/>
                    <a:pt x="304" y="28"/>
                    <a:pt x="302" y="15"/>
                  </a:cubicBezTo>
                  <a:cubicBezTo>
                    <a:pt x="299" y="8"/>
                    <a:pt x="299" y="3"/>
                    <a:pt x="302" y="0"/>
                  </a:cubicBezTo>
                  <a:cubicBezTo>
                    <a:pt x="304" y="0"/>
                    <a:pt x="309" y="2"/>
                    <a:pt x="317" y="4"/>
                  </a:cubicBezTo>
                  <a:close/>
                  <a:moveTo>
                    <a:pt x="530" y="367"/>
                  </a:moveTo>
                  <a:cubicBezTo>
                    <a:pt x="525" y="360"/>
                    <a:pt x="513" y="365"/>
                    <a:pt x="493" y="382"/>
                  </a:cubicBezTo>
                  <a:cubicBezTo>
                    <a:pt x="488" y="385"/>
                    <a:pt x="482" y="388"/>
                    <a:pt x="474" y="393"/>
                  </a:cubicBezTo>
                  <a:cubicBezTo>
                    <a:pt x="462" y="403"/>
                    <a:pt x="454" y="410"/>
                    <a:pt x="452" y="412"/>
                  </a:cubicBezTo>
                  <a:cubicBezTo>
                    <a:pt x="432" y="422"/>
                    <a:pt x="409" y="437"/>
                    <a:pt x="384" y="457"/>
                  </a:cubicBezTo>
                  <a:cubicBezTo>
                    <a:pt x="427" y="467"/>
                    <a:pt x="452" y="484"/>
                    <a:pt x="459" y="509"/>
                  </a:cubicBezTo>
                  <a:cubicBezTo>
                    <a:pt x="484" y="489"/>
                    <a:pt x="507" y="459"/>
                    <a:pt x="527" y="420"/>
                  </a:cubicBezTo>
                  <a:cubicBezTo>
                    <a:pt x="539" y="390"/>
                    <a:pt x="540" y="372"/>
                    <a:pt x="530" y="367"/>
                  </a:cubicBezTo>
                  <a:close/>
                  <a:moveTo>
                    <a:pt x="339" y="539"/>
                  </a:moveTo>
                  <a:cubicBezTo>
                    <a:pt x="344" y="559"/>
                    <a:pt x="361" y="563"/>
                    <a:pt x="388" y="550"/>
                  </a:cubicBezTo>
                  <a:cubicBezTo>
                    <a:pt x="390" y="526"/>
                    <a:pt x="384" y="513"/>
                    <a:pt x="369" y="513"/>
                  </a:cubicBezTo>
                  <a:cubicBezTo>
                    <a:pt x="352" y="516"/>
                    <a:pt x="342" y="524"/>
                    <a:pt x="339" y="539"/>
                  </a:cubicBezTo>
                  <a:close/>
                  <a:moveTo>
                    <a:pt x="388" y="652"/>
                  </a:moveTo>
                  <a:cubicBezTo>
                    <a:pt x="348" y="664"/>
                    <a:pt x="308" y="683"/>
                    <a:pt x="268" y="708"/>
                  </a:cubicBezTo>
                  <a:cubicBezTo>
                    <a:pt x="298" y="725"/>
                    <a:pt x="324" y="735"/>
                    <a:pt x="347" y="738"/>
                  </a:cubicBezTo>
                  <a:cubicBezTo>
                    <a:pt x="372" y="748"/>
                    <a:pt x="384" y="741"/>
                    <a:pt x="384" y="719"/>
                  </a:cubicBezTo>
                  <a:cubicBezTo>
                    <a:pt x="384" y="709"/>
                    <a:pt x="386" y="696"/>
                    <a:pt x="388" y="681"/>
                  </a:cubicBezTo>
                  <a:cubicBezTo>
                    <a:pt x="388" y="669"/>
                    <a:pt x="388" y="659"/>
                    <a:pt x="388" y="652"/>
                  </a:cubicBezTo>
                  <a:close/>
                  <a:moveTo>
                    <a:pt x="482" y="158"/>
                  </a:moveTo>
                  <a:cubicBezTo>
                    <a:pt x="509" y="140"/>
                    <a:pt x="529" y="135"/>
                    <a:pt x="542" y="143"/>
                  </a:cubicBezTo>
                  <a:cubicBezTo>
                    <a:pt x="546" y="145"/>
                    <a:pt x="554" y="149"/>
                    <a:pt x="564" y="154"/>
                  </a:cubicBezTo>
                  <a:cubicBezTo>
                    <a:pt x="571" y="159"/>
                    <a:pt x="578" y="163"/>
                    <a:pt x="583" y="165"/>
                  </a:cubicBezTo>
                  <a:cubicBezTo>
                    <a:pt x="600" y="173"/>
                    <a:pt x="608" y="181"/>
                    <a:pt x="605" y="191"/>
                  </a:cubicBezTo>
                  <a:cubicBezTo>
                    <a:pt x="603" y="204"/>
                    <a:pt x="591" y="216"/>
                    <a:pt x="571" y="229"/>
                  </a:cubicBezTo>
                  <a:cubicBezTo>
                    <a:pt x="504" y="271"/>
                    <a:pt x="462" y="307"/>
                    <a:pt x="444" y="337"/>
                  </a:cubicBezTo>
                  <a:cubicBezTo>
                    <a:pt x="511" y="317"/>
                    <a:pt x="561" y="336"/>
                    <a:pt x="594" y="393"/>
                  </a:cubicBezTo>
                  <a:cubicBezTo>
                    <a:pt x="606" y="408"/>
                    <a:pt x="608" y="422"/>
                    <a:pt x="598" y="434"/>
                  </a:cubicBezTo>
                  <a:cubicBezTo>
                    <a:pt x="588" y="444"/>
                    <a:pt x="581" y="453"/>
                    <a:pt x="579" y="461"/>
                  </a:cubicBezTo>
                  <a:cubicBezTo>
                    <a:pt x="539" y="531"/>
                    <a:pt x="496" y="575"/>
                    <a:pt x="452" y="595"/>
                  </a:cubicBezTo>
                  <a:cubicBezTo>
                    <a:pt x="449" y="603"/>
                    <a:pt x="448" y="610"/>
                    <a:pt x="448" y="618"/>
                  </a:cubicBezTo>
                  <a:cubicBezTo>
                    <a:pt x="503" y="613"/>
                    <a:pt x="548" y="610"/>
                    <a:pt x="583" y="610"/>
                  </a:cubicBezTo>
                  <a:cubicBezTo>
                    <a:pt x="603" y="608"/>
                    <a:pt x="620" y="614"/>
                    <a:pt x="635" y="629"/>
                  </a:cubicBezTo>
                  <a:cubicBezTo>
                    <a:pt x="685" y="672"/>
                    <a:pt x="696" y="720"/>
                    <a:pt x="669" y="775"/>
                  </a:cubicBezTo>
                  <a:cubicBezTo>
                    <a:pt x="659" y="790"/>
                    <a:pt x="649" y="792"/>
                    <a:pt x="639" y="782"/>
                  </a:cubicBezTo>
                  <a:cubicBezTo>
                    <a:pt x="636" y="782"/>
                    <a:pt x="631" y="780"/>
                    <a:pt x="624" y="775"/>
                  </a:cubicBezTo>
                  <a:cubicBezTo>
                    <a:pt x="606" y="765"/>
                    <a:pt x="591" y="758"/>
                    <a:pt x="579" y="752"/>
                  </a:cubicBezTo>
                  <a:cubicBezTo>
                    <a:pt x="576" y="750"/>
                    <a:pt x="573" y="748"/>
                    <a:pt x="568" y="745"/>
                  </a:cubicBezTo>
                  <a:cubicBezTo>
                    <a:pt x="543" y="733"/>
                    <a:pt x="522" y="716"/>
                    <a:pt x="504" y="696"/>
                  </a:cubicBezTo>
                  <a:cubicBezTo>
                    <a:pt x="499" y="694"/>
                    <a:pt x="498" y="691"/>
                    <a:pt x="500" y="689"/>
                  </a:cubicBezTo>
                  <a:cubicBezTo>
                    <a:pt x="503" y="689"/>
                    <a:pt x="508" y="690"/>
                    <a:pt x="515" y="693"/>
                  </a:cubicBezTo>
                  <a:cubicBezTo>
                    <a:pt x="565" y="700"/>
                    <a:pt x="593" y="695"/>
                    <a:pt x="598" y="678"/>
                  </a:cubicBezTo>
                  <a:cubicBezTo>
                    <a:pt x="598" y="638"/>
                    <a:pt x="548" y="625"/>
                    <a:pt x="448" y="640"/>
                  </a:cubicBezTo>
                  <a:cubicBezTo>
                    <a:pt x="448" y="688"/>
                    <a:pt x="449" y="716"/>
                    <a:pt x="452" y="726"/>
                  </a:cubicBezTo>
                  <a:cubicBezTo>
                    <a:pt x="457" y="771"/>
                    <a:pt x="453" y="806"/>
                    <a:pt x="440" y="831"/>
                  </a:cubicBezTo>
                  <a:cubicBezTo>
                    <a:pt x="438" y="839"/>
                    <a:pt x="435" y="847"/>
                    <a:pt x="433" y="857"/>
                  </a:cubicBezTo>
                  <a:cubicBezTo>
                    <a:pt x="430" y="862"/>
                    <a:pt x="429" y="866"/>
                    <a:pt x="429" y="869"/>
                  </a:cubicBezTo>
                  <a:cubicBezTo>
                    <a:pt x="422" y="888"/>
                    <a:pt x="407" y="885"/>
                    <a:pt x="384" y="857"/>
                  </a:cubicBezTo>
                  <a:cubicBezTo>
                    <a:pt x="369" y="827"/>
                    <a:pt x="343" y="802"/>
                    <a:pt x="306" y="782"/>
                  </a:cubicBezTo>
                  <a:cubicBezTo>
                    <a:pt x="296" y="778"/>
                    <a:pt x="282" y="766"/>
                    <a:pt x="264" y="749"/>
                  </a:cubicBezTo>
                  <a:cubicBezTo>
                    <a:pt x="255" y="741"/>
                    <a:pt x="247" y="735"/>
                    <a:pt x="242" y="730"/>
                  </a:cubicBezTo>
                  <a:cubicBezTo>
                    <a:pt x="217" y="760"/>
                    <a:pt x="198" y="787"/>
                    <a:pt x="186" y="812"/>
                  </a:cubicBezTo>
                  <a:cubicBezTo>
                    <a:pt x="176" y="840"/>
                    <a:pt x="163" y="846"/>
                    <a:pt x="149" y="831"/>
                  </a:cubicBezTo>
                  <a:cubicBezTo>
                    <a:pt x="134" y="816"/>
                    <a:pt x="120" y="796"/>
                    <a:pt x="107" y="771"/>
                  </a:cubicBezTo>
                  <a:cubicBezTo>
                    <a:pt x="102" y="759"/>
                    <a:pt x="102" y="748"/>
                    <a:pt x="107" y="738"/>
                  </a:cubicBezTo>
                  <a:cubicBezTo>
                    <a:pt x="107" y="740"/>
                    <a:pt x="107" y="740"/>
                    <a:pt x="107" y="738"/>
                  </a:cubicBezTo>
                  <a:cubicBezTo>
                    <a:pt x="127" y="718"/>
                    <a:pt x="136" y="686"/>
                    <a:pt x="134" y="644"/>
                  </a:cubicBezTo>
                  <a:cubicBezTo>
                    <a:pt x="136" y="629"/>
                    <a:pt x="146" y="624"/>
                    <a:pt x="163" y="629"/>
                  </a:cubicBezTo>
                  <a:cubicBezTo>
                    <a:pt x="178" y="637"/>
                    <a:pt x="185" y="649"/>
                    <a:pt x="182" y="666"/>
                  </a:cubicBezTo>
                  <a:cubicBezTo>
                    <a:pt x="180" y="684"/>
                    <a:pt x="192" y="688"/>
                    <a:pt x="220" y="678"/>
                  </a:cubicBezTo>
                  <a:cubicBezTo>
                    <a:pt x="309" y="650"/>
                    <a:pt x="366" y="634"/>
                    <a:pt x="388" y="629"/>
                  </a:cubicBezTo>
                  <a:cubicBezTo>
                    <a:pt x="388" y="617"/>
                    <a:pt x="388" y="607"/>
                    <a:pt x="388" y="599"/>
                  </a:cubicBezTo>
                  <a:cubicBezTo>
                    <a:pt x="336" y="584"/>
                    <a:pt x="314" y="552"/>
                    <a:pt x="324" y="502"/>
                  </a:cubicBezTo>
                  <a:cubicBezTo>
                    <a:pt x="317" y="509"/>
                    <a:pt x="307" y="524"/>
                    <a:pt x="295" y="547"/>
                  </a:cubicBezTo>
                  <a:cubicBezTo>
                    <a:pt x="287" y="557"/>
                    <a:pt x="282" y="564"/>
                    <a:pt x="280" y="569"/>
                  </a:cubicBezTo>
                  <a:cubicBezTo>
                    <a:pt x="269" y="594"/>
                    <a:pt x="257" y="602"/>
                    <a:pt x="242" y="592"/>
                  </a:cubicBezTo>
                  <a:cubicBezTo>
                    <a:pt x="202" y="569"/>
                    <a:pt x="193" y="533"/>
                    <a:pt x="216" y="483"/>
                  </a:cubicBezTo>
                  <a:cubicBezTo>
                    <a:pt x="221" y="471"/>
                    <a:pt x="226" y="466"/>
                    <a:pt x="231" y="468"/>
                  </a:cubicBezTo>
                  <a:cubicBezTo>
                    <a:pt x="233" y="473"/>
                    <a:pt x="241" y="466"/>
                    <a:pt x="253" y="446"/>
                  </a:cubicBezTo>
                  <a:cubicBezTo>
                    <a:pt x="296" y="386"/>
                    <a:pt x="352" y="320"/>
                    <a:pt x="422" y="247"/>
                  </a:cubicBezTo>
                  <a:cubicBezTo>
                    <a:pt x="432" y="237"/>
                    <a:pt x="432" y="235"/>
                    <a:pt x="422" y="240"/>
                  </a:cubicBezTo>
                  <a:cubicBezTo>
                    <a:pt x="357" y="262"/>
                    <a:pt x="288" y="297"/>
                    <a:pt x="216" y="345"/>
                  </a:cubicBezTo>
                  <a:cubicBezTo>
                    <a:pt x="171" y="385"/>
                    <a:pt x="115" y="390"/>
                    <a:pt x="48" y="360"/>
                  </a:cubicBezTo>
                  <a:cubicBezTo>
                    <a:pt x="15" y="347"/>
                    <a:pt x="0" y="327"/>
                    <a:pt x="3" y="300"/>
                  </a:cubicBezTo>
                  <a:cubicBezTo>
                    <a:pt x="5" y="290"/>
                    <a:pt x="9" y="287"/>
                    <a:pt x="14" y="292"/>
                  </a:cubicBezTo>
                  <a:cubicBezTo>
                    <a:pt x="14" y="292"/>
                    <a:pt x="15" y="292"/>
                    <a:pt x="17" y="292"/>
                  </a:cubicBezTo>
                  <a:cubicBezTo>
                    <a:pt x="57" y="307"/>
                    <a:pt x="132" y="293"/>
                    <a:pt x="242" y="251"/>
                  </a:cubicBezTo>
                  <a:cubicBezTo>
                    <a:pt x="260" y="246"/>
                    <a:pt x="282" y="237"/>
                    <a:pt x="309" y="225"/>
                  </a:cubicBezTo>
                  <a:cubicBezTo>
                    <a:pt x="367" y="205"/>
                    <a:pt x="408" y="190"/>
                    <a:pt x="433" y="180"/>
                  </a:cubicBezTo>
                  <a:cubicBezTo>
                    <a:pt x="445" y="175"/>
                    <a:pt x="458" y="169"/>
                    <a:pt x="470" y="161"/>
                  </a:cubicBezTo>
                  <a:cubicBezTo>
                    <a:pt x="475" y="159"/>
                    <a:pt x="479" y="158"/>
                    <a:pt x="482" y="158"/>
                  </a:cubicBezTo>
                  <a:close/>
                </a:path>
              </a:pathLst>
            </a:custGeom>
            <a:solidFill>
              <a:schemeClr val="tx1"/>
            </a:solidFill>
            <a:ln>
              <a:noFill/>
            </a:ln>
          </p:spPr>
          <p:txBody>
            <a:bodyPr anchor="ctr"/>
            <a:lstStyle/>
            <a:p>
              <a:pPr algn="ctr"/>
              <a:endParaRPr/>
            </a:p>
          </p:txBody>
        </p:sp>
        <p:sp>
          <p:nvSpPr>
            <p:cNvPr id="41" name="isḷíḋê">
              <a:extLst>
                <a:ext uri="{FF2B5EF4-FFF2-40B4-BE49-F238E27FC236}">
                  <a16:creationId xmlns:a16="http://schemas.microsoft.com/office/drawing/2014/main" xmlns="" id="{9006536E-49E0-4DF5-AFB9-9E1624944139}"/>
                </a:ext>
              </a:extLst>
            </p:cNvPr>
            <p:cNvSpPr/>
            <p:nvPr/>
          </p:nvSpPr>
          <p:spPr bwMode="auto">
            <a:xfrm>
              <a:off x="7638135" y="1948278"/>
              <a:ext cx="140032" cy="132481"/>
            </a:xfrm>
            <a:custGeom>
              <a:avLst/>
              <a:gdLst>
                <a:gd name="T0" fmla="*/ 691 w 696"/>
                <a:gd name="T1" fmla="*/ 82 h 658"/>
                <a:gd name="T2" fmla="*/ 650 w 696"/>
                <a:gd name="T3" fmla="*/ 179 h 658"/>
                <a:gd name="T4" fmla="*/ 605 w 696"/>
                <a:gd name="T5" fmla="*/ 258 h 658"/>
                <a:gd name="T6" fmla="*/ 549 w 696"/>
                <a:gd name="T7" fmla="*/ 318 h 658"/>
                <a:gd name="T8" fmla="*/ 504 w 696"/>
                <a:gd name="T9" fmla="*/ 321 h 658"/>
                <a:gd name="T10" fmla="*/ 564 w 696"/>
                <a:gd name="T11" fmla="*/ 389 h 658"/>
                <a:gd name="T12" fmla="*/ 564 w 696"/>
                <a:gd name="T13" fmla="*/ 467 h 658"/>
                <a:gd name="T14" fmla="*/ 515 w 696"/>
                <a:gd name="T15" fmla="*/ 546 h 658"/>
                <a:gd name="T16" fmla="*/ 658 w 696"/>
                <a:gd name="T17" fmla="*/ 595 h 658"/>
                <a:gd name="T18" fmla="*/ 639 w 696"/>
                <a:gd name="T19" fmla="*/ 628 h 658"/>
                <a:gd name="T20" fmla="*/ 370 w 696"/>
                <a:gd name="T21" fmla="*/ 658 h 658"/>
                <a:gd name="T22" fmla="*/ 306 w 696"/>
                <a:gd name="T23" fmla="*/ 598 h 658"/>
                <a:gd name="T24" fmla="*/ 396 w 696"/>
                <a:gd name="T25" fmla="*/ 539 h 658"/>
                <a:gd name="T26" fmla="*/ 302 w 696"/>
                <a:gd name="T27" fmla="*/ 467 h 658"/>
                <a:gd name="T28" fmla="*/ 437 w 696"/>
                <a:gd name="T29" fmla="*/ 389 h 658"/>
                <a:gd name="T30" fmla="*/ 433 w 696"/>
                <a:gd name="T31" fmla="*/ 359 h 658"/>
                <a:gd name="T32" fmla="*/ 347 w 696"/>
                <a:gd name="T33" fmla="*/ 340 h 658"/>
                <a:gd name="T34" fmla="*/ 261 w 696"/>
                <a:gd name="T35" fmla="*/ 108 h 658"/>
                <a:gd name="T36" fmla="*/ 321 w 696"/>
                <a:gd name="T37" fmla="*/ 138 h 658"/>
                <a:gd name="T38" fmla="*/ 160 w 696"/>
                <a:gd name="T39" fmla="*/ 26 h 658"/>
                <a:gd name="T40" fmla="*/ 235 w 696"/>
                <a:gd name="T41" fmla="*/ 116 h 658"/>
                <a:gd name="T42" fmla="*/ 212 w 696"/>
                <a:gd name="T43" fmla="*/ 336 h 658"/>
                <a:gd name="T44" fmla="*/ 194 w 696"/>
                <a:gd name="T45" fmla="*/ 419 h 658"/>
                <a:gd name="T46" fmla="*/ 254 w 696"/>
                <a:gd name="T47" fmla="*/ 366 h 658"/>
                <a:gd name="T48" fmla="*/ 242 w 696"/>
                <a:gd name="T49" fmla="*/ 445 h 658"/>
                <a:gd name="T50" fmla="*/ 70 w 696"/>
                <a:gd name="T51" fmla="*/ 602 h 658"/>
                <a:gd name="T52" fmla="*/ 25 w 696"/>
                <a:gd name="T53" fmla="*/ 557 h 658"/>
                <a:gd name="T54" fmla="*/ 44 w 696"/>
                <a:gd name="T55" fmla="*/ 490 h 658"/>
                <a:gd name="T56" fmla="*/ 40 w 696"/>
                <a:gd name="T57" fmla="*/ 396 h 658"/>
                <a:gd name="T58" fmla="*/ 44 w 696"/>
                <a:gd name="T59" fmla="*/ 280 h 658"/>
                <a:gd name="T60" fmla="*/ 141 w 696"/>
                <a:gd name="T61" fmla="*/ 134 h 658"/>
                <a:gd name="T62" fmla="*/ 40 w 696"/>
                <a:gd name="T63" fmla="*/ 119 h 658"/>
                <a:gd name="T64" fmla="*/ 115 w 696"/>
                <a:gd name="T65" fmla="*/ 37 h 658"/>
                <a:gd name="T66" fmla="*/ 557 w 696"/>
                <a:gd name="T67" fmla="*/ 26 h 658"/>
                <a:gd name="T68" fmla="*/ 497 w 696"/>
                <a:gd name="T69" fmla="*/ 56 h 658"/>
                <a:gd name="T70" fmla="*/ 542 w 696"/>
                <a:gd name="T71" fmla="*/ 134 h 658"/>
                <a:gd name="T72" fmla="*/ 504 w 696"/>
                <a:gd name="T73" fmla="*/ 258 h 658"/>
                <a:gd name="T74" fmla="*/ 601 w 696"/>
                <a:gd name="T75" fmla="*/ 108 h 658"/>
                <a:gd name="T76" fmla="*/ 351 w 696"/>
                <a:gd name="T77" fmla="*/ 119 h 658"/>
                <a:gd name="T78" fmla="*/ 336 w 696"/>
                <a:gd name="T79" fmla="*/ 258 h 658"/>
                <a:gd name="T80" fmla="*/ 351 w 696"/>
                <a:gd name="T81" fmla="*/ 295 h 658"/>
                <a:gd name="T82" fmla="*/ 429 w 696"/>
                <a:gd name="T83" fmla="*/ 220 h 658"/>
                <a:gd name="T84" fmla="*/ 343 w 696"/>
                <a:gd name="T85" fmla="*/ 175 h 658"/>
                <a:gd name="T86" fmla="*/ 396 w 696"/>
                <a:gd name="T87" fmla="*/ 149 h 658"/>
                <a:gd name="T88" fmla="*/ 429 w 696"/>
                <a:gd name="T89" fmla="*/ 78 h 658"/>
                <a:gd name="T90" fmla="*/ 134 w 696"/>
                <a:gd name="T91" fmla="*/ 321 h 658"/>
                <a:gd name="T92" fmla="*/ 81 w 696"/>
                <a:gd name="T93" fmla="*/ 348 h 658"/>
                <a:gd name="T94" fmla="*/ 119 w 696"/>
                <a:gd name="T95" fmla="*/ 381 h 658"/>
                <a:gd name="T96" fmla="*/ 433 w 696"/>
                <a:gd name="T97" fmla="*/ 479 h 658"/>
                <a:gd name="T98" fmla="*/ 407 w 696"/>
                <a:gd name="T99" fmla="*/ 509 h 658"/>
                <a:gd name="T100" fmla="*/ 433 w 696"/>
                <a:gd name="T101" fmla="*/ 479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6" h="658">
                  <a:moveTo>
                    <a:pt x="538" y="0"/>
                  </a:moveTo>
                  <a:cubicBezTo>
                    <a:pt x="608" y="2"/>
                    <a:pt x="659" y="30"/>
                    <a:pt x="691" y="82"/>
                  </a:cubicBezTo>
                  <a:cubicBezTo>
                    <a:pt x="696" y="97"/>
                    <a:pt x="695" y="109"/>
                    <a:pt x="688" y="119"/>
                  </a:cubicBezTo>
                  <a:cubicBezTo>
                    <a:pt x="673" y="137"/>
                    <a:pt x="660" y="157"/>
                    <a:pt x="650" y="179"/>
                  </a:cubicBezTo>
                  <a:cubicBezTo>
                    <a:pt x="648" y="184"/>
                    <a:pt x="643" y="194"/>
                    <a:pt x="635" y="209"/>
                  </a:cubicBezTo>
                  <a:cubicBezTo>
                    <a:pt x="620" y="234"/>
                    <a:pt x="610" y="250"/>
                    <a:pt x="605" y="258"/>
                  </a:cubicBezTo>
                  <a:cubicBezTo>
                    <a:pt x="590" y="273"/>
                    <a:pt x="579" y="290"/>
                    <a:pt x="572" y="310"/>
                  </a:cubicBezTo>
                  <a:cubicBezTo>
                    <a:pt x="569" y="318"/>
                    <a:pt x="562" y="320"/>
                    <a:pt x="549" y="318"/>
                  </a:cubicBezTo>
                  <a:cubicBezTo>
                    <a:pt x="542" y="315"/>
                    <a:pt x="529" y="316"/>
                    <a:pt x="512" y="321"/>
                  </a:cubicBezTo>
                  <a:cubicBezTo>
                    <a:pt x="509" y="321"/>
                    <a:pt x="507" y="321"/>
                    <a:pt x="504" y="321"/>
                  </a:cubicBezTo>
                  <a:cubicBezTo>
                    <a:pt x="502" y="341"/>
                    <a:pt x="501" y="358"/>
                    <a:pt x="501" y="370"/>
                  </a:cubicBezTo>
                  <a:cubicBezTo>
                    <a:pt x="533" y="365"/>
                    <a:pt x="554" y="371"/>
                    <a:pt x="564" y="389"/>
                  </a:cubicBezTo>
                  <a:cubicBezTo>
                    <a:pt x="564" y="401"/>
                    <a:pt x="568" y="415"/>
                    <a:pt x="575" y="430"/>
                  </a:cubicBezTo>
                  <a:cubicBezTo>
                    <a:pt x="583" y="445"/>
                    <a:pt x="579" y="457"/>
                    <a:pt x="564" y="467"/>
                  </a:cubicBezTo>
                  <a:cubicBezTo>
                    <a:pt x="529" y="485"/>
                    <a:pt x="509" y="511"/>
                    <a:pt x="504" y="546"/>
                  </a:cubicBezTo>
                  <a:cubicBezTo>
                    <a:pt x="507" y="546"/>
                    <a:pt x="510" y="546"/>
                    <a:pt x="515" y="546"/>
                  </a:cubicBezTo>
                  <a:cubicBezTo>
                    <a:pt x="541" y="541"/>
                    <a:pt x="565" y="540"/>
                    <a:pt x="590" y="542"/>
                  </a:cubicBezTo>
                  <a:cubicBezTo>
                    <a:pt x="623" y="550"/>
                    <a:pt x="645" y="567"/>
                    <a:pt x="658" y="595"/>
                  </a:cubicBezTo>
                  <a:cubicBezTo>
                    <a:pt x="665" y="607"/>
                    <a:pt x="666" y="616"/>
                    <a:pt x="661" y="621"/>
                  </a:cubicBezTo>
                  <a:cubicBezTo>
                    <a:pt x="659" y="628"/>
                    <a:pt x="651" y="631"/>
                    <a:pt x="639" y="628"/>
                  </a:cubicBezTo>
                  <a:cubicBezTo>
                    <a:pt x="554" y="608"/>
                    <a:pt x="487" y="612"/>
                    <a:pt x="437" y="639"/>
                  </a:cubicBezTo>
                  <a:cubicBezTo>
                    <a:pt x="417" y="647"/>
                    <a:pt x="394" y="653"/>
                    <a:pt x="370" y="658"/>
                  </a:cubicBezTo>
                  <a:cubicBezTo>
                    <a:pt x="350" y="658"/>
                    <a:pt x="333" y="650"/>
                    <a:pt x="321" y="632"/>
                  </a:cubicBezTo>
                  <a:cubicBezTo>
                    <a:pt x="311" y="622"/>
                    <a:pt x="306" y="611"/>
                    <a:pt x="306" y="598"/>
                  </a:cubicBezTo>
                  <a:cubicBezTo>
                    <a:pt x="303" y="581"/>
                    <a:pt x="312" y="570"/>
                    <a:pt x="332" y="565"/>
                  </a:cubicBezTo>
                  <a:cubicBezTo>
                    <a:pt x="365" y="560"/>
                    <a:pt x="386" y="551"/>
                    <a:pt x="396" y="539"/>
                  </a:cubicBezTo>
                  <a:cubicBezTo>
                    <a:pt x="381" y="528"/>
                    <a:pt x="367" y="516"/>
                    <a:pt x="354" y="501"/>
                  </a:cubicBezTo>
                  <a:cubicBezTo>
                    <a:pt x="327" y="501"/>
                    <a:pt x="310" y="490"/>
                    <a:pt x="302" y="467"/>
                  </a:cubicBezTo>
                  <a:cubicBezTo>
                    <a:pt x="300" y="455"/>
                    <a:pt x="308" y="441"/>
                    <a:pt x="328" y="426"/>
                  </a:cubicBezTo>
                  <a:cubicBezTo>
                    <a:pt x="356" y="414"/>
                    <a:pt x="392" y="401"/>
                    <a:pt x="437" y="389"/>
                  </a:cubicBezTo>
                  <a:cubicBezTo>
                    <a:pt x="437" y="386"/>
                    <a:pt x="437" y="381"/>
                    <a:pt x="437" y="374"/>
                  </a:cubicBezTo>
                  <a:cubicBezTo>
                    <a:pt x="434" y="366"/>
                    <a:pt x="433" y="361"/>
                    <a:pt x="433" y="359"/>
                  </a:cubicBezTo>
                  <a:cubicBezTo>
                    <a:pt x="423" y="364"/>
                    <a:pt x="411" y="366"/>
                    <a:pt x="396" y="366"/>
                  </a:cubicBezTo>
                  <a:cubicBezTo>
                    <a:pt x="381" y="364"/>
                    <a:pt x="365" y="355"/>
                    <a:pt x="347" y="340"/>
                  </a:cubicBezTo>
                  <a:cubicBezTo>
                    <a:pt x="310" y="323"/>
                    <a:pt x="290" y="283"/>
                    <a:pt x="287" y="220"/>
                  </a:cubicBezTo>
                  <a:cubicBezTo>
                    <a:pt x="290" y="180"/>
                    <a:pt x="281" y="143"/>
                    <a:pt x="261" y="108"/>
                  </a:cubicBezTo>
                  <a:cubicBezTo>
                    <a:pt x="254" y="98"/>
                    <a:pt x="256" y="96"/>
                    <a:pt x="268" y="101"/>
                  </a:cubicBezTo>
                  <a:cubicBezTo>
                    <a:pt x="296" y="113"/>
                    <a:pt x="313" y="126"/>
                    <a:pt x="321" y="138"/>
                  </a:cubicBezTo>
                  <a:cubicBezTo>
                    <a:pt x="353" y="46"/>
                    <a:pt x="426" y="0"/>
                    <a:pt x="538" y="0"/>
                  </a:cubicBezTo>
                  <a:close/>
                  <a:moveTo>
                    <a:pt x="160" y="26"/>
                  </a:moveTo>
                  <a:cubicBezTo>
                    <a:pt x="187" y="36"/>
                    <a:pt x="212" y="52"/>
                    <a:pt x="235" y="74"/>
                  </a:cubicBezTo>
                  <a:cubicBezTo>
                    <a:pt x="247" y="87"/>
                    <a:pt x="247" y="101"/>
                    <a:pt x="235" y="116"/>
                  </a:cubicBezTo>
                  <a:cubicBezTo>
                    <a:pt x="220" y="133"/>
                    <a:pt x="207" y="178"/>
                    <a:pt x="197" y="250"/>
                  </a:cubicBezTo>
                  <a:cubicBezTo>
                    <a:pt x="217" y="275"/>
                    <a:pt x="222" y="304"/>
                    <a:pt x="212" y="336"/>
                  </a:cubicBezTo>
                  <a:cubicBezTo>
                    <a:pt x="205" y="354"/>
                    <a:pt x="199" y="380"/>
                    <a:pt x="194" y="415"/>
                  </a:cubicBezTo>
                  <a:cubicBezTo>
                    <a:pt x="194" y="418"/>
                    <a:pt x="194" y="419"/>
                    <a:pt x="194" y="419"/>
                  </a:cubicBezTo>
                  <a:cubicBezTo>
                    <a:pt x="219" y="409"/>
                    <a:pt x="236" y="391"/>
                    <a:pt x="246" y="366"/>
                  </a:cubicBezTo>
                  <a:cubicBezTo>
                    <a:pt x="248" y="361"/>
                    <a:pt x="251" y="361"/>
                    <a:pt x="254" y="366"/>
                  </a:cubicBezTo>
                  <a:cubicBezTo>
                    <a:pt x="251" y="386"/>
                    <a:pt x="251" y="400"/>
                    <a:pt x="254" y="407"/>
                  </a:cubicBezTo>
                  <a:cubicBezTo>
                    <a:pt x="256" y="422"/>
                    <a:pt x="252" y="435"/>
                    <a:pt x="242" y="445"/>
                  </a:cubicBezTo>
                  <a:cubicBezTo>
                    <a:pt x="185" y="490"/>
                    <a:pt x="150" y="522"/>
                    <a:pt x="138" y="542"/>
                  </a:cubicBezTo>
                  <a:cubicBezTo>
                    <a:pt x="123" y="567"/>
                    <a:pt x="100" y="587"/>
                    <a:pt x="70" y="602"/>
                  </a:cubicBezTo>
                  <a:cubicBezTo>
                    <a:pt x="50" y="610"/>
                    <a:pt x="35" y="602"/>
                    <a:pt x="25" y="580"/>
                  </a:cubicBezTo>
                  <a:cubicBezTo>
                    <a:pt x="25" y="577"/>
                    <a:pt x="25" y="570"/>
                    <a:pt x="25" y="557"/>
                  </a:cubicBezTo>
                  <a:cubicBezTo>
                    <a:pt x="23" y="542"/>
                    <a:pt x="22" y="532"/>
                    <a:pt x="22" y="527"/>
                  </a:cubicBezTo>
                  <a:cubicBezTo>
                    <a:pt x="22" y="512"/>
                    <a:pt x="29" y="500"/>
                    <a:pt x="44" y="490"/>
                  </a:cubicBezTo>
                  <a:cubicBezTo>
                    <a:pt x="66" y="480"/>
                    <a:pt x="85" y="462"/>
                    <a:pt x="100" y="437"/>
                  </a:cubicBezTo>
                  <a:cubicBezTo>
                    <a:pt x="90" y="418"/>
                    <a:pt x="70" y="404"/>
                    <a:pt x="40" y="396"/>
                  </a:cubicBezTo>
                  <a:cubicBezTo>
                    <a:pt x="13" y="391"/>
                    <a:pt x="0" y="374"/>
                    <a:pt x="3" y="344"/>
                  </a:cubicBezTo>
                  <a:cubicBezTo>
                    <a:pt x="10" y="321"/>
                    <a:pt x="24" y="300"/>
                    <a:pt x="44" y="280"/>
                  </a:cubicBezTo>
                  <a:cubicBezTo>
                    <a:pt x="76" y="260"/>
                    <a:pt x="106" y="247"/>
                    <a:pt x="134" y="239"/>
                  </a:cubicBezTo>
                  <a:cubicBezTo>
                    <a:pt x="139" y="199"/>
                    <a:pt x="141" y="164"/>
                    <a:pt x="141" y="134"/>
                  </a:cubicBezTo>
                  <a:cubicBezTo>
                    <a:pt x="124" y="144"/>
                    <a:pt x="108" y="149"/>
                    <a:pt x="93" y="149"/>
                  </a:cubicBezTo>
                  <a:cubicBezTo>
                    <a:pt x="75" y="149"/>
                    <a:pt x="58" y="139"/>
                    <a:pt x="40" y="119"/>
                  </a:cubicBezTo>
                  <a:cubicBezTo>
                    <a:pt x="30" y="109"/>
                    <a:pt x="30" y="102"/>
                    <a:pt x="40" y="97"/>
                  </a:cubicBezTo>
                  <a:cubicBezTo>
                    <a:pt x="68" y="92"/>
                    <a:pt x="93" y="72"/>
                    <a:pt x="115" y="37"/>
                  </a:cubicBezTo>
                  <a:cubicBezTo>
                    <a:pt x="128" y="22"/>
                    <a:pt x="142" y="18"/>
                    <a:pt x="160" y="26"/>
                  </a:cubicBezTo>
                  <a:close/>
                  <a:moveTo>
                    <a:pt x="557" y="26"/>
                  </a:moveTo>
                  <a:cubicBezTo>
                    <a:pt x="549" y="23"/>
                    <a:pt x="533" y="31"/>
                    <a:pt x="508" y="48"/>
                  </a:cubicBezTo>
                  <a:cubicBezTo>
                    <a:pt x="503" y="51"/>
                    <a:pt x="499" y="53"/>
                    <a:pt x="497" y="56"/>
                  </a:cubicBezTo>
                  <a:cubicBezTo>
                    <a:pt x="502" y="76"/>
                    <a:pt x="504" y="97"/>
                    <a:pt x="504" y="119"/>
                  </a:cubicBezTo>
                  <a:cubicBezTo>
                    <a:pt x="522" y="122"/>
                    <a:pt x="534" y="127"/>
                    <a:pt x="542" y="134"/>
                  </a:cubicBezTo>
                  <a:cubicBezTo>
                    <a:pt x="559" y="149"/>
                    <a:pt x="560" y="164"/>
                    <a:pt x="545" y="179"/>
                  </a:cubicBezTo>
                  <a:cubicBezTo>
                    <a:pt x="515" y="209"/>
                    <a:pt x="502" y="235"/>
                    <a:pt x="504" y="258"/>
                  </a:cubicBezTo>
                  <a:cubicBezTo>
                    <a:pt x="522" y="258"/>
                    <a:pt x="537" y="250"/>
                    <a:pt x="549" y="235"/>
                  </a:cubicBezTo>
                  <a:cubicBezTo>
                    <a:pt x="572" y="200"/>
                    <a:pt x="589" y="158"/>
                    <a:pt x="601" y="108"/>
                  </a:cubicBezTo>
                  <a:cubicBezTo>
                    <a:pt x="609" y="61"/>
                    <a:pt x="594" y="33"/>
                    <a:pt x="557" y="26"/>
                  </a:cubicBezTo>
                  <a:close/>
                  <a:moveTo>
                    <a:pt x="351" y="119"/>
                  </a:moveTo>
                  <a:cubicBezTo>
                    <a:pt x="348" y="147"/>
                    <a:pt x="343" y="171"/>
                    <a:pt x="336" y="190"/>
                  </a:cubicBezTo>
                  <a:cubicBezTo>
                    <a:pt x="333" y="215"/>
                    <a:pt x="333" y="238"/>
                    <a:pt x="336" y="258"/>
                  </a:cubicBezTo>
                  <a:cubicBezTo>
                    <a:pt x="341" y="263"/>
                    <a:pt x="345" y="273"/>
                    <a:pt x="347" y="288"/>
                  </a:cubicBezTo>
                  <a:cubicBezTo>
                    <a:pt x="350" y="290"/>
                    <a:pt x="351" y="293"/>
                    <a:pt x="351" y="295"/>
                  </a:cubicBezTo>
                  <a:cubicBezTo>
                    <a:pt x="358" y="295"/>
                    <a:pt x="366" y="293"/>
                    <a:pt x="373" y="288"/>
                  </a:cubicBezTo>
                  <a:cubicBezTo>
                    <a:pt x="406" y="263"/>
                    <a:pt x="424" y="240"/>
                    <a:pt x="429" y="220"/>
                  </a:cubicBezTo>
                  <a:cubicBezTo>
                    <a:pt x="409" y="225"/>
                    <a:pt x="385" y="215"/>
                    <a:pt x="354" y="190"/>
                  </a:cubicBezTo>
                  <a:cubicBezTo>
                    <a:pt x="347" y="183"/>
                    <a:pt x="343" y="178"/>
                    <a:pt x="343" y="175"/>
                  </a:cubicBezTo>
                  <a:cubicBezTo>
                    <a:pt x="343" y="171"/>
                    <a:pt x="348" y="167"/>
                    <a:pt x="358" y="164"/>
                  </a:cubicBezTo>
                  <a:cubicBezTo>
                    <a:pt x="366" y="162"/>
                    <a:pt x="378" y="157"/>
                    <a:pt x="396" y="149"/>
                  </a:cubicBezTo>
                  <a:cubicBezTo>
                    <a:pt x="411" y="142"/>
                    <a:pt x="423" y="137"/>
                    <a:pt x="433" y="134"/>
                  </a:cubicBezTo>
                  <a:cubicBezTo>
                    <a:pt x="433" y="109"/>
                    <a:pt x="432" y="91"/>
                    <a:pt x="429" y="78"/>
                  </a:cubicBezTo>
                  <a:cubicBezTo>
                    <a:pt x="404" y="81"/>
                    <a:pt x="378" y="94"/>
                    <a:pt x="351" y="119"/>
                  </a:cubicBezTo>
                  <a:close/>
                  <a:moveTo>
                    <a:pt x="134" y="321"/>
                  </a:moveTo>
                  <a:cubicBezTo>
                    <a:pt x="129" y="319"/>
                    <a:pt x="124" y="321"/>
                    <a:pt x="119" y="329"/>
                  </a:cubicBezTo>
                  <a:cubicBezTo>
                    <a:pt x="106" y="341"/>
                    <a:pt x="94" y="348"/>
                    <a:pt x="81" y="348"/>
                  </a:cubicBezTo>
                  <a:cubicBezTo>
                    <a:pt x="69" y="353"/>
                    <a:pt x="65" y="360"/>
                    <a:pt x="70" y="370"/>
                  </a:cubicBezTo>
                  <a:cubicBezTo>
                    <a:pt x="83" y="380"/>
                    <a:pt x="99" y="384"/>
                    <a:pt x="119" y="381"/>
                  </a:cubicBezTo>
                  <a:cubicBezTo>
                    <a:pt x="129" y="361"/>
                    <a:pt x="134" y="341"/>
                    <a:pt x="134" y="321"/>
                  </a:cubicBezTo>
                  <a:close/>
                  <a:moveTo>
                    <a:pt x="433" y="479"/>
                  </a:moveTo>
                  <a:cubicBezTo>
                    <a:pt x="418" y="479"/>
                    <a:pt x="404" y="484"/>
                    <a:pt x="392" y="494"/>
                  </a:cubicBezTo>
                  <a:cubicBezTo>
                    <a:pt x="394" y="499"/>
                    <a:pt x="400" y="504"/>
                    <a:pt x="407" y="509"/>
                  </a:cubicBezTo>
                  <a:cubicBezTo>
                    <a:pt x="409" y="511"/>
                    <a:pt x="412" y="513"/>
                    <a:pt x="414" y="516"/>
                  </a:cubicBezTo>
                  <a:cubicBezTo>
                    <a:pt x="429" y="509"/>
                    <a:pt x="436" y="496"/>
                    <a:pt x="433" y="479"/>
                  </a:cubicBezTo>
                  <a:close/>
                </a:path>
              </a:pathLst>
            </a:custGeom>
            <a:solidFill>
              <a:schemeClr val="tx1"/>
            </a:solidFill>
            <a:ln>
              <a:noFill/>
            </a:ln>
          </p:spPr>
          <p:txBody>
            <a:bodyPr anchor="ctr"/>
            <a:lstStyle/>
            <a:p>
              <a:pPr algn="ctr"/>
              <a:endParaRPr/>
            </a:p>
          </p:txBody>
        </p:sp>
        <p:sp>
          <p:nvSpPr>
            <p:cNvPr id="42" name="ï$1íḍé">
              <a:extLst>
                <a:ext uri="{FF2B5EF4-FFF2-40B4-BE49-F238E27FC236}">
                  <a16:creationId xmlns:a16="http://schemas.microsoft.com/office/drawing/2014/main" xmlns="" id="{4EE9A51C-08F5-4459-8D53-D7F3D909AB09}"/>
                </a:ext>
              </a:extLst>
            </p:cNvPr>
            <p:cNvSpPr/>
            <p:nvPr/>
          </p:nvSpPr>
          <p:spPr bwMode="auto">
            <a:xfrm>
              <a:off x="7829649" y="1959948"/>
              <a:ext cx="148955" cy="107426"/>
            </a:xfrm>
            <a:custGeom>
              <a:avLst/>
              <a:gdLst>
                <a:gd name="T0" fmla="*/ 394 w 740"/>
                <a:gd name="T1" fmla="*/ 16 h 534"/>
                <a:gd name="T2" fmla="*/ 473 w 740"/>
                <a:gd name="T3" fmla="*/ 13 h 534"/>
                <a:gd name="T4" fmla="*/ 548 w 740"/>
                <a:gd name="T5" fmla="*/ 61 h 534"/>
                <a:gd name="T6" fmla="*/ 552 w 740"/>
                <a:gd name="T7" fmla="*/ 114 h 534"/>
                <a:gd name="T8" fmla="*/ 499 w 740"/>
                <a:gd name="T9" fmla="*/ 132 h 534"/>
                <a:gd name="T10" fmla="*/ 447 w 740"/>
                <a:gd name="T11" fmla="*/ 147 h 534"/>
                <a:gd name="T12" fmla="*/ 394 w 740"/>
                <a:gd name="T13" fmla="*/ 174 h 534"/>
                <a:gd name="T14" fmla="*/ 432 w 740"/>
                <a:gd name="T15" fmla="*/ 249 h 534"/>
                <a:gd name="T16" fmla="*/ 383 w 740"/>
                <a:gd name="T17" fmla="*/ 353 h 534"/>
                <a:gd name="T18" fmla="*/ 548 w 740"/>
                <a:gd name="T19" fmla="*/ 346 h 534"/>
                <a:gd name="T20" fmla="*/ 570 w 740"/>
                <a:gd name="T21" fmla="*/ 331 h 534"/>
                <a:gd name="T22" fmla="*/ 567 w 740"/>
                <a:gd name="T23" fmla="*/ 320 h 534"/>
                <a:gd name="T24" fmla="*/ 589 w 740"/>
                <a:gd name="T25" fmla="*/ 327 h 534"/>
                <a:gd name="T26" fmla="*/ 653 w 740"/>
                <a:gd name="T27" fmla="*/ 346 h 534"/>
                <a:gd name="T28" fmla="*/ 735 w 740"/>
                <a:gd name="T29" fmla="*/ 432 h 534"/>
                <a:gd name="T30" fmla="*/ 701 w 740"/>
                <a:gd name="T31" fmla="*/ 473 h 534"/>
                <a:gd name="T32" fmla="*/ 690 w 740"/>
                <a:gd name="T33" fmla="*/ 473 h 534"/>
                <a:gd name="T34" fmla="*/ 612 w 740"/>
                <a:gd name="T35" fmla="*/ 454 h 534"/>
                <a:gd name="T36" fmla="*/ 387 w 740"/>
                <a:gd name="T37" fmla="*/ 428 h 534"/>
                <a:gd name="T38" fmla="*/ 114 w 740"/>
                <a:gd name="T39" fmla="*/ 514 h 534"/>
                <a:gd name="T40" fmla="*/ 43 w 740"/>
                <a:gd name="T41" fmla="*/ 503 h 534"/>
                <a:gd name="T42" fmla="*/ 5 w 740"/>
                <a:gd name="T43" fmla="*/ 428 h 534"/>
                <a:gd name="T44" fmla="*/ 47 w 740"/>
                <a:gd name="T45" fmla="*/ 402 h 534"/>
                <a:gd name="T46" fmla="*/ 114 w 740"/>
                <a:gd name="T47" fmla="*/ 398 h 534"/>
                <a:gd name="T48" fmla="*/ 166 w 740"/>
                <a:gd name="T49" fmla="*/ 387 h 534"/>
                <a:gd name="T50" fmla="*/ 204 w 740"/>
                <a:gd name="T51" fmla="*/ 379 h 534"/>
                <a:gd name="T52" fmla="*/ 275 w 740"/>
                <a:gd name="T53" fmla="*/ 342 h 534"/>
                <a:gd name="T54" fmla="*/ 297 w 740"/>
                <a:gd name="T55" fmla="*/ 200 h 534"/>
                <a:gd name="T56" fmla="*/ 185 w 740"/>
                <a:gd name="T57" fmla="*/ 91 h 534"/>
                <a:gd name="T58" fmla="*/ 185 w 740"/>
                <a:gd name="T59" fmla="*/ 65 h 534"/>
                <a:gd name="T60" fmla="*/ 207 w 740"/>
                <a:gd name="T61" fmla="*/ 69 h 534"/>
                <a:gd name="T62" fmla="*/ 312 w 740"/>
                <a:gd name="T63" fmla="*/ 69 h 534"/>
                <a:gd name="T64" fmla="*/ 394 w 740"/>
                <a:gd name="T65" fmla="*/ 16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0" h="534">
                  <a:moveTo>
                    <a:pt x="394" y="16"/>
                  </a:moveTo>
                  <a:cubicBezTo>
                    <a:pt x="402" y="2"/>
                    <a:pt x="428" y="0"/>
                    <a:pt x="473" y="13"/>
                  </a:cubicBezTo>
                  <a:cubicBezTo>
                    <a:pt x="513" y="23"/>
                    <a:pt x="538" y="39"/>
                    <a:pt x="548" y="61"/>
                  </a:cubicBezTo>
                  <a:cubicBezTo>
                    <a:pt x="560" y="76"/>
                    <a:pt x="562" y="94"/>
                    <a:pt x="552" y="114"/>
                  </a:cubicBezTo>
                  <a:cubicBezTo>
                    <a:pt x="547" y="124"/>
                    <a:pt x="529" y="130"/>
                    <a:pt x="499" y="132"/>
                  </a:cubicBezTo>
                  <a:cubicBezTo>
                    <a:pt x="479" y="132"/>
                    <a:pt x="462" y="137"/>
                    <a:pt x="447" y="147"/>
                  </a:cubicBezTo>
                  <a:cubicBezTo>
                    <a:pt x="429" y="157"/>
                    <a:pt x="412" y="166"/>
                    <a:pt x="394" y="174"/>
                  </a:cubicBezTo>
                  <a:cubicBezTo>
                    <a:pt x="429" y="194"/>
                    <a:pt x="442" y="219"/>
                    <a:pt x="432" y="249"/>
                  </a:cubicBezTo>
                  <a:cubicBezTo>
                    <a:pt x="422" y="286"/>
                    <a:pt x="406" y="321"/>
                    <a:pt x="383" y="353"/>
                  </a:cubicBezTo>
                  <a:cubicBezTo>
                    <a:pt x="431" y="348"/>
                    <a:pt x="486" y="346"/>
                    <a:pt x="548" y="346"/>
                  </a:cubicBezTo>
                  <a:cubicBezTo>
                    <a:pt x="573" y="346"/>
                    <a:pt x="580" y="341"/>
                    <a:pt x="570" y="331"/>
                  </a:cubicBezTo>
                  <a:cubicBezTo>
                    <a:pt x="565" y="323"/>
                    <a:pt x="564" y="320"/>
                    <a:pt x="567" y="320"/>
                  </a:cubicBezTo>
                  <a:cubicBezTo>
                    <a:pt x="572" y="320"/>
                    <a:pt x="579" y="322"/>
                    <a:pt x="589" y="327"/>
                  </a:cubicBezTo>
                  <a:cubicBezTo>
                    <a:pt x="602" y="335"/>
                    <a:pt x="623" y="341"/>
                    <a:pt x="653" y="346"/>
                  </a:cubicBezTo>
                  <a:cubicBezTo>
                    <a:pt x="695" y="361"/>
                    <a:pt x="723" y="389"/>
                    <a:pt x="735" y="432"/>
                  </a:cubicBezTo>
                  <a:cubicBezTo>
                    <a:pt x="740" y="464"/>
                    <a:pt x="729" y="478"/>
                    <a:pt x="701" y="473"/>
                  </a:cubicBezTo>
                  <a:cubicBezTo>
                    <a:pt x="699" y="473"/>
                    <a:pt x="695" y="473"/>
                    <a:pt x="690" y="473"/>
                  </a:cubicBezTo>
                  <a:cubicBezTo>
                    <a:pt x="653" y="468"/>
                    <a:pt x="627" y="462"/>
                    <a:pt x="612" y="454"/>
                  </a:cubicBezTo>
                  <a:cubicBezTo>
                    <a:pt x="542" y="424"/>
                    <a:pt x="467" y="416"/>
                    <a:pt x="387" y="428"/>
                  </a:cubicBezTo>
                  <a:cubicBezTo>
                    <a:pt x="295" y="443"/>
                    <a:pt x="204" y="472"/>
                    <a:pt x="114" y="514"/>
                  </a:cubicBezTo>
                  <a:cubicBezTo>
                    <a:pt x="81" y="534"/>
                    <a:pt x="58" y="530"/>
                    <a:pt x="43" y="503"/>
                  </a:cubicBezTo>
                  <a:cubicBezTo>
                    <a:pt x="25" y="470"/>
                    <a:pt x="13" y="446"/>
                    <a:pt x="5" y="428"/>
                  </a:cubicBezTo>
                  <a:cubicBezTo>
                    <a:pt x="0" y="408"/>
                    <a:pt x="14" y="399"/>
                    <a:pt x="47" y="402"/>
                  </a:cubicBezTo>
                  <a:cubicBezTo>
                    <a:pt x="64" y="407"/>
                    <a:pt x="86" y="406"/>
                    <a:pt x="114" y="398"/>
                  </a:cubicBezTo>
                  <a:cubicBezTo>
                    <a:pt x="126" y="396"/>
                    <a:pt x="144" y="392"/>
                    <a:pt x="166" y="387"/>
                  </a:cubicBezTo>
                  <a:cubicBezTo>
                    <a:pt x="186" y="382"/>
                    <a:pt x="199" y="379"/>
                    <a:pt x="204" y="379"/>
                  </a:cubicBezTo>
                  <a:cubicBezTo>
                    <a:pt x="241" y="375"/>
                    <a:pt x="265" y="362"/>
                    <a:pt x="275" y="342"/>
                  </a:cubicBezTo>
                  <a:cubicBezTo>
                    <a:pt x="307" y="285"/>
                    <a:pt x="315" y="237"/>
                    <a:pt x="297" y="200"/>
                  </a:cubicBezTo>
                  <a:cubicBezTo>
                    <a:pt x="255" y="190"/>
                    <a:pt x="217" y="154"/>
                    <a:pt x="185" y="91"/>
                  </a:cubicBezTo>
                  <a:cubicBezTo>
                    <a:pt x="180" y="81"/>
                    <a:pt x="180" y="73"/>
                    <a:pt x="185" y="65"/>
                  </a:cubicBezTo>
                  <a:cubicBezTo>
                    <a:pt x="190" y="60"/>
                    <a:pt x="197" y="61"/>
                    <a:pt x="207" y="69"/>
                  </a:cubicBezTo>
                  <a:cubicBezTo>
                    <a:pt x="225" y="79"/>
                    <a:pt x="260" y="79"/>
                    <a:pt x="312" y="69"/>
                  </a:cubicBezTo>
                  <a:cubicBezTo>
                    <a:pt x="347" y="59"/>
                    <a:pt x="374" y="41"/>
                    <a:pt x="394" y="16"/>
                  </a:cubicBezTo>
                  <a:close/>
                </a:path>
              </a:pathLst>
            </a:custGeom>
            <a:solidFill>
              <a:schemeClr val="tx1"/>
            </a:solidFill>
            <a:ln>
              <a:noFill/>
            </a:ln>
          </p:spPr>
          <p:txBody>
            <a:bodyPr anchor="ctr"/>
            <a:lstStyle/>
            <a:p>
              <a:pPr algn="ctr"/>
              <a:endParaRPr/>
            </a:p>
          </p:txBody>
        </p:sp>
        <p:sp>
          <p:nvSpPr>
            <p:cNvPr id="43" name="iṣliḋè">
              <a:extLst>
                <a:ext uri="{FF2B5EF4-FFF2-40B4-BE49-F238E27FC236}">
                  <a16:creationId xmlns:a16="http://schemas.microsoft.com/office/drawing/2014/main" xmlns="" id="{A4B38617-3439-4E5D-A3D9-AECA5F729FD4}"/>
                </a:ext>
              </a:extLst>
            </p:cNvPr>
            <p:cNvSpPr/>
            <p:nvPr/>
          </p:nvSpPr>
          <p:spPr bwMode="auto">
            <a:xfrm>
              <a:off x="8019790" y="1931461"/>
              <a:ext cx="144150" cy="158565"/>
            </a:xfrm>
            <a:custGeom>
              <a:avLst/>
              <a:gdLst>
                <a:gd name="T0" fmla="*/ 299 w 716"/>
                <a:gd name="T1" fmla="*/ 5 h 788"/>
                <a:gd name="T2" fmla="*/ 419 w 716"/>
                <a:gd name="T3" fmla="*/ 54 h 788"/>
                <a:gd name="T4" fmla="*/ 430 w 716"/>
                <a:gd name="T5" fmla="*/ 102 h 788"/>
                <a:gd name="T6" fmla="*/ 412 w 716"/>
                <a:gd name="T7" fmla="*/ 185 h 788"/>
                <a:gd name="T8" fmla="*/ 483 w 716"/>
                <a:gd name="T9" fmla="*/ 203 h 788"/>
                <a:gd name="T10" fmla="*/ 602 w 716"/>
                <a:gd name="T11" fmla="*/ 233 h 788"/>
                <a:gd name="T12" fmla="*/ 580 w 716"/>
                <a:gd name="T13" fmla="*/ 301 h 788"/>
                <a:gd name="T14" fmla="*/ 370 w 716"/>
                <a:gd name="T15" fmla="*/ 447 h 788"/>
                <a:gd name="T16" fmla="*/ 288 w 716"/>
                <a:gd name="T17" fmla="*/ 626 h 788"/>
                <a:gd name="T18" fmla="*/ 67 w 716"/>
                <a:gd name="T19" fmla="*/ 753 h 788"/>
                <a:gd name="T20" fmla="*/ 7 w 716"/>
                <a:gd name="T21" fmla="*/ 720 h 788"/>
                <a:gd name="T22" fmla="*/ 63 w 716"/>
                <a:gd name="T23" fmla="*/ 664 h 788"/>
                <a:gd name="T24" fmla="*/ 82 w 716"/>
                <a:gd name="T25" fmla="*/ 656 h 788"/>
                <a:gd name="T26" fmla="*/ 78 w 716"/>
                <a:gd name="T27" fmla="*/ 664 h 788"/>
                <a:gd name="T28" fmla="*/ 63 w 716"/>
                <a:gd name="T29" fmla="*/ 694 h 788"/>
                <a:gd name="T30" fmla="*/ 78 w 716"/>
                <a:gd name="T31" fmla="*/ 697 h 788"/>
                <a:gd name="T32" fmla="*/ 232 w 716"/>
                <a:gd name="T33" fmla="*/ 491 h 788"/>
                <a:gd name="T34" fmla="*/ 78 w 716"/>
                <a:gd name="T35" fmla="*/ 424 h 788"/>
                <a:gd name="T36" fmla="*/ 71 w 716"/>
                <a:gd name="T37" fmla="*/ 398 h 788"/>
                <a:gd name="T38" fmla="*/ 97 w 716"/>
                <a:gd name="T39" fmla="*/ 387 h 788"/>
                <a:gd name="T40" fmla="*/ 281 w 716"/>
                <a:gd name="T41" fmla="*/ 319 h 788"/>
                <a:gd name="T42" fmla="*/ 318 w 716"/>
                <a:gd name="T43" fmla="*/ 125 h 788"/>
                <a:gd name="T44" fmla="*/ 322 w 716"/>
                <a:gd name="T45" fmla="*/ 106 h 788"/>
                <a:gd name="T46" fmla="*/ 318 w 716"/>
                <a:gd name="T47" fmla="*/ 69 h 788"/>
                <a:gd name="T48" fmla="*/ 303 w 716"/>
                <a:gd name="T49" fmla="*/ 76 h 788"/>
                <a:gd name="T50" fmla="*/ 295 w 716"/>
                <a:gd name="T51" fmla="*/ 91 h 788"/>
                <a:gd name="T52" fmla="*/ 284 w 716"/>
                <a:gd name="T53" fmla="*/ 72 h 788"/>
                <a:gd name="T54" fmla="*/ 281 w 716"/>
                <a:gd name="T55" fmla="*/ 65 h 788"/>
                <a:gd name="T56" fmla="*/ 277 w 716"/>
                <a:gd name="T57" fmla="*/ 58 h 788"/>
                <a:gd name="T58" fmla="*/ 299 w 716"/>
                <a:gd name="T59" fmla="*/ 5 h 788"/>
                <a:gd name="T60" fmla="*/ 404 w 716"/>
                <a:gd name="T61" fmla="*/ 211 h 788"/>
                <a:gd name="T62" fmla="*/ 397 w 716"/>
                <a:gd name="T63" fmla="*/ 259 h 788"/>
                <a:gd name="T64" fmla="*/ 434 w 716"/>
                <a:gd name="T65" fmla="*/ 226 h 788"/>
                <a:gd name="T66" fmla="*/ 427 w 716"/>
                <a:gd name="T67" fmla="*/ 222 h 788"/>
                <a:gd name="T68" fmla="*/ 404 w 716"/>
                <a:gd name="T69" fmla="*/ 211 h 788"/>
                <a:gd name="T70" fmla="*/ 370 w 716"/>
                <a:gd name="T71" fmla="*/ 563 h 788"/>
                <a:gd name="T72" fmla="*/ 389 w 716"/>
                <a:gd name="T73" fmla="*/ 559 h 788"/>
                <a:gd name="T74" fmla="*/ 404 w 716"/>
                <a:gd name="T75" fmla="*/ 559 h 788"/>
                <a:gd name="T76" fmla="*/ 494 w 716"/>
                <a:gd name="T77" fmla="*/ 563 h 788"/>
                <a:gd name="T78" fmla="*/ 711 w 716"/>
                <a:gd name="T79" fmla="*/ 746 h 788"/>
                <a:gd name="T80" fmla="*/ 688 w 716"/>
                <a:gd name="T81" fmla="*/ 783 h 788"/>
                <a:gd name="T82" fmla="*/ 632 w 716"/>
                <a:gd name="T83" fmla="*/ 765 h 788"/>
                <a:gd name="T84" fmla="*/ 617 w 716"/>
                <a:gd name="T85" fmla="*/ 753 h 788"/>
                <a:gd name="T86" fmla="*/ 513 w 716"/>
                <a:gd name="T87" fmla="*/ 679 h 788"/>
                <a:gd name="T88" fmla="*/ 445 w 716"/>
                <a:gd name="T89" fmla="*/ 626 h 788"/>
                <a:gd name="T90" fmla="*/ 325 w 716"/>
                <a:gd name="T91" fmla="*/ 578 h 788"/>
                <a:gd name="T92" fmla="*/ 314 w 716"/>
                <a:gd name="T93" fmla="*/ 570 h 788"/>
                <a:gd name="T94" fmla="*/ 333 w 716"/>
                <a:gd name="T95" fmla="*/ 566 h 788"/>
                <a:gd name="T96" fmla="*/ 355 w 716"/>
                <a:gd name="T97" fmla="*/ 563 h 788"/>
                <a:gd name="T98" fmla="*/ 370 w 716"/>
                <a:gd name="T99" fmla="*/ 563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6" h="788">
                  <a:moveTo>
                    <a:pt x="299" y="5"/>
                  </a:moveTo>
                  <a:cubicBezTo>
                    <a:pt x="347" y="0"/>
                    <a:pt x="387" y="16"/>
                    <a:pt x="419" y="54"/>
                  </a:cubicBezTo>
                  <a:cubicBezTo>
                    <a:pt x="429" y="66"/>
                    <a:pt x="433" y="82"/>
                    <a:pt x="430" y="102"/>
                  </a:cubicBezTo>
                  <a:cubicBezTo>
                    <a:pt x="423" y="147"/>
                    <a:pt x="416" y="175"/>
                    <a:pt x="412" y="185"/>
                  </a:cubicBezTo>
                  <a:cubicBezTo>
                    <a:pt x="432" y="197"/>
                    <a:pt x="455" y="203"/>
                    <a:pt x="483" y="203"/>
                  </a:cubicBezTo>
                  <a:cubicBezTo>
                    <a:pt x="550" y="193"/>
                    <a:pt x="590" y="203"/>
                    <a:pt x="602" y="233"/>
                  </a:cubicBezTo>
                  <a:cubicBezTo>
                    <a:pt x="627" y="266"/>
                    <a:pt x="620" y="288"/>
                    <a:pt x="580" y="301"/>
                  </a:cubicBezTo>
                  <a:cubicBezTo>
                    <a:pt x="503" y="328"/>
                    <a:pt x="433" y="377"/>
                    <a:pt x="370" y="447"/>
                  </a:cubicBezTo>
                  <a:cubicBezTo>
                    <a:pt x="338" y="479"/>
                    <a:pt x="310" y="539"/>
                    <a:pt x="288" y="626"/>
                  </a:cubicBezTo>
                  <a:cubicBezTo>
                    <a:pt x="271" y="714"/>
                    <a:pt x="197" y="756"/>
                    <a:pt x="67" y="753"/>
                  </a:cubicBezTo>
                  <a:cubicBezTo>
                    <a:pt x="20" y="753"/>
                    <a:pt x="0" y="742"/>
                    <a:pt x="7" y="720"/>
                  </a:cubicBezTo>
                  <a:cubicBezTo>
                    <a:pt x="20" y="690"/>
                    <a:pt x="39" y="671"/>
                    <a:pt x="63" y="664"/>
                  </a:cubicBezTo>
                  <a:cubicBezTo>
                    <a:pt x="74" y="659"/>
                    <a:pt x="80" y="656"/>
                    <a:pt x="82" y="656"/>
                  </a:cubicBezTo>
                  <a:cubicBezTo>
                    <a:pt x="85" y="656"/>
                    <a:pt x="83" y="659"/>
                    <a:pt x="78" y="664"/>
                  </a:cubicBezTo>
                  <a:cubicBezTo>
                    <a:pt x="68" y="679"/>
                    <a:pt x="63" y="689"/>
                    <a:pt x="63" y="694"/>
                  </a:cubicBezTo>
                  <a:cubicBezTo>
                    <a:pt x="63" y="699"/>
                    <a:pt x="68" y="700"/>
                    <a:pt x="78" y="697"/>
                  </a:cubicBezTo>
                  <a:cubicBezTo>
                    <a:pt x="156" y="680"/>
                    <a:pt x="207" y="611"/>
                    <a:pt x="232" y="491"/>
                  </a:cubicBezTo>
                  <a:cubicBezTo>
                    <a:pt x="154" y="497"/>
                    <a:pt x="103" y="474"/>
                    <a:pt x="78" y="424"/>
                  </a:cubicBezTo>
                  <a:cubicBezTo>
                    <a:pt x="71" y="412"/>
                    <a:pt x="68" y="403"/>
                    <a:pt x="71" y="398"/>
                  </a:cubicBezTo>
                  <a:cubicBezTo>
                    <a:pt x="74" y="393"/>
                    <a:pt x="82" y="389"/>
                    <a:pt x="97" y="387"/>
                  </a:cubicBezTo>
                  <a:cubicBezTo>
                    <a:pt x="165" y="384"/>
                    <a:pt x="226" y="362"/>
                    <a:pt x="281" y="319"/>
                  </a:cubicBezTo>
                  <a:cubicBezTo>
                    <a:pt x="298" y="240"/>
                    <a:pt x="310" y="175"/>
                    <a:pt x="318" y="125"/>
                  </a:cubicBezTo>
                  <a:cubicBezTo>
                    <a:pt x="321" y="115"/>
                    <a:pt x="322" y="109"/>
                    <a:pt x="322" y="106"/>
                  </a:cubicBezTo>
                  <a:cubicBezTo>
                    <a:pt x="324" y="89"/>
                    <a:pt x="323" y="76"/>
                    <a:pt x="318" y="69"/>
                  </a:cubicBezTo>
                  <a:cubicBezTo>
                    <a:pt x="310" y="61"/>
                    <a:pt x="306" y="64"/>
                    <a:pt x="303" y="76"/>
                  </a:cubicBezTo>
                  <a:cubicBezTo>
                    <a:pt x="301" y="86"/>
                    <a:pt x="298" y="91"/>
                    <a:pt x="295" y="91"/>
                  </a:cubicBezTo>
                  <a:cubicBezTo>
                    <a:pt x="291" y="89"/>
                    <a:pt x="287" y="82"/>
                    <a:pt x="284" y="72"/>
                  </a:cubicBezTo>
                  <a:cubicBezTo>
                    <a:pt x="284" y="70"/>
                    <a:pt x="283" y="67"/>
                    <a:pt x="281" y="65"/>
                  </a:cubicBezTo>
                  <a:cubicBezTo>
                    <a:pt x="278" y="62"/>
                    <a:pt x="277" y="60"/>
                    <a:pt x="277" y="58"/>
                  </a:cubicBezTo>
                  <a:cubicBezTo>
                    <a:pt x="267" y="30"/>
                    <a:pt x="274" y="12"/>
                    <a:pt x="299" y="5"/>
                  </a:cubicBezTo>
                  <a:close/>
                  <a:moveTo>
                    <a:pt x="404" y="211"/>
                  </a:moveTo>
                  <a:cubicBezTo>
                    <a:pt x="399" y="231"/>
                    <a:pt x="397" y="247"/>
                    <a:pt x="397" y="259"/>
                  </a:cubicBezTo>
                  <a:cubicBezTo>
                    <a:pt x="434" y="244"/>
                    <a:pt x="447" y="233"/>
                    <a:pt x="434" y="226"/>
                  </a:cubicBezTo>
                  <a:cubicBezTo>
                    <a:pt x="432" y="226"/>
                    <a:pt x="429" y="225"/>
                    <a:pt x="427" y="222"/>
                  </a:cubicBezTo>
                  <a:cubicBezTo>
                    <a:pt x="424" y="222"/>
                    <a:pt x="416" y="218"/>
                    <a:pt x="404" y="211"/>
                  </a:cubicBezTo>
                  <a:close/>
                  <a:moveTo>
                    <a:pt x="370" y="563"/>
                  </a:moveTo>
                  <a:cubicBezTo>
                    <a:pt x="375" y="563"/>
                    <a:pt x="382" y="561"/>
                    <a:pt x="389" y="559"/>
                  </a:cubicBezTo>
                  <a:cubicBezTo>
                    <a:pt x="397" y="559"/>
                    <a:pt x="401" y="559"/>
                    <a:pt x="404" y="559"/>
                  </a:cubicBezTo>
                  <a:cubicBezTo>
                    <a:pt x="427" y="551"/>
                    <a:pt x="456" y="553"/>
                    <a:pt x="494" y="563"/>
                  </a:cubicBezTo>
                  <a:cubicBezTo>
                    <a:pt x="644" y="600"/>
                    <a:pt x="716" y="661"/>
                    <a:pt x="711" y="746"/>
                  </a:cubicBezTo>
                  <a:cubicBezTo>
                    <a:pt x="713" y="768"/>
                    <a:pt x="706" y="781"/>
                    <a:pt x="688" y="783"/>
                  </a:cubicBezTo>
                  <a:cubicBezTo>
                    <a:pt x="679" y="788"/>
                    <a:pt x="660" y="782"/>
                    <a:pt x="632" y="765"/>
                  </a:cubicBezTo>
                  <a:cubicBezTo>
                    <a:pt x="625" y="760"/>
                    <a:pt x="620" y="756"/>
                    <a:pt x="617" y="753"/>
                  </a:cubicBezTo>
                  <a:cubicBezTo>
                    <a:pt x="590" y="738"/>
                    <a:pt x="555" y="714"/>
                    <a:pt x="513" y="679"/>
                  </a:cubicBezTo>
                  <a:cubicBezTo>
                    <a:pt x="495" y="666"/>
                    <a:pt x="473" y="649"/>
                    <a:pt x="445" y="626"/>
                  </a:cubicBezTo>
                  <a:cubicBezTo>
                    <a:pt x="415" y="594"/>
                    <a:pt x="375" y="578"/>
                    <a:pt x="325" y="578"/>
                  </a:cubicBezTo>
                  <a:cubicBezTo>
                    <a:pt x="315" y="578"/>
                    <a:pt x="312" y="575"/>
                    <a:pt x="314" y="570"/>
                  </a:cubicBezTo>
                  <a:cubicBezTo>
                    <a:pt x="317" y="568"/>
                    <a:pt x="323" y="566"/>
                    <a:pt x="333" y="566"/>
                  </a:cubicBezTo>
                  <a:cubicBezTo>
                    <a:pt x="338" y="566"/>
                    <a:pt x="345" y="565"/>
                    <a:pt x="355" y="563"/>
                  </a:cubicBezTo>
                  <a:cubicBezTo>
                    <a:pt x="363" y="563"/>
                    <a:pt x="368" y="563"/>
                    <a:pt x="370" y="563"/>
                  </a:cubicBezTo>
                  <a:close/>
                </a:path>
              </a:pathLst>
            </a:custGeom>
            <a:solidFill>
              <a:schemeClr val="tx1"/>
            </a:solidFill>
            <a:ln>
              <a:noFill/>
            </a:ln>
          </p:spPr>
          <p:txBody>
            <a:bodyPr anchor="ctr"/>
            <a:lstStyle/>
            <a:p>
              <a:pPr algn="ctr"/>
              <a:endParaRPr/>
            </a:p>
          </p:txBody>
        </p:sp>
        <p:sp>
          <p:nvSpPr>
            <p:cNvPr id="44" name="îŝ1iḑè">
              <a:extLst>
                <a:ext uri="{FF2B5EF4-FFF2-40B4-BE49-F238E27FC236}">
                  <a16:creationId xmlns:a16="http://schemas.microsoft.com/office/drawing/2014/main" xmlns="" id="{5F9F0623-A357-4A90-AE82-A84EDCAE1C5F}"/>
                </a:ext>
              </a:extLst>
            </p:cNvPr>
            <p:cNvSpPr/>
            <p:nvPr/>
          </p:nvSpPr>
          <p:spPr bwMode="auto">
            <a:xfrm>
              <a:off x="8215766" y="1923224"/>
              <a:ext cx="131108" cy="180531"/>
            </a:xfrm>
            <a:custGeom>
              <a:avLst/>
              <a:gdLst>
                <a:gd name="T0" fmla="*/ 520 w 652"/>
                <a:gd name="T1" fmla="*/ 127 h 896"/>
                <a:gd name="T2" fmla="*/ 632 w 652"/>
                <a:gd name="T3" fmla="*/ 307 h 896"/>
                <a:gd name="T4" fmla="*/ 558 w 652"/>
                <a:gd name="T5" fmla="*/ 397 h 896"/>
                <a:gd name="T6" fmla="*/ 468 w 652"/>
                <a:gd name="T7" fmla="*/ 487 h 896"/>
                <a:gd name="T8" fmla="*/ 546 w 652"/>
                <a:gd name="T9" fmla="*/ 603 h 896"/>
                <a:gd name="T10" fmla="*/ 490 w 652"/>
                <a:gd name="T11" fmla="*/ 666 h 896"/>
                <a:gd name="T12" fmla="*/ 412 w 652"/>
                <a:gd name="T13" fmla="*/ 868 h 896"/>
                <a:gd name="T14" fmla="*/ 168 w 652"/>
                <a:gd name="T15" fmla="*/ 745 h 896"/>
                <a:gd name="T16" fmla="*/ 329 w 652"/>
                <a:gd name="T17" fmla="*/ 584 h 896"/>
                <a:gd name="T18" fmla="*/ 382 w 652"/>
                <a:gd name="T19" fmla="*/ 464 h 896"/>
                <a:gd name="T20" fmla="*/ 232 w 652"/>
                <a:gd name="T21" fmla="*/ 505 h 896"/>
                <a:gd name="T22" fmla="*/ 393 w 652"/>
                <a:gd name="T23" fmla="*/ 393 h 896"/>
                <a:gd name="T24" fmla="*/ 449 w 652"/>
                <a:gd name="T25" fmla="*/ 371 h 896"/>
                <a:gd name="T26" fmla="*/ 532 w 652"/>
                <a:gd name="T27" fmla="*/ 288 h 896"/>
                <a:gd name="T28" fmla="*/ 374 w 652"/>
                <a:gd name="T29" fmla="*/ 333 h 896"/>
                <a:gd name="T30" fmla="*/ 142 w 652"/>
                <a:gd name="T31" fmla="*/ 431 h 896"/>
                <a:gd name="T32" fmla="*/ 105 w 652"/>
                <a:gd name="T33" fmla="*/ 487 h 896"/>
                <a:gd name="T34" fmla="*/ 71 w 652"/>
                <a:gd name="T35" fmla="*/ 621 h 896"/>
                <a:gd name="T36" fmla="*/ 45 w 652"/>
                <a:gd name="T37" fmla="*/ 625 h 896"/>
                <a:gd name="T38" fmla="*/ 15 w 652"/>
                <a:gd name="T39" fmla="*/ 487 h 896"/>
                <a:gd name="T40" fmla="*/ 56 w 652"/>
                <a:gd name="T41" fmla="*/ 401 h 896"/>
                <a:gd name="T42" fmla="*/ 146 w 652"/>
                <a:gd name="T43" fmla="*/ 161 h 896"/>
                <a:gd name="T44" fmla="*/ 161 w 652"/>
                <a:gd name="T45" fmla="*/ 157 h 896"/>
                <a:gd name="T46" fmla="*/ 217 w 652"/>
                <a:gd name="T47" fmla="*/ 124 h 896"/>
                <a:gd name="T48" fmla="*/ 240 w 652"/>
                <a:gd name="T49" fmla="*/ 251 h 896"/>
                <a:gd name="T50" fmla="*/ 337 w 652"/>
                <a:gd name="T51" fmla="*/ 240 h 896"/>
                <a:gd name="T52" fmla="*/ 251 w 652"/>
                <a:gd name="T53" fmla="*/ 79 h 896"/>
                <a:gd name="T54" fmla="*/ 307 w 652"/>
                <a:gd name="T55" fmla="*/ 82 h 896"/>
                <a:gd name="T56" fmla="*/ 427 w 652"/>
                <a:gd name="T57" fmla="*/ 0 h 896"/>
                <a:gd name="T58" fmla="*/ 408 w 652"/>
                <a:gd name="T59" fmla="*/ 11 h 896"/>
                <a:gd name="T60" fmla="*/ 356 w 652"/>
                <a:gd name="T61" fmla="*/ 127 h 896"/>
                <a:gd name="T62" fmla="*/ 453 w 652"/>
                <a:gd name="T63" fmla="*/ 56 h 896"/>
                <a:gd name="T64" fmla="*/ 180 w 652"/>
                <a:gd name="T65" fmla="*/ 333 h 896"/>
                <a:gd name="T66" fmla="*/ 94 w 652"/>
                <a:gd name="T67" fmla="*/ 423 h 896"/>
                <a:gd name="T68" fmla="*/ 191 w 652"/>
                <a:gd name="T69" fmla="*/ 344 h 896"/>
                <a:gd name="T70" fmla="*/ 404 w 652"/>
                <a:gd name="T71" fmla="*/ 633 h 896"/>
                <a:gd name="T72" fmla="*/ 262 w 652"/>
                <a:gd name="T73" fmla="*/ 670 h 896"/>
                <a:gd name="T74" fmla="*/ 206 w 652"/>
                <a:gd name="T75" fmla="*/ 763 h 896"/>
                <a:gd name="T76" fmla="*/ 412 w 652"/>
                <a:gd name="T77" fmla="*/ 681 h 896"/>
                <a:gd name="T78" fmla="*/ 378 w 652"/>
                <a:gd name="T79" fmla="*/ 685 h 896"/>
                <a:gd name="T80" fmla="*/ 374 w 652"/>
                <a:gd name="T81" fmla="*/ 674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2" h="896">
                  <a:moveTo>
                    <a:pt x="505" y="38"/>
                  </a:moveTo>
                  <a:cubicBezTo>
                    <a:pt x="530" y="75"/>
                    <a:pt x="535" y="105"/>
                    <a:pt x="520" y="127"/>
                  </a:cubicBezTo>
                  <a:cubicBezTo>
                    <a:pt x="498" y="162"/>
                    <a:pt x="467" y="205"/>
                    <a:pt x="427" y="255"/>
                  </a:cubicBezTo>
                  <a:cubicBezTo>
                    <a:pt x="517" y="232"/>
                    <a:pt x="585" y="250"/>
                    <a:pt x="632" y="307"/>
                  </a:cubicBezTo>
                  <a:cubicBezTo>
                    <a:pt x="652" y="347"/>
                    <a:pt x="650" y="371"/>
                    <a:pt x="625" y="378"/>
                  </a:cubicBezTo>
                  <a:cubicBezTo>
                    <a:pt x="598" y="378"/>
                    <a:pt x="575" y="384"/>
                    <a:pt x="558" y="397"/>
                  </a:cubicBezTo>
                  <a:cubicBezTo>
                    <a:pt x="528" y="414"/>
                    <a:pt x="504" y="421"/>
                    <a:pt x="487" y="416"/>
                  </a:cubicBezTo>
                  <a:cubicBezTo>
                    <a:pt x="497" y="443"/>
                    <a:pt x="490" y="467"/>
                    <a:pt x="468" y="487"/>
                  </a:cubicBezTo>
                  <a:cubicBezTo>
                    <a:pt x="448" y="504"/>
                    <a:pt x="432" y="524"/>
                    <a:pt x="419" y="546"/>
                  </a:cubicBezTo>
                  <a:cubicBezTo>
                    <a:pt x="479" y="544"/>
                    <a:pt x="522" y="563"/>
                    <a:pt x="546" y="603"/>
                  </a:cubicBezTo>
                  <a:cubicBezTo>
                    <a:pt x="556" y="630"/>
                    <a:pt x="549" y="650"/>
                    <a:pt x="524" y="663"/>
                  </a:cubicBezTo>
                  <a:cubicBezTo>
                    <a:pt x="519" y="663"/>
                    <a:pt x="508" y="664"/>
                    <a:pt x="490" y="666"/>
                  </a:cubicBezTo>
                  <a:cubicBezTo>
                    <a:pt x="503" y="664"/>
                    <a:pt x="499" y="665"/>
                    <a:pt x="479" y="670"/>
                  </a:cubicBezTo>
                  <a:cubicBezTo>
                    <a:pt x="469" y="777"/>
                    <a:pt x="447" y="843"/>
                    <a:pt x="412" y="868"/>
                  </a:cubicBezTo>
                  <a:cubicBezTo>
                    <a:pt x="382" y="896"/>
                    <a:pt x="344" y="895"/>
                    <a:pt x="299" y="865"/>
                  </a:cubicBezTo>
                  <a:cubicBezTo>
                    <a:pt x="250" y="837"/>
                    <a:pt x="206" y="797"/>
                    <a:pt x="168" y="745"/>
                  </a:cubicBezTo>
                  <a:cubicBezTo>
                    <a:pt x="149" y="720"/>
                    <a:pt x="153" y="692"/>
                    <a:pt x="184" y="663"/>
                  </a:cubicBezTo>
                  <a:cubicBezTo>
                    <a:pt x="211" y="633"/>
                    <a:pt x="260" y="606"/>
                    <a:pt x="329" y="584"/>
                  </a:cubicBezTo>
                  <a:cubicBezTo>
                    <a:pt x="322" y="557"/>
                    <a:pt x="327" y="530"/>
                    <a:pt x="344" y="505"/>
                  </a:cubicBezTo>
                  <a:cubicBezTo>
                    <a:pt x="372" y="493"/>
                    <a:pt x="384" y="479"/>
                    <a:pt x="382" y="464"/>
                  </a:cubicBezTo>
                  <a:cubicBezTo>
                    <a:pt x="359" y="469"/>
                    <a:pt x="327" y="488"/>
                    <a:pt x="285" y="520"/>
                  </a:cubicBezTo>
                  <a:cubicBezTo>
                    <a:pt x="255" y="530"/>
                    <a:pt x="237" y="525"/>
                    <a:pt x="232" y="505"/>
                  </a:cubicBezTo>
                  <a:cubicBezTo>
                    <a:pt x="232" y="455"/>
                    <a:pt x="243" y="431"/>
                    <a:pt x="266" y="431"/>
                  </a:cubicBezTo>
                  <a:cubicBezTo>
                    <a:pt x="308" y="423"/>
                    <a:pt x="351" y="411"/>
                    <a:pt x="393" y="393"/>
                  </a:cubicBezTo>
                  <a:cubicBezTo>
                    <a:pt x="403" y="388"/>
                    <a:pt x="415" y="383"/>
                    <a:pt x="431" y="378"/>
                  </a:cubicBezTo>
                  <a:cubicBezTo>
                    <a:pt x="438" y="376"/>
                    <a:pt x="444" y="373"/>
                    <a:pt x="449" y="371"/>
                  </a:cubicBezTo>
                  <a:cubicBezTo>
                    <a:pt x="479" y="356"/>
                    <a:pt x="504" y="332"/>
                    <a:pt x="524" y="299"/>
                  </a:cubicBezTo>
                  <a:cubicBezTo>
                    <a:pt x="529" y="292"/>
                    <a:pt x="532" y="288"/>
                    <a:pt x="532" y="288"/>
                  </a:cubicBezTo>
                  <a:cubicBezTo>
                    <a:pt x="532" y="286"/>
                    <a:pt x="528" y="284"/>
                    <a:pt x="520" y="284"/>
                  </a:cubicBezTo>
                  <a:cubicBezTo>
                    <a:pt x="468" y="287"/>
                    <a:pt x="419" y="303"/>
                    <a:pt x="374" y="333"/>
                  </a:cubicBezTo>
                  <a:cubicBezTo>
                    <a:pt x="354" y="346"/>
                    <a:pt x="313" y="362"/>
                    <a:pt x="251" y="382"/>
                  </a:cubicBezTo>
                  <a:cubicBezTo>
                    <a:pt x="193" y="397"/>
                    <a:pt x="157" y="413"/>
                    <a:pt x="142" y="431"/>
                  </a:cubicBezTo>
                  <a:cubicBezTo>
                    <a:pt x="140" y="433"/>
                    <a:pt x="137" y="437"/>
                    <a:pt x="135" y="442"/>
                  </a:cubicBezTo>
                  <a:cubicBezTo>
                    <a:pt x="117" y="462"/>
                    <a:pt x="107" y="477"/>
                    <a:pt x="105" y="487"/>
                  </a:cubicBezTo>
                  <a:cubicBezTo>
                    <a:pt x="100" y="504"/>
                    <a:pt x="92" y="535"/>
                    <a:pt x="82" y="580"/>
                  </a:cubicBezTo>
                  <a:cubicBezTo>
                    <a:pt x="77" y="598"/>
                    <a:pt x="74" y="611"/>
                    <a:pt x="71" y="621"/>
                  </a:cubicBezTo>
                  <a:cubicBezTo>
                    <a:pt x="69" y="629"/>
                    <a:pt x="65" y="634"/>
                    <a:pt x="60" y="636"/>
                  </a:cubicBezTo>
                  <a:cubicBezTo>
                    <a:pt x="55" y="636"/>
                    <a:pt x="50" y="633"/>
                    <a:pt x="45" y="625"/>
                  </a:cubicBezTo>
                  <a:cubicBezTo>
                    <a:pt x="23" y="600"/>
                    <a:pt x="10" y="569"/>
                    <a:pt x="8" y="531"/>
                  </a:cubicBezTo>
                  <a:cubicBezTo>
                    <a:pt x="0" y="507"/>
                    <a:pt x="3" y="492"/>
                    <a:pt x="15" y="487"/>
                  </a:cubicBezTo>
                  <a:cubicBezTo>
                    <a:pt x="25" y="479"/>
                    <a:pt x="38" y="454"/>
                    <a:pt x="53" y="412"/>
                  </a:cubicBezTo>
                  <a:cubicBezTo>
                    <a:pt x="55" y="407"/>
                    <a:pt x="56" y="403"/>
                    <a:pt x="56" y="401"/>
                  </a:cubicBezTo>
                  <a:cubicBezTo>
                    <a:pt x="71" y="346"/>
                    <a:pt x="110" y="319"/>
                    <a:pt x="172" y="322"/>
                  </a:cubicBezTo>
                  <a:cubicBezTo>
                    <a:pt x="140" y="272"/>
                    <a:pt x="131" y="218"/>
                    <a:pt x="146" y="161"/>
                  </a:cubicBezTo>
                  <a:cubicBezTo>
                    <a:pt x="149" y="154"/>
                    <a:pt x="150" y="150"/>
                    <a:pt x="150" y="150"/>
                  </a:cubicBezTo>
                  <a:cubicBezTo>
                    <a:pt x="152" y="150"/>
                    <a:pt x="156" y="152"/>
                    <a:pt x="161" y="157"/>
                  </a:cubicBezTo>
                  <a:cubicBezTo>
                    <a:pt x="171" y="177"/>
                    <a:pt x="186" y="170"/>
                    <a:pt x="206" y="135"/>
                  </a:cubicBezTo>
                  <a:cubicBezTo>
                    <a:pt x="211" y="125"/>
                    <a:pt x="215" y="121"/>
                    <a:pt x="217" y="124"/>
                  </a:cubicBezTo>
                  <a:cubicBezTo>
                    <a:pt x="220" y="124"/>
                    <a:pt x="221" y="129"/>
                    <a:pt x="221" y="139"/>
                  </a:cubicBezTo>
                  <a:cubicBezTo>
                    <a:pt x="221" y="189"/>
                    <a:pt x="227" y="226"/>
                    <a:pt x="240" y="251"/>
                  </a:cubicBezTo>
                  <a:cubicBezTo>
                    <a:pt x="247" y="273"/>
                    <a:pt x="251" y="291"/>
                    <a:pt x="251" y="303"/>
                  </a:cubicBezTo>
                  <a:cubicBezTo>
                    <a:pt x="283" y="286"/>
                    <a:pt x="312" y="265"/>
                    <a:pt x="337" y="240"/>
                  </a:cubicBezTo>
                  <a:cubicBezTo>
                    <a:pt x="292" y="217"/>
                    <a:pt x="267" y="170"/>
                    <a:pt x="262" y="98"/>
                  </a:cubicBezTo>
                  <a:cubicBezTo>
                    <a:pt x="262" y="85"/>
                    <a:pt x="258" y="79"/>
                    <a:pt x="251" y="79"/>
                  </a:cubicBezTo>
                  <a:cubicBezTo>
                    <a:pt x="241" y="81"/>
                    <a:pt x="241" y="79"/>
                    <a:pt x="251" y="71"/>
                  </a:cubicBezTo>
                  <a:cubicBezTo>
                    <a:pt x="263" y="59"/>
                    <a:pt x="282" y="63"/>
                    <a:pt x="307" y="82"/>
                  </a:cubicBezTo>
                  <a:cubicBezTo>
                    <a:pt x="314" y="90"/>
                    <a:pt x="322" y="87"/>
                    <a:pt x="329" y="75"/>
                  </a:cubicBezTo>
                  <a:cubicBezTo>
                    <a:pt x="359" y="28"/>
                    <a:pt x="392" y="3"/>
                    <a:pt x="427" y="0"/>
                  </a:cubicBezTo>
                  <a:cubicBezTo>
                    <a:pt x="459" y="0"/>
                    <a:pt x="485" y="13"/>
                    <a:pt x="505" y="38"/>
                  </a:cubicBezTo>
                  <a:close/>
                  <a:moveTo>
                    <a:pt x="408" y="11"/>
                  </a:moveTo>
                  <a:cubicBezTo>
                    <a:pt x="381" y="19"/>
                    <a:pt x="362" y="40"/>
                    <a:pt x="352" y="75"/>
                  </a:cubicBezTo>
                  <a:cubicBezTo>
                    <a:pt x="347" y="92"/>
                    <a:pt x="348" y="110"/>
                    <a:pt x="356" y="127"/>
                  </a:cubicBezTo>
                  <a:cubicBezTo>
                    <a:pt x="368" y="157"/>
                    <a:pt x="368" y="189"/>
                    <a:pt x="356" y="221"/>
                  </a:cubicBezTo>
                  <a:cubicBezTo>
                    <a:pt x="420" y="144"/>
                    <a:pt x="453" y="89"/>
                    <a:pt x="453" y="56"/>
                  </a:cubicBezTo>
                  <a:cubicBezTo>
                    <a:pt x="446" y="24"/>
                    <a:pt x="431" y="9"/>
                    <a:pt x="408" y="11"/>
                  </a:cubicBezTo>
                  <a:close/>
                  <a:moveTo>
                    <a:pt x="180" y="333"/>
                  </a:moveTo>
                  <a:cubicBezTo>
                    <a:pt x="152" y="331"/>
                    <a:pt x="131" y="337"/>
                    <a:pt x="116" y="352"/>
                  </a:cubicBezTo>
                  <a:cubicBezTo>
                    <a:pt x="96" y="369"/>
                    <a:pt x="89" y="393"/>
                    <a:pt x="94" y="423"/>
                  </a:cubicBezTo>
                  <a:cubicBezTo>
                    <a:pt x="121" y="401"/>
                    <a:pt x="156" y="377"/>
                    <a:pt x="199" y="352"/>
                  </a:cubicBezTo>
                  <a:cubicBezTo>
                    <a:pt x="196" y="349"/>
                    <a:pt x="193" y="347"/>
                    <a:pt x="191" y="344"/>
                  </a:cubicBezTo>
                  <a:cubicBezTo>
                    <a:pt x="188" y="342"/>
                    <a:pt x="185" y="338"/>
                    <a:pt x="180" y="333"/>
                  </a:cubicBezTo>
                  <a:close/>
                  <a:moveTo>
                    <a:pt x="404" y="633"/>
                  </a:moveTo>
                  <a:cubicBezTo>
                    <a:pt x="384" y="635"/>
                    <a:pt x="361" y="644"/>
                    <a:pt x="333" y="659"/>
                  </a:cubicBezTo>
                  <a:cubicBezTo>
                    <a:pt x="318" y="666"/>
                    <a:pt x="294" y="670"/>
                    <a:pt x="262" y="670"/>
                  </a:cubicBezTo>
                  <a:cubicBezTo>
                    <a:pt x="235" y="670"/>
                    <a:pt x="213" y="684"/>
                    <a:pt x="199" y="711"/>
                  </a:cubicBezTo>
                  <a:cubicBezTo>
                    <a:pt x="191" y="731"/>
                    <a:pt x="193" y="749"/>
                    <a:pt x="206" y="763"/>
                  </a:cubicBezTo>
                  <a:cubicBezTo>
                    <a:pt x="261" y="796"/>
                    <a:pt x="314" y="806"/>
                    <a:pt x="367" y="793"/>
                  </a:cubicBezTo>
                  <a:cubicBezTo>
                    <a:pt x="397" y="791"/>
                    <a:pt x="412" y="754"/>
                    <a:pt x="412" y="681"/>
                  </a:cubicBezTo>
                  <a:cubicBezTo>
                    <a:pt x="409" y="681"/>
                    <a:pt x="404" y="681"/>
                    <a:pt x="397" y="681"/>
                  </a:cubicBezTo>
                  <a:cubicBezTo>
                    <a:pt x="389" y="684"/>
                    <a:pt x="383" y="685"/>
                    <a:pt x="378" y="685"/>
                  </a:cubicBezTo>
                  <a:cubicBezTo>
                    <a:pt x="366" y="687"/>
                    <a:pt x="358" y="687"/>
                    <a:pt x="356" y="685"/>
                  </a:cubicBezTo>
                  <a:cubicBezTo>
                    <a:pt x="356" y="680"/>
                    <a:pt x="362" y="676"/>
                    <a:pt x="374" y="674"/>
                  </a:cubicBezTo>
                  <a:cubicBezTo>
                    <a:pt x="409" y="661"/>
                    <a:pt x="419" y="648"/>
                    <a:pt x="404" y="633"/>
                  </a:cubicBezTo>
                  <a:close/>
                </a:path>
              </a:pathLst>
            </a:custGeom>
            <a:solidFill>
              <a:schemeClr val="tx1"/>
            </a:solidFill>
            <a:ln>
              <a:noFill/>
            </a:ln>
          </p:spPr>
          <p:txBody>
            <a:bodyPr anchor="ctr"/>
            <a:lstStyle/>
            <a:p>
              <a:pPr algn="ctr"/>
              <a:endParaRPr/>
            </a:p>
          </p:txBody>
        </p:sp>
        <p:sp>
          <p:nvSpPr>
            <p:cNvPr id="45" name="ïṧ1íḑè">
              <a:extLst>
                <a:ext uri="{FF2B5EF4-FFF2-40B4-BE49-F238E27FC236}">
                  <a16:creationId xmlns:a16="http://schemas.microsoft.com/office/drawing/2014/main" xmlns="" id="{016B3F0E-BBB9-41E2-8CDC-85E57D63304F}"/>
                </a:ext>
              </a:extLst>
            </p:cNvPr>
            <p:cNvSpPr/>
            <p:nvPr/>
          </p:nvSpPr>
          <p:spPr bwMode="auto">
            <a:xfrm>
              <a:off x="7252705" y="2169652"/>
              <a:ext cx="28830" cy="31576"/>
            </a:xfrm>
            <a:custGeom>
              <a:avLst/>
              <a:gdLst>
                <a:gd name="T0" fmla="*/ 30 w 143"/>
                <a:gd name="T1" fmla="*/ 131 h 156"/>
                <a:gd name="T2" fmla="*/ 30 w 143"/>
                <a:gd name="T3" fmla="*/ 29 h 156"/>
                <a:gd name="T4" fmla="*/ 10 w 143"/>
                <a:gd name="T5" fmla="*/ 8 h 156"/>
                <a:gd name="T6" fmla="*/ 2 w 143"/>
                <a:gd name="T7" fmla="*/ 8 h 156"/>
                <a:gd name="T8" fmla="*/ 2 w 143"/>
                <a:gd name="T9" fmla="*/ 3 h 156"/>
                <a:gd name="T10" fmla="*/ 16 w 143"/>
                <a:gd name="T11" fmla="*/ 2 h 156"/>
                <a:gd name="T12" fmla="*/ 34 w 143"/>
                <a:gd name="T13" fmla="*/ 1 h 156"/>
                <a:gd name="T14" fmla="*/ 61 w 143"/>
                <a:gd name="T15" fmla="*/ 0 h 156"/>
                <a:gd name="T16" fmla="*/ 70 w 143"/>
                <a:gd name="T17" fmla="*/ 0 h 156"/>
                <a:gd name="T18" fmla="*/ 119 w 143"/>
                <a:gd name="T19" fmla="*/ 10 h 156"/>
                <a:gd name="T20" fmla="*/ 135 w 143"/>
                <a:gd name="T21" fmla="*/ 38 h 156"/>
                <a:gd name="T22" fmla="*/ 107 w 143"/>
                <a:gd name="T23" fmla="*/ 67 h 156"/>
                <a:gd name="T24" fmla="*/ 107 w 143"/>
                <a:gd name="T25" fmla="*/ 68 h 156"/>
                <a:gd name="T26" fmla="*/ 143 w 143"/>
                <a:gd name="T27" fmla="*/ 109 h 156"/>
                <a:gd name="T28" fmla="*/ 90 w 143"/>
                <a:gd name="T29" fmla="*/ 156 h 156"/>
                <a:gd name="T30" fmla="*/ 0 w 143"/>
                <a:gd name="T31" fmla="*/ 156 h 156"/>
                <a:gd name="T32" fmla="*/ 0 w 143"/>
                <a:gd name="T33" fmla="*/ 151 h 156"/>
                <a:gd name="T34" fmla="*/ 6 w 143"/>
                <a:gd name="T35" fmla="*/ 151 h 156"/>
                <a:gd name="T36" fmla="*/ 30 w 143"/>
                <a:gd name="T37" fmla="*/ 131 h 156"/>
                <a:gd name="T38" fmla="*/ 50 w 143"/>
                <a:gd name="T39" fmla="*/ 6 h 156"/>
                <a:gd name="T40" fmla="*/ 50 w 143"/>
                <a:gd name="T41" fmla="*/ 67 h 156"/>
                <a:gd name="T42" fmla="*/ 77 w 143"/>
                <a:gd name="T43" fmla="*/ 67 h 156"/>
                <a:gd name="T44" fmla="*/ 112 w 143"/>
                <a:gd name="T45" fmla="*/ 39 h 156"/>
                <a:gd name="T46" fmla="*/ 72 w 143"/>
                <a:gd name="T47" fmla="*/ 5 h 156"/>
                <a:gd name="T48" fmla="*/ 61 w 143"/>
                <a:gd name="T49" fmla="*/ 5 h 156"/>
                <a:gd name="T50" fmla="*/ 50 w 143"/>
                <a:gd name="T51" fmla="*/ 6 h 156"/>
                <a:gd name="T52" fmla="*/ 50 w 143"/>
                <a:gd name="T53" fmla="*/ 71 h 156"/>
                <a:gd name="T54" fmla="*/ 50 w 143"/>
                <a:gd name="T55" fmla="*/ 124 h 156"/>
                <a:gd name="T56" fmla="*/ 78 w 143"/>
                <a:gd name="T57" fmla="*/ 149 h 156"/>
                <a:gd name="T58" fmla="*/ 120 w 143"/>
                <a:gd name="T59" fmla="*/ 110 h 156"/>
                <a:gd name="T60" fmla="*/ 77 w 143"/>
                <a:gd name="T61" fmla="*/ 71 h 156"/>
                <a:gd name="T62" fmla="*/ 50 w 143"/>
                <a:gd name="T63" fmla="*/ 7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30" y="131"/>
                  </a:moveTo>
                  <a:cubicBezTo>
                    <a:pt x="30" y="29"/>
                    <a:pt x="30" y="29"/>
                    <a:pt x="30" y="29"/>
                  </a:cubicBezTo>
                  <a:cubicBezTo>
                    <a:pt x="31" y="14"/>
                    <a:pt x="25" y="7"/>
                    <a:pt x="10" y="8"/>
                  </a:cubicBezTo>
                  <a:cubicBezTo>
                    <a:pt x="2" y="8"/>
                    <a:pt x="2" y="8"/>
                    <a:pt x="2" y="8"/>
                  </a:cubicBezTo>
                  <a:cubicBezTo>
                    <a:pt x="2" y="3"/>
                    <a:pt x="2" y="3"/>
                    <a:pt x="2" y="3"/>
                  </a:cubicBezTo>
                  <a:cubicBezTo>
                    <a:pt x="4" y="3"/>
                    <a:pt x="9" y="3"/>
                    <a:pt x="16" y="2"/>
                  </a:cubicBezTo>
                  <a:cubicBezTo>
                    <a:pt x="25" y="1"/>
                    <a:pt x="31" y="1"/>
                    <a:pt x="34" y="1"/>
                  </a:cubicBezTo>
                  <a:cubicBezTo>
                    <a:pt x="39" y="1"/>
                    <a:pt x="48" y="1"/>
                    <a:pt x="61" y="0"/>
                  </a:cubicBezTo>
                  <a:cubicBezTo>
                    <a:pt x="66" y="0"/>
                    <a:pt x="69" y="0"/>
                    <a:pt x="70" y="0"/>
                  </a:cubicBezTo>
                  <a:cubicBezTo>
                    <a:pt x="93" y="0"/>
                    <a:pt x="109" y="3"/>
                    <a:pt x="119" y="10"/>
                  </a:cubicBezTo>
                  <a:cubicBezTo>
                    <a:pt x="129" y="17"/>
                    <a:pt x="135" y="26"/>
                    <a:pt x="135" y="38"/>
                  </a:cubicBezTo>
                  <a:cubicBezTo>
                    <a:pt x="133" y="53"/>
                    <a:pt x="124" y="63"/>
                    <a:pt x="107" y="67"/>
                  </a:cubicBezTo>
                  <a:cubicBezTo>
                    <a:pt x="107" y="68"/>
                    <a:pt x="107" y="68"/>
                    <a:pt x="107" y="68"/>
                  </a:cubicBezTo>
                  <a:cubicBezTo>
                    <a:pt x="130" y="76"/>
                    <a:pt x="143" y="90"/>
                    <a:pt x="143" y="109"/>
                  </a:cubicBezTo>
                  <a:cubicBezTo>
                    <a:pt x="141" y="139"/>
                    <a:pt x="123" y="155"/>
                    <a:pt x="90" y="156"/>
                  </a:cubicBezTo>
                  <a:cubicBezTo>
                    <a:pt x="0" y="156"/>
                    <a:pt x="0" y="156"/>
                    <a:pt x="0" y="156"/>
                  </a:cubicBezTo>
                  <a:cubicBezTo>
                    <a:pt x="0" y="151"/>
                    <a:pt x="0" y="151"/>
                    <a:pt x="0" y="151"/>
                  </a:cubicBezTo>
                  <a:cubicBezTo>
                    <a:pt x="6" y="151"/>
                    <a:pt x="6" y="151"/>
                    <a:pt x="6" y="151"/>
                  </a:cubicBezTo>
                  <a:cubicBezTo>
                    <a:pt x="24" y="152"/>
                    <a:pt x="32" y="146"/>
                    <a:pt x="30" y="131"/>
                  </a:cubicBezTo>
                  <a:close/>
                  <a:moveTo>
                    <a:pt x="50" y="6"/>
                  </a:moveTo>
                  <a:cubicBezTo>
                    <a:pt x="50" y="67"/>
                    <a:pt x="50" y="67"/>
                    <a:pt x="50" y="67"/>
                  </a:cubicBezTo>
                  <a:cubicBezTo>
                    <a:pt x="77" y="67"/>
                    <a:pt x="77" y="67"/>
                    <a:pt x="77" y="67"/>
                  </a:cubicBezTo>
                  <a:cubicBezTo>
                    <a:pt x="101" y="67"/>
                    <a:pt x="112" y="57"/>
                    <a:pt x="112" y="39"/>
                  </a:cubicBezTo>
                  <a:cubicBezTo>
                    <a:pt x="112" y="17"/>
                    <a:pt x="98" y="6"/>
                    <a:pt x="72" y="5"/>
                  </a:cubicBezTo>
                  <a:cubicBezTo>
                    <a:pt x="70" y="5"/>
                    <a:pt x="67" y="5"/>
                    <a:pt x="61" y="5"/>
                  </a:cubicBezTo>
                  <a:cubicBezTo>
                    <a:pt x="56" y="6"/>
                    <a:pt x="52" y="6"/>
                    <a:pt x="50" y="6"/>
                  </a:cubicBezTo>
                  <a:close/>
                  <a:moveTo>
                    <a:pt x="50" y="71"/>
                  </a:moveTo>
                  <a:cubicBezTo>
                    <a:pt x="50" y="124"/>
                    <a:pt x="50" y="124"/>
                    <a:pt x="50" y="124"/>
                  </a:cubicBezTo>
                  <a:cubicBezTo>
                    <a:pt x="49" y="142"/>
                    <a:pt x="59" y="150"/>
                    <a:pt x="78" y="149"/>
                  </a:cubicBezTo>
                  <a:cubicBezTo>
                    <a:pt x="105" y="149"/>
                    <a:pt x="120" y="135"/>
                    <a:pt x="120" y="110"/>
                  </a:cubicBezTo>
                  <a:cubicBezTo>
                    <a:pt x="118" y="85"/>
                    <a:pt x="104" y="73"/>
                    <a:pt x="77" y="71"/>
                  </a:cubicBezTo>
                  <a:lnTo>
                    <a:pt x="50" y="71"/>
                  </a:lnTo>
                  <a:close/>
                </a:path>
              </a:pathLst>
            </a:custGeom>
            <a:solidFill>
              <a:schemeClr val="tx1"/>
            </a:solidFill>
            <a:ln>
              <a:noFill/>
            </a:ln>
          </p:spPr>
          <p:txBody>
            <a:bodyPr anchor="ctr"/>
            <a:lstStyle/>
            <a:p>
              <a:pPr algn="ctr"/>
              <a:endParaRPr/>
            </a:p>
          </p:txBody>
        </p:sp>
        <p:sp>
          <p:nvSpPr>
            <p:cNvPr id="46" name="ïšľïdé">
              <a:extLst>
                <a:ext uri="{FF2B5EF4-FFF2-40B4-BE49-F238E27FC236}">
                  <a16:creationId xmlns:a16="http://schemas.microsoft.com/office/drawing/2014/main" xmlns="" id="{0441C23F-FD5F-4198-9BE6-39405DE8833C}"/>
                </a:ext>
              </a:extLst>
            </p:cNvPr>
            <p:cNvSpPr/>
            <p:nvPr/>
          </p:nvSpPr>
          <p:spPr bwMode="auto">
            <a:xfrm>
              <a:off x="7290801" y="2170339"/>
              <a:ext cx="27114" cy="30889"/>
            </a:xfrm>
            <a:custGeom>
              <a:avLst/>
              <a:gdLst>
                <a:gd name="T0" fmla="*/ 114 w 135"/>
                <a:gd name="T1" fmla="*/ 51 h 153"/>
                <a:gd name="T2" fmla="*/ 114 w 135"/>
                <a:gd name="T3" fmla="*/ 97 h 153"/>
                <a:gd name="T4" fmla="*/ 109 w 135"/>
                <a:gd name="T5" fmla="*/ 97 h 153"/>
                <a:gd name="T6" fmla="*/ 92 w 135"/>
                <a:gd name="T7" fmla="*/ 78 h 153"/>
                <a:gd name="T8" fmla="*/ 50 w 135"/>
                <a:gd name="T9" fmla="*/ 78 h 153"/>
                <a:gd name="T10" fmla="*/ 50 w 135"/>
                <a:gd name="T11" fmla="*/ 131 h 153"/>
                <a:gd name="T12" fmla="*/ 64 w 135"/>
                <a:gd name="T13" fmla="*/ 144 h 153"/>
                <a:gd name="T14" fmla="*/ 101 w 135"/>
                <a:gd name="T15" fmla="*/ 144 h 153"/>
                <a:gd name="T16" fmla="*/ 130 w 135"/>
                <a:gd name="T17" fmla="*/ 116 h 153"/>
                <a:gd name="T18" fmla="*/ 135 w 135"/>
                <a:gd name="T19" fmla="*/ 116 h 153"/>
                <a:gd name="T20" fmla="*/ 131 w 135"/>
                <a:gd name="T21" fmla="*/ 153 h 153"/>
                <a:gd name="T22" fmla="*/ 0 w 135"/>
                <a:gd name="T23" fmla="*/ 153 h 153"/>
                <a:gd name="T24" fmla="*/ 0 w 135"/>
                <a:gd name="T25" fmla="*/ 148 h 153"/>
                <a:gd name="T26" fmla="*/ 7 w 135"/>
                <a:gd name="T27" fmla="*/ 148 h 153"/>
                <a:gd name="T28" fmla="*/ 30 w 135"/>
                <a:gd name="T29" fmla="*/ 128 h 153"/>
                <a:gd name="T30" fmla="*/ 30 w 135"/>
                <a:gd name="T31" fmla="*/ 24 h 153"/>
                <a:gd name="T32" fmla="*/ 11 w 135"/>
                <a:gd name="T33" fmla="*/ 5 h 153"/>
                <a:gd name="T34" fmla="*/ 5 w 135"/>
                <a:gd name="T35" fmla="*/ 5 h 153"/>
                <a:gd name="T36" fmla="*/ 5 w 135"/>
                <a:gd name="T37" fmla="*/ 0 h 153"/>
                <a:gd name="T38" fmla="*/ 123 w 135"/>
                <a:gd name="T39" fmla="*/ 0 h 153"/>
                <a:gd name="T40" fmla="*/ 125 w 135"/>
                <a:gd name="T41" fmla="*/ 34 h 153"/>
                <a:gd name="T42" fmla="*/ 120 w 135"/>
                <a:gd name="T43" fmla="*/ 34 h 153"/>
                <a:gd name="T44" fmla="*/ 102 w 135"/>
                <a:gd name="T45" fmla="*/ 9 h 153"/>
                <a:gd name="T46" fmla="*/ 50 w 135"/>
                <a:gd name="T47" fmla="*/ 9 h 153"/>
                <a:gd name="T48" fmla="*/ 50 w 135"/>
                <a:gd name="T49" fmla="*/ 69 h 153"/>
                <a:gd name="T50" fmla="*/ 94 w 135"/>
                <a:gd name="T51" fmla="*/ 69 h 153"/>
                <a:gd name="T52" fmla="*/ 109 w 135"/>
                <a:gd name="T53" fmla="*/ 51 h 153"/>
                <a:gd name="T54" fmla="*/ 114 w 135"/>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53">
                  <a:moveTo>
                    <a:pt x="114" y="51"/>
                  </a:moveTo>
                  <a:cubicBezTo>
                    <a:pt x="114" y="97"/>
                    <a:pt x="114" y="97"/>
                    <a:pt x="114" y="97"/>
                  </a:cubicBezTo>
                  <a:cubicBezTo>
                    <a:pt x="109" y="97"/>
                    <a:pt x="109" y="97"/>
                    <a:pt x="109" y="97"/>
                  </a:cubicBezTo>
                  <a:cubicBezTo>
                    <a:pt x="108" y="83"/>
                    <a:pt x="103" y="77"/>
                    <a:pt x="92" y="78"/>
                  </a:cubicBezTo>
                  <a:cubicBezTo>
                    <a:pt x="50" y="78"/>
                    <a:pt x="50" y="78"/>
                    <a:pt x="50" y="78"/>
                  </a:cubicBezTo>
                  <a:cubicBezTo>
                    <a:pt x="50" y="131"/>
                    <a:pt x="50" y="131"/>
                    <a:pt x="50" y="131"/>
                  </a:cubicBezTo>
                  <a:cubicBezTo>
                    <a:pt x="50" y="140"/>
                    <a:pt x="55" y="145"/>
                    <a:pt x="64" y="144"/>
                  </a:cubicBezTo>
                  <a:cubicBezTo>
                    <a:pt x="101" y="144"/>
                    <a:pt x="101" y="144"/>
                    <a:pt x="101" y="144"/>
                  </a:cubicBezTo>
                  <a:cubicBezTo>
                    <a:pt x="116" y="146"/>
                    <a:pt x="126" y="136"/>
                    <a:pt x="130" y="116"/>
                  </a:cubicBezTo>
                  <a:cubicBezTo>
                    <a:pt x="135" y="116"/>
                    <a:pt x="135" y="116"/>
                    <a:pt x="135" y="116"/>
                  </a:cubicBezTo>
                  <a:cubicBezTo>
                    <a:pt x="131" y="153"/>
                    <a:pt x="131" y="153"/>
                    <a:pt x="131" y="153"/>
                  </a:cubicBezTo>
                  <a:cubicBezTo>
                    <a:pt x="0" y="153"/>
                    <a:pt x="0" y="153"/>
                    <a:pt x="0" y="153"/>
                  </a:cubicBezTo>
                  <a:cubicBezTo>
                    <a:pt x="0" y="148"/>
                    <a:pt x="0" y="148"/>
                    <a:pt x="0" y="148"/>
                  </a:cubicBezTo>
                  <a:cubicBezTo>
                    <a:pt x="7" y="148"/>
                    <a:pt x="7" y="148"/>
                    <a:pt x="7" y="148"/>
                  </a:cubicBezTo>
                  <a:cubicBezTo>
                    <a:pt x="24" y="149"/>
                    <a:pt x="32" y="143"/>
                    <a:pt x="30" y="128"/>
                  </a:cubicBezTo>
                  <a:cubicBezTo>
                    <a:pt x="30" y="24"/>
                    <a:pt x="30" y="24"/>
                    <a:pt x="30" y="24"/>
                  </a:cubicBezTo>
                  <a:cubicBezTo>
                    <a:pt x="31" y="11"/>
                    <a:pt x="25" y="4"/>
                    <a:pt x="11" y="5"/>
                  </a:cubicBezTo>
                  <a:cubicBezTo>
                    <a:pt x="5" y="5"/>
                    <a:pt x="5" y="5"/>
                    <a:pt x="5" y="5"/>
                  </a:cubicBezTo>
                  <a:cubicBezTo>
                    <a:pt x="5" y="0"/>
                    <a:pt x="5" y="0"/>
                    <a:pt x="5" y="0"/>
                  </a:cubicBezTo>
                  <a:cubicBezTo>
                    <a:pt x="123" y="0"/>
                    <a:pt x="123" y="0"/>
                    <a:pt x="123" y="0"/>
                  </a:cubicBezTo>
                  <a:cubicBezTo>
                    <a:pt x="125" y="34"/>
                    <a:pt x="125" y="34"/>
                    <a:pt x="125" y="34"/>
                  </a:cubicBezTo>
                  <a:cubicBezTo>
                    <a:pt x="120" y="34"/>
                    <a:pt x="120" y="34"/>
                    <a:pt x="120" y="34"/>
                  </a:cubicBezTo>
                  <a:cubicBezTo>
                    <a:pt x="118" y="16"/>
                    <a:pt x="112" y="8"/>
                    <a:pt x="102" y="9"/>
                  </a:cubicBezTo>
                  <a:cubicBezTo>
                    <a:pt x="50" y="9"/>
                    <a:pt x="50" y="9"/>
                    <a:pt x="50" y="9"/>
                  </a:cubicBezTo>
                  <a:cubicBezTo>
                    <a:pt x="50" y="69"/>
                    <a:pt x="50" y="69"/>
                    <a:pt x="50" y="69"/>
                  </a:cubicBezTo>
                  <a:cubicBezTo>
                    <a:pt x="94" y="69"/>
                    <a:pt x="94" y="69"/>
                    <a:pt x="94" y="69"/>
                  </a:cubicBezTo>
                  <a:cubicBezTo>
                    <a:pt x="103" y="70"/>
                    <a:pt x="108" y="64"/>
                    <a:pt x="109" y="51"/>
                  </a:cubicBezTo>
                  <a:lnTo>
                    <a:pt x="114" y="51"/>
                  </a:lnTo>
                  <a:close/>
                </a:path>
              </a:pathLst>
            </a:custGeom>
            <a:solidFill>
              <a:schemeClr val="tx1"/>
            </a:solidFill>
            <a:ln>
              <a:noFill/>
            </a:ln>
          </p:spPr>
          <p:txBody>
            <a:bodyPr anchor="ctr"/>
            <a:lstStyle/>
            <a:p>
              <a:pPr algn="ctr"/>
              <a:endParaRPr/>
            </a:p>
          </p:txBody>
        </p:sp>
        <p:sp>
          <p:nvSpPr>
            <p:cNvPr id="47" name="ïšḻïḓé">
              <a:extLst>
                <a:ext uri="{FF2B5EF4-FFF2-40B4-BE49-F238E27FC236}">
                  <a16:creationId xmlns:a16="http://schemas.microsoft.com/office/drawing/2014/main" xmlns="" id="{422015E4-16CA-497D-90CC-2154EF6AFD94}"/>
                </a:ext>
              </a:extLst>
            </p:cNvPr>
            <p:cNvSpPr/>
            <p:nvPr/>
          </p:nvSpPr>
          <p:spPr bwMode="auto">
            <a:xfrm>
              <a:off x="7328898" y="2170339"/>
              <a:ext cx="12013" cy="30889"/>
            </a:xfrm>
            <a:custGeom>
              <a:avLst/>
              <a:gdLst>
                <a:gd name="T0" fmla="*/ 60 w 60"/>
                <a:gd name="T1" fmla="*/ 148 h 153"/>
                <a:gd name="T2" fmla="*/ 60 w 60"/>
                <a:gd name="T3" fmla="*/ 153 h 153"/>
                <a:gd name="T4" fmla="*/ 0 w 60"/>
                <a:gd name="T5" fmla="*/ 153 h 153"/>
                <a:gd name="T6" fmla="*/ 0 w 60"/>
                <a:gd name="T7" fmla="*/ 148 h 153"/>
                <a:gd name="T8" fmla="*/ 19 w 60"/>
                <a:gd name="T9" fmla="*/ 127 h 153"/>
                <a:gd name="T10" fmla="*/ 19 w 60"/>
                <a:gd name="T11" fmla="*/ 22 h 153"/>
                <a:gd name="T12" fmla="*/ 0 w 60"/>
                <a:gd name="T13" fmla="*/ 5 h 153"/>
                <a:gd name="T14" fmla="*/ 0 w 60"/>
                <a:gd name="T15" fmla="*/ 0 h 153"/>
                <a:gd name="T16" fmla="*/ 60 w 60"/>
                <a:gd name="T17" fmla="*/ 0 h 153"/>
                <a:gd name="T18" fmla="*/ 60 w 60"/>
                <a:gd name="T19" fmla="*/ 5 h 153"/>
                <a:gd name="T20" fmla="*/ 39 w 60"/>
                <a:gd name="T21" fmla="*/ 24 h 153"/>
                <a:gd name="T22" fmla="*/ 39 w 60"/>
                <a:gd name="T23" fmla="*/ 129 h 153"/>
                <a:gd name="T24" fmla="*/ 60 w 60"/>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53">
                  <a:moveTo>
                    <a:pt x="60" y="148"/>
                  </a:moveTo>
                  <a:cubicBezTo>
                    <a:pt x="60" y="153"/>
                    <a:pt x="60" y="153"/>
                    <a:pt x="60" y="153"/>
                  </a:cubicBezTo>
                  <a:cubicBezTo>
                    <a:pt x="0" y="153"/>
                    <a:pt x="0" y="153"/>
                    <a:pt x="0" y="153"/>
                  </a:cubicBezTo>
                  <a:cubicBezTo>
                    <a:pt x="0" y="148"/>
                    <a:pt x="0" y="148"/>
                    <a:pt x="0" y="148"/>
                  </a:cubicBezTo>
                  <a:cubicBezTo>
                    <a:pt x="14" y="149"/>
                    <a:pt x="20" y="142"/>
                    <a:pt x="19" y="127"/>
                  </a:cubicBezTo>
                  <a:cubicBezTo>
                    <a:pt x="19" y="22"/>
                    <a:pt x="19" y="22"/>
                    <a:pt x="19" y="22"/>
                  </a:cubicBezTo>
                  <a:cubicBezTo>
                    <a:pt x="19" y="10"/>
                    <a:pt x="13" y="4"/>
                    <a:pt x="0" y="5"/>
                  </a:cubicBezTo>
                  <a:cubicBezTo>
                    <a:pt x="0" y="0"/>
                    <a:pt x="0" y="0"/>
                    <a:pt x="0" y="0"/>
                  </a:cubicBezTo>
                  <a:cubicBezTo>
                    <a:pt x="60" y="0"/>
                    <a:pt x="60" y="0"/>
                    <a:pt x="60" y="0"/>
                  </a:cubicBezTo>
                  <a:cubicBezTo>
                    <a:pt x="60" y="5"/>
                    <a:pt x="60" y="5"/>
                    <a:pt x="60" y="5"/>
                  </a:cubicBezTo>
                  <a:cubicBezTo>
                    <a:pt x="45" y="4"/>
                    <a:pt x="38" y="10"/>
                    <a:pt x="39" y="24"/>
                  </a:cubicBezTo>
                  <a:cubicBezTo>
                    <a:pt x="39" y="129"/>
                    <a:pt x="39" y="129"/>
                    <a:pt x="39" y="129"/>
                  </a:cubicBezTo>
                  <a:cubicBezTo>
                    <a:pt x="38" y="143"/>
                    <a:pt x="45" y="149"/>
                    <a:pt x="60" y="148"/>
                  </a:cubicBezTo>
                  <a:close/>
                </a:path>
              </a:pathLst>
            </a:custGeom>
            <a:solidFill>
              <a:schemeClr val="tx1"/>
            </a:solidFill>
            <a:ln>
              <a:noFill/>
            </a:ln>
          </p:spPr>
          <p:txBody>
            <a:bodyPr anchor="ctr"/>
            <a:lstStyle/>
            <a:p>
              <a:pPr algn="ctr"/>
              <a:endParaRPr/>
            </a:p>
          </p:txBody>
        </p:sp>
        <p:sp>
          <p:nvSpPr>
            <p:cNvPr id="48" name="iṡ1iḋe">
              <a:extLst>
                <a:ext uri="{FF2B5EF4-FFF2-40B4-BE49-F238E27FC236}">
                  <a16:creationId xmlns:a16="http://schemas.microsoft.com/office/drawing/2014/main" xmlns="" id="{8BFE3877-A334-4E44-823A-F321389DB063}"/>
                </a:ext>
              </a:extLst>
            </p:cNvPr>
            <p:cNvSpPr/>
            <p:nvPr/>
          </p:nvSpPr>
          <p:spPr bwMode="auto">
            <a:xfrm>
              <a:off x="7344343" y="2170339"/>
              <a:ext cx="18534" cy="42216"/>
            </a:xfrm>
            <a:custGeom>
              <a:avLst/>
              <a:gdLst>
                <a:gd name="T0" fmla="*/ 73 w 92"/>
                <a:gd name="T1" fmla="*/ 22 h 209"/>
                <a:gd name="T2" fmla="*/ 73 w 92"/>
                <a:gd name="T3" fmla="*/ 128 h 209"/>
                <a:gd name="T4" fmla="*/ 24 w 92"/>
                <a:gd name="T5" fmla="*/ 209 h 209"/>
                <a:gd name="T6" fmla="*/ 0 w 92"/>
                <a:gd name="T7" fmla="*/ 195 h 209"/>
                <a:gd name="T8" fmla="*/ 9 w 92"/>
                <a:gd name="T9" fmla="*/ 186 h 209"/>
                <a:gd name="T10" fmla="*/ 20 w 92"/>
                <a:gd name="T11" fmla="*/ 191 h 209"/>
                <a:gd name="T12" fmla="*/ 33 w 92"/>
                <a:gd name="T13" fmla="*/ 197 h 209"/>
                <a:gd name="T14" fmla="*/ 53 w 92"/>
                <a:gd name="T15" fmla="*/ 161 h 209"/>
                <a:gd name="T16" fmla="*/ 53 w 92"/>
                <a:gd name="T17" fmla="*/ 31 h 209"/>
                <a:gd name="T18" fmla="*/ 33 w 92"/>
                <a:gd name="T19" fmla="*/ 5 h 209"/>
                <a:gd name="T20" fmla="*/ 30 w 92"/>
                <a:gd name="T21" fmla="*/ 5 h 209"/>
                <a:gd name="T22" fmla="*/ 30 w 92"/>
                <a:gd name="T23" fmla="*/ 0 h 209"/>
                <a:gd name="T24" fmla="*/ 92 w 92"/>
                <a:gd name="T25" fmla="*/ 0 h 209"/>
                <a:gd name="T26" fmla="*/ 92 w 92"/>
                <a:gd name="T27" fmla="*/ 5 h 209"/>
                <a:gd name="T28" fmla="*/ 73 w 92"/>
                <a:gd name="T29" fmla="*/ 2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209">
                  <a:moveTo>
                    <a:pt x="73" y="22"/>
                  </a:moveTo>
                  <a:cubicBezTo>
                    <a:pt x="73" y="128"/>
                    <a:pt x="73" y="128"/>
                    <a:pt x="73" y="128"/>
                  </a:cubicBezTo>
                  <a:cubicBezTo>
                    <a:pt x="71" y="179"/>
                    <a:pt x="55" y="206"/>
                    <a:pt x="24" y="209"/>
                  </a:cubicBezTo>
                  <a:cubicBezTo>
                    <a:pt x="9" y="208"/>
                    <a:pt x="1" y="204"/>
                    <a:pt x="0" y="195"/>
                  </a:cubicBezTo>
                  <a:cubicBezTo>
                    <a:pt x="1" y="190"/>
                    <a:pt x="3" y="186"/>
                    <a:pt x="9" y="186"/>
                  </a:cubicBezTo>
                  <a:cubicBezTo>
                    <a:pt x="11" y="186"/>
                    <a:pt x="15" y="188"/>
                    <a:pt x="20" y="191"/>
                  </a:cubicBezTo>
                  <a:cubicBezTo>
                    <a:pt x="25" y="195"/>
                    <a:pt x="29" y="197"/>
                    <a:pt x="33" y="197"/>
                  </a:cubicBezTo>
                  <a:cubicBezTo>
                    <a:pt x="46" y="197"/>
                    <a:pt x="53" y="185"/>
                    <a:pt x="53" y="161"/>
                  </a:cubicBezTo>
                  <a:cubicBezTo>
                    <a:pt x="53" y="31"/>
                    <a:pt x="53" y="31"/>
                    <a:pt x="53" y="31"/>
                  </a:cubicBezTo>
                  <a:cubicBezTo>
                    <a:pt x="55" y="12"/>
                    <a:pt x="48" y="3"/>
                    <a:pt x="33" y="5"/>
                  </a:cubicBezTo>
                  <a:cubicBezTo>
                    <a:pt x="30" y="5"/>
                    <a:pt x="30" y="5"/>
                    <a:pt x="30" y="5"/>
                  </a:cubicBezTo>
                  <a:cubicBezTo>
                    <a:pt x="30" y="0"/>
                    <a:pt x="30" y="0"/>
                    <a:pt x="30" y="0"/>
                  </a:cubicBezTo>
                  <a:cubicBezTo>
                    <a:pt x="92" y="0"/>
                    <a:pt x="92" y="0"/>
                    <a:pt x="92" y="0"/>
                  </a:cubicBezTo>
                  <a:cubicBezTo>
                    <a:pt x="92" y="5"/>
                    <a:pt x="92" y="5"/>
                    <a:pt x="92" y="5"/>
                  </a:cubicBezTo>
                  <a:cubicBezTo>
                    <a:pt x="78" y="4"/>
                    <a:pt x="72" y="10"/>
                    <a:pt x="73" y="22"/>
                  </a:cubicBezTo>
                  <a:close/>
                </a:path>
              </a:pathLst>
            </a:custGeom>
            <a:solidFill>
              <a:schemeClr val="tx1"/>
            </a:solidFill>
            <a:ln>
              <a:noFill/>
            </a:ln>
          </p:spPr>
          <p:txBody>
            <a:bodyPr anchor="ctr"/>
            <a:lstStyle/>
            <a:p>
              <a:pPr algn="ctr"/>
              <a:endParaRPr/>
            </a:p>
          </p:txBody>
        </p:sp>
        <p:sp>
          <p:nvSpPr>
            <p:cNvPr id="49" name="îṣḷîdé">
              <a:extLst>
                <a:ext uri="{FF2B5EF4-FFF2-40B4-BE49-F238E27FC236}">
                  <a16:creationId xmlns:a16="http://schemas.microsoft.com/office/drawing/2014/main" xmlns="" id="{E07A241A-2BBB-4BE5-AAA3-EF64969688FF}"/>
                </a:ext>
              </a:extLst>
            </p:cNvPr>
            <p:cNvSpPr/>
            <p:nvPr/>
          </p:nvSpPr>
          <p:spPr bwMode="auto">
            <a:xfrm>
              <a:off x="7373173" y="2170339"/>
              <a:ext cx="12013" cy="30889"/>
            </a:xfrm>
            <a:custGeom>
              <a:avLst/>
              <a:gdLst>
                <a:gd name="T0" fmla="*/ 60 w 60"/>
                <a:gd name="T1" fmla="*/ 148 h 153"/>
                <a:gd name="T2" fmla="*/ 60 w 60"/>
                <a:gd name="T3" fmla="*/ 153 h 153"/>
                <a:gd name="T4" fmla="*/ 0 w 60"/>
                <a:gd name="T5" fmla="*/ 153 h 153"/>
                <a:gd name="T6" fmla="*/ 0 w 60"/>
                <a:gd name="T7" fmla="*/ 148 h 153"/>
                <a:gd name="T8" fmla="*/ 18 w 60"/>
                <a:gd name="T9" fmla="*/ 127 h 153"/>
                <a:gd name="T10" fmla="*/ 18 w 60"/>
                <a:gd name="T11" fmla="*/ 22 h 153"/>
                <a:gd name="T12" fmla="*/ 0 w 60"/>
                <a:gd name="T13" fmla="*/ 5 h 153"/>
                <a:gd name="T14" fmla="*/ 0 w 60"/>
                <a:gd name="T15" fmla="*/ 0 h 153"/>
                <a:gd name="T16" fmla="*/ 60 w 60"/>
                <a:gd name="T17" fmla="*/ 0 h 153"/>
                <a:gd name="T18" fmla="*/ 60 w 60"/>
                <a:gd name="T19" fmla="*/ 5 h 153"/>
                <a:gd name="T20" fmla="*/ 38 w 60"/>
                <a:gd name="T21" fmla="*/ 24 h 153"/>
                <a:gd name="T22" fmla="*/ 38 w 60"/>
                <a:gd name="T23" fmla="*/ 129 h 153"/>
                <a:gd name="T24" fmla="*/ 60 w 60"/>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53">
                  <a:moveTo>
                    <a:pt x="60" y="148"/>
                  </a:moveTo>
                  <a:cubicBezTo>
                    <a:pt x="60" y="153"/>
                    <a:pt x="60" y="153"/>
                    <a:pt x="60" y="153"/>
                  </a:cubicBezTo>
                  <a:cubicBezTo>
                    <a:pt x="0" y="153"/>
                    <a:pt x="0" y="153"/>
                    <a:pt x="0" y="153"/>
                  </a:cubicBezTo>
                  <a:cubicBezTo>
                    <a:pt x="0" y="148"/>
                    <a:pt x="0" y="148"/>
                    <a:pt x="0" y="148"/>
                  </a:cubicBezTo>
                  <a:cubicBezTo>
                    <a:pt x="13" y="149"/>
                    <a:pt x="20" y="142"/>
                    <a:pt x="18" y="127"/>
                  </a:cubicBezTo>
                  <a:cubicBezTo>
                    <a:pt x="18" y="22"/>
                    <a:pt x="18" y="22"/>
                    <a:pt x="18" y="22"/>
                  </a:cubicBezTo>
                  <a:cubicBezTo>
                    <a:pt x="19" y="10"/>
                    <a:pt x="13" y="4"/>
                    <a:pt x="0" y="5"/>
                  </a:cubicBezTo>
                  <a:cubicBezTo>
                    <a:pt x="0" y="0"/>
                    <a:pt x="0" y="0"/>
                    <a:pt x="0" y="0"/>
                  </a:cubicBezTo>
                  <a:cubicBezTo>
                    <a:pt x="60" y="0"/>
                    <a:pt x="60" y="0"/>
                    <a:pt x="60" y="0"/>
                  </a:cubicBezTo>
                  <a:cubicBezTo>
                    <a:pt x="60" y="5"/>
                    <a:pt x="60" y="5"/>
                    <a:pt x="60" y="5"/>
                  </a:cubicBezTo>
                  <a:cubicBezTo>
                    <a:pt x="44" y="4"/>
                    <a:pt x="37" y="10"/>
                    <a:pt x="38" y="24"/>
                  </a:cubicBezTo>
                  <a:cubicBezTo>
                    <a:pt x="38" y="129"/>
                    <a:pt x="38" y="129"/>
                    <a:pt x="38" y="129"/>
                  </a:cubicBezTo>
                  <a:cubicBezTo>
                    <a:pt x="37" y="143"/>
                    <a:pt x="44" y="149"/>
                    <a:pt x="60" y="148"/>
                  </a:cubicBezTo>
                  <a:close/>
                </a:path>
              </a:pathLst>
            </a:custGeom>
            <a:solidFill>
              <a:schemeClr val="tx1"/>
            </a:solidFill>
            <a:ln>
              <a:noFill/>
            </a:ln>
          </p:spPr>
          <p:txBody>
            <a:bodyPr anchor="ctr"/>
            <a:lstStyle/>
            <a:p>
              <a:pPr algn="ctr"/>
              <a:endParaRPr/>
            </a:p>
          </p:txBody>
        </p:sp>
        <p:sp>
          <p:nvSpPr>
            <p:cNvPr id="50" name="íşļíḍè">
              <a:extLst>
                <a:ext uri="{FF2B5EF4-FFF2-40B4-BE49-F238E27FC236}">
                  <a16:creationId xmlns:a16="http://schemas.microsoft.com/office/drawing/2014/main" xmlns="" id="{29943DC4-774A-4197-B1AC-161596C40ECC}"/>
                </a:ext>
              </a:extLst>
            </p:cNvPr>
            <p:cNvSpPr/>
            <p:nvPr/>
          </p:nvSpPr>
          <p:spPr bwMode="auto">
            <a:xfrm>
              <a:off x="7395482" y="2170339"/>
              <a:ext cx="37754" cy="30889"/>
            </a:xfrm>
            <a:custGeom>
              <a:avLst/>
              <a:gdLst>
                <a:gd name="T0" fmla="*/ 166 w 189"/>
                <a:gd name="T1" fmla="*/ 153 h 153"/>
                <a:gd name="T2" fmla="*/ 160 w 189"/>
                <a:gd name="T3" fmla="*/ 153 h 153"/>
                <a:gd name="T4" fmla="*/ 32 w 189"/>
                <a:gd name="T5" fmla="*/ 21 h 153"/>
                <a:gd name="T6" fmla="*/ 32 w 189"/>
                <a:gd name="T7" fmla="*/ 127 h 153"/>
                <a:gd name="T8" fmla="*/ 57 w 189"/>
                <a:gd name="T9" fmla="*/ 148 h 153"/>
                <a:gd name="T10" fmla="*/ 57 w 189"/>
                <a:gd name="T11" fmla="*/ 153 h 153"/>
                <a:gd name="T12" fmla="*/ 0 w 189"/>
                <a:gd name="T13" fmla="*/ 153 h 153"/>
                <a:gd name="T14" fmla="*/ 0 w 189"/>
                <a:gd name="T15" fmla="*/ 148 h 153"/>
                <a:gd name="T16" fmla="*/ 1 w 189"/>
                <a:gd name="T17" fmla="*/ 148 h 153"/>
                <a:gd name="T18" fmla="*/ 21 w 189"/>
                <a:gd name="T19" fmla="*/ 132 h 153"/>
                <a:gd name="T20" fmla="*/ 21 w 189"/>
                <a:gd name="T21" fmla="*/ 11 h 153"/>
                <a:gd name="T22" fmla="*/ 0 w 189"/>
                <a:gd name="T23" fmla="*/ 5 h 153"/>
                <a:gd name="T24" fmla="*/ 0 w 189"/>
                <a:gd name="T25" fmla="*/ 0 h 153"/>
                <a:gd name="T26" fmla="*/ 39 w 189"/>
                <a:gd name="T27" fmla="*/ 0 h 153"/>
                <a:gd name="T28" fmla="*/ 155 w 189"/>
                <a:gd name="T29" fmla="*/ 120 h 153"/>
                <a:gd name="T30" fmla="*/ 155 w 189"/>
                <a:gd name="T31" fmla="*/ 23 h 153"/>
                <a:gd name="T32" fmla="*/ 131 w 189"/>
                <a:gd name="T33" fmla="*/ 5 h 153"/>
                <a:gd name="T34" fmla="*/ 131 w 189"/>
                <a:gd name="T35" fmla="*/ 0 h 153"/>
                <a:gd name="T36" fmla="*/ 189 w 189"/>
                <a:gd name="T37" fmla="*/ 0 h 153"/>
                <a:gd name="T38" fmla="*/ 189 w 189"/>
                <a:gd name="T39" fmla="*/ 5 h 153"/>
                <a:gd name="T40" fmla="*/ 166 w 189"/>
                <a:gd name="T41" fmla="*/ 17 h 153"/>
                <a:gd name="T42" fmla="*/ 166 w 189"/>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53">
                  <a:moveTo>
                    <a:pt x="166" y="153"/>
                  </a:moveTo>
                  <a:cubicBezTo>
                    <a:pt x="160" y="153"/>
                    <a:pt x="160" y="153"/>
                    <a:pt x="160" y="153"/>
                  </a:cubicBezTo>
                  <a:cubicBezTo>
                    <a:pt x="32" y="21"/>
                    <a:pt x="32" y="21"/>
                    <a:pt x="32" y="21"/>
                  </a:cubicBezTo>
                  <a:cubicBezTo>
                    <a:pt x="32" y="127"/>
                    <a:pt x="32" y="127"/>
                    <a:pt x="32" y="127"/>
                  </a:cubicBezTo>
                  <a:cubicBezTo>
                    <a:pt x="30" y="143"/>
                    <a:pt x="38" y="150"/>
                    <a:pt x="57" y="148"/>
                  </a:cubicBezTo>
                  <a:cubicBezTo>
                    <a:pt x="57" y="153"/>
                    <a:pt x="57" y="153"/>
                    <a:pt x="57" y="153"/>
                  </a:cubicBezTo>
                  <a:cubicBezTo>
                    <a:pt x="0" y="153"/>
                    <a:pt x="0" y="153"/>
                    <a:pt x="0" y="153"/>
                  </a:cubicBezTo>
                  <a:cubicBezTo>
                    <a:pt x="0" y="148"/>
                    <a:pt x="0" y="148"/>
                    <a:pt x="0" y="148"/>
                  </a:cubicBezTo>
                  <a:cubicBezTo>
                    <a:pt x="1" y="148"/>
                    <a:pt x="1" y="148"/>
                    <a:pt x="1" y="148"/>
                  </a:cubicBezTo>
                  <a:cubicBezTo>
                    <a:pt x="15" y="149"/>
                    <a:pt x="22" y="143"/>
                    <a:pt x="21" y="132"/>
                  </a:cubicBezTo>
                  <a:cubicBezTo>
                    <a:pt x="21" y="11"/>
                    <a:pt x="21" y="11"/>
                    <a:pt x="21" y="11"/>
                  </a:cubicBezTo>
                  <a:cubicBezTo>
                    <a:pt x="16" y="7"/>
                    <a:pt x="9" y="5"/>
                    <a:pt x="0" y="5"/>
                  </a:cubicBezTo>
                  <a:cubicBezTo>
                    <a:pt x="0" y="0"/>
                    <a:pt x="0" y="0"/>
                    <a:pt x="0" y="0"/>
                  </a:cubicBezTo>
                  <a:cubicBezTo>
                    <a:pt x="39" y="0"/>
                    <a:pt x="39" y="0"/>
                    <a:pt x="39" y="0"/>
                  </a:cubicBezTo>
                  <a:cubicBezTo>
                    <a:pt x="155" y="120"/>
                    <a:pt x="155" y="120"/>
                    <a:pt x="155" y="120"/>
                  </a:cubicBezTo>
                  <a:cubicBezTo>
                    <a:pt x="155" y="23"/>
                    <a:pt x="155" y="23"/>
                    <a:pt x="155" y="23"/>
                  </a:cubicBezTo>
                  <a:cubicBezTo>
                    <a:pt x="157" y="10"/>
                    <a:pt x="149" y="4"/>
                    <a:pt x="131" y="5"/>
                  </a:cubicBezTo>
                  <a:cubicBezTo>
                    <a:pt x="131" y="0"/>
                    <a:pt x="131" y="0"/>
                    <a:pt x="131" y="0"/>
                  </a:cubicBezTo>
                  <a:cubicBezTo>
                    <a:pt x="189" y="0"/>
                    <a:pt x="189" y="0"/>
                    <a:pt x="189" y="0"/>
                  </a:cubicBezTo>
                  <a:cubicBezTo>
                    <a:pt x="189" y="5"/>
                    <a:pt x="189" y="5"/>
                    <a:pt x="189" y="5"/>
                  </a:cubicBezTo>
                  <a:cubicBezTo>
                    <a:pt x="172" y="4"/>
                    <a:pt x="164" y="8"/>
                    <a:pt x="166" y="17"/>
                  </a:cubicBezTo>
                  <a:lnTo>
                    <a:pt x="166" y="153"/>
                  </a:lnTo>
                  <a:close/>
                </a:path>
              </a:pathLst>
            </a:custGeom>
            <a:solidFill>
              <a:schemeClr val="tx1"/>
            </a:solidFill>
            <a:ln>
              <a:noFill/>
            </a:ln>
          </p:spPr>
          <p:txBody>
            <a:bodyPr anchor="ctr"/>
            <a:lstStyle/>
            <a:p>
              <a:pPr algn="ctr"/>
              <a:endParaRPr/>
            </a:p>
          </p:txBody>
        </p:sp>
        <p:sp>
          <p:nvSpPr>
            <p:cNvPr id="51" name="ïṡḷîḑé">
              <a:extLst>
                <a:ext uri="{FF2B5EF4-FFF2-40B4-BE49-F238E27FC236}">
                  <a16:creationId xmlns:a16="http://schemas.microsoft.com/office/drawing/2014/main" xmlns="" id="{02C44B20-1B75-4284-87BA-A4F07F6C6114}"/>
                </a:ext>
              </a:extLst>
            </p:cNvPr>
            <p:cNvSpPr/>
            <p:nvPr/>
          </p:nvSpPr>
          <p:spPr bwMode="auto">
            <a:xfrm>
              <a:off x="7443532" y="2169652"/>
              <a:ext cx="32606" cy="31919"/>
            </a:xfrm>
            <a:custGeom>
              <a:avLst/>
              <a:gdLst>
                <a:gd name="T0" fmla="*/ 144 w 161"/>
                <a:gd name="T1" fmla="*/ 111 h 159"/>
                <a:gd name="T2" fmla="*/ 144 w 161"/>
                <a:gd name="T3" fmla="*/ 145 h 159"/>
                <a:gd name="T4" fmla="*/ 78 w 161"/>
                <a:gd name="T5" fmla="*/ 159 h 159"/>
                <a:gd name="T6" fmla="*/ 0 w 161"/>
                <a:gd name="T7" fmla="*/ 83 h 159"/>
                <a:gd name="T8" fmla="*/ 85 w 161"/>
                <a:gd name="T9" fmla="*/ 0 h 159"/>
                <a:gd name="T10" fmla="*/ 126 w 161"/>
                <a:gd name="T11" fmla="*/ 7 h 159"/>
                <a:gd name="T12" fmla="*/ 134 w 161"/>
                <a:gd name="T13" fmla="*/ 9 h 159"/>
                <a:gd name="T14" fmla="*/ 140 w 161"/>
                <a:gd name="T15" fmla="*/ 7 h 159"/>
                <a:gd name="T16" fmla="*/ 143 w 161"/>
                <a:gd name="T17" fmla="*/ 7 h 159"/>
                <a:gd name="T18" fmla="*/ 143 w 161"/>
                <a:gd name="T19" fmla="*/ 46 h 159"/>
                <a:gd name="T20" fmla="*/ 138 w 161"/>
                <a:gd name="T21" fmla="*/ 46 h 159"/>
                <a:gd name="T22" fmla="*/ 88 w 161"/>
                <a:gd name="T23" fmla="*/ 6 h 159"/>
                <a:gd name="T24" fmla="*/ 23 w 161"/>
                <a:gd name="T25" fmla="*/ 82 h 159"/>
                <a:gd name="T26" fmla="*/ 86 w 161"/>
                <a:gd name="T27" fmla="*/ 155 h 159"/>
                <a:gd name="T28" fmla="*/ 124 w 161"/>
                <a:gd name="T29" fmla="*/ 145 h 159"/>
                <a:gd name="T30" fmla="*/ 124 w 161"/>
                <a:gd name="T31" fmla="*/ 115 h 159"/>
                <a:gd name="T32" fmla="*/ 104 w 161"/>
                <a:gd name="T33" fmla="*/ 95 h 159"/>
                <a:gd name="T34" fmla="*/ 95 w 161"/>
                <a:gd name="T35" fmla="*/ 95 h 159"/>
                <a:gd name="T36" fmla="*/ 95 w 161"/>
                <a:gd name="T37" fmla="*/ 92 h 159"/>
                <a:gd name="T38" fmla="*/ 161 w 161"/>
                <a:gd name="T39" fmla="*/ 92 h 159"/>
                <a:gd name="T40" fmla="*/ 161 w 161"/>
                <a:gd name="T41" fmla="*/ 95 h 159"/>
                <a:gd name="T42" fmla="*/ 144 w 161"/>
                <a:gd name="T43" fmla="*/ 11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59">
                  <a:moveTo>
                    <a:pt x="144" y="111"/>
                  </a:moveTo>
                  <a:cubicBezTo>
                    <a:pt x="144" y="145"/>
                    <a:pt x="144" y="145"/>
                    <a:pt x="144" y="145"/>
                  </a:cubicBezTo>
                  <a:cubicBezTo>
                    <a:pt x="125" y="153"/>
                    <a:pt x="103" y="158"/>
                    <a:pt x="78" y="159"/>
                  </a:cubicBezTo>
                  <a:cubicBezTo>
                    <a:pt x="30" y="157"/>
                    <a:pt x="3" y="132"/>
                    <a:pt x="0" y="83"/>
                  </a:cubicBezTo>
                  <a:cubicBezTo>
                    <a:pt x="4" y="30"/>
                    <a:pt x="33" y="3"/>
                    <a:pt x="85" y="0"/>
                  </a:cubicBezTo>
                  <a:cubicBezTo>
                    <a:pt x="97" y="0"/>
                    <a:pt x="111" y="2"/>
                    <a:pt x="126" y="7"/>
                  </a:cubicBezTo>
                  <a:cubicBezTo>
                    <a:pt x="130" y="8"/>
                    <a:pt x="133" y="9"/>
                    <a:pt x="134" y="9"/>
                  </a:cubicBezTo>
                  <a:cubicBezTo>
                    <a:pt x="136" y="9"/>
                    <a:pt x="138" y="8"/>
                    <a:pt x="140" y="7"/>
                  </a:cubicBezTo>
                  <a:cubicBezTo>
                    <a:pt x="143" y="7"/>
                    <a:pt x="143" y="7"/>
                    <a:pt x="143" y="7"/>
                  </a:cubicBezTo>
                  <a:cubicBezTo>
                    <a:pt x="143" y="46"/>
                    <a:pt x="143" y="46"/>
                    <a:pt x="143" y="46"/>
                  </a:cubicBezTo>
                  <a:cubicBezTo>
                    <a:pt x="138" y="46"/>
                    <a:pt x="138" y="46"/>
                    <a:pt x="138" y="46"/>
                  </a:cubicBezTo>
                  <a:cubicBezTo>
                    <a:pt x="132" y="19"/>
                    <a:pt x="116" y="6"/>
                    <a:pt x="88" y="6"/>
                  </a:cubicBezTo>
                  <a:cubicBezTo>
                    <a:pt x="47" y="9"/>
                    <a:pt x="25" y="34"/>
                    <a:pt x="23" y="82"/>
                  </a:cubicBezTo>
                  <a:cubicBezTo>
                    <a:pt x="25" y="126"/>
                    <a:pt x="46" y="151"/>
                    <a:pt x="86" y="155"/>
                  </a:cubicBezTo>
                  <a:cubicBezTo>
                    <a:pt x="98" y="155"/>
                    <a:pt x="110" y="152"/>
                    <a:pt x="124" y="145"/>
                  </a:cubicBezTo>
                  <a:cubicBezTo>
                    <a:pt x="124" y="115"/>
                    <a:pt x="124" y="115"/>
                    <a:pt x="124" y="115"/>
                  </a:cubicBezTo>
                  <a:cubicBezTo>
                    <a:pt x="124" y="101"/>
                    <a:pt x="118" y="95"/>
                    <a:pt x="104" y="95"/>
                  </a:cubicBezTo>
                  <a:cubicBezTo>
                    <a:pt x="95" y="95"/>
                    <a:pt x="95" y="95"/>
                    <a:pt x="95" y="95"/>
                  </a:cubicBezTo>
                  <a:cubicBezTo>
                    <a:pt x="95" y="92"/>
                    <a:pt x="95" y="92"/>
                    <a:pt x="95" y="92"/>
                  </a:cubicBezTo>
                  <a:cubicBezTo>
                    <a:pt x="161" y="92"/>
                    <a:pt x="161" y="92"/>
                    <a:pt x="161" y="92"/>
                  </a:cubicBezTo>
                  <a:cubicBezTo>
                    <a:pt x="161" y="95"/>
                    <a:pt x="161" y="95"/>
                    <a:pt x="161" y="95"/>
                  </a:cubicBezTo>
                  <a:cubicBezTo>
                    <a:pt x="149" y="96"/>
                    <a:pt x="143" y="101"/>
                    <a:pt x="144" y="111"/>
                  </a:cubicBezTo>
                  <a:close/>
                </a:path>
              </a:pathLst>
            </a:custGeom>
            <a:solidFill>
              <a:schemeClr val="tx1"/>
            </a:solidFill>
            <a:ln>
              <a:noFill/>
            </a:ln>
          </p:spPr>
          <p:txBody>
            <a:bodyPr anchor="ctr"/>
            <a:lstStyle/>
            <a:p>
              <a:pPr algn="ctr"/>
              <a:endParaRPr/>
            </a:p>
          </p:txBody>
        </p:sp>
        <p:sp>
          <p:nvSpPr>
            <p:cNvPr id="52" name="íśļïḋè">
              <a:extLst>
                <a:ext uri="{FF2B5EF4-FFF2-40B4-BE49-F238E27FC236}">
                  <a16:creationId xmlns:a16="http://schemas.microsoft.com/office/drawing/2014/main" xmlns="" id="{4C89AD29-8CAD-4F2B-86E0-22E081FD8907}"/>
                </a:ext>
              </a:extLst>
            </p:cNvPr>
            <p:cNvSpPr/>
            <p:nvPr/>
          </p:nvSpPr>
          <p:spPr bwMode="auto">
            <a:xfrm>
              <a:off x="7497074" y="2170339"/>
              <a:ext cx="12013" cy="30889"/>
            </a:xfrm>
            <a:custGeom>
              <a:avLst/>
              <a:gdLst>
                <a:gd name="T0" fmla="*/ 59 w 59"/>
                <a:gd name="T1" fmla="*/ 148 h 153"/>
                <a:gd name="T2" fmla="*/ 59 w 59"/>
                <a:gd name="T3" fmla="*/ 153 h 153"/>
                <a:gd name="T4" fmla="*/ 0 w 59"/>
                <a:gd name="T5" fmla="*/ 153 h 153"/>
                <a:gd name="T6" fmla="*/ 0 w 59"/>
                <a:gd name="T7" fmla="*/ 148 h 153"/>
                <a:gd name="T8" fmla="*/ 18 w 59"/>
                <a:gd name="T9" fmla="*/ 127 h 153"/>
                <a:gd name="T10" fmla="*/ 18 w 59"/>
                <a:gd name="T11" fmla="*/ 22 h 153"/>
                <a:gd name="T12" fmla="*/ 0 w 59"/>
                <a:gd name="T13" fmla="*/ 5 h 153"/>
                <a:gd name="T14" fmla="*/ 0 w 59"/>
                <a:gd name="T15" fmla="*/ 0 h 153"/>
                <a:gd name="T16" fmla="*/ 59 w 59"/>
                <a:gd name="T17" fmla="*/ 0 h 153"/>
                <a:gd name="T18" fmla="*/ 59 w 59"/>
                <a:gd name="T19" fmla="*/ 5 h 153"/>
                <a:gd name="T20" fmla="*/ 38 w 59"/>
                <a:gd name="T21" fmla="*/ 24 h 153"/>
                <a:gd name="T22" fmla="*/ 38 w 59"/>
                <a:gd name="T23" fmla="*/ 129 h 153"/>
                <a:gd name="T24" fmla="*/ 59 w 59"/>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53">
                  <a:moveTo>
                    <a:pt x="59" y="148"/>
                  </a:moveTo>
                  <a:cubicBezTo>
                    <a:pt x="59" y="153"/>
                    <a:pt x="59" y="153"/>
                    <a:pt x="59" y="153"/>
                  </a:cubicBezTo>
                  <a:cubicBezTo>
                    <a:pt x="0" y="153"/>
                    <a:pt x="0" y="153"/>
                    <a:pt x="0" y="153"/>
                  </a:cubicBezTo>
                  <a:cubicBezTo>
                    <a:pt x="0" y="148"/>
                    <a:pt x="0" y="148"/>
                    <a:pt x="0" y="148"/>
                  </a:cubicBezTo>
                  <a:cubicBezTo>
                    <a:pt x="13" y="149"/>
                    <a:pt x="19" y="142"/>
                    <a:pt x="18" y="127"/>
                  </a:cubicBezTo>
                  <a:cubicBezTo>
                    <a:pt x="18" y="22"/>
                    <a:pt x="18" y="22"/>
                    <a:pt x="18" y="22"/>
                  </a:cubicBezTo>
                  <a:cubicBezTo>
                    <a:pt x="18" y="10"/>
                    <a:pt x="12" y="4"/>
                    <a:pt x="0" y="5"/>
                  </a:cubicBezTo>
                  <a:cubicBezTo>
                    <a:pt x="0" y="0"/>
                    <a:pt x="0" y="0"/>
                    <a:pt x="0" y="0"/>
                  </a:cubicBezTo>
                  <a:cubicBezTo>
                    <a:pt x="59" y="0"/>
                    <a:pt x="59" y="0"/>
                    <a:pt x="59" y="0"/>
                  </a:cubicBezTo>
                  <a:cubicBezTo>
                    <a:pt x="59" y="5"/>
                    <a:pt x="59" y="5"/>
                    <a:pt x="59" y="5"/>
                  </a:cubicBezTo>
                  <a:cubicBezTo>
                    <a:pt x="44" y="4"/>
                    <a:pt x="37" y="10"/>
                    <a:pt x="38" y="24"/>
                  </a:cubicBezTo>
                  <a:cubicBezTo>
                    <a:pt x="38" y="129"/>
                    <a:pt x="38" y="129"/>
                    <a:pt x="38" y="129"/>
                  </a:cubicBezTo>
                  <a:cubicBezTo>
                    <a:pt x="37" y="143"/>
                    <a:pt x="44" y="149"/>
                    <a:pt x="59" y="148"/>
                  </a:cubicBezTo>
                  <a:close/>
                </a:path>
              </a:pathLst>
            </a:custGeom>
            <a:solidFill>
              <a:schemeClr val="tx1"/>
            </a:solidFill>
            <a:ln>
              <a:noFill/>
            </a:ln>
          </p:spPr>
          <p:txBody>
            <a:bodyPr anchor="ctr"/>
            <a:lstStyle/>
            <a:p>
              <a:pPr algn="ctr"/>
              <a:endParaRPr/>
            </a:p>
          </p:txBody>
        </p:sp>
        <p:sp>
          <p:nvSpPr>
            <p:cNvPr id="53" name="íṧḻíde">
              <a:extLst>
                <a:ext uri="{FF2B5EF4-FFF2-40B4-BE49-F238E27FC236}">
                  <a16:creationId xmlns:a16="http://schemas.microsoft.com/office/drawing/2014/main" xmlns="" id="{23A334C8-F0FB-4C94-936B-2A56CAD20730}"/>
                </a:ext>
              </a:extLst>
            </p:cNvPr>
            <p:cNvSpPr/>
            <p:nvPr/>
          </p:nvSpPr>
          <p:spPr bwMode="auto">
            <a:xfrm>
              <a:off x="7519383" y="2170339"/>
              <a:ext cx="37754" cy="30889"/>
            </a:xfrm>
            <a:custGeom>
              <a:avLst/>
              <a:gdLst>
                <a:gd name="T0" fmla="*/ 165 w 188"/>
                <a:gd name="T1" fmla="*/ 153 h 153"/>
                <a:gd name="T2" fmla="*/ 160 w 188"/>
                <a:gd name="T3" fmla="*/ 153 h 153"/>
                <a:gd name="T4" fmla="*/ 32 w 188"/>
                <a:gd name="T5" fmla="*/ 21 h 153"/>
                <a:gd name="T6" fmla="*/ 32 w 188"/>
                <a:gd name="T7" fmla="*/ 127 h 153"/>
                <a:gd name="T8" fmla="*/ 57 w 188"/>
                <a:gd name="T9" fmla="*/ 148 h 153"/>
                <a:gd name="T10" fmla="*/ 57 w 188"/>
                <a:gd name="T11" fmla="*/ 153 h 153"/>
                <a:gd name="T12" fmla="*/ 0 w 188"/>
                <a:gd name="T13" fmla="*/ 153 h 153"/>
                <a:gd name="T14" fmla="*/ 0 w 188"/>
                <a:gd name="T15" fmla="*/ 148 h 153"/>
                <a:gd name="T16" fmla="*/ 1 w 188"/>
                <a:gd name="T17" fmla="*/ 148 h 153"/>
                <a:gd name="T18" fmla="*/ 21 w 188"/>
                <a:gd name="T19" fmla="*/ 132 h 153"/>
                <a:gd name="T20" fmla="*/ 21 w 188"/>
                <a:gd name="T21" fmla="*/ 11 h 153"/>
                <a:gd name="T22" fmla="*/ 0 w 188"/>
                <a:gd name="T23" fmla="*/ 5 h 153"/>
                <a:gd name="T24" fmla="*/ 0 w 188"/>
                <a:gd name="T25" fmla="*/ 0 h 153"/>
                <a:gd name="T26" fmla="*/ 38 w 188"/>
                <a:gd name="T27" fmla="*/ 0 h 153"/>
                <a:gd name="T28" fmla="*/ 155 w 188"/>
                <a:gd name="T29" fmla="*/ 120 h 153"/>
                <a:gd name="T30" fmla="*/ 155 w 188"/>
                <a:gd name="T31" fmla="*/ 23 h 153"/>
                <a:gd name="T32" fmla="*/ 131 w 188"/>
                <a:gd name="T33" fmla="*/ 5 h 153"/>
                <a:gd name="T34" fmla="*/ 131 w 188"/>
                <a:gd name="T35" fmla="*/ 0 h 153"/>
                <a:gd name="T36" fmla="*/ 188 w 188"/>
                <a:gd name="T37" fmla="*/ 0 h 153"/>
                <a:gd name="T38" fmla="*/ 188 w 188"/>
                <a:gd name="T39" fmla="*/ 5 h 153"/>
                <a:gd name="T40" fmla="*/ 165 w 188"/>
                <a:gd name="T41" fmla="*/ 17 h 153"/>
                <a:gd name="T42" fmla="*/ 165 w 188"/>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53">
                  <a:moveTo>
                    <a:pt x="165" y="153"/>
                  </a:moveTo>
                  <a:cubicBezTo>
                    <a:pt x="160" y="153"/>
                    <a:pt x="160" y="153"/>
                    <a:pt x="160" y="153"/>
                  </a:cubicBezTo>
                  <a:cubicBezTo>
                    <a:pt x="32" y="21"/>
                    <a:pt x="32" y="21"/>
                    <a:pt x="32" y="21"/>
                  </a:cubicBezTo>
                  <a:cubicBezTo>
                    <a:pt x="32" y="127"/>
                    <a:pt x="32" y="127"/>
                    <a:pt x="32" y="127"/>
                  </a:cubicBezTo>
                  <a:cubicBezTo>
                    <a:pt x="30" y="143"/>
                    <a:pt x="38" y="150"/>
                    <a:pt x="57" y="148"/>
                  </a:cubicBezTo>
                  <a:cubicBezTo>
                    <a:pt x="57" y="153"/>
                    <a:pt x="57" y="153"/>
                    <a:pt x="57" y="153"/>
                  </a:cubicBezTo>
                  <a:cubicBezTo>
                    <a:pt x="0" y="153"/>
                    <a:pt x="0" y="153"/>
                    <a:pt x="0" y="153"/>
                  </a:cubicBezTo>
                  <a:cubicBezTo>
                    <a:pt x="0" y="148"/>
                    <a:pt x="0" y="148"/>
                    <a:pt x="0" y="148"/>
                  </a:cubicBezTo>
                  <a:cubicBezTo>
                    <a:pt x="1" y="148"/>
                    <a:pt x="1" y="148"/>
                    <a:pt x="1" y="148"/>
                  </a:cubicBezTo>
                  <a:cubicBezTo>
                    <a:pt x="15" y="149"/>
                    <a:pt x="22" y="143"/>
                    <a:pt x="21" y="132"/>
                  </a:cubicBezTo>
                  <a:cubicBezTo>
                    <a:pt x="21" y="11"/>
                    <a:pt x="21" y="11"/>
                    <a:pt x="21" y="11"/>
                  </a:cubicBezTo>
                  <a:cubicBezTo>
                    <a:pt x="15" y="7"/>
                    <a:pt x="8" y="5"/>
                    <a:pt x="0" y="5"/>
                  </a:cubicBezTo>
                  <a:cubicBezTo>
                    <a:pt x="0" y="0"/>
                    <a:pt x="0" y="0"/>
                    <a:pt x="0" y="0"/>
                  </a:cubicBezTo>
                  <a:cubicBezTo>
                    <a:pt x="38" y="0"/>
                    <a:pt x="38" y="0"/>
                    <a:pt x="38" y="0"/>
                  </a:cubicBezTo>
                  <a:cubicBezTo>
                    <a:pt x="155" y="120"/>
                    <a:pt x="155" y="120"/>
                    <a:pt x="155" y="120"/>
                  </a:cubicBezTo>
                  <a:cubicBezTo>
                    <a:pt x="155" y="23"/>
                    <a:pt x="155" y="23"/>
                    <a:pt x="155" y="23"/>
                  </a:cubicBezTo>
                  <a:cubicBezTo>
                    <a:pt x="157" y="10"/>
                    <a:pt x="149" y="4"/>
                    <a:pt x="131" y="5"/>
                  </a:cubicBezTo>
                  <a:cubicBezTo>
                    <a:pt x="131" y="0"/>
                    <a:pt x="131" y="0"/>
                    <a:pt x="131" y="0"/>
                  </a:cubicBezTo>
                  <a:cubicBezTo>
                    <a:pt x="188" y="0"/>
                    <a:pt x="188" y="0"/>
                    <a:pt x="188" y="0"/>
                  </a:cubicBezTo>
                  <a:cubicBezTo>
                    <a:pt x="188" y="5"/>
                    <a:pt x="188" y="5"/>
                    <a:pt x="188" y="5"/>
                  </a:cubicBezTo>
                  <a:cubicBezTo>
                    <a:pt x="172" y="4"/>
                    <a:pt x="164" y="8"/>
                    <a:pt x="165" y="17"/>
                  </a:cubicBezTo>
                  <a:lnTo>
                    <a:pt x="165" y="153"/>
                  </a:lnTo>
                  <a:close/>
                </a:path>
              </a:pathLst>
            </a:custGeom>
            <a:solidFill>
              <a:schemeClr val="tx1"/>
            </a:solidFill>
            <a:ln>
              <a:noFill/>
            </a:ln>
          </p:spPr>
          <p:txBody>
            <a:bodyPr anchor="ctr"/>
            <a:lstStyle/>
            <a:p>
              <a:pPr algn="ctr"/>
              <a:endParaRPr/>
            </a:p>
          </p:txBody>
        </p:sp>
        <p:sp>
          <p:nvSpPr>
            <p:cNvPr id="54" name="íṧļïḓê">
              <a:extLst>
                <a:ext uri="{FF2B5EF4-FFF2-40B4-BE49-F238E27FC236}">
                  <a16:creationId xmlns:a16="http://schemas.microsoft.com/office/drawing/2014/main" xmlns="" id="{34DB45ED-C66F-490F-B0CC-40DA5B87FFED}"/>
                </a:ext>
              </a:extLst>
            </p:cNvPr>
            <p:cNvSpPr/>
            <p:nvPr/>
          </p:nvSpPr>
          <p:spPr bwMode="auto">
            <a:xfrm>
              <a:off x="7566403" y="2169652"/>
              <a:ext cx="19906" cy="31919"/>
            </a:xfrm>
            <a:custGeom>
              <a:avLst/>
              <a:gdLst>
                <a:gd name="T0" fmla="*/ 0 w 99"/>
                <a:gd name="T1" fmla="*/ 119 h 159"/>
                <a:gd name="T2" fmla="*/ 5 w 99"/>
                <a:gd name="T3" fmla="*/ 119 h 159"/>
                <a:gd name="T4" fmla="*/ 46 w 99"/>
                <a:gd name="T5" fmla="*/ 154 h 159"/>
                <a:gd name="T6" fmla="*/ 81 w 99"/>
                <a:gd name="T7" fmla="*/ 125 h 159"/>
                <a:gd name="T8" fmla="*/ 44 w 99"/>
                <a:gd name="T9" fmla="*/ 85 h 159"/>
                <a:gd name="T10" fmla="*/ 2 w 99"/>
                <a:gd name="T11" fmla="*/ 36 h 159"/>
                <a:gd name="T12" fmla="*/ 45 w 99"/>
                <a:gd name="T13" fmla="*/ 0 h 159"/>
                <a:gd name="T14" fmla="*/ 69 w 99"/>
                <a:gd name="T15" fmla="*/ 4 h 159"/>
                <a:gd name="T16" fmla="*/ 79 w 99"/>
                <a:gd name="T17" fmla="*/ 6 h 159"/>
                <a:gd name="T18" fmla="*/ 84 w 99"/>
                <a:gd name="T19" fmla="*/ 4 h 159"/>
                <a:gd name="T20" fmla="*/ 88 w 99"/>
                <a:gd name="T21" fmla="*/ 4 h 159"/>
                <a:gd name="T22" fmla="*/ 92 w 99"/>
                <a:gd name="T23" fmla="*/ 35 h 159"/>
                <a:gd name="T24" fmla="*/ 88 w 99"/>
                <a:gd name="T25" fmla="*/ 35 h 159"/>
                <a:gd name="T26" fmla="*/ 47 w 99"/>
                <a:gd name="T27" fmla="*/ 6 h 159"/>
                <a:gd name="T28" fmla="*/ 20 w 99"/>
                <a:gd name="T29" fmla="*/ 29 h 159"/>
                <a:gd name="T30" fmla="*/ 56 w 99"/>
                <a:gd name="T31" fmla="*/ 68 h 159"/>
                <a:gd name="T32" fmla="*/ 99 w 99"/>
                <a:gd name="T33" fmla="*/ 118 h 159"/>
                <a:gd name="T34" fmla="*/ 49 w 99"/>
                <a:gd name="T35" fmla="*/ 159 h 159"/>
                <a:gd name="T36" fmla="*/ 23 w 99"/>
                <a:gd name="T37" fmla="*/ 156 h 159"/>
                <a:gd name="T38" fmla="*/ 15 w 99"/>
                <a:gd name="T39" fmla="*/ 154 h 159"/>
                <a:gd name="T40" fmla="*/ 10 w 99"/>
                <a:gd name="T41" fmla="*/ 157 h 159"/>
                <a:gd name="T42" fmla="*/ 6 w 99"/>
                <a:gd name="T43" fmla="*/ 157 h 159"/>
                <a:gd name="T44" fmla="*/ 0 w 99"/>
                <a:gd name="T45" fmla="*/ 1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159">
                  <a:moveTo>
                    <a:pt x="0" y="119"/>
                  </a:moveTo>
                  <a:cubicBezTo>
                    <a:pt x="5" y="119"/>
                    <a:pt x="5" y="119"/>
                    <a:pt x="5" y="119"/>
                  </a:cubicBezTo>
                  <a:cubicBezTo>
                    <a:pt x="11" y="142"/>
                    <a:pt x="25" y="153"/>
                    <a:pt x="46" y="154"/>
                  </a:cubicBezTo>
                  <a:cubicBezTo>
                    <a:pt x="68" y="153"/>
                    <a:pt x="80" y="143"/>
                    <a:pt x="81" y="125"/>
                  </a:cubicBezTo>
                  <a:cubicBezTo>
                    <a:pt x="81" y="114"/>
                    <a:pt x="69" y="100"/>
                    <a:pt x="44" y="85"/>
                  </a:cubicBezTo>
                  <a:cubicBezTo>
                    <a:pt x="16" y="68"/>
                    <a:pt x="2" y="51"/>
                    <a:pt x="2" y="36"/>
                  </a:cubicBezTo>
                  <a:cubicBezTo>
                    <a:pt x="4" y="14"/>
                    <a:pt x="18" y="2"/>
                    <a:pt x="45" y="0"/>
                  </a:cubicBezTo>
                  <a:cubicBezTo>
                    <a:pt x="54" y="0"/>
                    <a:pt x="62" y="1"/>
                    <a:pt x="69" y="4"/>
                  </a:cubicBezTo>
                  <a:cubicBezTo>
                    <a:pt x="73" y="5"/>
                    <a:pt x="77" y="6"/>
                    <a:pt x="79" y="6"/>
                  </a:cubicBezTo>
                  <a:cubicBezTo>
                    <a:pt x="81" y="6"/>
                    <a:pt x="83" y="5"/>
                    <a:pt x="84" y="4"/>
                  </a:cubicBezTo>
                  <a:cubicBezTo>
                    <a:pt x="88" y="4"/>
                    <a:pt x="88" y="4"/>
                    <a:pt x="88" y="4"/>
                  </a:cubicBezTo>
                  <a:cubicBezTo>
                    <a:pt x="92" y="35"/>
                    <a:pt x="92" y="35"/>
                    <a:pt x="92" y="35"/>
                  </a:cubicBezTo>
                  <a:cubicBezTo>
                    <a:pt x="88" y="35"/>
                    <a:pt x="88" y="35"/>
                    <a:pt x="88" y="35"/>
                  </a:cubicBezTo>
                  <a:cubicBezTo>
                    <a:pt x="79" y="16"/>
                    <a:pt x="65" y="7"/>
                    <a:pt x="47" y="6"/>
                  </a:cubicBezTo>
                  <a:cubicBezTo>
                    <a:pt x="31" y="7"/>
                    <a:pt x="22" y="15"/>
                    <a:pt x="20" y="29"/>
                  </a:cubicBezTo>
                  <a:cubicBezTo>
                    <a:pt x="20" y="40"/>
                    <a:pt x="32" y="53"/>
                    <a:pt x="56" y="68"/>
                  </a:cubicBezTo>
                  <a:cubicBezTo>
                    <a:pt x="85" y="85"/>
                    <a:pt x="99" y="102"/>
                    <a:pt x="99" y="118"/>
                  </a:cubicBezTo>
                  <a:cubicBezTo>
                    <a:pt x="97" y="144"/>
                    <a:pt x="81" y="158"/>
                    <a:pt x="49" y="159"/>
                  </a:cubicBezTo>
                  <a:cubicBezTo>
                    <a:pt x="44" y="159"/>
                    <a:pt x="35" y="158"/>
                    <a:pt x="23" y="156"/>
                  </a:cubicBezTo>
                  <a:cubicBezTo>
                    <a:pt x="18" y="155"/>
                    <a:pt x="15" y="154"/>
                    <a:pt x="15" y="154"/>
                  </a:cubicBezTo>
                  <a:cubicBezTo>
                    <a:pt x="13" y="154"/>
                    <a:pt x="11" y="155"/>
                    <a:pt x="10" y="157"/>
                  </a:cubicBezTo>
                  <a:cubicBezTo>
                    <a:pt x="6" y="157"/>
                    <a:pt x="6" y="157"/>
                    <a:pt x="6" y="157"/>
                  </a:cubicBezTo>
                  <a:lnTo>
                    <a:pt x="0" y="119"/>
                  </a:lnTo>
                  <a:close/>
                </a:path>
              </a:pathLst>
            </a:custGeom>
            <a:solidFill>
              <a:schemeClr val="tx1"/>
            </a:solidFill>
            <a:ln>
              <a:noFill/>
            </a:ln>
          </p:spPr>
          <p:txBody>
            <a:bodyPr anchor="ctr"/>
            <a:lstStyle/>
            <a:p>
              <a:pPr algn="ctr"/>
              <a:endParaRPr/>
            </a:p>
          </p:txBody>
        </p:sp>
        <p:sp>
          <p:nvSpPr>
            <p:cNvPr id="55" name="îṡḷïḍe">
              <a:extLst>
                <a:ext uri="{FF2B5EF4-FFF2-40B4-BE49-F238E27FC236}">
                  <a16:creationId xmlns:a16="http://schemas.microsoft.com/office/drawing/2014/main" xmlns="" id="{BFC240A9-E8D1-438C-8622-185D6716A79D}"/>
                </a:ext>
              </a:extLst>
            </p:cNvPr>
            <p:cNvSpPr/>
            <p:nvPr/>
          </p:nvSpPr>
          <p:spPr bwMode="auto">
            <a:xfrm>
              <a:off x="7596606"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56" name="ïṥľîdè">
              <a:extLst>
                <a:ext uri="{FF2B5EF4-FFF2-40B4-BE49-F238E27FC236}">
                  <a16:creationId xmlns:a16="http://schemas.microsoft.com/office/drawing/2014/main" xmlns="" id="{443F1A92-5D88-40BF-B035-E8D92CFB209F}"/>
                </a:ext>
              </a:extLst>
            </p:cNvPr>
            <p:cNvSpPr/>
            <p:nvPr/>
          </p:nvSpPr>
          <p:spPr bwMode="auto">
            <a:xfrm>
              <a:off x="7637449" y="2170339"/>
              <a:ext cx="12013" cy="30889"/>
            </a:xfrm>
            <a:custGeom>
              <a:avLst/>
              <a:gdLst>
                <a:gd name="T0" fmla="*/ 59 w 59"/>
                <a:gd name="T1" fmla="*/ 148 h 153"/>
                <a:gd name="T2" fmla="*/ 59 w 59"/>
                <a:gd name="T3" fmla="*/ 153 h 153"/>
                <a:gd name="T4" fmla="*/ 0 w 59"/>
                <a:gd name="T5" fmla="*/ 153 h 153"/>
                <a:gd name="T6" fmla="*/ 0 w 59"/>
                <a:gd name="T7" fmla="*/ 148 h 153"/>
                <a:gd name="T8" fmla="*/ 18 w 59"/>
                <a:gd name="T9" fmla="*/ 127 h 153"/>
                <a:gd name="T10" fmla="*/ 18 w 59"/>
                <a:gd name="T11" fmla="*/ 22 h 153"/>
                <a:gd name="T12" fmla="*/ 0 w 59"/>
                <a:gd name="T13" fmla="*/ 5 h 153"/>
                <a:gd name="T14" fmla="*/ 0 w 59"/>
                <a:gd name="T15" fmla="*/ 0 h 153"/>
                <a:gd name="T16" fmla="*/ 59 w 59"/>
                <a:gd name="T17" fmla="*/ 0 h 153"/>
                <a:gd name="T18" fmla="*/ 59 w 59"/>
                <a:gd name="T19" fmla="*/ 5 h 153"/>
                <a:gd name="T20" fmla="*/ 38 w 59"/>
                <a:gd name="T21" fmla="*/ 24 h 153"/>
                <a:gd name="T22" fmla="*/ 38 w 59"/>
                <a:gd name="T23" fmla="*/ 129 h 153"/>
                <a:gd name="T24" fmla="*/ 59 w 59"/>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53">
                  <a:moveTo>
                    <a:pt x="59" y="148"/>
                  </a:moveTo>
                  <a:cubicBezTo>
                    <a:pt x="59" y="153"/>
                    <a:pt x="59" y="153"/>
                    <a:pt x="59" y="153"/>
                  </a:cubicBezTo>
                  <a:cubicBezTo>
                    <a:pt x="0" y="153"/>
                    <a:pt x="0" y="153"/>
                    <a:pt x="0" y="153"/>
                  </a:cubicBezTo>
                  <a:cubicBezTo>
                    <a:pt x="0" y="148"/>
                    <a:pt x="0" y="148"/>
                    <a:pt x="0" y="148"/>
                  </a:cubicBezTo>
                  <a:cubicBezTo>
                    <a:pt x="13" y="149"/>
                    <a:pt x="19" y="142"/>
                    <a:pt x="18" y="127"/>
                  </a:cubicBezTo>
                  <a:cubicBezTo>
                    <a:pt x="18" y="22"/>
                    <a:pt x="18" y="22"/>
                    <a:pt x="18" y="22"/>
                  </a:cubicBezTo>
                  <a:cubicBezTo>
                    <a:pt x="19" y="10"/>
                    <a:pt x="13" y="4"/>
                    <a:pt x="0" y="5"/>
                  </a:cubicBezTo>
                  <a:cubicBezTo>
                    <a:pt x="0" y="0"/>
                    <a:pt x="0" y="0"/>
                    <a:pt x="0" y="0"/>
                  </a:cubicBezTo>
                  <a:cubicBezTo>
                    <a:pt x="59" y="0"/>
                    <a:pt x="59" y="0"/>
                    <a:pt x="59" y="0"/>
                  </a:cubicBezTo>
                  <a:cubicBezTo>
                    <a:pt x="59" y="5"/>
                    <a:pt x="59" y="5"/>
                    <a:pt x="59" y="5"/>
                  </a:cubicBezTo>
                  <a:cubicBezTo>
                    <a:pt x="44" y="4"/>
                    <a:pt x="37" y="10"/>
                    <a:pt x="38" y="24"/>
                  </a:cubicBezTo>
                  <a:cubicBezTo>
                    <a:pt x="38" y="129"/>
                    <a:pt x="38" y="129"/>
                    <a:pt x="38" y="129"/>
                  </a:cubicBezTo>
                  <a:cubicBezTo>
                    <a:pt x="37" y="143"/>
                    <a:pt x="44" y="149"/>
                    <a:pt x="59" y="148"/>
                  </a:cubicBezTo>
                  <a:close/>
                </a:path>
              </a:pathLst>
            </a:custGeom>
            <a:solidFill>
              <a:schemeClr val="tx1"/>
            </a:solidFill>
            <a:ln>
              <a:noFill/>
            </a:ln>
          </p:spPr>
          <p:txBody>
            <a:bodyPr anchor="ctr"/>
            <a:lstStyle/>
            <a:p>
              <a:pPr algn="ctr"/>
              <a:endParaRPr/>
            </a:p>
          </p:txBody>
        </p:sp>
        <p:sp>
          <p:nvSpPr>
            <p:cNvPr id="57" name="iṩḷíďê">
              <a:extLst>
                <a:ext uri="{FF2B5EF4-FFF2-40B4-BE49-F238E27FC236}">
                  <a16:creationId xmlns:a16="http://schemas.microsoft.com/office/drawing/2014/main" xmlns="" id="{D3EDC0FF-3401-4D9C-80A9-4341C2F70C9C}"/>
                </a:ext>
              </a:extLst>
            </p:cNvPr>
            <p:cNvSpPr/>
            <p:nvPr/>
          </p:nvSpPr>
          <p:spPr bwMode="auto">
            <a:xfrm>
              <a:off x="7659414"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58" name="îšľíḋè">
              <a:extLst>
                <a:ext uri="{FF2B5EF4-FFF2-40B4-BE49-F238E27FC236}">
                  <a16:creationId xmlns:a16="http://schemas.microsoft.com/office/drawing/2014/main" xmlns="" id="{F66CB7C0-8CCE-4D8B-9678-D7DF41CF3DF9}"/>
                </a:ext>
              </a:extLst>
            </p:cNvPr>
            <p:cNvSpPr/>
            <p:nvPr/>
          </p:nvSpPr>
          <p:spPr bwMode="auto">
            <a:xfrm>
              <a:off x="7698884" y="2170339"/>
              <a:ext cx="37754" cy="31233"/>
            </a:xfrm>
            <a:custGeom>
              <a:avLst/>
              <a:gdLst>
                <a:gd name="T0" fmla="*/ 130 w 188"/>
                <a:gd name="T1" fmla="*/ 0 h 155"/>
                <a:gd name="T2" fmla="*/ 188 w 188"/>
                <a:gd name="T3" fmla="*/ 0 h 155"/>
                <a:gd name="T4" fmla="*/ 188 w 188"/>
                <a:gd name="T5" fmla="*/ 5 h 155"/>
                <a:gd name="T6" fmla="*/ 164 w 188"/>
                <a:gd name="T7" fmla="*/ 27 h 155"/>
                <a:gd name="T8" fmla="*/ 164 w 188"/>
                <a:gd name="T9" fmla="*/ 93 h 155"/>
                <a:gd name="T10" fmla="*/ 92 w 188"/>
                <a:gd name="T11" fmla="*/ 155 h 155"/>
                <a:gd name="T12" fmla="*/ 21 w 188"/>
                <a:gd name="T13" fmla="*/ 95 h 155"/>
                <a:gd name="T14" fmla="*/ 21 w 188"/>
                <a:gd name="T15" fmla="*/ 23 h 155"/>
                <a:gd name="T16" fmla="*/ 0 w 188"/>
                <a:gd name="T17" fmla="*/ 5 h 155"/>
                <a:gd name="T18" fmla="*/ 0 w 188"/>
                <a:gd name="T19" fmla="*/ 0 h 155"/>
                <a:gd name="T20" fmla="*/ 62 w 188"/>
                <a:gd name="T21" fmla="*/ 0 h 155"/>
                <a:gd name="T22" fmla="*/ 62 w 188"/>
                <a:gd name="T23" fmla="*/ 5 h 155"/>
                <a:gd name="T24" fmla="*/ 61 w 188"/>
                <a:gd name="T25" fmla="*/ 5 h 155"/>
                <a:gd name="T26" fmla="*/ 41 w 188"/>
                <a:gd name="T27" fmla="*/ 22 h 155"/>
                <a:gd name="T28" fmla="*/ 41 w 188"/>
                <a:gd name="T29" fmla="*/ 90 h 155"/>
                <a:gd name="T30" fmla="*/ 97 w 188"/>
                <a:gd name="T31" fmla="*/ 144 h 155"/>
                <a:gd name="T32" fmla="*/ 154 w 188"/>
                <a:gd name="T33" fmla="*/ 90 h 155"/>
                <a:gd name="T34" fmla="*/ 154 w 188"/>
                <a:gd name="T35" fmla="*/ 34 h 155"/>
                <a:gd name="T36" fmla="*/ 130 w 188"/>
                <a:gd name="T37" fmla="*/ 5 h 155"/>
                <a:gd name="T38" fmla="*/ 130 w 188"/>
                <a:gd name="T3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55">
                  <a:moveTo>
                    <a:pt x="130" y="0"/>
                  </a:moveTo>
                  <a:cubicBezTo>
                    <a:pt x="188" y="0"/>
                    <a:pt x="188" y="0"/>
                    <a:pt x="188" y="0"/>
                  </a:cubicBezTo>
                  <a:cubicBezTo>
                    <a:pt x="188" y="5"/>
                    <a:pt x="188" y="5"/>
                    <a:pt x="188" y="5"/>
                  </a:cubicBezTo>
                  <a:cubicBezTo>
                    <a:pt x="172" y="4"/>
                    <a:pt x="164" y="12"/>
                    <a:pt x="164" y="27"/>
                  </a:cubicBezTo>
                  <a:cubicBezTo>
                    <a:pt x="164" y="93"/>
                    <a:pt x="164" y="93"/>
                    <a:pt x="164" y="93"/>
                  </a:cubicBezTo>
                  <a:cubicBezTo>
                    <a:pt x="163" y="133"/>
                    <a:pt x="138" y="154"/>
                    <a:pt x="92" y="155"/>
                  </a:cubicBezTo>
                  <a:cubicBezTo>
                    <a:pt x="47" y="154"/>
                    <a:pt x="23" y="134"/>
                    <a:pt x="21" y="95"/>
                  </a:cubicBezTo>
                  <a:cubicBezTo>
                    <a:pt x="21" y="23"/>
                    <a:pt x="21" y="23"/>
                    <a:pt x="21" y="23"/>
                  </a:cubicBezTo>
                  <a:cubicBezTo>
                    <a:pt x="22" y="9"/>
                    <a:pt x="15" y="3"/>
                    <a:pt x="0" y="5"/>
                  </a:cubicBezTo>
                  <a:cubicBezTo>
                    <a:pt x="0" y="0"/>
                    <a:pt x="0" y="0"/>
                    <a:pt x="0" y="0"/>
                  </a:cubicBezTo>
                  <a:cubicBezTo>
                    <a:pt x="62" y="0"/>
                    <a:pt x="62" y="0"/>
                    <a:pt x="62" y="0"/>
                  </a:cubicBezTo>
                  <a:cubicBezTo>
                    <a:pt x="62" y="5"/>
                    <a:pt x="62" y="5"/>
                    <a:pt x="62" y="5"/>
                  </a:cubicBezTo>
                  <a:cubicBezTo>
                    <a:pt x="61" y="5"/>
                    <a:pt x="61" y="5"/>
                    <a:pt x="61" y="5"/>
                  </a:cubicBezTo>
                  <a:cubicBezTo>
                    <a:pt x="47" y="4"/>
                    <a:pt x="41" y="9"/>
                    <a:pt x="41" y="22"/>
                  </a:cubicBezTo>
                  <a:cubicBezTo>
                    <a:pt x="41" y="90"/>
                    <a:pt x="41" y="90"/>
                    <a:pt x="41" y="90"/>
                  </a:cubicBezTo>
                  <a:cubicBezTo>
                    <a:pt x="42" y="126"/>
                    <a:pt x="61" y="144"/>
                    <a:pt x="97" y="144"/>
                  </a:cubicBezTo>
                  <a:cubicBezTo>
                    <a:pt x="134" y="144"/>
                    <a:pt x="153" y="126"/>
                    <a:pt x="154" y="90"/>
                  </a:cubicBezTo>
                  <a:cubicBezTo>
                    <a:pt x="154" y="34"/>
                    <a:pt x="154" y="34"/>
                    <a:pt x="154" y="34"/>
                  </a:cubicBezTo>
                  <a:cubicBezTo>
                    <a:pt x="156" y="13"/>
                    <a:pt x="148" y="3"/>
                    <a:pt x="130" y="5"/>
                  </a:cubicBezTo>
                  <a:lnTo>
                    <a:pt x="130" y="0"/>
                  </a:lnTo>
                  <a:close/>
                </a:path>
              </a:pathLst>
            </a:custGeom>
            <a:solidFill>
              <a:schemeClr val="tx1"/>
            </a:solidFill>
            <a:ln>
              <a:noFill/>
            </a:ln>
          </p:spPr>
          <p:txBody>
            <a:bodyPr anchor="ctr"/>
            <a:lstStyle/>
            <a:p>
              <a:pPr algn="ctr"/>
              <a:endParaRPr/>
            </a:p>
          </p:txBody>
        </p:sp>
        <p:sp>
          <p:nvSpPr>
            <p:cNvPr id="59" name="îSḻídé">
              <a:extLst>
                <a:ext uri="{FF2B5EF4-FFF2-40B4-BE49-F238E27FC236}">
                  <a16:creationId xmlns:a16="http://schemas.microsoft.com/office/drawing/2014/main" xmlns="" id="{A34DD2D8-C6D5-4794-9F0A-5A96DB268667}"/>
                </a:ext>
              </a:extLst>
            </p:cNvPr>
            <p:cNvSpPr/>
            <p:nvPr/>
          </p:nvSpPr>
          <p:spPr bwMode="auto">
            <a:xfrm>
              <a:off x="7745218" y="2169652"/>
              <a:ext cx="30546" cy="31576"/>
            </a:xfrm>
            <a:custGeom>
              <a:avLst/>
              <a:gdLst>
                <a:gd name="T0" fmla="*/ 85 w 151"/>
                <a:gd name="T1" fmla="*/ 13 h 157"/>
                <a:gd name="T2" fmla="*/ 85 w 151"/>
                <a:gd name="T3" fmla="*/ 134 h 157"/>
                <a:gd name="T4" fmla="*/ 105 w 151"/>
                <a:gd name="T5" fmla="*/ 152 h 157"/>
                <a:gd name="T6" fmla="*/ 114 w 151"/>
                <a:gd name="T7" fmla="*/ 152 h 157"/>
                <a:gd name="T8" fmla="*/ 114 w 151"/>
                <a:gd name="T9" fmla="*/ 157 h 157"/>
                <a:gd name="T10" fmla="*/ 36 w 151"/>
                <a:gd name="T11" fmla="*/ 157 h 157"/>
                <a:gd name="T12" fmla="*/ 36 w 151"/>
                <a:gd name="T13" fmla="*/ 152 h 157"/>
                <a:gd name="T14" fmla="*/ 46 w 151"/>
                <a:gd name="T15" fmla="*/ 152 h 157"/>
                <a:gd name="T16" fmla="*/ 65 w 151"/>
                <a:gd name="T17" fmla="*/ 134 h 157"/>
                <a:gd name="T18" fmla="*/ 65 w 151"/>
                <a:gd name="T19" fmla="*/ 13 h 157"/>
                <a:gd name="T20" fmla="*/ 22 w 151"/>
                <a:gd name="T21" fmla="*/ 13 h 157"/>
                <a:gd name="T22" fmla="*/ 4 w 151"/>
                <a:gd name="T23" fmla="*/ 40 h 157"/>
                <a:gd name="T24" fmla="*/ 0 w 151"/>
                <a:gd name="T25" fmla="*/ 40 h 157"/>
                <a:gd name="T26" fmla="*/ 3 w 151"/>
                <a:gd name="T27" fmla="*/ 0 h 157"/>
                <a:gd name="T28" fmla="*/ 8 w 151"/>
                <a:gd name="T29" fmla="*/ 0 h 157"/>
                <a:gd name="T30" fmla="*/ 11 w 151"/>
                <a:gd name="T31" fmla="*/ 3 h 157"/>
                <a:gd name="T32" fmla="*/ 16 w 151"/>
                <a:gd name="T33" fmla="*/ 4 h 157"/>
                <a:gd name="T34" fmla="*/ 134 w 151"/>
                <a:gd name="T35" fmla="*/ 4 h 157"/>
                <a:gd name="T36" fmla="*/ 142 w 151"/>
                <a:gd name="T37" fmla="*/ 0 h 157"/>
                <a:gd name="T38" fmla="*/ 147 w 151"/>
                <a:gd name="T39" fmla="*/ 0 h 157"/>
                <a:gd name="T40" fmla="*/ 151 w 151"/>
                <a:gd name="T41" fmla="*/ 40 h 157"/>
                <a:gd name="T42" fmla="*/ 147 w 151"/>
                <a:gd name="T43" fmla="*/ 40 h 157"/>
                <a:gd name="T44" fmla="*/ 128 w 151"/>
                <a:gd name="T45" fmla="*/ 13 h 157"/>
                <a:gd name="T46" fmla="*/ 85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5" y="13"/>
                  </a:moveTo>
                  <a:cubicBezTo>
                    <a:pt x="85" y="134"/>
                    <a:pt x="85" y="134"/>
                    <a:pt x="85" y="134"/>
                  </a:cubicBezTo>
                  <a:cubicBezTo>
                    <a:pt x="85" y="147"/>
                    <a:pt x="91" y="153"/>
                    <a:pt x="105" y="152"/>
                  </a:cubicBezTo>
                  <a:cubicBezTo>
                    <a:pt x="114" y="152"/>
                    <a:pt x="114" y="152"/>
                    <a:pt x="114" y="152"/>
                  </a:cubicBezTo>
                  <a:cubicBezTo>
                    <a:pt x="114" y="157"/>
                    <a:pt x="114" y="157"/>
                    <a:pt x="114" y="157"/>
                  </a:cubicBezTo>
                  <a:cubicBezTo>
                    <a:pt x="36" y="157"/>
                    <a:pt x="36" y="157"/>
                    <a:pt x="36" y="157"/>
                  </a:cubicBezTo>
                  <a:cubicBezTo>
                    <a:pt x="36" y="152"/>
                    <a:pt x="36" y="152"/>
                    <a:pt x="36" y="152"/>
                  </a:cubicBezTo>
                  <a:cubicBezTo>
                    <a:pt x="46" y="152"/>
                    <a:pt x="46" y="152"/>
                    <a:pt x="46" y="152"/>
                  </a:cubicBezTo>
                  <a:cubicBezTo>
                    <a:pt x="59" y="153"/>
                    <a:pt x="66" y="147"/>
                    <a:pt x="65" y="134"/>
                  </a:cubicBezTo>
                  <a:cubicBezTo>
                    <a:pt x="65" y="13"/>
                    <a:pt x="65" y="13"/>
                    <a:pt x="65" y="13"/>
                  </a:cubicBezTo>
                  <a:cubicBezTo>
                    <a:pt x="22" y="13"/>
                    <a:pt x="22" y="13"/>
                    <a:pt x="22" y="13"/>
                  </a:cubicBezTo>
                  <a:cubicBezTo>
                    <a:pt x="13" y="11"/>
                    <a:pt x="7" y="20"/>
                    <a:pt x="4" y="40"/>
                  </a:cubicBezTo>
                  <a:cubicBezTo>
                    <a:pt x="0" y="40"/>
                    <a:pt x="0" y="40"/>
                    <a:pt x="0" y="40"/>
                  </a:cubicBezTo>
                  <a:cubicBezTo>
                    <a:pt x="3" y="0"/>
                    <a:pt x="3" y="0"/>
                    <a:pt x="3" y="0"/>
                  </a:cubicBezTo>
                  <a:cubicBezTo>
                    <a:pt x="8" y="0"/>
                    <a:pt x="8" y="0"/>
                    <a:pt x="8" y="0"/>
                  </a:cubicBezTo>
                  <a:cubicBezTo>
                    <a:pt x="8" y="1"/>
                    <a:pt x="9" y="2"/>
                    <a:pt x="11" y="3"/>
                  </a:cubicBezTo>
                  <a:cubicBezTo>
                    <a:pt x="13" y="4"/>
                    <a:pt x="15" y="4"/>
                    <a:pt x="16" y="4"/>
                  </a:cubicBezTo>
                  <a:cubicBezTo>
                    <a:pt x="134" y="4"/>
                    <a:pt x="134" y="4"/>
                    <a:pt x="134" y="4"/>
                  </a:cubicBezTo>
                  <a:cubicBezTo>
                    <a:pt x="139" y="4"/>
                    <a:pt x="142" y="3"/>
                    <a:pt x="142" y="0"/>
                  </a:cubicBezTo>
                  <a:cubicBezTo>
                    <a:pt x="147" y="0"/>
                    <a:pt x="147" y="0"/>
                    <a:pt x="147" y="0"/>
                  </a:cubicBezTo>
                  <a:cubicBezTo>
                    <a:pt x="151" y="40"/>
                    <a:pt x="151" y="40"/>
                    <a:pt x="151" y="40"/>
                  </a:cubicBezTo>
                  <a:cubicBezTo>
                    <a:pt x="147" y="40"/>
                    <a:pt x="147" y="40"/>
                    <a:pt x="147" y="40"/>
                  </a:cubicBezTo>
                  <a:cubicBezTo>
                    <a:pt x="144" y="20"/>
                    <a:pt x="137" y="11"/>
                    <a:pt x="128" y="13"/>
                  </a:cubicBezTo>
                  <a:lnTo>
                    <a:pt x="85" y="13"/>
                  </a:lnTo>
                  <a:close/>
                </a:path>
              </a:pathLst>
            </a:custGeom>
            <a:solidFill>
              <a:schemeClr val="tx1"/>
            </a:solidFill>
            <a:ln>
              <a:noFill/>
            </a:ln>
          </p:spPr>
          <p:txBody>
            <a:bodyPr anchor="ctr"/>
            <a:lstStyle/>
            <a:p>
              <a:pPr algn="ctr"/>
              <a:endParaRPr/>
            </a:p>
          </p:txBody>
        </p:sp>
        <p:sp>
          <p:nvSpPr>
            <p:cNvPr id="60" name="ïşļîďe">
              <a:extLst>
                <a:ext uri="{FF2B5EF4-FFF2-40B4-BE49-F238E27FC236}">
                  <a16:creationId xmlns:a16="http://schemas.microsoft.com/office/drawing/2014/main" xmlns="" id="{427EF12A-7790-4736-BDE6-6962574207EC}"/>
                </a:ext>
              </a:extLst>
            </p:cNvPr>
            <p:cNvSpPr/>
            <p:nvPr/>
          </p:nvSpPr>
          <p:spPr bwMode="auto">
            <a:xfrm>
              <a:off x="7784001" y="2170339"/>
              <a:ext cx="26771" cy="30889"/>
            </a:xfrm>
            <a:custGeom>
              <a:avLst/>
              <a:gdLst>
                <a:gd name="T0" fmla="*/ 113 w 134"/>
                <a:gd name="T1" fmla="*/ 51 h 153"/>
                <a:gd name="T2" fmla="*/ 113 w 134"/>
                <a:gd name="T3" fmla="*/ 97 h 153"/>
                <a:gd name="T4" fmla="*/ 108 w 134"/>
                <a:gd name="T5" fmla="*/ 97 h 153"/>
                <a:gd name="T6" fmla="*/ 92 w 134"/>
                <a:gd name="T7" fmla="*/ 78 h 153"/>
                <a:gd name="T8" fmla="*/ 50 w 134"/>
                <a:gd name="T9" fmla="*/ 78 h 153"/>
                <a:gd name="T10" fmla="*/ 50 w 134"/>
                <a:gd name="T11" fmla="*/ 131 h 153"/>
                <a:gd name="T12" fmla="*/ 63 w 134"/>
                <a:gd name="T13" fmla="*/ 144 h 153"/>
                <a:gd name="T14" fmla="*/ 101 w 134"/>
                <a:gd name="T15" fmla="*/ 144 h 153"/>
                <a:gd name="T16" fmla="*/ 130 w 134"/>
                <a:gd name="T17" fmla="*/ 116 h 153"/>
                <a:gd name="T18" fmla="*/ 134 w 134"/>
                <a:gd name="T19" fmla="*/ 116 h 153"/>
                <a:gd name="T20" fmla="*/ 130 w 134"/>
                <a:gd name="T21" fmla="*/ 153 h 153"/>
                <a:gd name="T22" fmla="*/ 0 w 134"/>
                <a:gd name="T23" fmla="*/ 153 h 153"/>
                <a:gd name="T24" fmla="*/ 0 w 134"/>
                <a:gd name="T25" fmla="*/ 148 h 153"/>
                <a:gd name="T26" fmla="*/ 6 w 134"/>
                <a:gd name="T27" fmla="*/ 148 h 153"/>
                <a:gd name="T28" fmla="*/ 29 w 134"/>
                <a:gd name="T29" fmla="*/ 128 h 153"/>
                <a:gd name="T30" fmla="*/ 29 w 134"/>
                <a:gd name="T31" fmla="*/ 24 h 153"/>
                <a:gd name="T32" fmla="*/ 10 w 134"/>
                <a:gd name="T33" fmla="*/ 5 h 153"/>
                <a:gd name="T34" fmla="*/ 4 w 134"/>
                <a:gd name="T35" fmla="*/ 5 h 153"/>
                <a:gd name="T36" fmla="*/ 4 w 134"/>
                <a:gd name="T37" fmla="*/ 0 h 153"/>
                <a:gd name="T38" fmla="*/ 123 w 134"/>
                <a:gd name="T39" fmla="*/ 0 h 153"/>
                <a:gd name="T40" fmla="*/ 125 w 134"/>
                <a:gd name="T41" fmla="*/ 34 h 153"/>
                <a:gd name="T42" fmla="*/ 120 w 134"/>
                <a:gd name="T43" fmla="*/ 34 h 153"/>
                <a:gd name="T44" fmla="*/ 102 w 134"/>
                <a:gd name="T45" fmla="*/ 9 h 153"/>
                <a:gd name="T46" fmla="*/ 50 w 134"/>
                <a:gd name="T47" fmla="*/ 9 h 153"/>
                <a:gd name="T48" fmla="*/ 50 w 134"/>
                <a:gd name="T49" fmla="*/ 69 h 153"/>
                <a:gd name="T50" fmla="*/ 94 w 134"/>
                <a:gd name="T51" fmla="*/ 69 h 153"/>
                <a:gd name="T52" fmla="*/ 108 w 134"/>
                <a:gd name="T53" fmla="*/ 51 h 153"/>
                <a:gd name="T54" fmla="*/ 113 w 134"/>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53">
                  <a:moveTo>
                    <a:pt x="113" y="51"/>
                  </a:moveTo>
                  <a:cubicBezTo>
                    <a:pt x="113" y="97"/>
                    <a:pt x="113" y="97"/>
                    <a:pt x="113" y="97"/>
                  </a:cubicBezTo>
                  <a:cubicBezTo>
                    <a:pt x="108" y="97"/>
                    <a:pt x="108" y="97"/>
                    <a:pt x="108" y="97"/>
                  </a:cubicBezTo>
                  <a:cubicBezTo>
                    <a:pt x="108" y="83"/>
                    <a:pt x="102" y="77"/>
                    <a:pt x="92" y="78"/>
                  </a:cubicBezTo>
                  <a:cubicBezTo>
                    <a:pt x="50" y="78"/>
                    <a:pt x="50" y="78"/>
                    <a:pt x="50" y="78"/>
                  </a:cubicBezTo>
                  <a:cubicBezTo>
                    <a:pt x="50" y="131"/>
                    <a:pt x="50" y="131"/>
                    <a:pt x="50" y="131"/>
                  </a:cubicBezTo>
                  <a:cubicBezTo>
                    <a:pt x="50" y="140"/>
                    <a:pt x="54" y="145"/>
                    <a:pt x="63" y="144"/>
                  </a:cubicBezTo>
                  <a:cubicBezTo>
                    <a:pt x="101" y="144"/>
                    <a:pt x="101" y="144"/>
                    <a:pt x="101" y="144"/>
                  </a:cubicBezTo>
                  <a:cubicBezTo>
                    <a:pt x="116" y="146"/>
                    <a:pt x="126" y="136"/>
                    <a:pt x="130" y="116"/>
                  </a:cubicBezTo>
                  <a:cubicBezTo>
                    <a:pt x="134" y="116"/>
                    <a:pt x="134" y="116"/>
                    <a:pt x="134" y="116"/>
                  </a:cubicBezTo>
                  <a:cubicBezTo>
                    <a:pt x="130" y="153"/>
                    <a:pt x="130" y="153"/>
                    <a:pt x="130" y="153"/>
                  </a:cubicBezTo>
                  <a:cubicBezTo>
                    <a:pt x="0" y="153"/>
                    <a:pt x="0" y="153"/>
                    <a:pt x="0" y="153"/>
                  </a:cubicBezTo>
                  <a:cubicBezTo>
                    <a:pt x="0" y="148"/>
                    <a:pt x="0" y="148"/>
                    <a:pt x="0" y="148"/>
                  </a:cubicBezTo>
                  <a:cubicBezTo>
                    <a:pt x="6" y="148"/>
                    <a:pt x="6" y="148"/>
                    <a:pt x="6" y="148"/>
                  </a:cubicBezTo>
                  <a:cubicBezTo>
                    <a:pt x="24" y="149"/>
                    <a:pt x="31" y="143"/>
                    <a:pt x="29" y="128"/>
                  </a:cubicBezTo>
                  <a:cubicBezTo>
                    <a:pt x="29" y="24"/>
                    <a:pt x="29" y="24"/>
                    <a:pt x="29" y="24"/>
                  </a:cubicBezTo>
                  <a:cubicBezTo>
                    <a:pt x="31" y="11"/>
                    <a:pt x="24" y="4"/>
                    <a:pt x="10" y="5"/>
                  </a:cubicBezTo>
                  <a:cubicBezTo>
                    <a:pt x="4" y="5"/>
                    <a:pt x="4" y="5"/>
                    <a:pt x="4" y="5"/>
                  </a:cubicBezTo>
                  <a:cubicBezTo>
                    <a:pt x="4" y="0"/>
                    <a:pt x="4" y="0"/>
                    <a:pt x="4" y="0"/>
                  </a:cubicBezTo>
                  <a:cubicBezTo>
                    <a:pt x="123" y="0"/>
                    <a:pt x="123" y="0"/>
                    <a:pt x="123" y="0"/>
                  </a:cubicBezTo>
                  <a:cubicBezTo>
                    <a:pt x="125" y="34"/>
                    <a:pt x="125" y="34"/>
                    <a:pt x="125" y="34"/>
                  </a:cubicBezTo>
                  <a:cubicBezTo>
                    <a:pt x="120" y="34"/>
                    <a:pt x="120" y="34"/>
                    <a:pt x="120" y="34"/>
                  </a:cubicBezTo>
                  <a:cubicBezTo>
                    <a:pt x="117" y="16"/>
                    <a:pt x="111" y="8"/>
                    <a:pt x="102" y="9"/>
                  </a:cubicBezTo>
                  <a:cubicBezTo>
                    <a:pt x="50" y="9"/>
                    <a:pt x="50" y="9"/>
                    <a:pt x="50" y="9"/>
                  </a:cubicBezTo>
                  <a:cubicBezTo>
                    <a:pt x="50" y="69"/>
                    <a:pt x="50" y="69"/>
                    <a:pt x="50" y="69"/>
                  </a:cubicBezTo>
                  <a:cubicBezTo>
                    <a:pt x="94" y="69"/>
                    <a:pt x="94" y="69"/>
                    <a:pt x="94" y="69"/>
                  </a:cubicBezTo>
                  <a:cubicBezTo>
                    <a:pt x="103" y="70"/>
                    <a:pt x="108" y="64"/>
                    <a:pt x="108" y="51"/>
                  </a:cubicBezTo>
                  <a:lnTo>
                    <a:pt x="113" y="51"/>
                  </a:lnTo>
                  <a:close/>
                </a:path>
              </a:pathLst>
            </a:custGeom>
            <a:solidFill>
              <a:schemeClr val="tx1"/>
            </a:solidFill>
            <a:ln>
              <a:noFill/>
            </a:ln>
          </p:spPr>
          <p:txBody>
            <a:bodyPr anchor="ctr"/>
            <a:lstStyle/>
            <a:p>
              <a:pPr algn="ctr"/>
              <a:endParaRPr/>
            </a:p>
          </p:txBody>
        </p:sp>
        <p:sp>
          <p:nvSpPr>
            <p:cNvPr id="61" name="ïṥḻíďé">
              <a:extLst>
                <a:ext uri="{FF2B5EF4-FFF2-40B4-BE49-F238E27FC236}">
                  <a16:creationId xmlns:a16="http://schemas.microsoft.com/office/drawing/2014/main" xmlns="" id="{AFEE60B6-5F5C-437C-B7FE-74750DA1528D}"/>
                </a:ext>
              </a:extLst>
            </p:cNvPr>
            <p:cNvSpPr/>
            <p:nvPr/>
          </p:nvSpPr>
          <p:spPr bwMode="auto">
            <a:xfrm>
              <a:off x="7833081" y="2169652"/>
              <a:ext cx="35351" cy="31919"/>
            </a:xfrm>
            <a:custGeom>
              <a:avLst/>
              <a:gdLst>
                <a:gd name="T0" fmla="*/ 176 w 176"/>
                <a:gd name="T1" fmla="*/ 76 h 159"/>
                <a:gd name="T2" fmla="*/ 89 w 176"/>
                <a:gd name="T3" fmla="*/ 159 h 159"/>
                <a:gd name="T4" fmla="*/ 0 w 176"/>
                <a:gd name="T5" fmla="*/ 84 h 159"/>
                <a:gd name="T6" fmla="*/ 90 w 176"/>
                <a:gd name="T7" fmla="*/ 0 h 159"/>
                <a:gd name="T8" fmla="*/ 176 w 176"/>
                <a:gd name="T9" fmla="*/ 76 h 159"/>
                <a:gd name="T10" fmla="*/ 153 w 176"/>
                <a:gd name="T11" fmla="*/ 84 h 159"/>
                <a:gd name="T12" fmla="*/ 84 w 176"/>
                <a:gd name="T13" fmla="*/ 6 h 159"/>
                <a:gd name="T14" fmla="*/ 24 w 176"/>
                <a:gd name="T15" fmla="*/ 76 h 159"/>
                <a:gd name="T16" fmla="*/ 94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3" y="128"/>
                    <a:pt x="143" y="156"/>
                    <a:pt x="89" y="159"/>
                  </a:cubicBezTo>
                  <a:cubicBezTo>
                    <a:pt x="34" y="156"/>
                    <a:pt x="4" y="131"/>
                    <a:pt x="0" y="84"/>
                  </a:cubicBezTo>
                  <a:cubicBezTo>
                    <a:pt x="4" y="31"/>
                    <a:pt x="34" y="3"/>
                    <a:pt x="90" y="0"/>
                  </a:cubicBezTo>
                  <a:cubicBezTo>
                    <a:pt x="143" y="4"/>
                    <a:pt x="172" y="29"/>
                    <a:pt x="176" y="76"/>
                  </a:cubicBezTo>
                  <a:close/>
                  <a:moveTo>
                    <a:pt x="153" y="84"/>
                  </a:moveTo>
                  <a:cubicBezTo>
                    <a:pt x="150" y="35"/>
                    <a:pt x="127" y="9"/>
                    <a:pt x="84" y="6"/>
                  </a:cubicBezTo>
                  <a:cubicBezTo>
                    <a:pt x="48" y="8"/>
                    <a:pt x="27" y="31"/>
                    <a:pt x="24" y="76"/>
                  </a:cubicBezTo>
                  <a:cubicBezTo>
                    <a:pt x="27" y="125"/>
                    <a:pt x="50" y="151"/>
                    <a:pt x="94" y="155"/>
                  </a:cubicBezTo>
                  <a:cubicBezTo>
                    <a:pt x="131" y="153"/>
                    <a:pt x="151" y="129"/>
                    <a:pt x="153" y="84"/>
                  </a:cubicBezTo>
                  <a:close/>
                </a:path>
              </a:pathLst>
            </a:custGeom>
            <a:solidFill>
              <a:schemeClr val="tx1"/>
            </a:solidFill>
            <a:ln>
              <a:noFill/>
            </a:ln>
          </p:spPr>
          <p:txBody>
            <a:bodyPr anchor="ctr"/>
            <a:lstStyle/>
            <a:p>
              <a:pPr algn="ctr"/>
              <a:endParaRPr/>
            </a:p>
          </p:txBody>
        </p:sp>
        <p:sp>
          <p:nvSpPr>
            <p:cNvPr id="62" name="iṧḷîḍé">
              <a:extLst>
                <a:ext uri="{FF2B5EF4-FFF2-40B4-BE49-F238E27FC236}">
                  <a16:creationId xmlns:a16="http://schemas.microsoft.com/office/drawing/2014/main" xmlns="" id="{DB15AD13-CA36-410B-964A-BAEFB0E49E2F}"/>
                </a:ext>
              </a:extLst>
            </p:cNvPr>
            <p:cNvSpPr/>
            <p:nvPr/>
          </p:nvSpPr>
          <p:spPr bwMode="auto">
            <a:xfrm>
              <a:off x="7879758" y="2170339"/>
              <a:ext cx="22309" cy="30889"/>
            </a:xfrm>
            <a:custGeom>
              <a:avLst/>
              <a:gdLst>
                <a:gd name="T0" fmla="*/ 106 w 111"/>
                <a:gd name="T1" fmla="*/ 51 h 153"/>
                <a:gd name="T2" fmla="*/ 106 w 111"/>
                <a:gd name="T3" fmla="*/ 94 h 153"/>
                <a:gd name="T4" fmla="*/ 102 w 111"/>
                <a:gd name="T5" fmla="*/ 94 h 153"/>
                <a:gd name="T6" fmla="*/ 85 w 111"/>
                <a:gd name="T7" fmla="*/ 75 h 153"/>
                <a:gd name="T8" fmla="*/ 38 w 111"/>
                <a:gd name="T9" fmla="*/ 75 h 153"/>
                <a:gd name="T10" fmla="*/ 38 w 111"/>
                <a:gd name="T11" fmla="*/ 129 h 153"/>
                <a:gd name="T12" fmla="*/ 61 w 111"/>
                <a:gd name="T13" fmla="*/ 148 h 153"/>
                <a:gd name="T14" fmla="*/ 61 w 111"/>
                <a:gd name="T15" fmla="*/ 153 h 153"/>
                <a:gd name="T16" fmla="*/ 1 w 111"/>
                <a:gd name="T17" fmla="*/ 153 h 153"/>
                <a:gd name="T18" fmla="*/ 1 w 111"/>
                <a:gd name="T19" fmla="*/ 148 h 153"/>
                <a:gd name="T20" fmla="*/ 18 w 111"/>
                <a:gd name="T21" fmla="*/ 124 h 153"/>
                <a:gd name="T22" fmla="*/ 18 w 111"/>
                <a:gd name="T23" fmla="*/ 28 h 153"/>
                <a:gd name="T24" fmla="*/ 0 w 111"/>
                <a:gd name="T25" fmla="*/ 5 h 153"/>
                <a:gd name="T26" fmla="*/ 0 w 111"/>
                <a:gd name="T27" fmla="*/ 0 h 153"/>
                <a:gd name="T28" fmla="*/ 111 w 111"/>
                <a:gd name="T29" fmla="*/ 0 h 153"/>
                <a:gd name="T30" fmla="*/ 111 w 111"/>
                <a:gd name="T31" fmla="*/ 29 h 153"/>
                <a:gd name="T32" fmla="*/ 106 w 111"/>
                <a:gd name="T33" fmla="*/ 29 h 153"/>
                <a:gd name="T34" fmla="*/ 86 w 111"/>
                <a:gd name="T35" fmla="*/ 9 h 153"/>
                <a:gd name="T36" fmla="*/ 38 w 111"/>
                <a:gd name="T37" fmla="*/ 9 h 153"/>
                <a:gd name="T38" fmla="*/ 38 w 111"/>
                <a:gd name="T39" fmla="*/ 66 h 153"/>
                <a:gd name="T40" fmla="*/ 88 w 111"/>
                <a:gd name="T41" fmla="*/ 66 h 153"/>
                <a:gd name="T42" fmla="*/ 102 w 111"/>
                <a:gd name="T43" fmla="*/ 51 h 153"/>
                <a:gd name="T44" fmla="*/ 106 w 111"/>
                <a:gd name="T4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53">
                  <a:moveTo>
                    <a:pt x="106" y="51"/>
                  </a:moveTo>
                  <a:cubicBezTo>
                    <a:pt x="106" y="94"/>
                    <a:pt x="106" y="94"/>
                    <a:pt x="106" y="94"/>
                  </a:cubicBezTo>
                  <a:cubicBezTo>
                    <a:pt x="102" y="94"/>
                    <a:pt x="102" y="94"/>
                    <a:pt x="102" y="94"/>
                  </a:cubicBezTo>
                  <a:cubicBezTo>
                    <a:pt x="101" y="81"/>
                    <a:pt x="96" y="74"/>
                    <a:pt x="85" y="75"/>
                  </a:cubicBezTo>
                  <a:cubicBezTo>
                    <a:pt x="38" y="75"/>
                    <a:pt x="38" y="75"/>
                    <a:pt x="38" y="75"/>
                  </a:cubicBezTo>
                  <a:cubicBezTo>
                    <a:pt x="38" y="129"/>
                    <a:pt x="38" y="129"/>
                    <a:pt x="38" y="129"/>
                  </a:cubicBezTo>
                  <a:cubicBezTo>
                    <a:pt x="37" y="143"/>
                    <a:pt x="45" y="149"/>
                    <a:pt x="61" y="148"/>
                  </a:cubicBezTo>
                  <a:cubicBezTo>
                    <a:pt x="61" y="153"/>
                    <a:pt x="61" y="153"/>
                    <a:pt x="61" y="153"/>
                  </a:cubicBezTo>
                  <a:cubicBezTo>
                    <a:pt x="1" y="153"/>
                    <a:pt x="1" y="153"/>
                    <a:pt x="1" y="153"/>
                  </a:cubicBezTo>
                  <a:cubicBezTo>
                    <a:pt x="1" y="148"/>
                    <a:pt x="1" y="148"/>
                    <a:pt x="1" y="148"/>
                  </a:cubicBezTo>
                  <a:cubicBezTo>
                    <a:pt x="14" y="149"/>
                    <a:pt x="20" y="141"/>
                    <a:pt x="18" y="124"/>
                  </a:cubicBezTo>
                  <a:cubicBezTo>
                    <a:pt x="18" y="28"/>
                    <a:pt x="18" y="28"/>
                    <a:pt x="18" y="28"/>
                  </a:cubicBezTo>
                  <a:cubicBezTo>
                    <a:pt x="20" y="11"/>
                    <a:pt x="14" y="4"/>
                    <a:pt x="0" y="5"/>
                  </a:cubicBezTo>
                  <a:cubicBezTo>
                    <a:pt x="0" y="0"/>
                    <a:pt x="0" y="0"/>
                    <a:pt x="0" y="0"/>
                  </a:cubicBezTo>
                  <a:cubicBezTo>
                    <a:pt x="111" y="0"/>
                    <a:pt x="111" y="0"/>
                    <a:pt x="111" y="0"/>
                  </a:cubicBezTo>
                  <a:cubicBezTo>
                    <a:pt x="111" y="29"/>
                    <a:pt x="111" y="29"/>
                    <a:pt x="111" y="29"/>
                  </a:cubicBezTo>
                  <a:cubicBezTo>
                    <a:pt x="106" y="29"/>
                    <a:pt x="106" y="29"/>
                    <a:pt x="106" y="29"/>
                  </a:cubicBezTo>
                  <a:cubicBezTo>
                    <a:pt x="106" y="15"/>
                    <a:pt x="100" y="8"/>
                    <a:pt x="86" y="9"/>
                  </a:cubicBezTo>
                  <a:cubicBezTo>
                    <a:pt x="38" y="9"/>
                    <a:pt x="38" y="9"/>
                    <a:pt x="38" y="9"/>
                  </a:cubicBezTo>
                  <a:cubicBezTo>
                    <a:pt x="38" y="66"/>
                    <a:pt x="38" y="66"/>
                    <a:pt x="38" y="66"/>
                  </a:cubicBezTo>
                  <a:cubicBezTo>
                    <a:pt x="88" y="66"/>
                    <a:pt x="88" y="66"/>
                    <a:pt x="88" y="66"/>
                  </a:cubicBezTo>
                  <a:cubicBezTo>
                    <a:pt x="96" y="67"/>
                    <a:pt x="101" y="62"/>
                    <a:pt x="102" y="51"/>
                  </a:cubicBezTo>
                  <a:lnTo>
                    <a:pt x="106" y="51"/>
                  </a:lnTo>
                  <a:close/>
                </a:path>
              </a:pathLst>
            </a:custGeom>
            <a:solidFill>
              <a:schemeClr val="tx1"/>
            </a:solidFill>
            <a:ln>
              <a:noFill/>
            </a:ln>
          </p:spPr>
          <p:txBody>
            <a:bodyPr anchor="ctr"/>
            <a:lstStyle/>
            <a:p>
              <a:pPr algn="ctr"/>
              <a:endParaRPr/>
            </a:p>
          </p:txBody>
        </p:sp>
        <p:sp>
          <p:nvSpPr>
            <p:cNvPr id="63" name="íşḻîḋê">
              <a:extLst>
                <a:ext uri="{FF2B5EF4-FFF2-40B4-BE49-F238E27FC236}">
                  <a16:creationId xmlns:a16="http://schemas.microsoft.com/office/drawing/2014/main" xmlns="" id="{38B030A0-EA23-47EB-ACAE-CE580B108AE5}"/>
                </a:ext>
              </a:extLst>
            </p:cNvPr>
            <p:cNvSpPr/>
            <p:nvPr/>
          </p:nvSpPr>
          <p:spPr bwMode="auto">
            <a:xfrm>
              <a:off x="7922660"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64" name="îṩlídè">
              <a:extLst>
                <a:ext uri="{FF2B5EF4-FFF2-40B4-BE49-F238E27FC236}">
                  <a16:creationId xmlns:a16="http://schemas.microsoft.com/office/drawing/2014/main" xmlns="" id="{987B31F0-0130-4530-BE9E-6EEFEEC36881}"/>
                </a:ext>
              </a:extLst>
            </p:cNvPr>
            <p:cNvSpPr/>
            <p:nvPr/>
          </p:nvSpPr>
          <p:spPr bwMode="auto">
            <a:xfrm>
              <a:off x="7961443" y="2170339"/>
              <a:ext cx="27114" cy="30889"/>
            </a:xfrm>
            <a:custGeom>
              <a:avLst/>
              <a:gdLst>
                <a:gd name="T0" fmla="*/ 114 w 135"/>
                <a:gd name="T1" fmla="*/ 51 h 153"/>
                <a:gd name="T2" fmla="*/ 114 w 135"/>
                <a:gd name="T3" fmla="*/ 97 h 153"/>
                <a:gd name="T4" fmla="*/ 109 w 135"/>
                <a:gd name="T5" fmla="*/ 97 h 153"/>
                <a:gd name="T6" fmla="*/ 92 w 135"/>
                <a:gd name="T7" fmla="*/ 78 h 153"/>
                <a:gd name="T8" fmla="*/ 50 w 135"/>
                <a:gd name="T9" fmla="*/ 78 h 153"/>
                <a:gd name="T10" fmla="*/ 50 w 135"/>
                <a:gd name="T11" fmla="*/ 131 h 153"/>
                <a:gd name="T12" fmla="*/ 64 w 135"/>
                <a:gd name="T13" fmla="*/ 144 h 153"/>
                <a:gd name="T14" fmla="*/ 101 w 135"/>
                <a:gd name="T15" fmla="*/ 144 h 153"/>
                <a:gd name="T16" fmla="*/ 130 w 135"/>
                <a:gd name="T17" fmla="*/ 116 h 153"/>
                <a:gd name="T18" fmla="*/ 135 w 135"/>
                <a:gd name="T19" fmla="*/ 116 h 153"/>
                <a:gd name="T20" fmla="*/ 131 w 135"/>
                <a:gd name="T21" fmla="*/ 153 h 153"/>
                <a:gd name="T22" fmla="*/ 0 w 135"/>
                <a:gd name="T23" fmla="*/ 153 h 153"/>
                <a:gd name="T24" fmla="*/ 0 w 135"/>
                <a:gd name="T25" fmla="*/ 148 h 153"/>
                <a:gd name="T26" fmla="*/ 7 w 135"/>
                <a:gd name="T27" fmla="*/ 148 h 153"/>
                <a:gd name="T28" fmla="*/ 30 w 135"/>
                <a:gd name="T29" fmla="*/ 128 h 153"/>
                <a:gd name="T30" fmla="*/ 30 w 135"/>
                <a:gd name="T31" fmla="*/ 24 h 153"/>
                <a:gd name="T32" fmla="*/ 11 w 135"/>
                <a:gd name="T33" fmla="*/ 5 h 153"/>
                <a:gd name="T34" fmla="*/ 5 w 135"/>
                <a:gd name="T35" fmla="*/ 5 h 153"/>
                <a:gd name="T36" fmla="*/ 5 w 135"/>
                <a:gd name="T37" fmla="*/ 0 h 153"/>
                <a:gd name="T38" fmla="*/ 123 w 135"/>
                <a:gd name="T39" fmla="*/ 0 h 153"/>
                <a:gd name="T40" fmla="*/ 125 w 135"/>
                <a:gd name="T41" fmla="*/ 34 h 153"/>
                <a:gd name="T42" fmla="*/ 120 w 135"/>
                <a:gd name="T43" fmla="*/ 34 h 153"/>
                <a:gd name="T44" fmla="*/ 102 w 135"/>
                <a:gd name="T45" fmla="*/ 9 h 153"/>
                <a:gd name="T46" fmla="*/ 50 w 135"/>
                <a:gd name="T47" fmla="*/ 9 h 153"/>
                <a:gd name="T48" fmla="*/ 50 w 135"/>
                <a:gd name="T49" fmla="*/ 69 h 153"/>
                <a:gd name="T50" fmla="*/ 94 w 135"/>
                <a:gd name="T51" fmla="*/ 69 h 153"/>
                <a:gd name="T52" fmla="*/ 109 w 135"/>
                <a:gd name="T53" fmla="*/ 51 h 153"/>
                <a:gd name="T54" fmla="*/ 114 w 135"/>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53">
                  <a:moveTo>
                    <a:pt x="114" y="51"/>
                  </a:moveTo>
                  <a:cubicBezTo>
                    <a:pt x="114" y="97"/>
                    <a:pt x="114" y="97"/>
                    <a:pt x="114" y="97"/>
                  </a:cubicBezTo>
                  <a:cubicBezTo>
                    <a:pt x="109" y="97"/>
                    <a:pt x="109" y="97"/>
                    <a:pt x="109" y="97"/>
                  </a:cubicBezTo>
                  <a:cubicBezTo>
                    <a:pt x="108" y="83"/>
                    <a:pt x="103" y="77"/>
                    <a:pt x="92" y="78"/>
                  </a:cubicBezTo>
                  <a:cubicBezTo>
                    <a:pt x="50" y="78"/>
                    <a:pt x="50" y="78"/>
                    <a:pt x="50" y="78"/>
                  </a:cubicBezTo>
                  <a:cubicBezTo>
                    <a:pt x="50" y="131"/>
                    <a:pt x="50" y="131"/>
                    <a:pt x="50" y="131"/>
                  </a:cubicBezTo>
                  <a:cubicBezTo>
                    <a:pt x="50" y="140"/>
                    <a:pt x="55" y="145"/>
                    <a:pt x="64" y="144"/>
                  </a:cubicBezTo>
                  <a:cubicBezTo>
                    <a:pt x="101" y="144"/>
                    <a:pt x="101" y="144"/>
                    <a:pt x="101" y="144"/>
                  </a:cubicBezTo>
                  <a:cubicBezTo>
                    <a:pt x="116" y="146"/>
                    <a:pt x="126" y="136"/>
                    <a:pt x="130" y="116"/>
                  </a:cubicBezTo>
                  <a:cubicBezTo>
                    <a:pt x="135" y="116"/>
                    <a:pt x="135" y="116"/>
                    <a:pt x="135" y="116"/>
                  </a:cubicBezTo>
                  <a:cubicBezTo>
                    <a:pt x="131" y="153"/>
                    <a:pt x="131" y="153"/>
                    <a:pt x="131" y="153"/>
                  </a:cubicBezTo>
                  <a:cubicBezTo>
                    <a:pt x="0" y="153"/>
                    <a:pt x="0" y="153"/>
                    <a:pt x="0" y="153"/>
                  </a:cubicBezTo>
                  <a:cubicBezTo>
                    <a:pt x="0" y="148"/>
                    <a:pt x="0" y="148"/>
                    <a:pt x="0" y="148"/>
                  </a:cubicBezTo>
                  <a:cubicBezTo>
                    <a:pt x="7" y="148"/>
                    <a:pt x="7" y="148"/>
                    <a:pt x="7" y="148"/>
                  </a:cubicBezTo>
                  <a:cubicBezTo>
                    <a:pt x="24" y="149"/>
                    <a:pt x="32" y="143"/>
                    <a:pt x="30" y="128"/>
                  </a:cubicBezTo>
                  <a:cubicBezTo>
                    <a:pt x="30" y="24"/>
                    <a:pt x="30" y="24"/>
                    <a:pt x="30" y="24"/>
                  </a:cubicBezTo>
                  <a:cubicBezTo>
                    <a:pt x="31" y="11"/>
                    <a:pt x="25" y="4"/>
                    <a:pt x="11" y="5"/>
                  </a:cubicBezTo>
                  <a:cubicBezTo>
                    <a:pt x="5" y="5"/>
                    <a:pt x="5" y="5"/>
                    <a:pt x="5" y="5"/>
                  </a:cubicBezTo>
                  <a:cubicBezTo>
                    <a:pt x="5" y="0"/>
                    <a:pt x="5" y="0"/>
                    <a:pt x="5" y="0"/>
                  </a:cubicBezTo>
                  <a:cubicBezTo>
                    <a:pt x="123" y="0"/>
                    <a:pt x="123" y="0"/>
                    <a:pt x="123" y="0"/>
                  </a:cubicBezTo>
                  <a:cubicBezTo>
                    <a:pt x="125" y="34"/>
                    <a:pt x="125" y="34"/>
                    <a:pt x="125" y="34"/>
                  </a:cubicBezTo>
                  <a:cubicBezTo>
                    <a:pt x="120" y="34"/>
                    <a:pt x="120" y="34"/>
                    <a:pt x="120" y="34"/>
                  </a:cubicBezTo>
                  <a:cubicBezTo>
                    <a:pt x="118" y="16"/>
                    <a:pt x="112" y="8"/>
                    <a:pt x="102" y="9"/>
                  </a:cubicBezTo>
                  <a:cubicBezTo>
                    <a:pt x="50" y="9"/>
                    <a:pt x="50" y="9"/>
                    <a:pt x="50" y="9"/>
                  </a:cubicBezTo>
                  <a:cubicBezTo>
                    <a:pt x="50" y="69"/>
                    <a:pt x="50" y="69"/>
                    <a:pt x="50" y="69"/>
                  </a:cubicBezTo>
                  <a:cubicBezTo>
                    <a:pt x="94" y="69"/>
                    <a:pt x="94" y="69"/>
                    <a:pt x="94" y="69"/>
                  </a:cubicBezTo>
                  <a:cubicBezTo>
                    <a:pt x="103" y="70"/>
                    <a:pt x="108" y="64"/>
                    <a:pt x="109" y="51"/>
                  </a:cubicBezTo>
                  <a:lnTo>
                    <a:pt x="114" y="51"/>
                  </a:lnTo>
                  <a:close/>
                </a:path>
              </a:pathLst>
            </a:custGeom>
            <a:solidFill>
              <a:schemeClr val="tx1"/>
            </a:solidFill>
            <a:ln>
              <a:noFill/>
            </a:ln>
          </p:spPr>
          <p:txBody>
            <a:bodyPr anchor="ctr"/>
            <a:lstStyle/>
            <a:p>
              <a:pPr algn="ctr"/>
              <a:endParaRPr/>
            </a:p>
          </p:txBody>
        </p:sp>
        <p:sp>
          <p:nvSpPr>
            <p:cNvPr id="65" name="iṩļîḓe">
              <a:extLst>
                <a:ext uri="{FF2B5EF4-FFF2-40B4-BE49-F238E27FC236}">
                  <a16:creationId xmlns:a16="http://schemas.microsoft.com/office/drawing/2014/main" xmlns="" id="{95EA738D-C068-457B-A53A-BB4B635288DA}"/>
                </a:ext>
              </a:extLst>
            </p:cNvPr>
            <p:cNvSpPr/>
            <p:nvPr/>
          </p:nvSpPr>
          <p:spPr bwMode="auto">
            <a:xfrm>
              <a:off x="7999540" y="2169652"/>
              <a:ext cx="31919" cy="31919"/>
            </a:xfrm>
            <a:custGeom>
              <a:avLst/>
              <a:gdLst>
                <a:gd name="T0" fmla="*/ 151 w 158"/>
                <a:gd name="T1" fmla="*/ 44 h 159"/>
                <a:gd name="T2" fmla="*/ 147 w 158"/>
                <a:gd name="T3" fmla="*/ 44 h 159"/>
                <a:gd name="T4" fmla="*/ 91 w 158"/>
                <a:gd name="T5" fmla="*/ 6 h 159"/>
                <a:gd name="T6" fmla="*/ 23 w 158"/>
                <a:gd name="T7" fmla="*/ 77 h 159"/>
                <a:gd name="T8" fmla="*/ 94 w 158"/>
                <a:gd name="T9" fmla="*/ 155 h 159"/>
                <a:gd name="T10" fmla="*/ 153 w 158"/>
                <a:gd name="T11" fmla="*/ 118 h 159"/>
                <a:gd name="T12" fmla="*/ 158 w 158"/>
                <a:gd name="T13" fmla="*/ 118 h 159"/>
                <a:gd name="T14" fmla="*/ 143 w 158"/>
                <a:gd name="T15" fmla="*/ 154 h 159"/>
                <a:gd name="T16" fmla="*/ 121 w 158"/>
                <a:gd name="T17" fmla="*/ 156 h 159"/>
                <a:gd name="T18" fmla="*/ 87 w 158"/>
                <a:gd name="T19" fmla="*/ 159 h 159"/>
                <a:gd name="T20" fmla="*/ 0 w 158"/>
                <a:gd name="T21" fmla="*/ 82 h 159"/>
                <a:gd name="T22" fmla="*/ 89 w 158"/>
                <a:gd name="T23" fmla="*/ 0 h 159"/>
                <a:gd name="T24" fmla="*/ 131 w 158"/>
                <a:gd name="T25" fmla="*/ 7 h 159"/>
                <a:gd name="T26" fmla="*/ 141 w 158"/>
                <a:gd name="T27" fmla="*/ 10 h 159"/>
                <a:gd name="T28" fmla="*/ 145 w 158"/>
                <a:gd name="T29" fmla="*/ 9 h 159"/>
                <a:gd name="T30" fmla="*/ 146 w 158"/>
                <a:gd name="T31" fmla="*/ 9 h 159"/>
                <a:gd name="T32" fmla="*/ 149 w 158"/>
                <a:gd name="T33" fmla="*/ 9 h 159"/>
                <a:gd name="T34" fmla="*/ 151 w 158"/>
                <a:gd name="T35" fmla="*/ 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59">
                  <a:moveTo>
                    <a:pt x="151" y="44"/>
                  </a:moveTo>
                  <a:cubicBezTo>
                    <a:pt x="147" y="44"/>
                    <a:pt x="147" y="44"/>
                    <a:pt x="147" y="44"/>
                  </a:cubicBezTo>
                  <a:cubicBezTo>
                    <a:pt x="137" y="20"/>
                    <a:pt x="118" y="7"/>
                    <a:pt x="91" y="6"/>
                  </a:cubicBezTo>
                  <a:cubicBezTo>
                    <a:pt x="48" y="9"/>
                    <a:pt x="26" y="32"/>
                    <a:pt x="23" y="77"/>
                  </a:cubicBezTo>
                  <a:cubicBezTo>
                    <a:pt x="27" y="125"/>
                    <a:pt x="51" y="151"/>
                    <a:pt x="94" y="155"/>
                  </a:cubicBezTo>
                  <a:cubicBezTo>
                    <a:pt x="120" y="155"/>
                    <a:pt x="140" y="143"/>
                    <a:pt x="153" y="118"/>
                  </a:cubicBezTo>
                  <a:cubicBezTo>
                    <a:pt x="158" y="118"/>
                    <a:pt x="158" y="118"/>
                    <a:pt x="158" y="118"/>
                  </a:cubicBezTo>
                  <a:cubicBezTo>
                    <a:pt x="154" y="131"/>
                    <a:pt x="149" y="143"/>
                    <a:pt x="143" y="154"/>
                  </a:cubicBezTo>
                  <a:cubicBezTo>
                    <a:pt x="138" y="153"/>
                    <a:pt x="130" y="154"/>
                    <a:pt x="121" y="156"/>
                  </a:cubicBezTo>
                  <a:cubicBezTo>
                    <a:pt x="108" y="158"/>
                    <a:pt x="96" y="159"/>
                    <a:pt x="87" y="159"/>
                  </a:cubicBezTo>
                  <a:cubicBezTo>
                    <a:pt x="32" y="156"/>
                    <a:pt x="4" y="131"/>
                    <a:pt x="0" y="82"/>
                  </a:cubicBezTo>
                  <a:cubicBezTo>
                    <a:pt x="4" y="31"/>
                    <a:pt x="34" y="4"/>
                    <a:pt x="89" y="0"/>
                  </a:cubicBezTo>
                  <a:cubicBezTo>
                    <a:pt x="102" y="0"/>
                    <a:pt x="116" y="2"/>
                    <a:pt x="131" y="7"/>
                  </a:cubicBezTo>
                  <a:cubicBezTo>
                    <a:pt x="136" y="9"/>
                    <a:pt x="139" y="10"/>
                    <a:pt x="141" y="10"/>
                  </a:cubicBezTo>
                  <a:cubicBezTo>
                    <a:pt x="142" y="10"/>
                    <a:pt x="143" y="9"/>
                    <a:pt x="145" y="9"/>
                  </a:cubicBezTo>
                  <a:cubicBezTo>
                    <a:pt x="145" y="9"/>
                    <a:pt x="146" y="9"/>
                    <a:pt x="146" y="9"/>
                  </a:cubicBezTo>
                  <a:cubicBezTo>
                    <a:pt x="149" y="9"/>
                    <a:pt x="149" y="9"/>
                    <a:pt x="149" y="9"/>
                  </a:cubicBezTo>
                  <a:lnTo>
                    <a:pt x="151" y="44"/>
                  </a:lnTo>
                  <a:close/>
                </a:path>
              </a:pathLst>
            </a:custGeom>
            <a:solidFill>
              <a:schemeClr val="tx1"/>
            </a:solidFill>
            <a:ln>
              <a:noFill/>
            </a:ln>
          </p:spPr>
          <p:txBody>
            <a:bodyPr anchor="ctr"/>
            <a:lstStyle/>
            <a:p>
              <a:pPr algn="ctr"/>
              <a:endParaRPr/>
            </a:p>
          </p:txBody>
        </p:sp>
        <p:sp>
          <p:nvSpPr>
            <p:cNvPr id="66" name="ïśļîḑè">
              <a:extLst>
                <a:ext uri="{FF2B5EF4-FFF2-40B4-BE49-F238E27FC236}">
                  <a16:creationId xmlns:a16="http://schemas.microsoft.com/office/drawing/2014/main" xmlns="" id="{B9A5286C-3D4A-46DE-9111-39617939C12B}"/>
                </a:ext>
              </a:extLst>
            </p:cNvPr>
            <p:cNvSpPr/>
            <p:nvPr/>
          </p:nvSpPr>
          <p:spPr bwMode="auto">
            <a:xfrm>
              <a:off x="8041413" y="2170339"/>
              <a:ext cx="36038" cy="30889"/>
            </a:xfrm>
            <a:custGeom>
              <a:avLst/>
              <a:gdLst>
                <a:gd name="T0" fmla="*/ 137 w 180"/>
                <a:gd name="T1" fmla="*/ 80 h 153"/>
                <a:gd name="T2" fmla="*/ 41 w 180"/>
                <a:gd name="T3" fmla="*/ 80 h 153"/>
                <a:gd name="T4" fmla="*/ 41 w 180"/>
                <a:gd name="T5" fmla="*/ 127 h 153"/>
                <a:gd name="T6" fmla="*/ 60 w 180"/>
                <a:gd name="T7" fmla="*/ 148 h 153"/>
                <a:gd name="T8" fmla="*/ 61 w 180"/>
                <a:gd name="T9" fmla="*/ 148 h 153"/>
                <a:gd name="T10" fmla="*/ 61 w 180"/>
                <a:gd name="T11" fmla="*/ 153 h 153"/>
                <a:gd name="T12" fmla="*/ 0 w 180"/>
                <a:gd name="T13" fmla="*/ 153 h 153"/>
                <a:gd name="T14" fmla="*/ 0 w 180"/>
                <a:gd name="T15" fmla="*/ 148 h 153"/>
                <a:gd name="T16" fmla="*/ 1 w 180"/>
                <a:gd name="T17" fmla="*/ 148 h 153"/>
                <a:gd name="T18" fmla="*/ 20 w 180"/>
                <a:gd name="T19" fmla="*/ 130 h 153"/>
                <a:gd name="T20" fmla="*/ 20 w 180"/>
                <a:gd name="T21" fmla="*/ 22 h 153"/>
                <a:gd name="T22" fmla="*/ 3 w 180"/>
                <a:gd name="T23" fmla="*/ 5 h 153"/>
                <a:gd name="T24" fmla="*/ 3 w 180"/>
                <a:gd name="T25" fmla="*/ 0 h 153"/>
                <a:gd name="T26" fmla="*/ 61 w 180"/>
                <a:gd name="T27" fmla="*/ 0 h 153"/>
                <a:gd name="T28" fmla="*/ 61 w 180"/>
                <a:gd name="T29" fmla="*/ 5 h 153"/>
                <a:gd name="T30" fmla="*/ 41 w 180"/>
                <a:gd name="T31" fmla="*/ 28 h 153"/>
                <a:gd name="T32" fmla="*/ 41 w 180"/>
                <a:gd name="T33" fmla="*/ 71 h 153"/>
                <a:gd name="T34" fmla="*/ 137 w 180"/>
                <a:gd name="T35" fmla="*/ 71 h 153"/>
                <a:gd name="T36" fmla="*/ 137 w 180"/>
                <a:gd name="T37" fmla="*/ 22 h 153"/>
                <a:gd name="T38" fmla="*/ 118 w 180"/>
                <a:gd name="T39" fmla="*/ 5 h 153"/>
                <a:gd name="T40" fmla="*/ 113 w 180"/>
                <a:gd name="T41" fmla="*/ 5 h 153"/>
                <a:gd name="T42" fmla="*/ 113 w 180"/>
                <a:gd name="T43" fmla="*/ 0 h 153"/>
                <a:gd name="T44" fmla="*/ 177 w 180"/>
                <a:gd name="T45" fmla="*/ 0 h 153"/>
                <a:gd name="T46" fmla="*/ 177 w 180"/>
                <a:gd name="T47" fmla="*/ 5 h 153"/>
                <a:gd name="T48" fmla="*/ 158 w 180"/>
                <a:gd name="T49" fmla="*/ 25 h 153"/>
                <a:gd name="T50" fmla="*/ 158 w 180"/>
                <a:gd name="T51" fmla="*/ 127 h 153"/>
                <a:gd name="T52" fmla="*/ 178 w 180"/>
                <a:gd name="T53" fmla="*/ 148 h 153"/>
                <a:gd name="T54" fmla="*/ 180 w 180"/>
                <a:gd name="T55" fmla="*/ 148 h 153"/>
                <a:gd name="T56" fmla="*/ 180 w 180"/>
                <a:gd name="T57" fmla="*/ 153 h 153"/>
                <a:gd name="T58" fmla="*/ 110 w 180"/>
                <a:gd name="T59" fmla="*/ 153 h 153"/>
                <a:gd name="T60" fmla="*/ 110 w 180"/>
                <a:gd name="T61" fmla="*/ 148 h 153"/>
                <a:gd name="T62" fmla="*/ 118 w 180"/>
                <a:gd name="T63" fmla="*/ 148 h 153"/>
                <a:gd name="T64" fmla="*/ 137 w 180"/>
                <a:gd name="T65" fmla="*/ 130 h 153"/>
                <a:gd name="T66" fmla="*/ 137 w 180"/>
                <a:gd name="T67"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53">
                  <a:moveTo>
                    <a:pt x="137" y="80"/>
                  </a:moveTo>
                  <a:cubicBezTo>
                    <a:pt x="41" y="80"/>
                    <a:pt x="41" y="80"/>
                    <a:pt x="41" y="80"/>
                  </a:cubicBezTo>
                  <a:cubicBezTo>
                    <a:pt x="41" y="127"/>
                    <a:pt x="41" y="127"/>
                    <a:pt x="41" y="127"/>
                  </a:cubicBezTo>
                  <a:cubicBezTo>
                    <a:pt x="40" y="142"/>
                    <a:pt x="46" y="149"/>
                    <a:pt x="60" y="148"/>
                  </a:cubicBezTo>
                  <a:cubicBezTo>
                    <a:pt x="61" y="148"/>
                    <a:pt x="61" y="148"/>
                    <a:pt x="61" y="148"/>
                  </a:cubicBezTo>
                  <a:cubicBezTo>
                    <a:pt x="61" y="153"/>
                    <a:pt x="61" y="153"/>
                    <a:pt x="61" y="153"/>
                  </a:cubicBezTo>
                  <a:cubicBezTo>
                    <a:pt x="0" y="153"/>
                    <a:pt x="0" y="153"/>
                    <a:pt x="0" y="153"/>
                  </a:cubicBezTo>
                  <a:cubicBezTo>
                    <a:pt x="0" y="148"/>
                    <a:pt x="0" y="148"/>
                    <a:pt x="0" y="148"/>
                  </a:cubicBezTo>
                  <a:cubicBezTo>
                    <a:pt x="1" y="148"/>
                    <a:pt x="1" y="148"/>
                    <a:pt x="1" y="148"/>
                  </a:cubicBezTo>
                  <a:cubicBezTo>
                    <a:pt x="14" y="149"/>
                    <a:pt x="21" y="143"/>
                    <a:pt x="20" y="130"/>
                  </a:cubicBezTo>
                  <a:cubicBezTo>
                    <a:pt x="20" y="22"/>
                    <a:pt x="20" y="22"/>
                    <a:pt x="20" y="22"/>
                  </a:cubicBezTo>
                  <a:cubicBezTo>
                    <a:pt x="21" y="11"/>
                    <a:pt x="15" y="5"/>
                    <a:pt x="3" y="5"/>
                  </a:cubicBezTo>
                  <a:cubicBezTo>
                    <a:pt x="3" y="0"/>
                    <a:pt x="3" y="0"/>
                    <a:pt x="3" y="0"/>
                  </a:cubicBezTo>
                  <a:cubicBezTo>
                    <a:pt x="61" y="0"/>
                    <a:pt x="61" y="0"/>
                    <a:pt x="61" y="0"/>
                  </a:cubicBezTo>
                  <a:cubicBezTo>
                    <a:pt x="61" y="5"/>
                    <a:pt x="61" y="5"/>
                    <a:pt x="61" y="5"/>
                  </a:cubicBezTo>
                  <a:cubicBezTo>
                    <a:pt x="46" y="3"/>
                    <a:pt x="39" y="11"/>
                    <a:pt x="41" y="28"/>
                  </a:cubicBezTo>
                  <a:cubicBezTo>
                    <a:pt x="41" y="71"/>
                    <a:pt x="41" y="71"/>
                    <a:pt x="41" y="71"/>
                  </a:cubicBezTo>
                  <a:cubicBezTo>
                    <a:pt x="137" y="71"/>
                    <a:pt x="137" y="71"/>
                    <a:pt x="137" y="71"/>
                  </a:cubicBezTo>
                  <a:cubicBezTo>
                    <a:pt x="137" y="22"/>
                    <a:pt x="137" y="22"/>
                    <a:pt x="137" y="22"/>
                  </a:cubicBezTo>
                  <a:cubicBezTo>
                    <a:pt x="139" y="10"/>
                    <a:pt x="132" y="4"/>
                    <a:pt x="118" y="5"/>
                  </a:cubicBezTo>
                  <a:cubicBezTo>
                    <a:pt x="113" y="5"/>
                    <a:pt x="113" y="5"/>
                    <a:pt x="113" y="5"/>
                  </a:cubicBezTo>
                  <a:cubicBezTo>
                    <a:pt x="113" y="0"/>
                    <a:pt x="113" y="0"/>
                    <a:pt x="113" y="0"/>
                  </a:cubicBezTo>
                  <a:cubicBezTo>
                    <a:pt x="177" y="0"/>
                    <a:pt x="177" y="0"/>
                    <a:pt x="177" y="0"/>
                  </a:cubicBezTo>
                  <a:cubicBezTo>
                    <a:pt x="177" y="5"/>
                    <a:pt x="177" y="5"/>
                    <a:pt x="177" y="5"/>
                  </a:cubicBezTo>
                  <a:cubicBezTo>
                    <a:pt x="163" y="4"/>
                    <a:pt x="156" y="10"/>
                    <a:pt x="158" y="25"/>
                  </a:cubicBezTo>
                  <a:cubicBezTo>
                    <a:pt x="158" y="127"/>
                    <a:pt x="158" y="127"/>
                    <a:pt x="158" y="127"/>
                  </a:cubicBezTo>
                  <a:cubicBezTo>
                    <a:pt x="156" y="142"/>
                    <a:pt x="163" y="149"/>
                    <a:pt x="178" y="148"/>
                  </a:cubicBezTo>
                  <a:cubicBezTo>
                    <a:pt x="180" y="148"/>
                    <a:pt x="180" y="148"/>
                    <a:pt x="180" y="148"/>
                  </a:cubicBezTo>
                  <a:cubicBezTo>
                    <a:pt x="180" y="153"/>
                    <a:pt x="180" y="153"/>
                    <a:pt x="180" y="153"/>
                  </a:cubicBezTo>
                  <a:cubicBezTo>
                    <a:pt x="110" y="153"/>
                    <a:pt x="110" y="153"/>
                    <a:pt x="110" y="153"/>
                  </a:cubicBezTo>
                  <a:cubicBezTo>
                    <a:pt x="110" y="148"/>
                    <a:pt x="110" y="148"/>
                    <a:pt x="110" y="148"/>
                  </a:cubicBezTo>
                  <a:cubicBezTo>
                    <a:pt x="118" y="148"/>
                    <a:pt x="118" y="148"/>
                    <a:pt x="118" y="148"/>
                  </a:cubicBezTo>
                  <a:cubicBezTo>
                    <a:pt x="132" y="149"/>
                    <a:pt x="138" y="143"/>
                    <a:pt x="137" y="130"/>
                  </a:cubicBezTo>
                  <a:lnTo>
                    <a:pt x="137" y="80"/>
                  </a:lnTo>
                  <a:close/>
                </a:path>
              </a:pathLst>
            </a:custGeom>
            <a:solidFill>
              <a:schemeClr val="tx1"/>
            </a:solidFill>
            <a:ln>
              <a:noFill/>
            </a:ln>
          </p:spPr>
          <p:txBody>
            <a:bodyPr anchor="ctr"/>
            <a:lstStyle/>
            <a:p>
              <a:pPr algn="ctr"/>
              <a:endParaRPr/>
            </a:p>
          </p:txBody>
        </p:sp>
        <p:sp>
          <p:nvSpPr>
            <p:cNvPr id="67" name="is1ïḋè">
              <a:extLst>
                <a:ext uri="{FF2B5EF4-FFF2-40B4-BE49-F238E27FC236}">
                  <a16:creationId xmlns:a16="http://schemas.microsoft.com/office/drawing/2014/main" xmlns="" id="{F1DC7183-2E7A-4FC1-A0F7-34AFABA77DFC}"/>
                </a:ext>
              </a:extLst>
            </p:cNvPr>
            <p:cNvSpPr/>
            <p:nvPr/>
          </p:nvSpPr>
          <p:spPr bwMode="auto">
            <a:xfrm>
              <a:off x="8087060" y="2170339"/>
              <a:ext cx="37754" cy="30889"/>
            </a:xfrm>
            <a:custGeom>
              <a:avLst/>
              <a:gdLst>
                <a:gd name="T0" fmla="*/ 165 w 188"/>
                <a:gd name="T1" fmla="*/ 153 h 153"/>
                <a:gd name="T2" fmla="*/ 159 w 188"/>
                <a:gd name="T3" fmla="*/ 153 h 153"/>
                <a:gd name="T4" fmla="*/ 31 w 188"/>
                <a:gd name="T5" fmla="*/ 21 h 153"/>
                <a:gd name="T6" fmla="*/ 31 w 188"/>
                <a:gd name="T7" fmla="*/ 127 h 153"/>
                <a:gd name="T8" fmla="*/ 56 w 188"/>
                <a:gd name="T9" fmla="*/ 148 h 153"/>
                <a:gd name="T10" fmla="*/ 56 w 188"/>
                <a:gd name="T11" fmla="*/ 153 h 153"/>
                <a:gd name="T12" fmla="*/ 0 w 188"/>
                <a:gd name="T13" fmla="*/ 153 h 153"/>
                <a:gd name="T14" fmla="*/ 0 w 188"/>
                <a:gd name="T15" fmla="*/ 148 h 153"/>
                <a:gd name="T16" fmla="*/ 0 w 188"/>
                <a:gd name="T17" fmla="*/ 148 h 153"/>
                <a:gd name="T18" fmla="*/ 21 w 188"/>
                <a:gd name="T19" fmla="*/ 132 h 153"/>
                <a:gd name="T20" fmla="*/ 21 w 188"/>
                <a:gd name="T21" fmla="*/ 11 h 153"/>
                <a:gd name="T22" fmla="*/ 0 w 188"/>
                <a:gd name="T23" fmla="*/ 5 h 153"/>
                <a:gd name="T24" fmla="*/ 0 w 188"/>
                <a:gd name="T25" fmla="*/ 0 h 153"/>
                <a:gd name="T26" fmla="*/ 38 w 188"/>
                <a:gd name="T27" fmla="*/ 0 h 153"/>
                <a:gd name="T28" fmla="*/ 154 w 188"/>
                <a:gd name="T29" fmla="*/ 120 h 153"/>
                <a:gd name="T30" fmla="*/ 154 w 188"/>
                <a:gd name="T31" fmla="*/ 23 h 153"/>
                <a:gd name="T32" fmla="*/ 130 w 188"/>
                <a:gd name="T33" fmla="*/ 5 h 153"/>
                <a:gd name="T34" fmla="*/ 130 w 188"/>
                <a:gd name="T35" fmla="*/ 0 h 153"/>
                <a:gd name="T36" fmla="*/ 188 w 188"/>
                <a:gd name="T37" fmla="*/ 0 h 153"/>
                <a:gd name="T38" fmla="*/ 188 w 188"/>
                <a:gd name="T39" fmla="*/ 5 h 153"/>
                <a:gd name="T40" fmla="*/ 165 w 188"/>
                <a:gd name="T41" fmla="*/ 17 h 153"/>
                <a:gd name="T42" fmla="*/ 165 w 188"/>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53">
                  <a:moveTo>
                    <a:pt x="165" y="153"/>
                  </a:moveTo>
                  <a:cubicBezTo>
                    <a:pt x="159" y="153"/>
                    <a:pt x="159" y="153"/>
                    <a:pt x="159" y="153"/>
                  </a:cubicBezTo>
                  <a:cubicBezTo>
                    <a:pt x="31" y="21"/>
                    <a:pt x="31" y="21"/>
                    <a:pt x="31" y="21"/>
                  </a:cubicBezTo>
                  <a:cubicBezTo>
                    <a:pt x="31" y="127"/>
                    <a:pt x="31" y="127"/>
                    <a:pt x="31" y="127"/>
                  </a:cubicBezTo>
                  <a:cubicBezTo>
                    <a:pt x="29" y="143"/>
                    <a:pt x="38" y="150"/>
                    <a:pt x="56" y="148"/>
                  </a:cubicBezTo>
                  <a:cubicBezTo>
                    <a:pt x="56" y="153"/>
                    <a:pt x="56" y="153"/>
                    <a:pt x="56" y="153"/>
                  </a:cubicBezTo>
                  <a:cubicBezTo>
                    <a:pt x="0" y="153"/>
                    <a:pt x="0" y="153"/>
                    <a:pt x="0" y="153"/>
                  </a:cubicBezTo>
                  <a:cubicBezTo>
                    <a:pt x="0" y="148"/>
                    <a:pt x="0" y="148"/>
                    <a:pt x="0" y="148"/>
                  </a:cubicBezTo>
                  <a:cubicBezTo>
                    <a:pt x="0" y="148"/>
                    <a:pt x="0" y="148"/>
                    <a:pt x="0" y="148"/>
                  </a:cubicBezTo>
                  <a:cubicBezTo>
                    <a:pt x="15" y="149"/>
                    <a:pt x="21" y="143"/>
                    <a:pt x="21" y="132"/>
                  </a:cubicBezTo>
                  <a:cubicBezTo>
                    <a:pt x="21" y="11"/>
                    <a:pt x="21" y="11"/>
                    <a:pt x="21" y="11"/>
                  </a:cubicBezTo>
                  <a:cubicBezTo>
                    <a:pt x="15" y="7"/>
                    <a:pt x="8" y="5"/>
                    <a:pt x="0" y="5"/>
                  </a:cubicBezTo>
                  <a:cubicBezTo>
                    <a:pt x="0" y="0"/>
                    <a:pt x="0" y="0"/>
                    <a:pt x="0" y="0"/>
                  </a:cubicBezTo>
                  <a:cubicBezTo>
                    <a:pt x="38" y="0"/>
                    <a:pt x="38" y="0"/>
                    <a:pt x="38" y="0"/>
                  </a:cubicBezTo>
                  <a:cubicBezTo>
                    <a:pt x="154" y="120"/>
                    <a:pt x="154" y="120"/>
                    <a:pt x="154" y="120"/>
                  </a:cubicBezTo>
                  <a:cubicBezTo>
                    <a:pt x="154" y="23"/>
                    <a:pt x="154" y="23"/>
                    <a:pt x="154" y="23"/>
                  </a:cubicBezTo>
                  <a:cubicBezTo>
                    <a:pt x="156" y="10"/>
                    <a:pt x="148" y="4"/>
                    <a:pt x="130" y="5"/>
                  </a:cubicBezTo>
                  <a:cubicBezTo>
                    <a:pt x="130" y="0"/>
                    <a:pt x="130" y="0"/>
                    <a:pt x="130" y="0"/>
                  </a:cubicBezTo>
                  <a:cubicBezTo>
                    <a:pt x="188" y="0"/>
                    <a:pt x="188" y="0"/>
                    <a:pt x="188" y="0"/>
                  </a:cubicBezTo>
                  <a:cubicBezTo>
                    <a:pt x="188" y="5"/>
                    <a:pt x="188" y="5"/>
                    <a:pt x="188" y="5"/>
                  </a:cubicBezTo>
                  <a:cubicBezTo>
                    <a:pt x="171" y="4"/>
                    <a:pt x="164" y="8"/>
                    <a:pt x="165" y="17"/>
                  </a:cubicBezTo>
                  <a:lnTo>
                    <a:pt x="165" y="153"/>
                  </a:lnTo>
                  <a:close/>
                </a:path>
              </a:pathLst>
            </a:custGeom>
            <a:solidFill>
              <a:schemeClr val="tx1"/>
            </a:solidFill>
            <a:ln>
              <a:noFill/>
            </a:ln>
          </p:spPr>
          <p:txBody>
            <a:bodyPr anchor="ctr"/>
            <a:lstStyle/>
            <a:p>
              <a:pPr algn="ctr"/>
              <a:endParaRPr/>
            </a:p>
          </p:txBody>
        </p:sp>
        <p:sp>
          <p:nvSpPr>
            <p:cNvPr id="68" name="îSļíde">
              <a:extLst>
                <a:ext uri="{FF2B5EF4-FFF2-40B4-BE49-F238E27FC236}">
                  <a16:creationId xmlns:a16="http://schemas.microsoft.com/office/drawing/2014/main" xmlns="" id="{563B2041-9046-4589-AF46-2BC42FD30056}"/>
                </a:ext>
              </a:extLst>
            </p:cNvPr>
            <p:cNvSpPr/>
            <p:nvPr/>
          </p:nvSpPr>
          <p:spPr bwMode="auto">
            <a:xfrm>
              <a:off x="8134767" y="2169652"/>
              <a:ext cx="35351" cy="31919"/>
            </a:xfrm>
            <a:custGeom>
              <a:avLst/>
              <a:gdLst>
                <a:gd name="T0" fmla="*/ 176 w 176"/>
                <a:gd name="T1" fmla="*/ 76 h 159"/>
                <a:gd name="T2" fmla="*/ 88 w 176"/>
                <a:gd name="T3" fmla="*/ 159 h 159"/>
                <a:gd name="T4" fmla="*/ 0 w 176"/>
                <a:gd name="T5" fmla="*/ 84 h 159"/>
                <a:gd name="T6" fmla="*/ 89 w 176"/>
                <a:gd name="T7" fmla="*/ 0 h 159"/>
                <a:gd name="T8" fmla="*/ 176 w 176"/>
                <a:gd name="T9" fmla="*/ 76 h 159"/>
                <a:gd name="T10" fmla="*/ 153 w 176"/>
                <a:gd name="T11" fmla="*/ 84 h 159"/>
                <a:gd name="T12" fmla="*/ 83 w 176"/>
                <a:gd name="T13" fmla="*/ 6 h 159"/>
                <a:gd name="T14" fmla="*/ 23 w 176"/>
                <a:gd name="T15" fmla="*/ 76 h 159"/>
                <a:gd name="T16" fmla="*/ 93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2" y="128"/>
                    <a:pt x="143" y="156"/>
                    <a:pt x="88" y="159"/>
                  </a:cubicBezTo>
                  <a:cubicBezTo>
                    <a:pt x="33" y="156"/>
                    <a:pt x="4" y="131"/>
                    <a:pt x="0" y="84"/>
                  </a:cubicBezTo>
                  <a:cubicBezTo>
                    <a:pt x="4" y="31"/>
                    <a:pt x="33" y="3"/>
                    <a:pt x="89" y="0"/>
                  </a:cubicBezTo>
                  <a:cubicBezTo>
                    <a:pt x="142" y="4"/>
                    <a:pt x="171" y="29"/>
                    <a:pt x="176" y="76"/>
                  </a:cubicBezTo>
                  <a:close/>
                  <a:moveTo>
                    <a:pt x="153" y="84"/>
                  </a:moveTo>
                  <a:cubicBezTo>
                    <a:pt x="150" y="35"/>
                    <a:pt x="126" y="9"/>
                    <a:pt x="83" y="6"/>
                  </a:cubicBezTo>
                  <a:cubicBezTo>
                    <a:pt x="47" y="8"/>
                    <a:pt x="27" y="31"/>
                    <a:pt x="23" y="76"/>
                  </a:cubicBezTo>
                  <a:cubicBezTo>
                    <a:pt x="26" y="125"/>
                    <a:pt x="49" y="151"/>
                    <a:pt x="93" y="155"/>
                  </a:cubicBezTo>
                  <a:cubicBezTo>
                    <a:pt x="130" y="153"/>
                    <a:pt x="150" y="129"/>
                    <a:pt x="153" y="84"/>
                  </a:cubicBezTo>
                  <a:close/>
                </a:path>
              </a:pathLst>
            </a:custGeom>
            <a:solidFill>
              <a:schemeClr val="tx1"/>
            </a:solidFill>
            <a:ln>
              <a:noFill/>
            </a:ln>
          </p:spPr>
          <p:txBody>
            <a:bodyPr anchor="ctr"/>
            <a:lstStyle/>
            <a:p>
              <a:pPr algn="ctr"/>
              <a:endParaRPr/>
            </a:p>
          </p:txBody>
        </p:sp>
        <p:sp>
          <p:nvSpPr>
            <p:cNvPr id="69" name="îṡḷîḋè">
              <a:extLst>
                <a:ext uri="{FF2B5EF4-FFF2-40B4-BE49-F238E27FC236}">
                  <a16:creationId xmlns:a16="http://schemas.microsoft.com/office/drawing/2014/main" xmlns="" id="{B00CD3E1-C707-42C6-80D8-4722C500CD49}"/>
                </a:ext>
              </a:extLst>
            </p:cNvPr>
            <p:cNvSpPr/>
            <p:nvPr/>
          </p:nvSpPr>
          <p:spPr bwMode="auto">
            <a:xfrm>
              <a:off x="8180072" y="2170339"/>
              <a:ext cx="25741" cy="30889"/>
            </a:xfrm>
            <a:custGeom>
              <a:avLst/>
              <a:gdLst>
                <a:gd name="T0" fmla="*/ 128 w 128"/>
                <a:gd name="T1" fmla="*/ 117 h 153"/>
                <a:gd name="T2" fmla="*/ 110 w 128"/>
                <a:gd name="T3" fmla="*/ 153 h 153"/>
                <a:gd name="T4" fmla="*/ 0 w 128"/>
                <a:gd name="T5" fmla="*/ 153 h 153"/>
                <a:gd name="T6" fmla="*/ 0 w 128"/>
                <a:gd name="T7" fmla="*/ 148 h 153"/>
                <a:gd name="T8" fmla="*/ 8 w 128"/>
                <a:gd name="T9" fmla="*/ 148 h 153"/>
                <a:gd name="T10" fmla="*/ 24 w 128"/>
                <a:gd name="T11" fmla="*/ 132 h 153"/>
                <a:gd name="T12" fmla="*/ 24 w 128"/>
                <a:gd name="T13" fmla="*/ 23 h 153"/>
                <a:gd name="T14" fmla="*/ 3 w 128"/>
                <a:gd name="T15" fmla="*/ 5 h 153"/>
                <a:gd name="T16" fmla="*/ 1 w 128"/>
                <a:gd name="T17" fmla="*/ 5 h 153"/>
                <a:gd name="T18" fmla="*/ 1 w 128"/>
                <a:gd name="T19" fmla="*/ 0 h 153"/>
                <a:gd name="T20" fmla="*/ 73 w 128"/>
                <a:gd name="T21" fmla="*/ 0 h 153"/>
                <a:gd name="T22" fmla="*/ 73 w 128"/>
                <a:gd name="T23" fmla="*/ 5 h 153"/>
                <a:gd name="T24" fmla="*/ 64 w 128"/>
                <a:gd name="T25" fmla="*/ 5 h 153"/>
                <a:gd name="T26" fmla="*/ 44 w 128"/>
                <a:gd name="T27" fmla="*/ 21 h 153"/>
                <a:gd name="T28" fmla="*/ 44 w 128"/>
                <a:gd name="T29" fmla="*/ 135 h 153"/>
                <a:gd name="T30" fmla="*/ 53 w 128"/>
                <a:gd name="T31" fmla="*/ 144 h 153"/>
                <a:gd name="T32" fmla="*/ 90 w 128"/>
                <a:gd name="T33" fmla="*/ 144 h 153"/>
                <a:gd name="T34" fmla="*/ 125 w 128"/>
                <a:gd name="T35" fmla="*/ 117 h 153"/>
                <a:gd name="T36" fmla="*/ 128 w 128"/>
                <a:gd name="T37"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53">
                  <a:moveTo>
                    <a:pt x="128" y="117"/>
                  </a:moveTo>
                  <a:cubicBezTo>
                    <a:pt x="110" y="153"/>
                    <a:pt x="110" y="153"/>
                    <a:pt x="110" y="153"/>
                  </a:cubicBezTo>
                  <a:cubicBezTo>
                    <a:pt x="0" y="153"/>
                    <a:pt x="0" y="153"/>
                    <a:pt x="0" y="153"/>
                  </a:cubicBezTo>
                  <a:cubicBezTo>
                    <a:pt x="0" y="148"/>
                    <a:pt x="0" y="148"/>
                    <a:pt x="0" y="148"/>
                  </a:cubicBezTo>
                  <a:cubicBezTo>
                    <a:pt x="8" y="148"/>
                    <a:pt x="8" y="148"/>
                    <a:pt x="8" y="148"/>
                  </a:cubicBezTo>
                  <a:cubicBezTo>
                    <a:pt x="19" y="149"/>
                    <a:pt x="24" y="143"/>
                    <a:pt x="24" y="132"/>
                  </a:cubicBezTo>
                  <a:cubicBezTo>
                    <a:pt x="24" y="23"/>
                    <a:pt x="24" y="23"/>
                    <a:pt x="24" y="23"/>
                  </a:cubicBezTo>
                  <a:cubicBezTo>
                    <a:pt x="25" y="10"/>
                    <a:pt x="18" y="4"/>
                    <a:pt x="3" y="5"/>
                  </a:cubicBezTo>
                  <a:cubicBezTo>
                    <a:pt x="1" y="5"/>
                    <a:pt x="1" y="5"/>
                    <a:pt x="1" y="5"/>
                  </a:cubicBezTo>
                  <a:cubicBezTo>
                    <a:pt x="1" y="0"/>
                    <a:pt x="1" y="0"/>
                    <a:pt x="1" y="0"/>
                  </a:cubicBezTo>
                  <a:cubicBezTo>
                    <a:pt x="73" y="0"/>
                    <a:pt x="73" y="0"/>
                    <a:pt x="73" y="0"/>
                  </a:cubicBezTo>
                  <a:cubicBezTo>
                    <a:pt x="73" y="5"/>
                    <a:pt x="73" y="5"/>
                    <a:pt x="73" y="5"/>
                  </a:cubicBezTo>
                  <a:cubicBezTo>
                    <a:pt x="64" y="5"/>
                    <a:pt x="64" y="5"/>
                    <a:pt x="64" y="5"/>
                  </a:cubicBezTo>
                  <a:cubicBezTo>
                    <a:pt x="49" y="3"/>
                    <a:pt x="42" y="8"/>
                    <a:pt x="44" y="21"/>
                  </a:cubicBezTo>
                  <a:cubicBezTo>
                    <a:pt x="44" y="135"/>
                    <a:pt x="44" y="135"/>
                    <a:pt x="44" y="135"/>
                  </a:cubicBezTo>
                  <a:cubicBezTo>
                    <a:pt x="44" y="141"/>
                    <a:pt x="47" y="144"/>
                    <a:pt x="53" y="144"/>
                  </a:cubicBezTo>
                  <a:cubicBezTo>
                    <a:pt x="90" y="144"/>
                    <a:pt x="90" y="144"/>
                    <a:pt x="90" y="144"/>
                  </a:cubicBezTo>
                  <a:cubicBezTo>
                    <a:pt x="100" y="147"/>
                    <a:pt x="112" y="138"/>
                    <a:pt x="125" y="117"/>
                  </a:cubicBezTo>
                  <a:lnTo>
                    <a:pt x="128" y="117"/>
                  </a:lnTo>
                  <a:close/>
                </a:path>
              </a:pathLst>
            </a:custGeom>
            <a:solidFill>
              <a:schemeClr val="tx1"/>
            </a:solidFill>
            <a:ln>
              <a:noFill/>
            </a:ln>
          </p:spPr>
          <p:txBody>
            <a:bodyPr anchor="ctr"/>
            <a:lstStyle/>
            <a:p>
              <a:pPr algn="ctr"/>
              <a:endParaRPr/>
            </a:p>
          </p:txBody>
        </p:sp>
        <p:sp>
          <p:nvSpPr>
            <p:cNvPr id="70" name="iṡľíḋè">
              <a:extLst>
                <a:ext uri="{FF2B5EF4-FFF2-40B4-BE49-F238E27FC236}">
                  <a16:creationId xmlns:a16="http://schemas.microsoft.com/office/drawing/2014/main" xmlns="" id="{C6ACB7D1-B779-497C-881B-0C01180B4171}"/>
                </a:ext>
              </a:extLst>
            </p:cNvPr>
            <p:cNvSpPr/>
            <p:nvPr/>
          </p:nvSpPr>
          <p:spPr bwMode="auto">
            <a:xfrm>
              <a:off x="8215423" y="2169652"/>
              <a:ext cx="35694" cy="31919"/>
            </a:xfrm>
            <a:custGeom>
              <a:avLst/>
              <a:gdLst>
                <a:gd name="T0" fmla="*/ 176 w 176"/>
                <a:gd name="T1" fmla="*/ 76 h 159"/>
                <a:gd name="T2" fmla="*/ 89 w 176"/>
                <a:gd name="T3" fmla="*/ 159 h 159"/>
                <a:gd name="T4" fmla="*/ 0 w 176"/>
                <a:gd name="T5" fmla="*/ 84 h 159"/>
                <a:gd name="T6" fmla="*/ 90 w 176"/>
                <a:gd name="T7" fmla="*/ 0 h 159"/>
                <a:gd name="T8" fmla="*/ 176 w 176"/>
                <a:gd name="T9" fmla="*/ 76 h 159"/>
                <a:gd name="T10" fmla="*/ 153 w 176"/>
                <a:gd name="T11" fmla="*/ 84 h 159"/>
                <a:gd name="T12" fmla="*/ 84 w 176"/>
                <a:gd name="T13" fmla="*/ 6 h 159"/>
                <a:gd name="T14" fmla="*/ 23 w 176"/>
                <a:gd name="T15" fmla="*/ 76 h 159"/>
                <a:gd name="T16" fmla="*/ 94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2" y="128"/>
                    <a:pt x="143" y="156"/>
                    <a:pt x="89" y="159"/>
                  </a:cubicBezTo>
                  <a:cubicBezTo>
                    <a:pt x="34" y="156"/>
                    <a:pt x="4" y="131"/>
                    <a:pt x="0" y="84"/>
                  </a:cubicBezTo>
                  <a:cubicBezTo>
                    <a:pt x="4" y="31"/>
                    <a:pt x="34" y="3"/>
                    <a:pt x="90" y="0"/>
                  </a:cubicBezTo>
                  <a:cubicBezTo>
                    <a:pt x="143" y="4"/>
                    <a:pt x="172" y="29"/>
                    <a:pt x="176" y="76"/>
                  </a:cubicBezTo>
                  <a:close/>
                  <a:moveTo>
                    <a:pt x="153" y="84"/>
                  </a:moveTo>
                  <a:cubicBezTo>
                    <a:pt x="150" y="35"/>
                    <a:pt x="127" y="9"/>
                    <a:pt x="84" y="6"/>
                  </a:cubicBezTo>
                  <a:cubicBezTo>
                    <a:pt x="47" y="8"/>
                    <a:pt x="27" y="31"/>
                    <a:pt x="23" y="76"/>
                  </a:cubicBezTo>
                  <a:cubicBezTo>
                    <a:pt x="27" y="125"/>
                    <a:pt x="50" y="151"/>
                    <a:pt x="94" y="155"/>
                  </a:cubicBezTo>
                  <a:cubicBezTo>
                    <a:pt x="131" y="153"/>
                    <a:pt x="151" y="129"/>
                    <a:pt x="153" y="84"/>
                  </a:cubicBezTo>
                  <a:close/>
                </a:path>
              </a:pathLst>
            </a:custGeom>
            <a:solidFill>
              <a:schemeClr val="tx1"/>
            </a:solidFill>
            <a:ln>
              <a:noFill/>
            </a:ln>
          </p:spPr>
          <p:txBody>
            <a:bodyPr anchor="ctr"/>
            <a:lstStyle/>
            <a:p>
              <a:pPr algn="ctr"/>
              <a:endParaRPr/>
            </a:p>
          </p:txBody>
        </p:sp>
        <p:sp>
          <p:nvSpPr>
            <p:cNvPr id="71" name="iś1îḓe">
              <a:extLst>
                <a:ext uri="{FF2B5EF4-FFF2-40B4-BE49-F238E27FC236}">
                  <a16:creationId xmlns:a16="http://schemas.microsoft.com/office/drawing/2014/main" xmlns="" id="{48321360-44CE-490C-A7B8-95725FBF721E}"/>
                </a:ext>
              </a:extLst>
            </p:cNvPr>
            <p:cNvSpPr/>
            <p:nvPr/>
          </p:nvSpPr>
          <p:spPr bwMode="auto">
            <a:xfrm>
              <a:off x="8263130" y="2169652"/>
              <a:ext cx="32262" cy="31919"/>
            </a:xfrm>
            <a:custGeom>
              <a:avLst/>
              <a:gdLst>
                <a:gd name="T0" fmla="*/ 144 w 161"/>
                <a:gd name="T1" fmla="*/ 111 h 159"/>
                <a:gd name="T2" fmla="*/ 144 w 161"/>
                <a:gd name="T3" fmla="*/ 145 h 159"/>
                <a:gd name="T4" fmla="*/ 79 w 161"/>
                <a:gd name="T5" fmla="*/ 159 h 159"/>
                <a:gd name="T6" fmla="*/ 0 w 161"/>
                <a:gd name="T7" fmla="*/ 83 h 159"/>
                <a:gd name="T8" fmla="*/ 85 w 161"/>
                <a:gd name="T9" fmla="*/ 0 h 159"/>
                <a:gd name="T10" fmla="*/ 127 w 161"/>
                <a:gd name="T11" fmla="*/ 7 h 159"/>
                <a:gd name="T12" fmla="*/ 134 w 161"/>
                <a:gd name="T13" fmla="*/ 9 h 159"/>
                <a:gd name="T14" fmla="*/ 140 w 161"/>
                <a:gd name="T15" fmla="*/ 7 h 159"/>
                <a:gd name="T16" fmla="*/ 143 w 161"/>
                <a:gd name="T17" fmla="*/ 7 h 159"/>
                <a:gd name="T18" fmla="*/ 143 w 161"/>
                <a:gd name="T19" fmla="*/ 46 h 159"/>
                <a:gd name="T20" fmla="*/ 138 w 161"/>
                <a:gd name="T21" fmla="*/ 46 h 159"/>
                <a:gd name="T22" fmla="*/ 88 w 161"/>
                <a:gd name="T23" fmla="*/ 6 h 159"/>
                <a:gd name="T24" fmla="*/ 23 w 161"/>
                <a:gd name="T25" fmla="*/ 82 h 159"/>
                <a:gd name="T26" fmla="*/ 86 w 161"/>
                <a:gd name="T27" fmla="*/ 155 h 159"/>
                <a:gd name="T28" fmla="*/ 124 w 161"/>
                <a:gd name="T29" fmla="*/ 145 h 159"/>
                <a:gd name="T30" fmla="*/ 124 w 161"/>
                <a:gd name="T31" fmla="*/ 115 h 159"/>
                <a:gd name="T32" fmla="*/ 105 w 161"/>
                <a:gd name="T33" fmla="*/ 95 h 159"/>
                <a:gd name="T34" fmla="*/ 95 w 161"/>
                <a:gd name="T35" fmla="*/ 95 h 159"/>
                <a:gd name="T36" fmla="*/ 95 w 161"/>
                <a:gd name="T37" fmla="*/ 92 h 159"/>
                <a:gd name="T38" fmla="*/ 161 w 161"/>
                <a:gd name="T39" fmla="*/ 92 h 159"/>
                <a:gd name="T40" fmla="*/ 161 w 161"/>
                <a:gd name="T41" fmla="*/ 95 h 159"/>
                <a:gd name="T42" fmla="*/ 144 w 161"/>
                <a:gd name="T43" fmla="*/ 11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59">
                  <a:moveTo>
                    <a:pt x="144" y="111"/>
                  </a:moveTo>
                  <a:cubicBezTo>
                    <a:pt x="144" y="145"/>
                    <a:pt x="144" y="145"/>
                    <a:pt x="144" y="145"/>
                  </a:cubicBezTo>
                  <a:cubicBezTo>
                    <a:pt x="125" y="153"/>
                    <a:pt x="104" y="158"/>
                    <a:pt x="79" y="159"/>
                  </a:cubicBezTo>
                  <a:cubicBezTo>
                    <a:pt x="30" y="157"/>
                    <a:pt x="3" y="132"/>
                    <a:pt x="0" y="83"/>
                  </a:cubicBezTo>
                  <a:cubicBezTo>
                    <a:pt x="4" y="30"/>
                    <a:pt x="33" y="3"/>
                    <a:pt x="85" y="0"/>
                  </a:cubicBezTo>
                  <a:cubicBezTo>
                    <a:pt x="97" y="0"/>
                    <a:pt x="111" y="2"/>
                    <a:pt x="127" y="7"/>
                  </a:cubicBezTo>
                  <a:cubicBezTo>
                    <a:pt x="130" y="8"/>
                    <a:pt x="133" y="9"/>
                    <a:pt x="134" y="9"/>
                  </a:cubicBezTo>
                  <a:cubicBezTo>
                    <a:pt x="136" y="9"/>
                    <a:pt x="138" y="8"/>
                    <a:pt x="140" y="7"/>
                  </a:cubicBezTo>
                  <a:cubicBezTo>
                    <a:pt x="143" y="7"/>
                    <a:pt x="143" y="7"/>
                    <a:pt x="143" y="7"/>
                  </a:cubicBezTo>
                  <a:cubicBezTo>
                    <a:pt x="143" y="46"/>
                    <a:pt x="143" y="46"/>
                    <a:pt x="143" y="46"/>
                  </a:cubicBezTo>
                  <a:cubicBezTo>
                    <a:pt x="138" y="46"/>
                    <a:pt x="138" y="46"/>
                    <a:pt x="138" y="46"/>
                  </a:cubicBezTo>
                  <a:cubicBezTo>
                    <a:pt x="132" y="19"/>
                    <a:pt x="116" y="6"/>
                    <a:pt x="88" y="6"/>
                  </a:cubicBezTo>
                  <a:cubicBezTo>
                    <a:pt x="47" y="9"/>
                    <a:pt x="25" y="34"/>
                    <a:pt x="23" y="82"/>
                  </a:cubicBezTo>
                  <a:cubicBezTo>
                    <a:pt x="25" y="126"/>
                    <a:pt x="46" y="151"/>
                    <a:pt x="86" y="155"/>
                  </a:cubicBezTo>
                  <a:cubicBezTo>
                    <a:pt x="98" y="155"/>
                    <a:pt x="110" y="152"/>
                    <a:pt x="124" y="145"/>
                  </a:cubicBezTo>
                  <a:cubicBezTo>
                    <a:pt x="124" y="115"/>
                    <a:pt x="124" y="115"/>
                    <a:pt x="124" y="115"/>
                  </a:cubicBezTo>
                  <a:cubicBezTo>
                    <a:pt x="124" y="101"/>
                    <a:pt x="118" y="95"/>
                    <a:pt x="105" y="95"/>
                  </a:cubicBezTo>
                  <a:cubicBezTo>
                    <a:pt x="95" y="95"/>
                    <a:pt x="95" y="95"/>
                    <a:pt x="95" y="95"/>
                  </a:cubicBezTo>
                  <a:cubicBezTo>
                    <a:pt x="95" y="92"/>
                    <a:pt x="95" y="92"/>
                    <a:pt x="95" y="92"/>
                  </a:cubicBezTo>
                  <a:cubicBezTo>
                    <a:pt x="161" y="92"/>
                    <a:pt x="161" y="92"/>
                    <a:pt x="161" y="92"/>
                  </a:cubicBezTo>
                  <a:cubicBezTo>
                    <a:pt x="161" y="95"/>
                    <a:pt x="161" y="95"/>
                    <a:pt x="161" y="95"/>
                  </a:cubicBezTo>
                  <a:cubicBezTo>
                    <a:pt x="149" y="96"/>
                    <a:pt x="143" y="101"/>
                    <a:pt x="144" y="111"/>
                  </a:cubicBezTo>
                  <a:close/>
                </a:path>
              </a:pathLst>
            </a:custGeom>
            <a:solidFill>
              <a:schemeClr val="tx1"/>
            </a:solidFill>
            <a:ln>
              <a:noFill/>
            </a:ln>
          </p:spPr>
          <p:txBody>
            <a:bodyPr anchor="ctr"/>
            <a:lstStyle/>
            <a:p>
              <a:pPr algn="ctr"/>
              <a:endParaRPr/>
            </a:p>
          </p:txBody>
        </p:sp>
        <p:sp>
          <p:nvSpPr>
            <p:cNvPr id="72" name="ïṧľîḍe">
              <a:extLst>
                <a:ext uri="{FF2B5EF4-FFF2-40B4-BE49-F238E27FC236}">
                  <a16:creationId xmlns:a16="http://schemas.microsoft.com/office/drawing/2014/main" xmlns="" id="{AFB41869-7B13-4572-942D-1276B7C49E31}"/>
                </a:ext>
              </a:extLst>
            </p:cNvPr>
            <p:cNvSpPr/>
            <p:nvPr/>
          </p:nvSpPr>
          <p:spPr bwMode="auto">
            <a:xfrm>
              <a:off x="8302942" y="2170339"/>
              <a:ext cx="34321" cy="30889"/>
            </a:xfrm>
            <a:custGeom>
              <a:avLst/>
              <a:gdLst>
                <a:gd name="T0" fmla="*/ 92 w 170"/>
                <a:gd name="T1" fmla="*/ 82 h 153"/>
                <a:gd name="T2" fmla="*/ 126 w 170"/>
                <a:gd name="T3" fmla="*/ 22 h 153"/>
                <a:gd name="T4" fmla="*/ 129 w 170"/>
                <a:gd name="T5" fmla="*/ 9 h 153"/>
                <a:gd name="T6" fmla="*/ 114 w 170"/>
                <a:gd name="T7" fmla="*/ 5 h 153"/>
                <a:gd name="T8" fmla="*/ 114 w 170"/>
                <a:gd name="T9" fmla="*/ 0 h 153"/>
                <a:gd name="T10" fmla="*/ 170 w 170"/>
                <a:gd name="T11" fmla="*/ 0 h 153"/>
                <a:gd name="T12" fmla="*/ 170 w 170"/>
                <a:gd name="T13" fmla="*/ 5 h 153"/>
                <a:gd name="T14" fmla="*/ 139 w 170"/>
                <a:gd name="T15" fmla="*/ 24 h 153"/>
                <a:gd name="T16" fmla="*/ 98 w 170"/>
                <a:gd name="T17" fmla="*/ 93 h 153"/>
                <a:gd name="T18" fmla="*/ 98 w 170"/>
                <a:gd name="T19" fmla="*/ 130 h 153"/>
                <a:gd name="T20" fmla="*/ 118 w 170"/>
                <a:gd name="T21" fmla="*/ 148 h 153"/>
                <a:gd name="T22" fmla="*/ 121 w 170"/>
                <a:gd name="T23" fmla="*/ 148 h 153"/>
                <a:gd name="T24" fmla="*/ 121 w 170"/>
                <a:gd name="T25" fmla="*/ 153 h 153"/>
                <a:gd name="T26" fmla="*/ 53 w 170"/>
                <a:gd name="T27" fmla="*/ 153 h 153"/>
                <a:gd name="T28" fmla="*/ 53 w 170"/>
                <a:gd name="T29" fmla="*/ 148 h 153"/>
                <a:gd name="T30" fmla="*/ 58 w 170"/>
                <a:gd name="T31" fmla="*/ 148 h 153"/>
                <a:gd name="T32" fmla="*/ 77 w 170"/>
                <a:gd name="T33" fmla="*/ 131 h 153"/>
                <a:gd name="T34" fmla="*/ 77 w 170"/>
                <a:gd name="T35" fmla="*/ 96 h 153"/>
                <a:gd name="T36" fmla="*/ 34 w 170"/>
                <a:gd name="T37" fmla="*/ 27 h 153"/>
                <a:gd name="T38" fmla="*/ 0 w 170"/>
                <a:gd name="T39" fmla="*/ 5 h 153"/>
                <a:gd name="T40" fmla="*/ 0 w 170"/>
                <a:gd name="T41" fmla="*/ 0 h 153"/>
                <a:gd name="T42" fmla="*/ 66 w 170"/>
                <a:gd name="T43" fmla="*/ 0 h 153"/>
                <a:gd name="T44" fmla="*/ 66 w 170"/>
                <a:gd name="T45" fmla="*/ 5 h 153"/>
                <a:gd name="T46" fmla="*/ 50 w 170"/>
                <a:gd name="T47" fmla="*/ 8 h 153"/>
                <a:gd name="T48" fmla="*/ 52 w 170"/>
                <a:gd name="T49" fmla="*/ 20 h 153"/>
                <a:gd name="T50" fmla="*/ 92 w 170"/>
                <a:gd name="T51"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0" h="153">
                  <a:moveTo>
                    <a:pt x="92" y="82"/>
                  </a:moveTo>
                  <a:cubicBezTo>
                    <a:pt x="126" y="22"/>
                    <a:pt x="126" y="22"/>
                    <a:pt x="126" y="22"/>
                  </a:cubicBezTo>
                  <a:cubicBezTo>
                    <a:pt x="130" y="16"/>
                    <a:pt x="131" y="11"/>
                    <a:pt x="129" y="9"/>
                  </a:cubicBezTo>
                  <a:cubicBezTo>
                    <a:pt x="127" y="6"/>
                    <a:pt x="122" y="5"/>
                    <a:pt x="114" y="5"/>
                  </a:cubicBezTo>
                  <a:cubicBezTo>
                    <a:pt x="114" y="0"/>
                    <a:pt x="114" y="0"/>
                    <a:pt x="114" y="0"/>
                  </a:cubicBezTo>
                  <a:cubicBezTo>
                    <a:pt x="170" y="0"/>
                    <a:pt x="170" y="0"/>
                    <a:pt x="170" y="0"/>
                  </a:cubicBezTo>
                  <a:cubicBezTo>
                    <a:pt x="170" y="5"/>
                    <a:pt x="170" y="5"/>
                    <a:pt x="170" y="5"/>
                  </a:cubicBezTo>
                  <a:cubicBezTo>
                    <a:pt x="156" y="5"/>
                    <a:pt x="145" y="11"/>
                    <a:pt x="139" y="24"/>
                  </a:cubicBezTo>
                  <a:cubicBezTo>
                    <a:pt x="98" y="93"/>
                    <a:pt x="98" y="93"/>
                    <a:pt x="98" y="93"/>
                  </a:cubicBezTo>
                  <a:cubicBezTo>
                    <a:pt x="98" y="130"/>
                    <a:pt x="98" y="130"/>
                    <a:pt x="98" y="130"/>
                  </a:cubicBezTo>
                  <a:cubicBezTo>
                    <a:pt x="97" y="143"/>
                    <a:pt x="104" y="149"/>
                    <a:pt x="118" y="148"/>
                  </a:cubicBezTo>
                  <a:cubicBezTo>
                    <a:pt x="121" y="148"/>
                    <a:pt x="121" y="148"/>
                    <a:pt x="121" y="148"/>
                  </a:cubicBezTo>
                  <a:cubicBezTo>
                    <a:pt x="121" y="153"/>
                    <a:pt x="121" y="153"/>
                    <a:pt x="121" y="153"/>
                  </a:cubicBezTo>
                  <a:cubicBezTo>
                    <a:pt x="53" y="153"/>
                    <a:pt x="53" y="153"/>
                    <a:pt x="53" y="153"/>
                  </a:cubicBezTo>
                  <a:cubicBezTo>
                    <a:pt x="53" y="148"/>
                    <a:pt x="53" y="148"/>
                    <a:pt x="53" y="148"/>
                  </a:cubicBezTo>
                  <a:cubicBezTo>
                    <a:pt x="58" y="148"/>
                    <a:pt x="58" y="148"/>
                    <a:pt x="58" y="148"/>
                  </a:cubicBezTo>
                  <a:cubicBezTo>
                    <a:pt x="72" y="149"/>
                    <a:pt x="78" y="143"/>
                    <a:pt x="77" y="131"/>
                  </a:cubicBezTo>
                  <a:cubicBezTo>
                    <a:pt x="77" y="96"/>
                    <a:pt x="77" y="96"/>
                    <a:pt x="77" y="96"/>
                  </a:cubicBezTo>
                  <a:cubicBezTo>
                    <a:pt x="34" y="27"/>
                    <a:pt x="34" y="27"/>
                    <a:pt x="34" y="27"/>
                  </a:cubicBezTo>
                  <a:cubicBezTo>
                    <a:pt x="25" y="10"/>
                    <a:pt x="13" y="3"/>
                    <a:pt x="0" y="5"/>
                  </a:cubicBezTo>
                  <a:cubicBezTo>
                    <a:pt x="0" y="0"/>
                    <a:pt x="0" y="0"/>
                    <a:pt x="0" y="0"/>
                  </a:cubicBezTo>
                  <a:cubicBezTo>
                    <a:pt x="66" y="0"/>
                    <a:pt x="66" y="0"/>
                    <a:pt x="66" y="0"/>
                  </a:cubicBezTo>
                  <a:cubicBezTo>
                    <a:pt x="66" y="5"/>
                    <a:pt x="66" y="5"/>
                    <a:pt x="66" y="5"/>
                  </a:cubicBezTo>
                  <a:cubicBezTo>
                    <a:pt x="56" y="5"/>
                    <a:pt x="51" y="6"/>
                    <a:pt x="50" y="8"/>
                  </a:cubicBezTo>
                  <a:cubicBezTo>
                    <a:pt x="47" y="10"/>
                    <a:pt x="48" y="14"/>
                    <a:pt x="52" y="20"/>
                  </a:cubicBezTo>
                  <a:lnTo>
                    <a:pt x="92" y="82"/>
                  </a:lnTo>
                  <a:close/>
                </a:path>
              </a:pathLst>
            </a:custGeom>
            <a:solidFill>
              <a:schemeClr val="tx1"/>
            </a:solidFill>
            <a:ln>
              <a:noFill/>
            </a:ln>
          </p:spPr>
          <p:txBody>
            <a:bodyPr anchor="ctr"/>
            <a:lstStyle/>
            <a:p>
              <a:pPr algn="ctr"/>
              <a:endParaRPr/>
            </a:p>
          </p:txBody>
        </p:sp>
        <p:sp>
          <p:nvSpPr>
            <p:cNvPr id="74" name="矩形: 圆角 73">
              <a:extLst>
                <a:ext uri="{FF2B5EF4-FFF2-40B4-BE49-F238E27FC236}">
                  <a16:creationId xmlns:a16="http://schemas.microsoft.com/office/drawing/2014/main" xmlns="" id="{333860FF-0632-41FF-96D3-3F903122E0C1}"/>
                </a:ext>
              </a:extLst>
            </p:cNvPr>
            <p:cNvSpPr/>
            <p:nvPr/>
          </p:nvSpPr>
          <p:spPr>
            <a:xfrm>
              <a:off x="9246284"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a16="http://schemas.microsoft.com/office/drawing/2014/main" xmlns="" id="{0D5C1B0C-CA40-4044-AE30-D8E232E0D310}"/>
                </a:ext>
              </a:extLst>
            </p:cNvPr>
            <p:cNvSpPr/>
            <p:nvPr/>
          </p:nvSpPr>
          <p:spPr>
            <a:xfrm>
              <a:off x="9248321"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ïśļiḍê">
              <a:extLst>
                <a:ext uri="{FF2B5EF4-FFF2-40B4-BE49-F238E27FC236}">
                  <a16:creationId xmlns:a16="http://schemas.microsoft.com/office/drawing/2014/main" xmlns="" id="{935BC1FA-DD93-4DCA-92FE-8777F540E063}"/>
                </a:ext>
              </a:extLst>
            </p:cNvPr>
            <p:cNvSpPr/>
            <p:nvPr/>
          </p:nvSpPr>
          <p:spPr>
            <a:xfrm>
              <a:off x="3962909" y="1879710"/>
              <a:ext cx="379595" cy="379791"/>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rgbClr val="9A0000"/>
            </a:solidFill>
            <a:ln w="9525" cap="flat">
              <a:noFill/>
              <a:prstDash val="solid"/>
              <a:miter/>
            </a:ln>
          </p:spPr>
          <p:txBody>
            <a:bodyPr rtlCol="0" anchor="ctr"/>
            <a:lstStyle/>
            <a:p>
              <a:endParaRPr lang="zh-CN" altLang="en-US"/>
            </a:p>
          </p:txBody>
        </p:sp>
        <p:sp>
          <p:nvSpPr>
            <p:cNvPr id="195" name="íš1íḍê">
              <a:extLst>
                <a:ext uri="{FF2B5EF4-FFF2-40B4-BE49-F238E27FC236}">
                  <a16:creationId xmlns:a16="http://schemas.microsoft.com/office/drawing/2014/main" xmlns="" id="{5E1C1B26-5178-4D61-B104-BF7F538F7D43}"/>
                </a:ext>
              </a:extLst>
            </p:cNvPr>
            <p:cNvSpPr/>
            <p:nvPr/>
          </p:nvSpPr>
          <p:spPr>
            <a:xfrm>
              <a:off x="4420300" y="2184247"/>
              <a:ext cx="893085" cy="63722"/>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solidFill>
              <a:srgbClr val="231815"/>
            </a:solidFill>
            <a:ln w="9525" cap="flat">
              <a:noFill/>
              <a:prstDash val="solid"/>
              <a:miter/>
            </a:ln>
          </p:spPr>
          <p:txBody>
            <a:bodyPr rtlCol="0" anchor="ctr"/>
            <a:lstStyle/>
            <a:p>
              <a:endParaRPr lang="zh-CN" altLang="en-US"/>
            </a:p>
          </p:txBody>
        </p:sp>
        <p:sp>
          <p:nvSpPr>
            <p:cNvPr id="196" name="ïSľíďè">
              <a:extLst>
                <a:ext uri="{FF2B5EF4-FFF2-40B4-BE49-F238E27FC236}">
                  <a16:creationId xmlns:a16="http://schemas.microsoft.com/office/drawing/2014/main" xmlns="" id="{2C69F1BC-7A10-4F7D-8D87-6AADB005C75F}"/>
                </a:ext>
              </a:extLst>
            </p:cNvPr>
            <p:cNvSpPr/>
            <p:nvPr/>
          </p:nvSpPr>
          <p:spPr>
            <a:xfrm>
              <a:off x="4420001" y="1891611"/>
              <a:ext cx="893283" cy="254358"/>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solidFill>
              <a:srgbClr val="9A0000"/>
            </a:solidFill>
            <a:ln w="9525" cap="flat">
              <a:noFill/>
              <a:prstDash val="solid"/>
              <a:miter/>
            </a:ln>
          </p:spPr>
          <p:txBody>
            <a:bodyPr rtlCol="0" anchor="ctr"/>
            <a:lstStyle/>
            <a:p>
              <a:endParaRPr lang="zh-CN" altLang="en-US"/>
            </a:p>
          </p:txBody>
        </p:sp>
        <p:grpSp>
          <p:nvGrpSpPr>
            <p:cNvPr id="6" name="组合 5">
              <a:extLst>
                <a:ext uri="{FF2B5EF4-FFF2-40B4-BE49-F238E27FC236}">
                  <a16:creationId xmlns:a16="http://schemas.microsoft.com/office/drawing/2014/main" xmlns="" id="{B20B1C99-8EB7-42FE-8CEE-2DE4C0E5F704}"/>
                </a:ext>
              </a:extLst>
            </p:cNvPr>
            <p:cNvGrpSpPr>
              <a:grpSpLocks/>
            </p:cNvGrpSpPr>
            <p:nvPr/>
          </p:nvGrpSpPr>
          <p:grpSpPr>
            <a:xfrm>
              <a:off x="9817135" y="1890154"/>
              <a:ext cx="1327803" cy="432000"/>
              <a:chOff x="13179617" y="3085198"/>
              <a:chExt cx="1327803" cy="432000"/>
            </a:xfrm>
          </p:grpSpPr>
          <p:sp>
            <p:nvSpPr>
              <p:cNvPr id="738" name="îṩḷiďè">
                <a:extLst>
                  <a:ext uri="{FF2B5EF4-FFF2-40B4-BE49-F238E27FC236}">
                    <a16:creationId xmlns:a16="http://schemas.microsoft.com/office/drawing/2014/main" xmlns="" id="{0AC27A78-7599-4BA2-B640-011B1CD7A1A2}"/>
                  </a:ext>
                </a:extLst>
              </p:cNvPr>
              <p:cNvSpPr/>
              <p:nvPr/>
            </p:nvSpPr>
            <p:spPr bwMode="auto">
              <a:xfrm>
                <a:off x="13296230" y="3221878"/>
                <a:ext cx="196880" cy="181735"/>
              </a:xfrm>
              <a:custGeom>
                <a:avLst/>
                <a:gdLst>
                  <a:gd name="T0" fmla="*/ 154 w 159"/>
                  <a:gd name="T1" fmla="*/ 43 h 146"/>
                  <a:gd name="T2" fmla="*/ 133 w 159"/>
                  <a:gd name="T3" fmla="*/ 41 h 146"/>
                  <a:gd name="T4" fmla="*/ 159 w 159"/>
                  <a:gd name="T5" fmla="*/ 25 h 146"/>
                  <a:gd name="T6" fmla="*/ 133 w 159"/>
                  <a:gd name="T7" fmla="*/ 24 h 146"/>
                  <a:gd name="T8" fmla="*/ 97 w 159"/>
                  <a:gd name="T9" fmla="*/ 38 h 146"/>
                  <a:gd name="T10" fmla="*/ 106 w 159"/>
                  <a:gd name="T11" fmla="*/ 24 h 146"/>
                  <a:gd name="T12" fmla="*/ 72 w 159"/>
                  <a:gd name="T13" fmla="*/ 34 h 146"/>
                  <a:gd name="T14" fmla="*/ 66 w 159"/>
                  <a:gd name="T15" fmla="*/ 36 h 146"/>
                  <a:gd name="T16" fmla="*/ 0 w 159"/>
                  <a:gd name="T17" fmla="*/ 23 h 146"/>
                  <a:gd name="T18" fmla="*/ 28 w 159"/>
                  <a:gd name="T19" fmla="*/ 34 h 146"/>
                  <a:gd name="T20" fmla="*/ 30 w 159"/>
                  <a:gd name="T21" fmla="*/ 41 h 146"/>
                  <a:gd name="T22" fmla="*/ 11 w 159"/>
                  <a:gd name="T23" fmla="*/ 40 h 146"/>
                  <a:gd name="T24" fmla="*/ 41 w 159"/>
                  <a:gd name="T25" fmla="*/ 60 h 146"/>
                  <a:gd name="T26" fmla="*/ 24 w 159"/>
                  <a:gd name="T27" fmla="*/ 60 h 146"/>
                  <a:gd name="T28" fmla="*/ 46 w 159"/>
                  <a:gd name="T29" fmla="*/ 79 h 146"/>
                  <a:gd name="T30" fmla="*/ 35 w 159"/>
                  <a:gd name="T31" fmla="*/ 78 h 146"/>
                  <a:gd name="T32" fmla="*/ 54 w 159"/>
                  <a:gd name="T33" fmla="*/ 92 h 146"/>
                  <a:gd name="T34" fmla="*/ 54 w 159"/>
                  <a:gd name="T35" fmla="*/ 96 h 146"/>
                  <a:gd name="T36" fmla="*/ 46 w 159"/>
                  <a:gd name="T37" fmla="*/ 96 h 146"/>
                  <a:gd name="T38" fmla="*/ 64 w 159"/>
                  <a:gd name="T39" fmla="*/ 108 h 146"/>
                  <a:gd name="T40" fmla="*/ 64 w 159"/>
                  <a:gd name="T41" fmla="*/ 114 h 146"/>
                  <a:gd name="T42" fmla="*/ 60 w 159"/>
                  <a:gd name="T43" fmla="*/ 115 h 146"/>
                  <a:gd name="T44" fmla="*/ 81 w 159"/>
                  <a:gd name="T45" fmla="*/ 146 h 146"/>
                  <a:gd name="T46" fmla="*/ 103 w 159"/>
                  <a:gd name="T47" fmla="*/ 117 h 146"/>
                  <a:gd name="T48" fmla="*/ 98 w 159"/>
                  <a:gd name="T49" fmla="*/ 114 h 146"/>
                  <a:gd name="T50" fmla="*/ 99 w 159"/>
                  <a:gd name="T51" fmla="*/ 107 h 146"/>
                  <a:gd name="T52" fmla="*/ 115 w 159"/>
                  <a:gd name="T53" fmla="*/ 97 h 146"/>
                  <a:gd name="T54" fmla="*/ 112 w 159"/>
                  <a:gd name="T55" fmla="*/ 92 h 146"/>
                  <a:gd name="T56" fmla="*/ 131 w 159"/>
                  <a:gd name="T57" fmla="*/ 79 h 146"/>
                  <a:gd name="T58" fmla="*/ 119 w 159"/>
                  <a:gd name="T59" fmla="*/ 79 h 146"/>
                  <a:gd name="T60" fmla="*/ 117 w 159"/>
                  <a:gd name="T61" fmla="*/ 75 h 146"/>
                  <a:gd name="T62" fmla="*/ 141 w 159"/>
                  <a:gd name="T63" fmla="*/ 59 h 146"/>
                  <a:gd name="T64" fmla="*/ 125 w 159"/>
                  <a:gd name="T65" fmla="*/ 58 h 146"/>
                  <a:gd name="T66" fmla="*/ 124 w 159"/>
                  <a:gd name="T67" fmla="*/ 54 h 146"/>
                  <a:gd name="T68" fmla="*/ 154 w 159"/>
                  <a:gd name="T69" fmla="*/ 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146">
                    <a:moveTo>
                      <a:pt x="154" y="43"/>
                    </a:moveTo>
                    <a:cubicBezTo>
                      <a:pt x="133" y="41"/>
                      <a:pt x="133" y="41"/>
                      <a:pt x="133" y="41"/>
                    </a:cubicBezTo>
                    <a:cubicBezTo>
                      <a:pt x="137" y="34"/>
                      <a:pt x="155" y="37"/>
                      <a:pt x="159" y="25"/>
                    </a:cubicBezTo>
                    <a:cubicBezTo>
                      <a:pt x="133" y="24"/>
                      <a:pt x="133" y="24"/>
                      <a:pt x="133" y="24"/>
                    </a:cubicBezTo>
                    <a:cubicBezTo>
                      <a:pt x="114" y="21"/>
                      <a:pt x="107" y="39"/>
                      <a:pt x="97" y="38"/>
                    </a:cubicBezTo>
                    <a:cubicBezTo>
                      <a:pt x="88" y="29"/>
                      <a:pt x="100" y="28"/>
                      <a:pt x="106" y="24"/>
                    </a:cubicBezTo>
                    <a:cubicBezTo>
                      <a:pt x="80" y="0"/>
                      <a:pt x="72" y="32"/>
                      <a:pt x="72" y="34"/>
                    </a:cubicBezTo>
                    <a:cubicBezTo>
                      <a:pt x="71" y="37"/>
                      <a:pt x="68" y="38"/>
                      <a:pt x="66" y="36"/>
                    </a:cubicBezTo>
                    <a:cubicBezTo>
                      <a:pt x="58" y="12"/>
                      <a:pt x="33" y="22"/>
                      <a:pt x="0" y="23"/>
                    </a:cubicBezTo>
                    <a:cubicBezTo>
                      <a:pt x="8" y="31"/>
                      <a:pt x="17" y="32"/>
                      <a:pt x="28" y="34"/>
                    </a:cubicBezTo>
                    <a:cubicBezTo>
                      <a:pt x="30" y="36"/>
                      <a:pt x="32" y="38"/>
                      <a:pt x="30" y="41"/>
                    </a:cubicBezTo>
                    <a:cubicBezTo>
                      <a:pt x="11" y="40"/>
                      <a:pt x="11" y="40"/>
                      <a:pt x="11" y="40"/>
                    </a:cubicBezTo>
                    <a:cubicBezTo>
                      <a:pt x="19" y="58"/>
                      <a:pt x="35" y="49"/>
                      <a:pt x="41" y="60"/>
                    </a:cubicBezTo>
                    <a:cubicBezTo>
                      <a:pt x="24" y="60"/>
                      <a:pt x="24" y="60"/>
                      <a:pt x="24" y="60"/>
                    </a:cubicBezTo>
                    <a:cubicBezTo>
                      <a:pt x="25" y="75"/>
                      <a:pt x="41" y="68"/>
                      <a:pt x="46" y="79"/>
                    </a:cubicBezTo>
                    <a:cubicBezTo>
                      <a:pt x="35" y="78"/>
                      <a:pt x="35" y="78"/>
                      <a:pt x="35" y="78"/>
                    </a:cubicBezTo>
                    <a:cubicBezTo>
                      <a:pt x="40" y="90"/>
                      <a:pt x="48" y="91"/>
                      <a:pt x="54" y="92"/>
                    </a:cubicBezTo>
                    <a:cubicBezTo>
                      <a:pt x="54" y="96"/>
                      <a:pt x="54" y="96"/>
                      <a:pt x="54" y="96"/>
                    </a:cubicBezTo>
                    <a:cubicBezTo>
                      <a:pt x="46" y="96"/>
                      <a:pt x="46" y="96"/>
                      <a:pt x="46" y="96"/>
                    </a:cubicBezTo>
                    <a:cubicBezTo>
                      <a:pt x="46" y="104"/>
                      <a:pt x="57" y="109"/>
                      <a:pt x="64" y="108"/>
                    </a:cubicBezTo>
                    <a:cubicBezTo>
                      <a:pt x="64" y="114"/>
                      <a:pt x="64" y="114"/>
                      <a:pt x="64" y="114"/>
                    </a:cubicBezTo>
                    <a:cubicBezTo>
                      <a:pt x="60" y="115"/>
                      <a:pt x="60" y="115"/>
                      <a:pt x="60" y="115"/>
                    </a:cubicBezTo>
                    <a:cubicBezTo>
                      <a:pt x="81" y="146"/>
                      <a:pt x="81" y="146"/>
                      <a:pt x="81" y="146"/>
                    </a:cubicBezTo>
                    <a:cubicBezTo>
                      <a:pt x="103" y="117"/>
                      <a:pt x="103" y="117"/>
                      <a:pt x="103" y="117"/>
                    </a:cubicBezTo>
                    <a:cubicBezTo>
                      <a:pt x="98" y="114"/>
                      <a:pt x="98" y="114"/>
                      <a:pt x="98" y="114"/>
                    </a:cubicBezTo>
                    <a:cubicBezTo>
                      <a:pt x="99" y="107"/>
                      <a:pt x="99" y="107"/>
                      <a:pt x="99" y="107"/>
                    </a:cubicBezTo>
                    <a:cubicBezTo>
                      <a:pt x="105" y="108"/>
                      <a:pt x="111" y="106"/>
                      <a:pt x="115" y="97"/>
                    </a:cubicBezTo>
                    <a:cubicBezTo>
                      <a:pt x="114" y="95"/>
                      <a:pt x="99" y="99"/>
                      <a:pt x="112" y="92"/>
                    </a:cubicBezTo>
                    <a:cubicBezTo>
                      <a:pt x="120" y="91"/>
                      <a:pt x="125" y="85"/>
                      <a:pt x="131" y="79"/>
                    </a:cubicBezTo>
                    <a:cubicBezTo>
                      <a:pt x="119" y="79"/>
                      <a:pt x="119" y="79"/>
                      <a:pt x="119" y="79"/>
                    </a:cubicBezTo>
                    <a:cubicBezTo>
                      <a:pt x="117" y="78"/>
                      <a:pt x="116" y="76"/>
                      <a:pt x="117" y="75"/>
                    </a:cubicBezTo>
                    <a:cubicBezTo>
                      <a:pt x="125" y="74"/>
                      <a:pt x="137" y="70"/>
                      <a:pt x="141" y="59"/>
                    </a:cubicBezTo>
                    <a:cubicBezTo>
                      <a:pt x="125" y="58"/>
                      <a:pt x="125" y="58"/>
                      <a:pt x="125" y="58"/>
                    </a:cubicBezTo>
                    <a:cubicBezTo>
                      <a:pt x="122" y="57"/>
                      <a:pt x="123" y="55"/>
                      <a:pt x="124" y="54"/>
                    </a:cubicBezTo>
                    <a:cubicBezTo>
                      <a:pt x="134" y="54"/>
                      <a:pt x="145" y="50"/>
                      <a:pt x="154" y="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îSḷiḓè">
                <a:extLst>
                  <a:ext uri="{FF2B5EF4-FFF2-40B4-BE49-F238E27FC236}">
                    <a16:creationId xmlns:a16="http://schemas.microsoft.com/office/drawing/2014/main" xmlns="" id="{94A017C2-BE10-4EE2-B68A-A78B021A3716}"/>
                  </a:ext>
                </a:extLst>
              </p:cNvPr>
              <p:cNvSpPr/>
              <p:nvPr/>
            </p:nvSpPr>
            <p:spPr bwMode="auto">
              <a:xfrm>
                <a:off x="13201955" y="3338870"/>
                <a:ext cx="50734" cy="40133"/>
              </a:xfrm>
              <a:custGeom>
                <a:avLst/>
                <a:gdLst>
                  <a:gd name="T0" fmla="*/ 6 w 41"/>
                  <a:gd name="T1" fmla="*/ 15 h 32"/>
                  <a:gd name="T2" fmla="*/ 9 w 41"/>
                  <a:gd name="T3" fmla="*/ 16 h 32"/>
                  <a:gd name="T4" fmla="*/ 37 w 41"/>
                  <a:gd name="T5" fmla="*/ 18 h 32"/>
                  <a:gd name="T6" fmla="*/ 41 w 41"/>
                  <a:gd name="T7" fmla="*/ 16 h 32"/>
                  <a:gd name="T8" fmla="*/ 32 w 41"/>
                  <a:gd name="T9" fmla="*/ 0 h 32"/>
                  <a:gd name="T10" fmla="*/ 28 w 41"/>
                  <a:gd name="T11" fmla="*/ 1 h 32"/>
                  <a:gd name="T12" fmla="*/ 35 w 41"/>
                  <a:gd name="T13" fmla="*/ 14 h 32"/>
                  <a:gd name="T14" fmla="*/ 30 w 41"/>
                  <a:gd name="T15" fmla="*/ 13 h 32"/>
                  <a:gd name="T16" fmla="*/ 4 w 41"/>
                  <a:gd name="T17" fmla="*/ 12 h 32"/>
                  <a:gd name="T18" fmla="*/ 0 w 41"/>
                  <a:gd name="T19" fmla="*/ 14 h 32"/>
                  <a:gd name="T20" fmla="*/ 10 w 41"/>
                  <a:gd name="T21" fmla="*/ 32 h 32"/>
                  <a:gd name="T22" fmla="*/ 14 w 41"/>
                  <a:gd name="T23" fmla="*/ 30 h 32"/>
                  <a:gd name="T24" fmla="*/ 6 w 41"/>
                  <a:gd name="T2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6" y="15"/>
                    </a:moveTo>
                    <a:cubicBezTo>
                      <a:pt x="9" y="16"/>
                      <a:pt x="9" y="16"/>
                      <a:pt x="9" y="16"/>
                    </a:cubicBezTo>
                    <a:cubicBezTo>
                      <a:pt x="37" y="18"/>
                      <a:pt x="37" y="18"/>
                      <a:pt x="37" y="18"/>
                    </a:cubicBezTo>
                    <a:cubicBezTo>
                      <a:pt x="41" y="16"/>
                      <a:pt x="41" y="16"/>
                      <a:pt x="41" y="16"/>
                    </a:cubicBezTo>
                    <a:cubicBezTo>
                      <a:pt x="32" y="0"/>
                      <a:pt x="32" y="0"/>
                      <a:pt x="32" y="0"/>
                    </a:cubicBezTo>
                    <a:cubicBezTo>
                      <a:pt x="28" y="1"/>
                      <a:pt x="28" y="1"/>
                      <a:pt x="28" y="1"/>
                    </a:cubicBezTo>
                    <a:cubicBezTo>
                      <a:pt x="35" y="14"/>
                      <a:pt x="35" y="14"/>
                      <a:pt x="35" y="14"/>
                    </a:cubicBezTo>
                    <a:cubicBezTo>
                      <a:pt x="34" y="14"/>
                      <a:pt x="32" y="14"/>
                      <a:pt x="30" y="13"/>
                    </a:cubicBezTo>
                    <a:cubicBezTo>
                      <a:pt x="4" y="12"/>
                      <a:pt x="4" y="12"/>
                      <a:pt x="4" y="12"/>
                    </a:cubicBezTo>
                    <a:cubicBezTo>
                      <a:pt x="0" y="14"/>
                      <a:pt x="0" y="14"/>
                      <a:pt x="0" y="14"/>
                    </a:cubicBezTo>
                    <a:cubicBezTo>
                      <a:pt x="10" y="32"/>
                      <a:pt x="10" y="32"/>
                      <a:pt x="10" y="32"/>
                    </a:cubicBezTo>
                    <a:cubicBezTo>
                      <a:pt x="14" y="30"/>
                      <a:pt x="14" y="30"/>
                      <a:pt x="14" y="30"/>
                    </a:cubicBezTo>
                    <a:lnTo>
                      <a:pt x="6" y="15"/>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îŝḻíḋè">
                <a:extLst>
                  <a:ext uri="{FF2B5EF4-FFF2-40B4-BE49-F238E27FC236}">
                    <a16:creationId xmlns:a16="http://schemas.microsoft.com/office/drawing/2014/main" xmlns="" id="{2250F366-3584-44EE-99E4-4D0E20180C02}"/>
                  </a:ext>
                </a:extLst>
              </p:cNvPr>
              <p:cNvSpPr/>
              <p:nvPr/>
            </p:nvSpPr>
            <p:spPr bwMode="auto">
              <a:xfrm>
                <a:off x="13215586" y="3363859"/>
                <a:ext cx="49599" cy="38619"/>
              </a:xfrm>
              <a:custGeom>
                <a:avLst/>
                <a:gdLst>
                  <a:gd name="T0" fmla="*/ 128 w 131"/>
                  <a:gd name="T1" fmla="*/ 46 h 102"/>
                  <a:gd name="T2" fmla="*/ 85 w 131"/>
                  <a:gd name="T3" fmla="*/ 66 h 102"/>
                  <a:gd name="T4" fmla="*/ 66 w 131"/>
                  <a:gd name="T5" fmla="*/ 30 h 102"/>
                  <a:gd name="T6" fmla="*/ 108 w 131"/>
                  <a:gd name="T7" fmla="*/ 10 h 102"/>
                  <a:gd name="T8" fmla="*/ 105 w 131"/>
                  <a:gd name="T9" fmla="*/ 0 h 102"/>
                  <a:gd name="T10" fmla="*/ 0 w 131"/>
                  <a:gd name="T11" fmla="*/ 46 h 102"/>
                  <a:gd name="T12" fmla="*/ 7 w 131"/>
                  <a:gd name="T13" fmla="*/ 56 h 102"/>
                  <a:gd name="T14" fmla="*/ 56 w 131"/>
                  <a:gd name="T15" fmla="*/ 33 h 102"/>
                  <a:gd name="T16" fmla="*/ 72 w 131"/>
                  <a:gd name="T17" fmla="*/ 73 h 102"/>
                  <a:gd name="T18" fmla="*/ 23 w 131"/>
                  <a:gd name="T19" fmla="*/ 92 h 102"/>
                  <a:gd name="T20" fmla="*/ 30 w 131"/>
                  <a:gd name="T21" fmla="*/ 102 h 102"/>
                  <a:gd name="T22" fmla="*/ 131 w 131"/>
                  <a:gd name="T23" fmla="*/ 56 h 102"/>
                  <a:gd name="T24" fmla="*/ 128 w 131"/>
                  <a:gd name="T25" fmla="*/ 4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128" y="46"/>
                    </a:moveTo>
                    <a:lnTo>
                      <a:pt x="85" y="66"/>
                    </a:lnTo>
                    <a:lnTo>
                      <a:pt x="66" y="30"/>
                    </a:lnTo>
                    <a:lnTo>
                      <a:pt x="108" y="10"/>
                    </a:lnTo>
                    <a:lnTo>
                      <a:pt x="105" y="0"/>
                    </a:lnTo>
                    <a:lnTo>
                      <a:pt x="0" y="46"/>
                    </a:lnTo>
                    <a:lnTo>
                      <a:pt x="7" y="56"/>
                    </a:lnTo>
                    <a:lnTo>
                      <a:pt x="56" y="33"/>
                    </a:lnTo>
                    <a:lnTo>
                      <a:pt x="72" y="73"/>
                    </a:lnTo>
                    <a:lnTo>
                      <a:pt x="23" y="92"/>
                    </a:lnTo>
                    <a:lnTo>
                      <a:pt x="30" y="102"/>
                    </a:lnTo>
                    <a:lnTo>
                      <a:pt x="131" y="56"/>
                    </a:lnTo>
                    <a:lnTo>
                      <a:pt x="128" y="4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is1íďe">
                <a:extLst>
                  <a:ext uri="{FF2B5EF4-FFF2-40B4-BE49-F238E27FC236}">
                    <a16:creationId xmlns:a16="http://schemas.microsoft.com/office/drawing/2014/main" xmlns="" id="{8B257184-D5B1-42A0-8CB3-EBBA2E1B0BDE}"/>
                  </a:ext>
                </a:extLst>
              </p:cNvPr>
              <p:cNvSpPr/>
              <p:nvPr/>
            </p:nvSpPr>
            <p:spPr bwMode="auto">
              <a:xfrm>
                <a:off x="13229216" y="3389983"/>
                <a:ext cx="49599" cy="38619"/>
              </a:xfrm>
              <a:custGeom>
                <a:avLst/>
                <a:gdLst>
                  <a:gd name="T0" fmla="*/ 72 w 131"/>
                  <a:gd name="T1" fmla="*/ 76 h 102"/>
                  <a:gd name="T2" fmla="*/ 85 w 131"/>
                  <a:gd name="T3" fmla="*/ 69 h 102"/>
                  <a:gd name="T4" fmla="*/ 66 w 131"/>
                  <a:gd name="T5" fmla="*/ 30 h 102"/>
                  <a:gd name="T6" fmla="*/ 98 w 131"/>
                  <a:gd name="T7" fmla="*/ 17 h 102"/>
                  <a:gd name="T8" fmla="*/ 118 w 131"/>
                  <a:gd name="T9" fmla="*/ 56 h 102"/>
                  <a:gd name="T10" fmla="*/ 131 w 131"/>
                  <a:gd name="T11" fmla="*/ 53 h 102"/>
                  <a:gd name="T12" fmla="*/ 105 w 131"/>
                  <a:gd name="T13" fmla="*/ 0 h 102"/>
                  <a:gd name="T14" fmla="*/ 0 w 131"/>
                  <a:gd name="T15" fmla="*/ 50 h 102"/>
                  <a:gd name="T16" fmla="*/ 30 w 131"/>
                  <a:gd name="T17" fmla="*/ 102 h 102"/>
                  <a:gd name="T18" fmla="*/ 39 w 131"/>
                  <a:gd name="T19" fmla="*/ 96 h 102"/>
                  <a:gd name="T20" fmla="*/ 20 w 131"/>
                  <a:gd name="T21" fmla="*/ 53 h 102"/>
                  <a:gd name="T22" fmla="*/ 52 w 131"/>
                  <a:gd name="T23" fmla="*/ 36 h 102"/>
                  <a:gd name="T24" fmla="*/ 72 w 131"/>
                  <a:gd name="T25"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72" y="76"/>
                    </a:moveTo>
                    <a:lnTo>
                      <a:pt x="85" y="69"/>
                    </a:lnTo>
                    <a:lnTo>
                      <a:pt x="66" y="30"/>
                    </a:lnTo>
                    <a:lnTo>
                      <a:pt x="98" y="17"/>
                    </a:lnTo>
                    <a:lnTo>
                      <a:pt x="118" y="56"/>
                    </a:lnTo>
                    <a:lnTo>
                      <a:pt x="131" y="53"/>
                    </a:lnTo>
                    <a:lnTo>
                      <a:pt x="105" y="0"/>
                    </a:lnTo>
                    <a:lnTo>
                      <a:pt x="0" y="50"/>
                    </a:lnTo>
                    <a:lnTo>
                      <a:pt x="30" y="102"/>
                    </a:lnTo>
                    <a:lnTo>
                      <a:pt x="39" y="96"/>
                    </a:lnTo>
                    <a:lnTo>
                      <a:pt x="20" y="53"/>
                    </a:lnTo>
                    <a:lnTo>
                      <a:pt x="52" y="36"/>
                    </a:lnTo>
                    <a:lnTo>
                      <a:pt x="72" y="7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ïṣľîde">
                <a:extLst>
                  <a:ext uri="{FF2B5EF4-FFF2-40B4-BE49-F238E27FC236}">
                    <a16:creationId xmlns:a16="http://schemas.microsoft.com/office/drawing/2014/main" xmlns="" id="{481A1355-439E-46E7-BF5A-3CC1DFFECBE3}"/>
                  </a:ext>
                </a:extLst>
              </p:cNvPr>
              <p:cNvSpPr/>
              <p:nvPr/>
            </p:nvSpPr>
            <p:spPr bwMode="auto">
              <a:xfrm>
                <a:off x="13248904" y="3416108"/>
                <a:ext cx="39755" cy="28775"/>
              </a:xfrm>
              <a:custGeom>
                <a:avLst/>
                <a:gdLst>
                  <a:gd name="T0" fmla="*/ 32 w 32"/>
                  <a:gd name="T1" fmla="*/ 3 h 23"/>
                  <a:gd name="T2" fmla="*/ 30 w 32"/>
                  <a:gd name="T3" fmla="*/ 0 h 23"/>
                  <a:gd name="T4" fmla="*/ 13 w 32"/>
                  <a:gd name="T5" fmla="*/ 16 h 23"/>
                  <a:gd name="T6" fmla="*/ 10 w 32"/>
                  <a:gd name="T7" fmla="*/ 19 h 23"/>
                  <a:gd name="T8" fmla="*/ 7 w 32"/>
                  <a:gd name="T9" fmla="*/ 20 h 23"/>
                  <a:gd name="T10" fmla="*/ 5 w 32"/>
                  <a:gd name="T11" fmla="*/ 19 h 23"/>
                  <a:gd name="T12" fmla="*/ 4 w 32"/>
                  <a:gd name="T13" fmla="*/ 16 h 23"/>
                  <a:gd name="T14" fmla="*/ 7 w 32"/>
                  <a:gd name="T15" fmla="*/ 11 h 23"/>
                  <a:gd name="T16" fmla="*/ 5 w 32"/>
                  <a:gd name="T17" fmla="*/ 10 h 23"/>
                  <a:gd name="T18" fmla="*/ 0 w 32"/>
                  <a:gd name="T19" fmla="*/ 16 h 23"/>
                  <a:gd name="T20" fmla="*/ 2 w 32"/>
                  <a:gd name="T21" fmla="*/ 21 h 23"/>
                  <a:gd name="T22" fmla="*/ 6 w 32"/>
                  <a:gd name="T23" fmla="*/ 23 h 23"/>
                  <a:gd name="T24" fmla="*/ 10 w 32"/>
                  <a:gd name="T25" fmla="*/ 22 h 23"/>
                  <a:gd name="T26" fmla="*/ 15 w 32"/>
                  <a:gd name="T27" fmla="*/ 18 h 23"/>
                  <a:gd name="T28" fmla="*/ 32 w 3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32" y="3"/>
                    </a:moveTo>
                    <a:cubicBezTo>
                      <a:pt x="30" y="0"/>
                      <a:pt x="30" y="0"/>
                      <a:pt x="30" y="0"/>
                    </a:cubicBezTo>
                    <a:cubicBezTo>
                      <a:pt x="13" y="16"/>
                      <a:pt x="13" y="16"/>
                      <a:pt x="13" y="16"/>
                    </a:cubicBezTo>
                    <a:cubicBezTo>
                      <a:pt x="11" y="18"/>
                      <a:pt x="10" y="19"/>
                      <a:pt x="10" y="19"/>
                    </a:cubicBezTo>
                    <a:cubicBezTo>
                      <a:pt x="9" y="19"/>
                      <a:pt x="8" y="20"/>
                      <a:pt x="7" y="20"/>
                    </a:cubicBezTo>
                    <a:cubicBezTo>
                      <a:pt x="6" y="20"/>
                      <a:pt x="6" y="19"/>
                      <a:pt x="5" y="19"/>
                    </a:cubicBezTo>
                    <a:cubicBezTo>
                      <a:pt x="4" y="18"/>
                      <a:pt x="4" y="17"/>
                      <a:pt x="4" y="16"/>
                    </a:cubicBezTo>
                    <a:cubicBezTo>
                      <a:pt x="4" y="15"/>
                      <a:pt x="6" y="13"/>
                      <a:pt x="7" y="11"/>
                    </a:cubicBezTo>
                    <a:cubicBezTo>
                      <a:pt x="5" y="10"/>
                      <a:pt x="5" y="10"/>
                      <a:pt x="5" y="10"/>
                    </a:cubicBezTo>
                    <a:cubicBezTo>
                      <a:pt x="2" y="12"/>
                      <a:pt x="1" y="14"/>
                      <a:pt x="0" y="16"/>
                    </a:cubicBezTo>
                    <a:cubicBezTo>
                      <a:pt x="0" y="18"/>
                      <a:pt x="1" y="20"/>
                      <a:pt x="2" y="21"/>
                    </a:cubicBezTo>
                    <a:cubicBezTo>
                      <a:pt x="3" y="22"/>
                      <a:pt x="4" y="23"/>
                      <a:pt x="6" y="23"/>
                    </a:cubicBezTo>
                    <a:cubicBezTo>
                      <a:pt x="7" y="23"/>
                      <a:pt x="9" y="23"/>
                      <a:pt x="10" y="22"/>
                    </a:cubicBezTo>
                    <a:cubicBezTo>
                      <a:pt x="12" y="22"/>
                      <a:pt x="13" y="20"/>
                      <a:pt x="15" y="18"/>
                    </a:cubicBezTo>
                    <a:lnTo>
                      <a:pt x="32" y="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iṡlîdè">
                <a:extLst>
                  <a:ext uri="{FF2B5EF4-FFF2-40B4-BE49-F238E27FC236}">
                    <a16:creationId xmlns:a16="http://schemas.microsoft.com/office/drawing/2014/main" xmlns="" id="{A1E7AABA-F33D-4395-9A03-A0052431E43F}"/>
                  </a:ext>
                </a:extLst>
              </p:cNvPr>
              <p:cNvSpPr/>
              <p:nvPr/>
            </p:nvSpPr>
            <p:spPr bwMode="auto">
              <a:xfrm>
                <a:off x="13267456" y="3422544"/>
                <a:ext cx="32561" cy="32182"/>
              </a:xfrm>
              <a:custGeom>
                <a:avLst/>
                <a:gdLst>
                  <a:gd name="T0" fmla="*/ 79 w 86"/>
                  <a:gd name="T1" fmla="*/ 0 h 85"/>
                  <a:gd name="T2" fmla="*/ 0 w 86"/>
                  <a:gd name="T3" fmla="*/ 79 h 85"/>
                  <a:gd name="T4" fmla="*/ 7 w 86"/>
                  <a:gd name="T5" fmla="*/ 85 h 85"/>
                  <a:gd name="T6" fmla="*/ 86 w 86"/>
                  <a:gd name="T7" fmla="*/ 6 h 85"/>
                  <a:gd name="T8" fmla="*/ 79 w 86"/>
                  <a:gd name="T9" fmla="*/ 0 h 85"/>
                </a:gdLst>
                <a:ahLst/>
                <a:cxnLst>
                  <a:cxn ang="0">
                    <a:pos x="T0" y="T1"/>
                  </a:cxn>
                  <a:cxn ang="0">
                    <a:pos x="T2" y="T3"/>
                  </a:cxn>
                  <a:cxn ang="0">
                    <a:pos x="T4" y="T5"/>
                  </a:cxn>
                  <a:cxn ang="0">
                    <a:pos x="T6" y="T7"/>
                  </a:cxn>
                  <a:cxn ang="0">
                    <a:pos x="T8" y="T9"/>
                  </a:cxn>
                </a:cxnLst>
                <a:rect l="0" t="0" r="r" b="b"/>
                <a:pathLst>
                  <a:path w="86" h="85">
                    <a:moveTo>
                      <a:pt x="79" y="0"/>
                    </a:moveTo>
                    <a:lnTo>
                      <a:pt x="0" y="79"/>
                    </a:lnTo>
                    <a:lnTo>
                      <a:pt x="7" y="85"/>
                    </a:lnTo>
                    <a:lnTo>
                      <a:pt x="86" y="6"/>
                    </a:lnTo>
                    <a:lnTo>
                      <a:pt x="79"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ï$líḋê">
                <a:extLst>
                  <a:ext uri="{FF2B5EF4-FFF2-40B4-BE49-F238E27FC236}">
                    <a16:creationId xmlns:a16="http://schemas.microsoft.com/office/drawing/2014/main" xmlns="" id="{A808B177-4845-43A1-A7DA-266988B43181}"/>
                  </a:ext>
                </a:extLst>
              </p:cNvPr>
              <p:cNvSpPr/>
              <p:nvPr/>
            </p:nvSpPr>
            <p:spPr bwMode="auto">
              <a:xfrm>
                <a:off x="13273892" y="3431252"/>
                <a:ext cx="39755" cy="43541"/>
              </a:xfrm>
              <a:custGeom>
                <a:avLst/>
                <a:gdLst>
                  <a:gd name="T0" fmla="*/ 29 w 32"/>
                  <a:gd name="T1" fmla="*/ 0 h 35"/>
                  <a:gd name="T2" fmla="*/ 0 w 32"/>
                  <a:gd name="T3" fmla="*/ 21 h 35"/>
                  <a:gd name="T4" fmla="*/ 3 w 32"/>
                  <a:gd name="T5" fmla="*/ 23 h 35"/>
                  <a:gd name="T6" fmla="*/ 12 w 32"/>
                  <a:gd name="T7" fmla="*/ 17 h 35"/>
                  <a:gd name="T8" fmla="*/ 20 w 32"/>
                  <a:gd name="T9" fmla="*/ 23 h 35"/>
                  <a:gd name="T10" fmla="*/ 16 w 32"/>
                  <a:gd name="T11" fmla="*/ 33 h 35"/>
                  <a:gd name="T12" fmla="*/ 19 w 32"/>
                  <a:gd name="T13" fmla="*/ 35 h 35"/>
                  <a:gd name="T14" fmla="*/ 32 w 32"/>
                  <a:gd name="T15" fmla="*/ 3 h 35"/>
                  <a:gd name="T16" fmla="*/ 29 w 32"/>
                  <a:gd name="T17" fmla="*/ 0 h 35"/>
                  <a:gd name="T18" fmla="*/ 25 w 32"/>
                  <a:gd name="T19" fmla="*/ 11 h 35"/>
                  <a:gd name="T20" fmla="*/ 22 w 32"/>
                  <a:gd name="T21" fmla="*/ 20 h 35"/>
                  <a:gd name="T22" fmla="*/ 15 w 32"/>
                  <a:gd name="T23" fmla="*/ 15 h 35"/>
                  <a:gd name="T24" fmla="*/ 23 w 32"/>
                  <a:gd name="T25" fmla="*/ 8 h 35"/>
                  <a:gd name="T26" fmla="*/ 28 w 32"/>
                  <a:gd name="T27" fmla="*/ 4 h 35"/>
                  <a:gd name="T28" fmla="*/ 25 w 32"/>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29" y="0"/>
                    </a:moveTo>
                    <a:cubicBezTo>
                      <a:pt x="0" y="21"/>
                      <a:pt x="0" y="21"/>
                      <a:pt x="0" y="21"/>
                    </a:cubicBezTo>
                    <a:cubicBezTo>
                      <a:pt x="3" y="23"/>
                      <a:pt x="3" y="23"/>
                      <a:pt x="3" y="23"/>
                    </a:cubicBezTo>
                    <a:cubicBezTo>
                      <a:pt x="12" y="17"/>
                      <a:pt x="12" y="17"/>
                      <a:pt x="12" y="17"/>
                    </a:cubicBezTo>
                    <a:cubicBezTo>
                      <a:pt x="20" y="23"/>
                      <a:pt x="20" y="23"/>
                      <a:pt x="20" y="23"/>
                    </a:cubicBezTo>
                    <a:cubicBezTo>
                      <a:pt x="16" y="33"/>
                      <a:pt x="16" y="33"/>
                      <a:pt x="16" y="33"/>
                    </a:cubicBezTo>
                    <a:cubicBezTo>
                      <a:pt x="19" y="35"/>
                      <a:pt x="19" y="35"/>
                      <a:pt x="19" y="35"/>
                    </a:cubicBezTo>
                    <a:cubicBezTo>
                      <a:pt x="32" y="3"/>
                      <a:pt x="32" y="3"/>
                      <a:pt x="32" y="3"/>
                    </a:cubicBezTo>
                    <a:lnTo>
                      <a:pt x="29" y="0"/>
                    </a:lnTo>
                    <a:close/>
                    <a:moveTo>
                      <a:pt x="25" y="11"/>
                    </a:moveTo>
                    <a:cubicBezTo>
                      <a:pt x="22" y="20"/>
                      <a:pt x="22" y="20"/>
                      <a:pt x="22" y="20"/>
                    </a:cubicBezTo>
                    <a:cubicBezTo>
                      <a:pt x="15" y="15"/>
                      <a:pt x="15" y="15"/>
                      <a:pt x="15" y="15"/>
                    </a:cubicBezTo>
                    <a:cubicBezTo>
                      <a:pt x="23" y="8"/>
                      <a:pt x="23" y="8"/>
                      <a:pt x="23" y="8"/>
                    </a:cubicBezTo>
                    <a:cubicBezTo>
                      <a:pt x="25" y="7"/>
                      <a:pt x="27" y="6"/>
                      <a:pt x="28" y="4"/>
                    </a:cubicBezTo>
                    <a:cubicBezTo>
                      <a:pt x="28" y="6"/>
                      <a:pt x="27" y="8"/>
                      <a:pt x="2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ïšļíḋê">
                <a:extLst>
                  <a:ext uri="{FF2B5EF4-FFF2-40B4-BE49-F238E27FC236}">
                    <a16:creationId xmlns:a16="http://schemas.microsoft.com/office/drawing/2014/main" xmlns="" id="{F305B8F1-DF10-4738-B21E-55481A7ED152}"/>
                  </a:ext>
                </a:extLst>
              </p:cNvPr>
              <p:cNvSpPr/>
              <p:nvPr/>
            </p:nvSpPr>
            <p:spPr bwMode="auto">
              <a:xfrm>
                <a:off x="13302288" y="3438446"/>
                <a:ext cx="43541" cy="47327"/>
              </a:xfrm>
              <a:custGeom>
                <a:avLst/>
                <a:gdLst>
                  <a:gd name="T0" fmla="*/ 108 w 115"/>
                  <a:gd name="T1" fmla="*/ 27 h 125"/>
                  <a:gd name="T2" fmla="*/ 62 w 115"/>
                  <a:gd name="T3" fmla="*/ 102 h 125"/>
                  <a:gd name="T4" fmla="*/ 69 w 115"/>
                  <a:gd name="T5" fmla="*/ 7 h 125"/>
                  <a:gd name="T6" fmla="*/ 59 w 115"/>
                  <a:gd name="T7" fmla="*/ 0 h 125"/>
                  <a:gd name="T8" fmla="*/ 0 w 115"/>
                  <a:gd name="T9" fmla="*/ 96 h 125"/>
                  <a:gd name="T10" fmla="*/ 10 w 115"/>
                  <a:gd name="T11" fmla="*/ 99 h 125"/>
                  <a:gd name="T12" fmla="*/ 56 w 115"/>
                  <a:gd name="T13" fmla="*/ 27 h 125"/>
                  <a:gd name="T14" fmla="*/ 49 w 115"/>
                  <a:gd name="T15" fmla="*/ 122 h 125"/>
                  <a:gd name="T16" fmla="*/ 59 w 115"/>
                  <a:gd name="T17" fmla="*/ 125 h 125"/>
                  <a:gd name="T18" fmla="*/ 115 w 115"/>
                  <a:gd name="T19" fmla="*/ 33 h 125"/>
                  <a:gd name="T20" fmla="*/ 108 w 115"/>
                  <a:gd name="T21"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125">
                    <a:moveTo>
                      <a:pt x="108" y="27"/>
                    </a:moveTo>
                    <a:lnTo>
                      <a:pt x="62" y="102"/>
                    </a:lnTo>
                    <a:lnTo>
                      <a:pt x="69" y="7"/>
                    </a:lnTo>
                    <a:lnTo>
                      <a:pt x="59" y="0"/>
                    </a:lnTo>
                    <a:lnTo>
                      <a:pt x="0" y="96"/>
                    </a:lnTo>
                    <a:lnTo>
                      <a:pt x="10" y="99"/>
                    </a:lnTo>
                    <a:lnTo>
                      <a:pt x="56" y="27"/>
                    </a:lnTo>
                    <a:lnTo>
                      <a:pt x="49" y="122"/>
                    </a:lnTo>
                    <a:lnTo>
                      <a:pt x="59" y="125"/>
                    </a:lnTo>
                    <a:lnTo>
                      <a:pt x="115" y="33"/>
                    </a:lnTo>
                    <a:lnTo>
                      <a:pt x="108" y="2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6" name="ïṣļîďé">
                <a:extLst>
                  <a:ext uri="{FF2B5EF4-FFF2-40B4-BE49-F238E27FC236}">
                    <a16:creationId xmlns:a16="http://schemas.microsoft.com/office/drawing/2014/main" xmlns="" id="{E6FAE1E6-75A2-48DE-AF79-E45FF949EFA1}"/>
                  </a:ext>
                </a:extLst>
              </p:cNvPr>
              <p:cNvSpPr/>
              <p:nvPr/>
            </p:nvSpPr>
            <p:spPr bwMode="auto">
              <a:xfrm>
                <a:off x="13337121" y="3452455"/>
                <a:ext cx="30668" cy="42026"/>
              </a:xfrm>
              <a:custGeom>
                <a:avLst/>
                <a:gdLst>
                  <a:gd name="T0" fmla="*/ 19 w 25"/>
                  <a:gd name="T1" fmla="*/ 1 h 34"/>
                  <a:gd name="T2" fmla="*/ 13 w 25"/>
                  <a:gd name="T3" fmla="*/ 1 h 34"/>
                  <a:gd name="T4" fmla="*/ 8 w 25"/>
                  <a:gd name="T5" fmla="*/ 5 h 34"/>
                  <a:gd name="T6" fmla="*/ 3 w 25"/>
                  <a:gd name="T7" fmla="*/ 13 h 34"/>
                  <a:gd name="T8" fmla="*/ 1 w 25"/>
                  <a:gd name="T9" fmla="*/ 22 h 34"/>
                  <a:gd name="T10" fmla="*/ 2 w 25"/>
                  <a:gd name="T11" fmla="*/ 29 h 34"/>
                  <a:gd name="T12" fmla="*/ 6 w 25"/>
                  <a:gd name="T13" fmla="*/ 33 h 34"/>
                  <a:gd name="T14" fmla="*/ 11 w 25"/>
                  <a:gd name="T15" fmla="*/ 33 h 34"/>
                  <a:gd name="T16" fmla="*/ 17 w 25"/>
                  <a:gd name="T17" fmla="*/ 31 h 34"/>
                  <a:gd name="T18" fmla="*/ 21 w 25"/>
                  <a:gd name="T19" fmla="*/ 20 h 34"/>
                  <a:gd name="T20" fmla="*/ 13 w 25"/>
                  <a:gd name="T21" fmla="*/ 17 h 34"/>
                  <a:gd name="T22" fmla="*/ 11 w 25"/>
                  <a:gd name="T23" fmla="*/ 20 h 34"/>
                  <a:gd name="T24" fmla="*/ 17 w 25"/>
                  <a:gd name="T25" fmla="*/ 22 h 34"/>
                  <a:gd name="T26" fmla="*/ 15 w 25"/>
                  <a:gd name="T27" fmla="*/ 28 h 34"/>
                  <a:gd name="T28" fmla="*/ 12 w 25"/>
                  <a:gd name="T29" fmla="*/ 29 h 34"/>
                  <a:gd name="T30" fmla="*/ 8 w 25"/>
                  <a:gd name="T31" fmla="*/ 29 h 34"/>
                  <a:gd name="T32" fmla="*/ 5 w 25"/>
                  <a:gd name="T33" fmla="*/ 26 h 34"/>
                  <a:gd name="T34" fmla="*/ 4 w 25"/>
                  <a:gd name="T35" fmla="*/ 21 h 34"/>
                  <a:gd name="T36" fmla="*/ 6 w 25"/>
                  <a:gd name="T37" fmla="*/ 14 h 34"/>
                  <a:gd name="T38" fmla="*/ 9 w 25"/>
                  <a:gd name="T39" fmla="*/ 8 h 34"/>
                  <a:gd name="T40" fmla="*/ 11 w 25"/>
                  <a:gd name="T41" fmla="*/ 5 h 34"/>
                  <a:gd name="T42" fmla="*/ 15 w 25"/>
                  <a:gd name="T43" fmla="*/ 4 h 34"/>
                  <a:gd name="T44" fmla="*/ 18 w 25"/>
                  <a:gd name="T45" fmla="*/ 4 h 34"/>
                  <a:gd name="T46" fmla="*/ 20 w 25"/>
                  <a:gd name="T47" fmla="*/ 6 h 34"/>
                  <a:gd name="T48" fmla="*/ 21 w 25"/>
                  <a:gd name="T49" fmla="*/ 9 h 34"/>
                  <a:gd name="T50" fmla="*/ 21 w 25"/>
                  <a:gd name="T51" fmla="*/ 13 h 34"/>
                  <a:gd name="T52" fmla="*/ 24 w 25"/>
                  <a:gd name="T53" fmla="*/ 13 h 34"/>
                  <a:gd name="T54" fmla="*/ 24 w 25"/>
                  <a:gd name="T55" fmla="*/ 7 h 34"/>
                  <a:gd name="T56" fmla="*/ 23 w 25"/>
                  <a:gd name="T57" fmla="*/ 3 h 34"/>
                  <a:gd name="T58" fmla="*/ 19 w 25"/>
                  <a:gd name="T5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9" y="1"/>
                    </a:moveTo>
                    <a:cubicBezTo>
                      <a:pt x="18" y="0"/>
                      <a:pt x="15" y="0"/>
                      <a:pt x="13" y="1"/>
                    </a:cubicBezTo>
                    <a:cubicBezTo>
                      <a:pt x="11" y="1"/>
                      <a:pt x="9" y="3"/>
                      <a:pt x="8" y="5"/>
                    </a:cubicBezTo>
                    <a:cubicBezTo>
                      <a:pt x="6" y="7"/>
                      <a:pt x="4" y="10"/>
                      <a:pt x="3" y="13"/>
                    </a:cubicBezTo>
                    <a:cubicBezTo>
                      <a:pt x="2" y="16"/>
                      <a:pt x="1" y="19"/>
                      <a:pt x="1" y="22"/>
                    </a:cubicBezTo>
                    <a:cubicBezTo>
                      <a:pt x="0" y="25"/>
                      <a:pt x="1" y="27"/>
                      <a:pt x="2" y="29"/>
                    </a:cubicBezTo>
                    <a:cubicBezTo>
                      <a:pt x="3" y="31"/>
                      <a:pt x="4" y="32"/>
                      <a:pt x="6" y="33"/>
                    </a:cubicBezTo>
                    <a:cubicBezTo>
                      <a:pt x="8" y="34"/>
                      <a:pt x="9" y="34"/>
                      <a:pt x="11" y="33"/>
                    </a:cubicBezTo>
                    <a:cubicBezTo>
                      <a:pt x="13" y="33"/>
                      <a:pt x="15" y="32"/>
                      <a:pt x="17" y="31"/>
                    </a:cubicBezTo>
                    <a:cubicBezTo>
                      <a:pt x="21" y="20"/>
                      <a:pt x="21" y="20"/>
                      <a:pt x="21" y="20"/>
                    </a:cubicBezTo>
                    <a:cubicBezTo>
                      <a:pt x="13" y="17"/>
                      <a:pt x="13" y="17"/>
                      <a:pt x="13" y="17"/>
                    </a:cubicBezTo>
                    <a:cubicBezTo>
                      <a:pt x="11" y="20"/>
                      <a:pt x="11" y="20"/>
                      <a:pt x="11" y="20"/>
                    </a:cubicBezTo>
                    <a:cubicBezTo>
                      <a:pt x="17" y="22"/>
                      <a:pt x="17" y="22"/>
                      <a:pt x="17" y="22"/>
                    </a:cubicBezTo>
                    <a:cubicBezTo>
                      <a:pt x="15" y="28"/>
                      <a:pt x="15" y="28"/>
                      <a:pt x="15" y="28"/>
                    </a:cubicBezTo>
                    <a:cubicBezTo>
                      <a:pt x="14" y="29"/>
                      <a:pt x="13" y="29"/>
                      <a:pt x="12" y="29"/>
                    </a:cubicBezTo>
                    <a:cubicBezTo>
                      <a:pt x="10" y="30"/>
                      <a:pt x="9" y="30"/>
                      <a:pt x="8" y="29"/>
                    </a:cubicBezTo>
                    <a:cubicBezTo>
                      <a:pt x="6" y="29"/>
                      <a:pt x="5" y="28"/>
                      <a:pt x="5" y="26"/>
                    </a:cubicBezTo>
                    <a:cubicBezTo>
                      <a:pt x="4" y="25"/>
                      <a:pt x="3" y="23"/>
                      <a:pt x="4" y="21"/>
                    </a:cubicBezTo>
                    <a:cubicBezTo>
                      <a:pt x="4" y="19"/>
                      <a:pt x="4" y="17"/>
                      <a:pt x="6" y="14"/>
                    </a:cubicBezTo>
                    <a:cubicBezTo>
                      <a:pt x="7" y="12"/>
                      <a:pt x="8" y="10"/>
                      <a:pt x="9" y="8"/>
                    </a:cubicBezTo>
                    <a:cubicBezTo>
                      <a:pt x="10" y="7"/>
                      <a:pt x="11" y="6"/>
                      <a:pt x="11" y="5"/>
                    </a:cubicBezTo>
                    <a:cubicBezTo>
                      <a:pt x="12" y="5"/>
                      <a:pt x="13" y="4"/>
                      <a:pt x="15" y="4"/>
                    </a:cubicBezTo>
                    <a:cubicBezTo>
                      <a:pt x="16" y="4"/>
                      <a:pt x="17" y="4"/>
                      <a:pt x="18" y="4"/>
                    </a:cubicBezTo>
                    <a:cubicBezTo>
                      <a:pt x="19" y="5"/>
                      <a:pt x="20" y="5"/>
                      <a:pt x="20" y="6"/>
                    </a:cubicBezTo>
                    <a:cubicBezTo>
                      <a:pt x="21" y="7"/>
                      <a:pt x="21" y="8"/>
                      <a:pt x="21" y="9"/>
                    </a:cubicBezTo>
                    <a:cubicBezTo>
                      <a:pt x="22" y="10"/>
                      <a:pt x="21" y="11"/>
                      <a:pt x="21" y="13"/>
                    </a:cubicBezTo>
                    <a:cubicBezTo>
                      <a:pt x="24" y="13"/>
                      <a:pt x="24" y="13"/>
                      <a:pt x="24" y="13"/>
                    </a:cubicBezTo>
                    <a:cubicBezTo>
                      <a:pt x="24" y="11"/>
                      <a:pt x="25" y="9"/>
                      <a:pt x="24" y="7"/>
                    </a:cubicBezTo>
                    <a:cubicBezTo>
                      <a:pt x="24" y="6"/>
                      <a:pt x="24" y="4"/>
                      <a:pt x="23" y="3"/>
                    </a:cubicBezTo>
                    <a:cubicBezTo>
                      <a:pt x="22" y="2"/>
                      <a:pt x="21" y="1"/>
                      <a:pt x="19" y="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íṡľîḋè">
                <a:extLst>
                  <a:ext uri="{FF2B5EF4-FFF2-40B4-BE49-F238E27FC236}">
                    <a16:creationId xmlns:a16="http://schemas.microsoft.com/office/drawing/2014/main" xmlns="" id="{C0ECE289-CA79-4DC0-9FF4-6E11B3EB3580}"/>
                  </a:ext>
                </a:extLst>
              </p:cNvPr>
              <p:cNvSpPr/>
              <p:nvPr/>
            </p:nvSpPr>
            <p:spPr bwMode="auto">
              <a:xfrm>
                <a:off x="13384069" y="3453591"/>
                <a:ext cx="24610" cy="42405"/>
              </a:xfrm>
              <a:custGeom>
                <a:avLst/>
                <a:gdLst>
                  <a:gd name="T0" fmla="*/ 17 w 20"/>
                  <a:gd name="T1" fmla="*/ 19 h 34"/>
                  <a:gd name="T2" fmla="*/ 15 w 20"/>
                  <a:gd name="T3" fmla="*/ 27 h 34"/>
                  <a:gd name="T4" fmla="*/ 10 w 20"/>
                  <a:gd name="T5" fmla="*/ 30 h 34"/>
                  <a:gd name="T6" fmla="*/ 7 w 20"/>
                  <a:gd name="T7" fmla="*/ 29 h 34"/>
                  <a:gd name="T8" fmla="*/ 4 w 20"/>
                  <a:gd name="T9" fmla="*/ 25 h 34"/>
                  <a:gd name="T10" fmla="*/ 4 w 20"/>
                  <a:gd name="T11" fmla="*/ 19 h 34"/>
                  <a:gd name="T12" fmla="*/ 4 w 20"/>
                  <a:gd name="T13" fmla="*/ 0 h 34"/>
                  <a:gd name="T14" fmla="*/ 0 w 20"/>
                  <a:gd name="T15" fmla="*/ 0 h 34"/>
                  <a:gd name="T16" fmla="*/ 0 w 20"/>
                  <a:gd name="T17" fmla="*/ 19 h 34"/>
                  <a:gd name="T18" fmla="*/ 1 w 20"/>
                  <a:gd name="T19" fmla="*/ 27 h 34"/>
                  <a:gd name="T20" fmla="*/ 5 w 20"/>
                  <a:gd name="T21" fmla="*/ 32 h 34"/>
                  <a:gd name="T22" fmla="*/ 10 w 20"/>
                  <a:gd name="T23" fmla="*/ 34 h 34"/>
                  <a:gd name="T24" fmla="*/ 16 w 20"/>
                  <a:gd name="T25" fmla="*/ 32 h 34"/>
                  <a:gd name="T26" fmla="*/ 19 w 20"/>
                  <a:gd name="T27" fmla="*/ 27 h 34"/>
                  <a:gd name="T28" fmla="*/ 20 w 20"/>
                  <a:gd name="T29" fmla="*/ 19 h 34"/>
                  <a:gd name="T30" fmla="*/ 20 w 20"/>
                  <a:gd name="T31" fmla="*/ 0 h 34"/>
                  <a:gd name="T32" fmla="*/ 17 w 20"/>
                  <a:gd name="T33" fmla="*/ 0 h 34"/>
                  <a:gd name="T34" fmla="*/ 17 w 20"/>
                  <a:gd name="T35"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34">
                    <a:moveTo>
                      <a:pt x="17" y="19"/>
                    </a:moveTo>
                    <a:cubicBezTo>
                      <a:pt x="17" y="23"/>
                      <a:pt x="16" y="26"/>
                      <a:pt x="15" y="27"/>
                    </a:cubicBezTo>
                    <a:cubicBezTo>
                      <a:pt x="14" y="29"/>
                      <a:pt x="13" y="30"/>
                      <a:pt x="10" y="30"/>
                    </a:cubicBezTo>
                    <a:cubicBezTo>
                      <a:pt x="9" y="30"/>
                      <a:pt x="8" y="29"/>
                      <a:pt x="7" y="29"/>
                    </a:cubicBezTo>
                    <a:cubicBezTo>
                      <a:pt x="6" y="28"/>
                      <a:pt x="5" y="27"/>
                      <a:pt x="4" y="25"/>
                    </a:cubicBezTo>
                    <a:cubicBezTo>
                      <a:pt x="4" y="24"/>
                      <a:pt x="4" y="22"/>
                      <a:pt x="4" y="19"/>
                    </a:cubicBezTo>
                    <a:cubicBezTo>
                      <a:pt x="4" y="0"/>
                      <a:pt x="4" y="0"/>
                      <a:pt x="4" y="0"/>
                    </a:cubicBezTo>
                    <a:cubicBezTo>
                      <a:pt x="0" y="0"/>
                      <a:pt x="0" y="0"/>
                      <a:pt x="0" y="0"/>
                    </a:cubicBezTo>
                    <a:cubicBezTo>
                      <a:pt x="0" y="19"/>
                      <a:pt x="0" y="19"/>
                      <a:pt x="0" y="19"/>
                    </a:cubicBezTo>
                    <a:cubicBezTo>
                      <a:pt x="0" y="23"/>
                      <a:pt x="1" y="25"/>
                      <a:pt x="1" y="27"/>
                    </a:cubicBezTo>
                    <a:cubicBezTo>
                      <a:pt x="2" y="29"/>
                      <a:pt x="3" y="31"/>
                      <a:pt x="5" y="32"/>
                    </a:cubicBezTo>
                    <a:cubicBezTo>
                      <a:pt x="6" y="33"/>
                      <a:pt x="8" y="34"/>
                      <a:pt x="10" y="34"/>
                    </a:cubicBezTo>
                    <a:cubicBezTo>
                      <a:pt x="13" y="34"/>
                      <a:pt x="15" y="33"/>
                      <a:pt x="16" y="32"/>
                    </a:cubicBezTo>
                    <a:cubicBezTo>
                      <a:pt x="18" y="31"/>
                      <a:pt x="19" y="29"/>
                      <a:pt x="19" y="27"/>
                    </a:cubicBezTo>
                    <a:cubicBezTo>
                      <a:pt x="20" y="25"/>
                      <a:pt x="20" y="22"/>
                      <a:pt x="20" y="19"/>
                    </a:cubicBezTo>
                    <a:cubicBezTo>
                      <a:pt x="20" y="0"/>
                      <a:pt x="20" y="0"/>
                      <a:pt x="20" y="0"/>
                    </a:cubicBezTo>
                    <a:cubicBezTo>
                      <a:pt x="17" y="0"/>
                      <a:pt x="17" y="0"/>
                      <a:pt x="17" y="0"/>
                    </a:cubicBezTo>
                    <a:lnTo>
                      <a:pt x="17" y="1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ïsḻîďè">
                <a:extLst>
                  <a:ext uri="{FF2B5EF4-FFF2-40B4-BE49-F238E27FC236}">
                    <a16:creationId xmlns:a16="http://schemas.microsoft.com/office/drawing/2014/main" xmlns="" id="{B088C076-D659-443A-9475-A7FE39ED5887}"/>
                  </a:ext>
                </a:extLst>
              </p:cNvPr>
              <p:cNvSpPr/>
              <p:nvPr/>
            </p:nvSpPr>
            <p:spPr bwMode="auto">
              <a:xfrm>
                <a:off x="13412465" y="3449805"/>
                <a:ext cx="29911" cy="43541"/>
              </a:xfrm>
              <a:custGeom>
                <a:avLst/>
                <a:gdLst>
                  <a:gd name="T0" fmla="*/ 53 w 79"/>
                  <a:gd name="T1" fmla="*/ 0 h 115"/>
                  <a:gd name="T2" fmla="*/ 62 w 79"/>
                  <a:gd name="T3" fmla="*/ 86 h 115"/>
                  <a:gd name="T4" fmla="*/ 10 w 79"/>
                  <a:gd name="T5" fmla="*/ 3 h 115"/>
                  <a:gd name="T6" fmla="*/ 0 w 79"/>
                  <a:gd name="T7" fmla="*/ 7 h 115"/>
                  <a:gd name="T8" fmla="*/ 13 w 79"/>
                  <a:gd name="T9" fmla="*/ 115 h 115"/>
                  <a:gd name="T10" fmla="*/ 23 w 79"/>
                  <a:gd name="T11" fmla="*/ 115 h 115"/>
                  <a:gd name="T12" fmla="*/ 13 w 79"/>
                  <a:gd name="T13" fmla="*/ 30 h 115"/>
                  <a:gd name="T14" fmla="*/ 66 w 79"/>
                  <a:gd name="T15" fmla="*/ 109 h 115"/>
                  <a:gd name="T16" fmla="*/ 79 w 79"/>
                  <a:gd name="T17" fmla="*/ 109 h 115"/>
                  <a:gd name="T18" fmla="*/ 62 w 79"/>
                  <a:gd name="T19" fmla="*/ 0 h 115"/>
                  <a:gd name="T20" fmla="*/ 53 w 79"/>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15">
                    <a:moveTo>
                      <a:pt x="53" y="0"/>
                    </a:moveTo>
                    <a:lnTo>
                      <a:pt x="62" y="86"/>
                    </a:lnTo>
                    <a:lnTo>
                      <a:pt x="10" y="3"/>
                    </a:lnTo>
                    <a:lnTo>
                      <a:pt x="0" y="7"/>
                    </a:lnTo>
                    <a:lnTo>
                      <a:pt x="13" y="115"/>
                    </a:lnTo>
                    <a:lnTo>
                      <a:pt x="23" y="115"/>
                    </a:lnTo>
                    <a:lnTo>
                      <a:pt x="13" y="30"/>
                    </a:lnTo>
                    <a:lnTo>
                      <a:pt x="66" y="109"/>
                    </a:lnTo>
                    <a:lnTo>
                      <a:pt x="79" y="109"/>
                    </a:lnTo>
                    <a:lnTo>
                      <a:pt x="62" y="0"/>
                    </a:lnTo>
                    <a:lnTo>
                      <a:pt x="53"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9" name="ísļîḍe">
                <a:extLst>
                  <a:ext uri="{FF2B5EF4-FFF2-40B4-BE49-F238E27FC236}">
                    <a16:creationId xmlns:a16="http://schemas.microsoft.com/office/drawing/2014/main" xmlns="" id="{7CA92ED4-1693-4A8D-828A-AD5543F7F528}"/>
                  </a:ext>
                </a:extLst>
              </p:cNvPr>
              <p:cNvSpPr/>
              <p:nvPr/>
            </p:nvSpPr>
            <p:spPr bwMode="auto">
              <a:xfrm>
                <a:off x="13438590" y="3442232"/>
                <a:ext cx="17416" cy="41269"/>
              </a:xfrm>
              <a:custGeom>
                <a:avLst/>
                <a:gdLst>
                  <a:gd name="T0" fmla="*/ 0 w 46"/>
                  <a:gd name="T1" fmla="*/ 4 h 109"/>
                  <a:gd name="T2" fmla="*/ 36 w 46"/>
                  <a:gd name="T3" fmla="*/ 109 h 109"/>
                  <a:gd name="T4" fmla="*/ 46 w 46"/>
                  <a:gd name="T5" fmla="*/ 106 h 109"/>
                  <a:gd name="T6" fmla="*/ 10 w 46"/>
                  <a:gd name="T7" fmla="*/ 0 h 109"/>
                  <a:gd name="T8" fmla="*/ 0 w 46"/>
                  <a:gd name="T9" fmla="*/ 4 h 109"/>
                </a:gdLst>
                <a:ahLst/>
                <a:cxnLst>
                  <a:cxn ang="0">
                    <a:pos x="T0" y="T1"/>
                  </a:cxn>
                  <a:cxn ang="0">
                    <a:pos x="T2" y="T3"/>
                  </a:cxn>
                  <a:cxn ang="0">
                    <a:pos x="T4" y="T5"/>
                  </a:cxn>
                  <a:cxn ang="0">
                    <a:pos x="T6" y="T7"/>
                  </a:cxn>
                  <a:cxn ang="0">
                    <a:pos x="T8" y="T9"/>
                  </a:cxn>
                </a:cxnLst>
                <a:rect l="0" t="0" r="r" b="b"/>
                <a:pathLst>
                  <a:path w="46" h="109">
                    <a:moveTo>
                      <a:pt x="0" y="4"/>
                    </a:moveTo>
                    <a:lnTo>
                      <a:pt x="36" y="109"/>
                    </a:lnTo>
                    <a:lnTo>
                      <a:pt x="46" y="106"/>
                    </a:lnTo>
                    <a:lnTo>
                      <a:pt x="10" y="0"/>
                    </a:lnTo>
                    <a:lnTo>
                      <a:pt x="0" y="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0" name="iṣḻíḋe">
                <a:extLst>
                  <a:ext uri="{FF2B5EF4-FFF2-40B4-BE49-F238E27FC236}">
                    <a16:creationId xmlns:a16="http://schemas.microsoft.com/office/drawing/2014/main" xmlns="" id="{CC55E412-C839-4D02-9A6E-2E6A452F2888}"/>
                  </a:ext>
                </a:extLst>
              </p:cNvPr>
              <p:cNvSpPr/>
              <p:nvPr/>
            </p:nvSpPr>
            <p:spPr bwMode="auto">
              <a:xfrm>
                <a:off x="13444648" y="3433524"/>
                <a:ext cx="29911" cy="45055"/>
              </a:xfrm>
              <a:custGeom>
                <a:avLst/>
                <a:gdLst>
                  <a:gd name="T0" fmla="*/ 17 w 24"/>
                  <a:gd name="T1" fmla="*/ 1 h 36"/>
                  <a:gd name="T2" fmla="*/ 20 w 24"/>
                  <a:gd name="T3" fmla="*/ 26 h 36"/>
                  <a:gd name="T4" fmla="*/ 21 w 24"/>
                  <a:gd name="T5" fmla="*/ 32 h 36"/>
                  <a:gd name="T6" fmla="*/ 18 w 24"/>
                  <a:gd name="T7" fmla="*/ 27 h 36"/>
                  <a:gd name="T8" fmla="*/ 3 w 24"/>
                  <a:gd name="T9" fmla="*/ 7 h 36"/>
                  <a:gd name="T10" fmla="*/ 0 w 24"/>
                  <a:gd name="T11" fmla="*/ 8 h 36"/>
                  <a:gd name="T12" fmla="*/ 21 w 24"/>
                  <a:gd name="T13" fmla="*/ 36 h 36"/>
                  <a:gd name="T14" fmla="*/ 24 w 24"/>
                  <a:gd name="T15" fmla="*/ 35 h 36"/>
                  <a:gd name="T16" fmla="*/ 19 w 24"/>
                  <a:gd name="T17" fmla="*/ 0 h 36"/>
                  <a:gd name="T18" fmla="*/ 17 w 24"/>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17" y="1"/>
                    </a:moveTo>
                    <a:cubicBezTo>
                      <a:pt x="20" y="26"/>
                      <a:pt x="20" y="26"/>
                      <a:pt x="20" y="26"/>
                    </a:cubicBezTo>
                    <a:cubicBezTo>
                      <a:pt x="20" y="28"/>
                      <a:pt x="21" y="30"/>
                      <a:pt x="21" y="32"/>
                    </a:cubicBezTo>
                    <a:cubicBezTo>
                      <a:pt x="20" y="30"/>
                      <a:pt x="19" y="29"/>
                      <a:pt x="18" y="27"/>
                    </a:cubicBezTo>
                    <a:cubicBezTo>
                      <a:pt x="3" y="7"/>
                      <a:pt x="3" y="7"/>
                      <a:pt x="3" y="7"/>
                    </a:cubicBezTo>
                    <a:cubicBezTo>
                      <a:pt x="0" y="8"/>
                      <a:pt x="0" y="8"/>
                      <a:pt x="0" y="8"/>
                    </a:cubicBezTo>
                    <a:cubicBezTo>
                      <a:pt x="21" y="36"/>
                      <a:pt x="21" y="36"/>
                      <a:pt x="21" y="36"/>
                    </a:cubicBezTo>
                    <a:cubicBezTo>
                      <a:pt x="24" y="35"/>
                      <a:pt x="24" y="35"/>
                      <a:pt x="24" y="35"/>
                    </a:cubicBezTo>
                    <a:cubicBezTo>
                      <a:pt x="19" y="0"/>
                      <a:pt x="19" y="0"/>
                      <a:pt x="19" y="0"/>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íṣľîḓé">
                <a:extLst>
                  <a:ext uri="{FF2B5EF4-FFF2-40B4-BE49-F238E27FC236}">
                    <a16:creationId xmlns:a16="http://schemas.microsoft.com/office/drawing/2014/main" xmlns="" id="{6AF2FBCE-A22D-4350-A618-33FC2F81DF55}"/>
                  </a:ext>
                </a:extLst>
              </p:cNvPr>
              <p:cNvSpPr/>
              <p:nvPr/>
            </p:nvSpPr>
            <p:spPr bwMode="auto">
              <a:xfrm>
                <a:off x="13471908" y="3423680"/>
                <a:ext cx="37104" cy="42405"/>
              </a:xfrm>
              <a:custGeom>
                <a:avLst/>
                <a:gdLst>
                  <a:gd name="T0" fmla="*/ 62 w 98"/>
                  <a:gd name="T1" fmla="*/ 99 h 112"/>
                  <a:gd name="T2" fmla="*/ 40 w 98"/>
                  <a:gd name="T3" fmla="*/ 66 h 112"/>
                  <a:gd name="T4" fmla="*/ 66 w 98"/>
                  <a:gd name="T5" fmla="*/ 49 h 112"/>
                  <a:gd name="T6" fmla="*/ 59 w 98"/>
                  <a:gd name="T7" fmla="*/ 39 h 112"/>
                  <a:gd name="T8" fmla="*/ 33 w 98"/>
                  <a:gd name="T9" fmla="*/ 56 h 112"/>
                  <a:gd name="T10" fmla="*/ 13 w 98"/>
                  <a:gd name="T11" fmla="*/ 26 h 112"/>
                  <a:gd name="T12" fmla="*/ 40 w 98"/>
                  <a:gd name="T13" fmla="*/ 10 h 112"/>
                  <a:gd name="T14" fmla="*/ 33 w 98"/>
                  <a:gd name="T15" fmla="*/ 0 h 112"/>
                  <a:gd name="T16" fmla="*/ 0 w 98"/>
                  <a:gd name="T17" fmla="*/ 20 h 112"/>
                  <a:gd name="T18" fmla="*/ 62 w 98"/>
                  <a:gd name="T19" fmla="*/ 112 h 112"/>
                  <a:gd name="T20" fmla="*/ 98 w 98"/>
                  <a:gd name="T21" fmla="*/ 92 h 112"/>
                  <a:gd name="T22" fmla="*/ 89 w 98"/>
                  <a:gd name="T23" fmla="*/ 79 h 112"/>
                  <a:gd name="T24" fmla="*/ 62 w 98"/>
                  <a:gd name="T25" fmla="*/ 9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12">
                    <a:moveTo>
                      <a:pt x="62" y="99"/>
                    </a:moveTo>
                    <a:lnTo>
                      <a:pt x="40" y="66"/>
                    </a:lnTo>
                    <a:lnTo>
                      <a:pt x="66" y="49"/>
                    </a:lnTo>
                    <a:lnTo>
                      <a:pt x="59" y="39"/>
                    </a:lnTo>
                    <a:lnTo>
                      <a:pt x="33" y="56"/>
                    </a:lnTo>
                    <a:lnTo>
                      <a:pt x="13" y="26"/>
                    </a:lnTo>
                    <a:lnTo>
                      <a:pt x="40" y="10"/>
                    </a:lnTo>
                    <a:lnTo>
                      <a:pt x="33" y="0"/>
                    </a:lnTo>
                    <a:lnTo>
                      <a:pt x="0" y="20"/>
                    </a:lnTo>
                    <a:lnTo>
                      <a:pt x="62" y="112"/>
                    </a:lnTo>
                    <a:lnTo>
                      <a:pt x="98" y="92"/>
                    </a:lnTo>
                    <a:lnTo>
                      <a:pt x="89" y="79"/>
                    </a:lnTo>
                    <a:lnTo>
                      <a:pt x="62" y="9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2" name="îṥļîdê">
                <a:extLst>
                  <a:ext uri="{FF2B5EF4-FFF2-40B4-BE49-F238E27FC236}">
                    <a16:creationId xmlns:a16="http://schemas.microsoft.com/office/drawing/2014/main" xmlns="" id="{7AAFF6A0-B6D4-462F-AD6C-43FCBB98B873}"/>
                  </a:ext>
                </a:extLst>
              </p:cNvPr>
              <p:cNvSpPr/>
              <p:nvPr/>
            </p:nvSpPr>
            <p:spPr bwMode="auto">
              <a:xfrm>
                <a:off x="13489324" y="3410050"/>
                <a:ext cx="44677" cy="42405"/>
              </a:xfrm>
              <a:custGeom>
                <a:avLst/>
                <a:gdLst>
                  <a:gd name="T0" fmla="*/ 22 w 36"/>
                  <a:gd name="T1" fmla="*/ 16 h 34"/>
                  <a:gd name="T2" fmla="*/ 20 w 36"/>
                  <a:gd name="T3" fmla="*/ 16 h 34"/>
                  <a:gd name="T4" fmla="*/ 22 w 36"/>
                  <a:gd name="T5" fmla="*/ 11 h 34"/>
                  <a:gd name="T6" fmla="*/ 19 w 36"/>
                  <a:gd name="T7" fmla="*/ 5 h 34"/>
                  <a:gd name="T8" fmla="*/ 15 w 36"/>
                  <a:gd name="T9" fmla="*/ 2 h 34"/>
                  <a:gd name="T10" fmla="*/ 12 w 36"/>
                  <a:gd name="T11" fmla="*/ 0 h 34"/>
                  <a:gd name="T12" fmla="*/ 8 w 36"/>
                  <a:gd name="T13" fmla="*/ 2 h 34"/>
                  <a:gd name="T14" fmla="*/ 0 w 36"/>
                  <a:gd name="T15" fmla="*/ 7 h 34"/>
                  <a:gd name="T16" fmla="*/ 21 w 36"/>
                  <a:gd name="T17" fmla="*/ 34 h 34"/>
                  <a:gd name="T18" fmla="*/ 23 w 36"/>
                  <a:gd name="T19" fmla="*/ 33 h 34"/>
                  <a:gd name="T20" fmla="*/ 14 w 36"/>
                  <a:gd name="T21" fmla="*/ 21 h 34"/>
                  <a:gd name="T22" fmla="*/ 16 w 36"/>
                  <a:gd name="T23" fmla="*/ 19 h 34"/>
                  <a:gd name="T24" fmla="*/ 18 w 36"/>
                  <a:gd name="T25" fmla="*/ 18 h 34"/>
                  <a:gd name="T26" fmla="*/ 19 w 36"/>
                  <a:gd name="T27" fmla="*/ 18 h 34"/>
                  <a:gd name="T28" fmla="*/ 22 w 36"/>
                  <a:gd name="T29" fmla="*/ 19 h 34"/>
                  <a:gd name="T30" fmla="*/ 26 w 36"/>
                  <a:gd name="T31" fmla="*/ 22 h 34"/>
                  <a:gd name="T32" fmla="*/ 33 w 36"/>
                  <a:gd name="T33" fmla="*/ 26 h 34"/>
                  <a:gd name="T34" fmla="*/ 36 w 36"/>
                  <a:gd name="T35" fmla="*/ 24 h 34"/>
                  <a:gd name="T36" fmla="*/ 27 w 36"/>
                  <a:gd name="T37" fmla="*/ 19 h 34"/>
                  <a:gd name="T38" fmla="*/ 22 w 36"/>
                  <a:gd name="T39" fmla="*/ 16 h 34"/>
                  <a:gd name="T40" fmla="*/ 18 w 36"/>
                  <a:gd name="T41" fmla="*/ 12 h 34"/>
                  <a:gd name="T42" fmla="*/ 16 w 36"/>
                  <a:gd name="T43" fmla="*/ 14 h 34"/>
                  <a:gd name="T44" fmla="*/ 12 w 36"/>
                  <a:gd name="T45" fmla="*/ 18 h 34"/>
                  <a:gd name="T46" fmla="*/ 5 w 36"/>
                  <a:gd name="T47" fmla="*/ 9 h 34"/>
                  <a:gd name="T48" fmla="*/ 10 w 36"/>
                  <a:gd name="T49" fmla="*/ 5 h 34"/>
                  <a:gd name="T50" fmla="*/ 14 w 36"/>
                  <a:gd name="T51" fmla="*/ 4 h 34"/>
                  <a:gd name="T52" fmla="*/ 17 w 36"/>
                  <a:gd name="T53" fmla="*/ 7 h 34"/>
                  <a:gd name="T54" fmla="*/ 18 w 36"/>
                  <a:gd name="T55" fmla="*/ 10 h 34"/>
                  <a:gd name="T56" fmla="*/ 18 w 36"/>
                  <a:gd name="T5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34">
                    <a:moveTo>
                      <a:pt x="22" y="16"/>
                    </a:moveTo>
                    <a:cubicBezTo>
                      <a:pt x="22" y="16"/>
                      <a:pt x="21" y="16"/>
                      <a:pt x="20" y="16"/>
                    </a:cubicBezTo>
                    <a:cubicBezTo>
                      <a:pt x="21" y="14"/>
                      <a:pt x="22" y="13"/>
                      <a:pt x="22" y="11"/>
                    </a:cubicBezTo>
                    <a:cubicBezTo>
                      <a:pt x="22" y="9"/>
                      <a:pt x="21" y="7"/>
                      <a:pt x="19" y="5"/>
                    </a:cubicBezTo>
                    <a:cubicBezTo>
                      <a:pt x="18" y="4"/>
                      <a:pt x="17" y="3"/>
                      <a:pt x="15" y="2"/>
                    </a:cubicBezTo>
                    <a:cubicBezTo>
                      <a:pt x="14" y="1"/>
                      <a:pt x="13" y="0"/>
                      <a:pt x="12" y="0"/>
                    </a:cubicBezTo>
                    <a:cubicBezTo>
                      <a:pt x="11" y="0"/>
                      <a:pt x="9" y="1"/>
                      <a:pt x="8" y="2"/>
                    </a:cubicBezTo>
                    <a:cubicBezTo>
                      <a:pt x="0" y="7"/>
                      <a:pt x="0" y="7"/>
                      <a:pt x="0" y="7"/>
                    </a:cubicBezTo>
                    <a:cubicBezTo>
                      <a:pt x="21" y="34"/>
                      <a:pt x="21" y="34"/>
                      <a:pt x="21" y="34"/>
                    </a:cubicBezTo>
                    <a:cubicBezTo>
                      <a:pt x="23" y="33"/>
                      <a:pt x="23" y="33"/>
                      <a:pt x="23" y="33"/>
                    </a:cubicBezTo>
                    <a:cubicBezTo>
                      <a:pt x="14" y="21"/>
                      <a:pt x="14" y="21"/>
                      <a:pt x="14" y="21"/>
                    </a:cubicBezTo>
                    <a:cubicBezTo>
                      <a:pt x="16" y="19"/>
                      <a:pt x="16" y="19"/>
                      <a:pt x="16" y="19"/>
                    </a:cubicBezTo>
                    <a:cubicBezTo>
                      <a:pt x="17" y="19"/>
                      <a:pt x="17" y="18"/>
                      <a:pt x="18" y="18"/>
                    </a:cubicBezTo>
                    <a:cubicBezTo>
                      <a:pt x="18" y="18"/>
                      <a:pt x="19" y="18"/>
                      <a:pt x="19" y="18"/>
                    </a:cubicBezTo>
                    <a:cubicBezTo>
                      <a:pt x="20" y="18"/>
                      <a:pt x="21" y="19"/>
                      <a:pt x="22" y="19"/>
                    </a:cubicBezTo>
                    <a:cubicBezTo>
                      <a:pt x="23" y="20"/>
                      <a:pt x="24" y="21"/>
                      <a:pt x="26" y="22"/>
                    </a:cubicBezTo>
                    <a:cubicBezTo>
                      <a:pt x="33" y="26"/>
                      <a:pt x="33" y="26"/>
                      <a:pt x="33" y="26"/>
                    </a:cubicBezTo>
                    <a:cubicBezTo>
                      <a:pt x="36" y="24"/>
                      <a:pt x="36" y="24"/>
                      <a:pt x="36" y="24"/>
                    </a:cubicBezTo>
                    <a:cubicBezTo>
                      <a:pt x="27" y="19"/>
                      <a:pt x="27" y="19"/>
                      <a:pt x="27" y="19"/>
                    </a:cubicBezTo>
                    <a:cubicBezTo>
                      <a:pt x="25" y="18"/>
                      <a:pt x="24" y="17"/>
                      <a:pt x="22" y="16"/>
                    </a:cubicBezTo>
                    <a:close/>
                    <a:moveTo>
                      <a:pt x="18" y="12"/>
                    </a:moveTo>
                    <a:cubicBezTo>
                      <a:pt x="18" y="13"/>
                      <a:pt x="17" y="14"/>
                      <a:pt x="16" y="14"/>
                    </a:cubicBezTo>
                    <a:cubicBezTo>
                      <a:pt x="12" y="18"/>
                      <a:pt x="12" y="18"/>
                      <a:pt x="12" y="18"/>
                    </a:cubicBezTo>
                    <a:cubicBezTo>
                      <a:pt x="5" y="9"/>
                      <a:pt x="5" y="9"/>
                      <a:pt x="5" y="9"/>
                    </a:cubicBezTo>
                    <a:cubicBezTo>
                      <a:pt x="10" y="5"/>
                      <a:pt x="10" y="5"/>
                      <a:pt x="10" y="5"/>
                    </a:cubicBezTo>
                    <a:cubicBezTo>
                      <a:pt x="11" y="4"/>
                      <a:pt x="13" y="4"/>
                      <a:pt x="14" y="4"/>
                    </a:cubicBezTo>
                    <a:cubicBezTo>
                      <a:pt x="15" y="5"/>
                      <a:pt x="16" y="6"/>
                      <a:pt x="17" y="7"/>
                    </a:cubicBezTo>
                    <a:cubicBezTo>
                      <a:pt x="18" y="8"/>
                      <a:pt x="18" y="9"/>
                      <a:pt x="18" y="10"/>
                    </a:cubicBezTo>
                    <a:cubicBezTo>
                      <a:pt x="19" y="11"/>
                      <a:pt x="19" y="11"/>
                      <a:pt x="18"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3" name="ï$ḻïḍe">
                <a:extLst>
                  <a:ext uri="{FF2B5EF4-FFF2-40B4-BE49-F238E27FC236}">
                    <a16:creationId xmlns:a16="http://schemas.microsoft.com/office/drawing/2014/main" xmlns="" id="{43902240-76DB-4F5B-BF19-1AB630CCF9CF}"/>
                  </a:ext>
                </a:extLst>
              </p:cNvPr>
              <p:cNvSpPr/>
              <p:nvPr/>
            </p:nvSpPr>
            <p:spPr bwMode="auto">
              <a:xfrm>
                <a:off x="13510527" y="3396420"/>
                <a:ext cx="42026" cy="33318"/>
              </a:xfrm>
              <a:custGeom>
                <a:avLst/>
                <a:gdLst>
                  <a:gd name="T0" fmla="*/ 28 w 34"/>
                  <a:gd name="T1" fmla="*/ 10 h 27"/>
                  <a:gd name="T2" fmla="*/ 24 w 34"/>
                  <a:gd name="T3" fmla="*/ 8 h 27"/>
                  <a:gd name="T4" fmla="*/ 19 w 34"/>
                  <a:gd name="T5" fmla="*/ 9 h 27"/>
                  <a:gd name="T6" fmla="*/ 14 w 34"/>
                  <a:gd name="T7" fmla="*/ 12 h 27"/>
                  <a:gd name="T8" fmla="*/ 10 w 34"/>
                  <a:gd name="T9" fmla="*/ 14 h 27"/>
                  <a:gd name="T10" fmla="*/ 7 w 34"/>
                  <a:gd name="T11" fmla="*/ 13 h 27"/>
                  <a:gd name="T12" fmla="*/ 4 w 34"/>
                  <a:gd name="T13" fmla="*/ 10 h 27"/>
                  <a:gd name="T14" fmla="*/ 5 w 34"/>
                  <a:gd name="T15" fmla="*/ 6 h 27"/>
                  <a:gd name="T16" fmla="*/ 9 w 34"/>
                  <a:gd name="T17" fmla="*/ 4 h 27"/>
                  <a:gd name="T18" fmla="*/ 14 w 34"/>
                  <a:gd name="T19" fmla="*/ 5 h 27"/>
                  <a:gd name="T20" fmla="*/ 15 w 34"/>
                  <a:gd name="T21" fmla="*/ 3 h 27"/>
                  <a:gd name="T22" fmla="*/ 10 w 34"/>
                  <a:gd name="T23" fmla="*/ 1 h 27"/>
                  <a:gd name="T24" fmla="*/ 5 w 34"/>
                  <a:gd name="T25" fmla="*/ 1 h 27"/>
                  <a:gd name="T26" fmla="*/ 2 w 34"/>
                  <a:gd name="T27" fmla="*/ 4 h 27"/>
                  <a:gd name="T28" fmla="*/ 0 w 34"/>
                  <a:gd name="T29" fmla="*/ 8 h 27"/>
                  <a:gd name="T30" fmla="*/ 2 w 34"/>
                  <a:gd name="T31" fmla="*/ 13 h 27"/>
                  <a:gd name="T32" fmla="*/ 5 w 34"/>
                  <a:gd name="T33" fmla="*/ 16 h 27"/>
                  <a:gd name="T34" fmla="*/ 9 w 34"/>
                  <a:gd name="T35" fmla="*/ 18 h 27"/>
                  <a:gd name="T36" fmla="*/ 14 w 34"/>
                  <a:gd name="T37" fmla="*/ 17 h 27"/>
                  <a:gd name="T38" fmla="*/ 18 w 34"/>
                  <a:gd name="T39" fmla="*/ 15 h 27"/>
                  <a:gd name="T40" fmla="*/ 21 w 34"/>
                  <a:gd name="T41" fmla="*/ 12 h 27"/>
                  <a:gd name="T42" fmla="*/ 24 w 34"/>
                  <a:gd name="T43" fmla="*/ 11 h 27"/>
                  <a:gd name="T44" fmla="*/ 27 w 34"/>
                  <a:gd name="T45" fmla="*/ 12 h 27"/>
                  <a:gd name="T46" fmla="*/ 29 w 34"/>
                  <a:gd name="T47" fmla="*/ 14 h 27"/>
                  <a:gd name="T48" fmla="*/ 30 w 34"/>
                  <a:gd name="T49" fmla="*/ 17 h 27"/>
                  <a:gd name="T50" fmla="*/ 29 w 34"/>
                  <a:gd name="T51" fmla="*/ 20 h 27"/>
                  <a:gd name="T52" fmla="*/ 26 w 34"/>
                  <a:gd name="T53" fmla="*/ 22 h 27"/>
                  <a:gd name="T54" fmla="*/ 23 w 34"/>
                  <a:gd name="T55" fmla="*/ 23 h 27"/>
                  <a:gd name="T56" fmla="*/ 19 w 34"/>
                  <a:gd name="T57" fmla="*/ 22 h 27"/>
                  <a:gd name="T58" fmla="*/ 17 w 34"/>
                  <a:gd name="T59" fmla="*/ 24 h 27"/>
                  <a:gd name="T60" fmla="*/ 23 w 34"/>
                  <a:gd name="T61" fmla="*/ 26 h 27"/>
                  <a:gd name="T62" fmla="*/ 29 w 34"/>
                  <a:gd name="T63" fmla="*/ 26 h 27"/>
                  <a:gd name="T64" fmla="*/ 33 w 34"/>
                  <a:gd name="T65" fmla="*/ 22 h 27"/>
                  <a:gd name="T66" fmla="*/ 34 w 34"/>
                  <a:gd name="T67" fmla="*/ 18 h 27"/>
                  <a:gd name="T68" fmla="*/ 32 w 34"/>
                  <a:gd name="T69" fmla="*/ 13 h 27"/>
                  <a:gd name="T70" fmla="*/ 28 w 34"/>
                  <a:gd name="T7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28" y="10"/>
                    </a:moveTo>
                    <a:cubicBezTo>
                      <a:pt x="27" y="9"/>
                      <a:pt x="25" y="8"/>
                      <a:pt x="24" y="8"/>
                    </a:cubicBezTo>
                    <a:cubicBezTo>
                      <a:pt x="22" y="8"/>
                      <a:pt x="20" y="8"/>
                      <a:pt x="19" y="9"/>
                    </a:cubicBezTo>
                    <a:cubicBezTo>
                      <a:pt x="18" y="9"/>
                      <a:pt x="16" y="10"/>
                      <a:pt x="14" y="12"/>
                    </a:cubicBezTo>
                    <a:cubicBezTo>
                      <a:pt x="12" y="13"/>
                      <a:pt x="11" y="14"/>
                      <a:pt x="10" y="14"/>
                    </a:cubicBezTo>
                    <a:cubicBezTo>
                      <a:pt x="9" y="14"/>
                      <a:pt x="8" y="14"/>
                      <a:pt x="7" y="13"/>
                    </a:cubicBezTo>
                    <a:cubicBezTo>
                      <a:pt x="5" y="13"/>
                      <a:pt x="5" y="12"/>
                      <a:pt x="4" y="10"/>
                    </a:cubicBezTo>
                    <a:cubicBezTo>
                      <a:pt x="4" y="9"/>
                      <a:pt x="4" y="8"/>
                      <a:pt x="5" y="6"/>
                    </a:cubicBezTo>
                    <a:cubicBezTo>
                      <a:pt x="6" y="5"/>
                      <a:pt x="7" y="4"/>
                      <a:pt x="9" y="4"/>
                    </a:cubicBezTo>
                    <a:cubicBezTo>
                      <a:pt x="10" y="4"/>
                      <a:pt x="12" y="4"/>
                      <a:pt x="14" y="5"/>
                    </a:cubicBezTo>
                    <a:cubicBezTo>
                      <a:pt x="15" y="3"/>
                      <a:pt x="15" y="3"/>
                      <a:pt x="15" y="3"/>
                    </a:cubicBezTo>
                    <a:cubicBezTo>
                      <a:pt x="13" y="2"/>
                      <a:pt x="12" y="1"/>
                      <a:pt x="10" y="1"/>
                    </a:cubicBezTo>
                    <a:cubicBezTo>
                      <a:pt x="8" y="0"/>
                      <a:pt x="6" y="1"/>
                      <a:pt x="5" y="1"/>
                    </a:cubicBezTo>
                    <a:cubicBezTo>
                      <a:pt x="4" y="2"/>
                      <a:pt x="2" y="3"/>
                      <a:pt x="2" y="4"/>
                    </a:cubicBezTo>
                    <a:cubicBezTo>
                      <a:pt x="1" y="6"/>
                      <a:pt x="0" y="7"/>
                      <a:pt x="0" y="8"/>
                    </a:cubicBezTo>
                    <a:cubicBezTo>
                      <a:pt x="0" y="10"/>
                      <a:pt x="1" y="11"/>
                      <a:pt x="2" y="13"/>
                    </a:cubicBezTo>
                    <a:cubicBezTo>
                      <a:pt x="3" y="14"/>
                      <a:pt x="4" y="15"/>
                      <a:pt x="5" y="16"/>
                    </a:cubicBezTo>
                    <a:cubicBezTo>
                      <a:pt x="7" y="17"/>
                      <a:pt x="8" y="17"/>
                      <a:pt x="9" y="18"/>
                    </a:cubicBezTo>
                    <a:cubicBezTo>
                      <a:pt x="11" y="18"/>
                      <a:pt x="12" y="18"/>
                      <a:pt x="14" y="17"/>
                    </a:cubicBezTo>
                    <a:cubicBezTo>
                      <a:pt x="15" y="17"/>
                      <a:pt x="16" y="16"/>
                      <a:pt x="18" y="15"/>
                    </a:cubicBezTo>
                    <a:cubicBezTo>
                      <a:pt x="20" y="13"/>
                      <a:pt x="21" y="12"/>
                      <a:pt x="21" y="12"/>
                    </a:cubicBezTo>
                    <a:cubicBezTo>
                      <a:pt x="22" y="12"/>
                      <a:pt x="23" y="11"/>
                      <a:pt x="24" y="11"/>
                    </a:cubicBezTo>
                    <a:cubicBezTo>
                      <a:pt x="25" y="11"/>
                      <a:pt x="26" y="12"/>
                      <a:pt x="27" y="12"/>
                    </a:cubicBezTo>
                    <a:cubicBezTo>
                      <a:pt x="28" y="13"/>
                      <a:pt x="29" y="14"/>
                      <a:pt x="29" y="14"/>
                    </a:cubicBezTo>
                    <a:cubicBezTo>
                      <a:pt x="30" y="15"/>
                      <a:pt x="30" y="16"/>
                      <a:pt x="30" y="17"/>
                    </a:cubicBezTo>
                    <a:cubicBezTo>
                      <a:pt x="30" y="18"/>
                      <a:pt x="30" y="19"/>
                      <a:pt x="29" y="20"/>
                    </a:cubicBezTo>
                    <a:cubicBezTo>
                      <a:pt x="28" y="21"/>
                      <a:pt x="27" y="22"/>
                      <a:pt x="26" y="22"/>
                    </a:cubicBezTo>
                    <a:cubicBezTo>
                      <a:pt x="25" y="23"/>
                      <a:pt x="24" y="23"/>
                      <a:pt x="23" y="23"/>
                    </a:cubicBezTo>
                    <a:cubicBezTo>
                      <a:pt x="21" y="23"/>
                      <a:pt x="20" y="22"/>
                      <a:pt x="19" y="22"/>
                    </a:cubicBezTo>
                    <a:cubicBezTo>
                      <a:pt x="17" y="24"/>
                      <a:pt x="17" y="24"/>
                      <a:pt x="17" y="24"/>
                    </a:cubicBezTo>
                    <a:cubicBezTo>
                      <a:pt x="19" y="25"/>
                      <a:pt x="21" y="26"/>
                      <a:pt x="23" y="26"/>
                    </a:cubicBezTo>
                    <a:cubicBezTo>
                      <a:pt x="25" y="27"/>
                      <a:pt x="27" y="26"/>
                      <a:pt x="29" y="26"/>
                    </a:cubicBezTo>
                    <a:cubicBezTo>
                      <a:pt x="30" y="25"/>
                      <a:pt x="31" y="24"/>
                      <a:pt x="33" y="22"/>
                    </a:cubicBezTo>
                    <a:cubicBezTo>
                      <a:pt x="33" y="21"/>
                      <a:pt x="34" y="19"/>
                      <a:pt x="34" y="18"/>
                    </a:cubicBezTo>
                    <a:cubicBezTo>
                      <a:pt x="34" y="16"/>
                      <a:pt x="33" y="15"/>
                      <a:pt x="32" y="13"/>
                    </a:cubicBezTo>
                    <a:cubicBezTo>
                      <a:pt x="31" y="12"/>
                      <a:pt x="30" y="11"/>
                      <a:pt x="28"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4" name="ïṡḻide">
                <a:extLst>
                  <a:ext uri="{FF2B5EF4-FFF2-40B4-BE49-F238E27FC236}">
                    <a16:creationId xmlns:a16="http://schemas.microsoft.com/office/drawing/2014/main" xmlns="" id="{ECFEA191-C3C3-4E34-88AF-9ECAF48C92A8}"/>
                  </a:ext>
                </a:extLst>
              </p:cNvPr>
              <p:cNvSpPr/>
              <p:nvPr/>
            </p:nvSpPr>
            <p:spPr bwMode="auto">
              <a:xfrm>
                <a:off x="13524157" y="3382790"/>
                <a:ext cx="40890" cy="23474"/>
              </a:xfrm>
              <a:custGeom>
                <a:avLst/>
                <a:gdLst>
                  <a:gd name="T0" fmla="*/ 0 w 108"/>
                  <a:gd name="T1" fmla="*/ 9 h 62"/>
                  <a:gd name="T2" fmla="*/ 101 w 108"/>
                  <a:gd name="T3" fmla="*/ 62 h 62"/>
                  <a:gd name="T4" fmla="*/ 108 w 108"/>
                  <a:gd name="T5" fmla="*/ 52 h 62"/>
                  <a:gd name="T6" fmla="*/ 6 w 108"/>
                  <a:gd name="T7" fmla="*/ 0 h 62"/>
                  <a:gd name="T8" fmla="*/ 0 w 108"/>
                  <a:gd name="T9" fmla="*/ 9 h 62"/>
                </a:gdLst>
                <a:ahLst/>
                <a:cxnLst>
                  <a:cxn ang="0">
                    <a:pos x="T0" y="T1"/>
                  </a:cxn>
                  <a:cxn ang="0">
                    <a:pos x="T2" y="T3"/>
                  </a:cxn>
                  <a:cxn ang="0">
                    <a:pos x="T4" y="T5"/>
                  </a:cxn>
                  <a:cxn ang="0">
                    <a:pos x="T6" y="T7"/>
                  </a:cxn>
                  <a:cxn ang="0">
                    <a:pos x="T8" y="T9"/>
                  </a:cxn>
                </a:cxnLst>
                <a:rect l="0" t="0" r="r" b="b"/>
                <a:pathLst>
                  <a:path w="108" h="62">
                    <a:moveTo>
                      <a:pt x="0" y="9"/>
                    </a:moveTo>
                    <a:lnTo>
                      <a:pt x="101" y="62"/>
                    </a:lnTo>
                    <a:lnTo>
                      <a:pt x="108" y="52"/>
                    </a:lnTo>
                    <a:lnTo>
                      <a:pt x="6" y="0"/>
                    </a:lnTo>
                    <a:lnTo>
                      <a:pt x="0" y="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i$1íḑè">
                <a:extLst>
                  <a:ext uri="{FF2B5EF4-FFF2-40B4-BE49-F238E27FC236}">
                    <a16:creationId xmlns:a16="http://schemas.microsoft.com/office/drawing/2014/main" xmlns="" id="{E0D2BD3D-9FCC-47E1-B996-FCC6BD6808EC}"/>
                  </a:ext>
                </a:extLst>
              </p:cNvPr>
              <p:cNvSpPr/>
              <p:nvPr/>
            </p:nvSpPr>
            <p:spPr bwMode="auto">
              <a:xfrm>
                <a:off x="13530215" y="3357801"/>
                <a:ext cx="44677" cy="29911"/>
              </a:xfrm>
              <a:custGeom>
                <a:avLst/>
                <a:gdLst>
                  <a:gd name="T0" fmla="*/ 39 w 118"/>
                  <a:gd name="T1" fmla="*/ 6 h 79"/>
                  <a:gd name="T2" fmla="*/ 26 w 118"/>
                  <a:gd name="T3" fmla="*/ 0 h 79"/>
                  <a:gd name="T4" fmla="*/ 0 w 118"/>
                  <a:gd name="T5" fmla="*/ 52 h 79"/>
                  <a:gd name="T6" fmla="*/ 13 w 118"/>
                  <a:gd name="T7" fmla="*/ 59 h 79"/>
                  <a:gd name="T8" fmla="*/ 23 w 118"/>
                  <a:gd name="T9" fmla="*/ 36 h 79"/>
                  <a:gd name="T10" fmla="*/ 115 w 118"/>
                  <a:gd name="T11" fmla="*/ 79 h 79"/>
                  <a:gd name="T12" fmla="*/ 118 w 118"/>
                  <a:gd name="T13" fmla="*/ 69 h 79"/>
                  <a:gd name="T14" fmla="*/ 26 w 118"/>
                  <a:gd name="T15" fmla="*/ 29 h 79"/>
                  <a:gd name="T16" fmla="*/ 39 w 118"/>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39" y="6"/>
                    </a:moveTo>
                    <a:lnTo>
                      <a:pt x="26" y="0"/>
                    </a:lnTo>
                    <a:lnTo>
                      <a:pt x="0" y="52"/>
                    </a:lnTo>
                    <a:lnTo>
                      <a:pt x="13" y="59"/>
                    </a:lnTo>
                    <a:lnTo>
                      <a:pt x="23" y="36"/>
                    </a:lnTo>
                    <a:lnTo>
                      <a:pt x="115" y="79"/>
                    </a:lnTo>
                    <a:lnTo>
                      <a:pt x="118" y="69"/>
                    </a:lnTo>
                    <a:lnTo>
                      <a:pt x="26" y="29"/>
                    </a:lnTo>
                    <a:lnTo>
                      <a:pt x="39" y="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îs1íḋé">
                <a:extLst>
                  <a:ext uri="{FF2B5EF4-FFF2-40B4-BE49-F238E27FC236}">
                    <a16:creationId xmlns:a16="http://schemas.microsoft.com/office/drawing/2014/main" xmlns="" id="{64C250F8-5EA3-455D-8277-43F2E7507DA6}"/>
                  </a:ext>
                </a:extLst>
              </p:cNvPr>
              <p:cNvSpPr/>
              <p:nvPr/>
            </p:nvSpPr>
            <p:spPr bwMode="auto">
              <a:xfrm>
                <a:off x="13325762" y="3392633"/>
                <a:ext cx="21202" cy="28396"/>
              </a:xfrm>
              <a:custGeom>
                <a:avLst/>
                <a:gdLst>
                  <a:gd name="T0" fmla="*/ 17 w 17"/>
                  <a:gd name="T1" fmla="*/ 1 h 23"/>
                  <a:gd name="T2" fmla="*/ 17 w 17"/>
                  <a:gd name="T3" fmla="*/ 0 h 23"/>
                  <a:gd name="T4" fmla="*/ 10 w 17"/>
                  <a:gd name="T5" fmla="*/ 0 h 23"/>
                  <a:gd name="T6" fmla="*/ 10 w 17"/>
                  <a:gd name="T7" fmla="*/ 1 h 23"/>
                  <a:gd name="T8" fmla="*/ 12 w 17"/>
                  <a:gd name="T9" fmla="*/ 1 h 23"/>
                  <a:gd name="T10" fmla="*/ 13 w 17"/>
                  <a:gd name="T11" fmla="*/ 2 h 23"/>
                  <a:gd name="T12" fmla="*/ 13 w 17"/>
                  <a:gd name="T13" fmla="*/ 3 h 23"/>
                  <a:gd name="T14" fmla="*/ 11 w 17"/>
                  <a:gd name="T15" fmla="*/ 5 h 23"/>
                  <a:gd name="T16" fmla="*/ 5 w 17"/>
                  <a:gd name="T17" fmla="*/ 16 h 23"/>
                  <a:gd name="T18" fmla="*/ 3 w 17"/>
                  <a:gd name="T19" fmla="*/ 18 h 23"/>
                  <a:gd name="T20" fmla="*/ 2 w 17"/>
                  <a:gd name="T21" fmla="*/ 19 h 23"/>
                  <a:gd name="T22" fmla="*/ 0 w 17"/>
                  <a:gd name="T23" fmla="*/ 18 h 23"/>
                  <a:gd name="T24" fmla="*/ 0 w 17"/>
                  <a:gd name="T25" fmla="*/ 19 h 23"/>
                  <a:gd name="T26" fmla="*/ 8 w 17"/>
                  <a:gd name="T27" fmla="*/ 23 h 23"/>
                  <a:gd name="T28" fmla="*/ 8 w 17"/>
                  <a:gd name="T29" fmla="*/ 22 h 23"/>
                  <a:gd name="T30" fmla="*/ 6 w 17"/>
                  <a:gd name="T31" fmla="*/ 21 h 23"/>
                  <a:gd name="T32" fmla="*/ 6 w 17"/>
                  <a:gd name="T33" fmla="*/ 20 h 23"/>
                  <a:gd name="T34" fmla="*/ 7 w 17"/>
                  <a:gd name="T35" fmla="*/ 18 h 23"/>
                  <a:gd name="T36" fmla="*/ 17 w 17"/>
                  <a:gd name="T3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3">
                    <a:moveTo>
                      <a:pt x="17" y="1"/>
                    </a:moveTo>
                    <a:cubicBezTo>
                      <a:pt x="17" y="0"/>
                      <a:pt x="17" y="0"/>
                      <a:pt x="17" y="0"/>
                    </a:cubicBezTo>
                    <a:cubicBezTo>
                      <a:pt x="10" y="0"/>
                      <a:pt x="10" y="0"/>
                      <a:pt x="10" y="0"/>
                    </a:cubicBezTo>
                    <a:cubicBezTo>
                      <a:pt x="10" y="1"/>
                      <a:pt x="10" y="1"/>
                      <a:pt x="10" y="1"/>
                    </a:cubicBezTo>
                    <a:cubicBezTo>
                      <a:pt x="11" y="1"/>
                      <a:pt x="12" y="1"/>
                      <a:pt x="12" y="1"/>
                    </a:cubicBezTo>
                    <a:cubicBezTo>
                      <a:pt x="12" y="1"/>
                      <a:pt x="13" y="1"/>
                      <a:pt x="13" y="2"/>
                    </a:cubicBezTo>
                    <a:cubicBezTo>
                      <a:pt x="13" y="2"/>
                      <a:pt x="13" y="2"/>
                      <a:pt x="13" y="3"/>
                    </a:cubicBezTo>
                    <a:cubicBezTo>
                      <a:pt x="13" y="3"/>
                      <a:pt x="12" y="4"/>
                      <a:pt x="11" y="5"/>
                    </a:cubicBezTo>
                    <a:cubicBezTo>
                      <a:pt x="5" y="16"/>
                      <a:pt x="5" y="16"/>
                      <a:pt x="5" y="16"/>
                    </a:cubicBezTo>
                    <a:cubicBezTo>
                      <a:pt x="4" y="18"/>
                      <a:pt x="4" y="18"/>
                      <a:pt x="3" y="18"/>
                    </a:cubicBezTo>
                    <a:cubicBezTo>
                      <a:pt x="3" y="19"/>
                      <a:pt x="3" y="19"/>
                      <a:pt x="2" y="19"/>
                    </a:cubicBezTo>
                    <a:cubicBezTo>
                      <a:pt x="2" y="19"/>
                      <a:pt x="1" y="18"/>
                      <a:pt x="0" y="18"/>
                    </a:cubicBezTo>
                    <a:cubicBezTo>
                      <a:pt x="0" y="19"/>
                      <a:pt x="0" y="19"/>
                      <a:pt x="0" y="19"/>
                    </a:cubicBezTo>
                    <a:cubicBezTo>
                      <a:pt x="8" y="23"/>
                      <a:pt x="8" y="23"/>
                      <a:pt x="8" y="23"/>
                    </a:cubicBezTo>
                    <a:cubicBezTo>
                      <a:pt x="8" y="22"/>
                      <a:pt x="8" y="22"/>
                      <a:pt x="8" y="22"/>
                    </a:cubicBezTo>
                    <a:cubicBezTo>
                      <a:pt x="7" y="22"/>
                      <a:pt x="7" y="21"/>
                      <a:pt x="6" y="21"/>
                    </a:cubicBezTo>
                    <a:cubicBezTo>
                      <a:pt x="6" y="21"/>
                      <a:pt x="6" y="20"/>
                      <a:pt x="6" y="20"/>
                    </a:cubicBezTo>
                    <a:cubicBezTo>
                      <a:pt x="6" y="20"/>
                      <a:pt x="7" y="19"/>
                      <a:pt x="7" y="18"/>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ïślíďè">
                <a:extLst>
                  <a:ext uri="{FF2B5EF4-FFF2-40B4-BE49-F238E27FC236}">
                    <a16:creationId xmlns:a16="http://schemas.microsoft.com/office/drawing/2014/main" xmlns="" id="{9726C84D-3B80-4F56-AC59-74C4E2B7FEF0}"/>
                  </a:ext>
                </a:extLst>
              </p:cNvPr>
              <p:cNvSpPr/>
              <p:nvPr/>
            </p:nvSpPr>
            <p:spPr bwMode="auto">
              <a:xfrm>
                <a:off x="13365517" y="3402477"/>
                <a:ext cx="18552" cy="31046"/>
              </a:xfrm>
              <a:custGeom>
                <a:avLst/>
                <a:gdLst>
                  <a:gd name="T0" fmla="*/ 9 w 15"/>
                  <a:gd name="T1" fmla="*/ 1 h 25"/>
                  <a:gd name="T2" fmla="*/ 4 w 15"/>
                  <a:gd name="T3" fmla="*/ 2 h 25"/>
                  <a:gd name="T4" fmla="*/ 2 w 15"/>
                  <a:gd name="T5" fmla="*/ 5 h 25"/>
                  <a:gd name="T6" fmla="*/ 2 w 15"/>
                  <a:gd name="T7" fmla="*/ 8 h 25"/>
                  <a:gd name="T8" fmla="*/ 5 w 15"/>
                  <a:gd name="T9" fmla="*/ 12 h 25"/>
                  <a:gd name="T10" fmla="*/ 1 w 15"/>
                  <a:gd name="T11" fmla="*/ 15 h 25"/>
                  <a:gd name="T12" fmla="*/ 0 w 15"/>
                  <a:gd name="T13" fmla="*/ 18 h 25"/>
                  <a:gd name="T14" fmla="*/ 1 w 15"/>
                  <a:gd name="T15" fmla="*/ 22 h 25"/>
                  <a:gd name="T16" fmla="*/ 6 w 15"/>
                  <a:gd name="T17" fmla="*/ 25 h 25"/>
                  <a:gd name="T18" fmla="*/ 11 w 15"/>
                  <a:gd name="T19" fmla="*/ 24 h 25"/>
                  <a:gd name="T20" fmla="*/ 14 w 15"/>
                  <a:gd name="T21" fmla="*/ 20 h 25"/>
                  <a:gd name="T22" fmla="*/ 13 w 15"/>
                  <a:gd name="T23" fmla="*/ 16 h 25"/>
                  <a:gd name="T24" fmla="*/ 9 w 15"/>
                  <a:gd name="T25" fmla="*/ 12 h 25"/>
                  <a:gd name="T26" fmla="*/ 14 w 15"/>
                  <a:gd name="T27" fmla="*/ 9 h 25"/>
                  <a:gd name="T28" fmla="*/ 15 w 15"/>
                  <a:gd name="T29" fmla="*/ 7 h 25"/>
                  <a:gd name="T30" fmla="*/ 14 w 15"/>
                  <a:gd name="T31" fmla="*/ 3 h 25"/>
                  <a:gd name="T32" fmla="*/ 9 w 15"/>
                  <a:gd name="T33" fmla="*/ 1 h 25"/>
                  <a:gd name="T34" fmla="*/ 11 w 15"/>
                  <a:gd name="T35" fmla="*/ 19 h 25"/>
                  <a:gd name="T36" fmla="*/ 11 w 15"/>
                  <a:gd name="T37" fmla="*/ 21 h 25"/>
                  <a:gd name="T38" fmla="*/ 10 w 15"/>
                  <a:gd name="T39" fmla="*/ 23 h 25"/>
                  <a:gd name="T40" fmla="*/ 6 w 15"/>
                  <a:gd name="T41" fmla="*/ 24 h 25"/>
                  <a:gd name="T42" fmla="*/ 3 w 15"/>
                  <a:gd name="T43" fmla="*/ 22 h 25"/>
                  <a:gd name="T44" fmla="*/ 3 w 15"/>
                  <a:gd name="T45" fmla="*/ 18 h 25"/>
                  <a:gd name="T46" fmla="*/ 4 w 15"/>
                  <a:gd name="T47" fmla="*/ 15 h 25"/>
                  <a:gd name="T48" fmla="*/ 6 w 15"/>
                  <a:gd name="T49" fmla="*/ 13 h 25"/>
                  <a:gd name="T50" fmla="*/ 11 w 15"/>
                  <a:gd name="T51" fmla="*/ 19 h 25"/>
                  <a:gd name="T52" fmla="*/ 12 w 15"/>
                  <a:gd name="T53" fmla="*/ 8 h 25"/>
                  <a:gd name="T54" fmla="*/ 8 w 15"/>
                  <a:gd name="T55" fmla="*/ 11 h 25"/>
                  <a:gd name="T56" fmla="*/ 6 w 15"/>
                  <a:gd name="T57" fmla="*/ 8 h 25"/>
                  <a:gd name="T58" fmla="*/ 5 w 15"/>
                  <a:gd name="T59" fmla="*/ 6 h 25"/>
                  <a:gd name="T60" fmla="*/ 5 w 15"/>
                  <a:gd name="T61" fmla="*/ 5 h 25"/>
                  <a:gd name="T62" fmla="*/ 6 w 15"/>
                  <a:gd name="T63" fmla="*/ 2 h 25"/>
                  <a:gd name="T64" fmla="*/ 9 w 15"/>
                  <a:gd name="T65" fmla="*/ 2 h 25"/>
                  <a:gd name="T66" fmla="*/ 12 w 15"/>
                  <a:gd name="T67" fmla="*/ 3 h 25"/>
                  <a:gd name="T68" fmla="*/ 12 w 15"/>
                  <a:gd name="T69" fmla="*/ 6 h 25"/>
                  <a:gd name="T70" fmla="*/ 12 w 15"/>
                  <a:gd name="T7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5">
                    <a:moveTo>
                      <a:pt x="9" y="1"/>
                    </a:moveTo>
                    <a:cubicBezTo>
                      <a:pt x="7" y="0"/>
                      <a:pt x="6" y="1"/>
                      <a:pt x="4" y="2"/>
                    </a:cubicBezTo>
                    <a:cubicBezTo>
                      <a:pt x="3" y="3"/>
                      <a:pt x="2" y="4"/>
                      <a:pt x="2" y="5"/>
                    </a:cubicBezTo>
                    <a:cubicBezTo>
                      <a:pt x="2" y="6"/>
                      <a:pt x="2" y="7"/>
                      <a:pt x="2" y="8"/>
                    </a:cubicBezTo>
                    <a:cubicBezTo>
                      <a:pt x="3" y="9"/>
                      <a:pt x="4" y="11"/>
                      <a:pt x="5" y="12"/>
                    </a:cubicBezTo>
                    <a:cubicBezTo>
                      <a:pt x="4" y="13"/>
                      <a:pt x="2" y="14"/>
                      <a:pt x="1" y="15"/>
                    </a:cubicBezTo>
                    <a:cubicBezTo>
                      <a:pt x="0" y="16"/>
                      <a:pt x="0" y="17"/>
                      <a:pt x="0" y="18"/>
                    </a:cubicBezTo>
                    <a:cubicBezTo>
                      <a:pt x="0" y="19"/>
                      <a:pt x="0" y="21"/>
                      <a:pt x="1" y="22"/>
                    </a:cubicBezTo>
                    <a:cubicBezTo>
                      <a:pt x="2" y="24"/>
                      <a:pt x="4" y="24"/>
                      <a:pt x="6" y="25"/>
                    </a:cubicBezTo>
                    <a:cubicBezTo>
                      <a:pt x="8" y="25"/>
                      <a:pt x="10" y="25"/>
                      <a:pt x="11" y="24"/>
                    </a:cubicBezTo>
                    <a:cubicBezTo>
                      <a:pt x="13" y="23"/>
                      <a:pt x="14" y="21"/>
                      <a:pt x="14" y="20"/>
                    </a:cubicBezTo>
                    <a:cubicBezTo>
                      <a:pt x="14" y="18"/>
                      <a:pt x="14" y="17"/>
                      <a:pt x="13" y="16"/>
                    </a:cubicBezTo>
                    <a:cubicBezTo>
                      <a:pt x="12" y="15"/>
                      <a:pt x="11" y="14"/>
                      <a:pt x="9" y="12"/>
                    </a:cubicBezTo>
                    <a:cubicBezTo>
                      <a:pt x="11" y="11"/>
                      <a:pt x="13" y="10"/>
                      <a:pt x="14" y="9"/>
                    </a:cubicBezTo>
                    <a:cubicBezTo>
                      <a:pt x="14" y="8"/>
                      <a:pt x="15" y="7"/>
                      <a:pt x="15" y="7"/>
                    </a:cubicBezTo>
                    <a:cubicBezTo>
                      <a:pt x="15" y="5"/>
                      <a:pt x="15" y="4"/>
                      <a:pt x="14" y="3"/>
                    </a:cubicBezTo>
                    <a:cubicBezTo>
                      <a:pt x="13" y="2"/>
                      <a:pt x="11" y="1"/>
                      <a:pt x="9" y="1"/>
                    </a:cubicBezTo>
                    <a:close/>
                    <a:moveTo>
                      <a:pt x="11" y="19"/>
                    </a:moveTo>
                    <a:cubicBezTo>
                      <a:pt x="11" y="19"/>
                      <a:pt x="11" y="20"/>
                      <a:pt x="11" y="21"/>
                    </a:cubicBezTo>
                    <a:cubicBezTo>
                      <a:pt x="11" y="22"/>
                      <a:pt x="10" y="23"/>
                      <a:pt x="10" y="23"/>
                    </a:cubicBezTo>
                    <a:cubicBezTo>
                      <a:pt x="9" y="24"/>
                      <a:pt x="8" y="24"/>
                      <a:pt x="6" y="24"/>
                    </a:cubicBezTo>
                    <a:cubicBezTo>
                      <a:pt x="5" y="24"/>
                      <a:pt x="4" y="23"/>
                      <a:pt x="3" y="22"/>
                    </a:cubicBezTo>
                    <a:cubicBezTo>
                      <a:pt x="3" y="21"/>
                      <a:pt x="2" y="20"/>
                      <a:pt x="3" y="18"/>
                    </a:cubicBezTo>
                    <a:cubicBezTo>
                      <a:pt x="3" y="17"/>
                      <a:pt x="3" y="16"/>
                      <a:pt x="4" y="15"/>
                    </a:cubicBezTo>
                    <a:cubicBezTo>
                      <a:pt x="4" y="15"/>
                      <a:pt x="5" y="14"/>
                      <a:pt x="6" y="13"/>
                    </a:cubicBezTo>
                    <a:cubicBezTo>
                      <a:pt x="9" y="15"/>
                      <a:pt x="10" y="17"/>
                      <a:pt x="11" y="19"/>
                    </a:cubicBezTo>
                    <a:close/>
                    <a:moveTo>
                      <a:pt x="12" y="8"/>
                    </a:moveTo>
                    <a:cubicBezTo>
                      <a:pt x="11" y="9"/>
                      <a:pt x="10" y="10"/>
                      <a:pt x="8" y="11"/>
                    </a:cubicBezTo>
                    <a:cubicBezTo>
                      <a:pt x="6" y="8"/>
                      <a:pt x="6" y="8"/>
                      <a:pt x="6" y="8"/>
                    </a:cubicBezTo>
                    <a:cubicBezTo>
                      <a:pt x="5" y="8"/>
                      <a:pt x="5" y="7"/>
                      <a:pt x="5" y="6"/>
                    </a:cubicBezTo>
                    <a:cubicBezTo>
                      <a:pt x="5" y="6"/>
                      <a:pt x="4" y="5"/>
                      <a:pt x="5" y="5"/>
                    </a:cubicBezTo>
                    <a:cubicBezTo>
                      <a:pt x="5" y="4"/>
                      <a:pt x="5" y="3"/>
                      <a:pt x="6" y="2"/>
                    </a:cubicBezTo>
                    <a:cubicBezTo>
                      <a:pt x="7" y="2"/>
                      <a:pt x="8" y="2"/>
                      <a:pt x="9" y="2"/>
                    </a:cubicBezTo>
                    <a:cubicBezTo>
                      <a:pt x="10" y="2"/>
                      <a:pt x="11" y="2"/>
                      <a:pt x="12" y="3"/>
                    </a:cubicBezTo>
                    <a:cubicBezTo>
                      <a:pt x="12" y="4"/>
                      <a:pt x="13" y="5"/>
                      <a:pt x="12" y="6"/>
                    </a:cubicBezTo>
                    <a:cubicBezTo>
                      <a:pt x="12" y="7"/>
                      <a:pt x="12" y="8"/>
                      <a:pt x="12" y="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ïṣḻïḑe">
                <a:extLst>
                  <a:ext uri="{FF2B5EF4-FFF2-40B4-BE49-F238E27FC236}">
                    <a16:creationId xmlns:a16="http://schemas.microsoft.com/office/drawing/2014/main" xmlns="" id="{D11019A3-F122-4EE6-95FA-CD69F8B0B192}"/>
                  </a:ext>
                </a:extLst>
              </p:cNvPr>
              <p:cNvSpPr/>
              <p:nvPr/>
            </p:nvSpPr>
            <p:spPr bwMode="auto">
              <a:xfrm>
                <a:off x="13403757" y="3402477"/>
                <a:ext cx="20067" cy="32561"/>
              </a:xfrm>
              <a:custGeom>
                <a:avLst/>
                <a:gdLst>
                  <a:gd name="T0" fmla="*/ 15 w 16"/>
                  <a:gd name="T1" fmla="*/ 16 h 26"/>
                  <a:gd name="T2" fmla="*/ 15 w 16"/>
                  <a:gd name="T3" fmla="*/ 9 h 26"/>
                  <a:gd name="T4" fmla="*/ 12 w 16"/>
                  <a:gd name="T5" fmla="*/ 2 h 26"/>
                  <a:gd name="T6" fmla="*/ 6 w 16"/>
                  <a:gd name="T7" fmla="*/ 1 h 26"/>
                  <a:gd name="T8" fmla="*/ 1 w 16"/>
                  <a:gd name="T9" fmla="*/ 4 h 26"/>
                  <a:gd name="T10" fmla="*/ 0 w 16"/>
                  <a:gd name="T11" fmla="*/ 10 h 26"/>
                  <a:gd name="T12" fmla="*/ 3 w 16"/>
                  <a:gd name="T13" fmla="*/ 15 h 26"/>
                  <a:gd name="T14" fmla="*/ 8 w 16"/>
                  <a:gd name="T15" fmla="*/ 16 h 26"/>
                  <a:gd name="T16" fmla="*/ 12 w 16"/>
                  <a:gd name="T17" fmla="*/ 13 h 26"/>
                  <a:gd name="T18" fmla="*/ 11 w 16"/>
                  <a:gd name="T19" fmla="*/ 19 h 26"/>
                  <a:gd name="T20" fmla="*/ 8 w 16"/>
                  <a:gd name="T21" fmla="*/ 23 h 26"/>
                  <a:gd name="T22" fmla="*/ 4 w 16"/>
                  <a:gd name="T23" fmla="*/ 25 h 26"/>
                  <a:gd name="T24" fmla="*/ 4 w 16"/>
                  <a:gd name="T25" fmla="*/ 26 h 26"/>
                  <a:gd name="T26" fmla="*/ 5 w 16"/>
                  <a:gd name="T27" fmla="*/ 26 h 26"/>
                  <a:gd name="T28" fmla="*/ 11 w 16"/>
                  <a:gd name="T29" fmla="*/ 23 h 26"/>
                  <a:gd name="T30" fmla="*/ 15 w 16"/>
                  <a:gd name="T31" fmla="*/ 16 h 26"/>
                  <a:gd name="T32" fmla="*/ 11 w 16"/>
                  <a:gd name="T33" fmla="*/ 13 h 26"/>
                  <a:gd name="T34" fmla="*/ 9 w 16"/>
                  <a:gd name="T35" fmla="*/ 14 h 26"/>
                  <a:gd name="T36" fmla="*/ 6 w 16"/>
                  <a:gd name="T37" fmla="*/ 13 h 26"/>
                  <a:gd name="T38" fmla="*/ 3 w 16"/>
                  <a:gd name="T39" fmla="*/ 8 h 26"/>
                  <a:gd name="T40" fmla="*/ 3 w 16"/>
                  <a:gd name="T41" fmla="*/ 4 h 26"/>
                  <a:gd name="T42" fmla="*/ 6 w 16"/>
                  <a:gd name="T43" fmla="*/ 2 h 26"/>
                  <a:gd name="T44" fmla="*/ 8 w 16"/>
                  <a:gd name="T45" fmla="*/ 2 h 26"/>
                  <a:gd name="T46" fmla="*/ 11 w 16"/>
                  <a:gd name="T47" fmla="*/ 5 h 26"/>
                  <a:gd name="T48" fmla="*/ 12 w 16"/>
                  <a:gd name="T49" fmla="*/ 8 h 26"/>
                  <a:gd name="T50" fmla="*/ 12 w 16"/>
                  <a:gd name="T51" fmla="*/ 12 h 26"/>
                  <a:gd name="T52" fmla="*/ 11 w 16"/>
                  <a:gd name="T5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6">
                    <a:moveTo>
                      <a:pt x="15" y="16"/>
                    </a:moveTo>
                    <a:cubicBezTo>
                      <a:pt x="16" y="14"/>
                      <a:pt x="16" y="11"/>
                      <a:pt x="15" y="9"/>
                    </a:cubicBezTo>
                    <a:cubicBezTo>
                      <a:pt x="15" y="6"/>
                      <a:pt x="14" y="4"/>
                      <a:pt x="12" y="2"/>
                    </a:cubicBezTo>
                    <a:cubicBezTo>
                      <a:pt x="10" y="1"/>
                      <a:pt x="8" y="0"/>
                      <a:pt x="6" y="1"/>
                    </a:cubicBezTo>
                    <a:cubicBezTo>
                      <a:pt x="4" y="1"/>
                      <a:pt x="2" y="2"/>
                      <a:pt x="1" y="4"/>
                    </a:cubicBezTo>
                    <a:cubicBezTo>
                      <a:pt x="0" y="6"/>
                      <a:pt x="0" y="8"/>
                      <a:pt x="0" y="10"/>
                    </a:cubicBezTo>
                    <a:cubicBezTo>
                      <a:pt x="1" y="12"/>
                      <a:pt x="1" y="14"/>
                      <a:pt x="3" y="15"/>
                    </a:cubicBezTo>
                    <a:cubicBezTo>
                      <a:pt x="4" y="16"/>
                      <a:pt x="6" y="16"/>
                      <a:pt x="8" y="16"/>
                    </a:cubicBezTo>
                    <a:cubicBezTo>
                      <a:pt x="9" y="16"/>
                      <a:pt x="11" y="15"/>
                      <a:pt x="12" y="13"/>
                    </a:cubicBezTo>
                    <a:cubicBezTo>
                      <a:pt x="12" y="15"/>
                      <a:pt x="12" y="17"/>
                      <a:pt x="11" y="19"/>
                    </a:cubicBezTo>
                    <a:cubicBezTo>
                      <a:pt x="10" y="21"/>
                      <a:pt x="9" y="22"/>
                      <a:pt x="8" y="23"/>
                    </a:cubicBezTo>
                    <a:cubicBezTo>
                      <a:pt x="6" y="24"/>
                      <a:pt x="5" y="25"/>
                      <a:pt x="4" y="25"/>
                    </a:cubicBezTo>
                    <a:cubicBezTo>
                      <a:pt x="4" y="26"/>
                      <a:pt x="4" y="26"/>
                      <a:pt x="4" y="26"/>
                    </a:cubicBezTo>
                    <a:cubicBezTo>
                      <a:pt x="5" y="26"/>
                      <a:pt x="5" y="26"/>
                      <a:pt x="5" y="26"/>
                    </a:cubicBezTo>
                    <a:cubicBezTo>
                      <a:pt x="7" y="25"/>
                      <a:pt x="9" y="24"/>
                      <a:pt x="11" y="23"/>
                    </a:cubicBezTo>
                    <a:cubicBezTo>
                      <a:pt x="13" y="21"/>
                      <a:pt x="14" y="19"/>
                      <a:pt x="15" y="16"/>
                    </a:cubicBezTo>
                    <a:close/>
                    <a:moveTo>
                      <a:pt x="11" y="13"/>
                    </a:moveTo>
                    <a:cubicBezTo>
                      <a:pt x="10" y="14"/>
                      <a:pt x="9" y="14"/>
                      <a:pt x="9" y="14"/>
                    </a:cubicBezTo>
                    <a:cubicBezTo>
                      <a:pt x="8" y="14"/>
                      <a:pt x="7" y="14"/>
                      <a:pt x="6" y="13"/>
                    </a:cubicBezTo>
                    <a:cubicBezTo>
                      <a:pt x="4" y="12"/>
                      <a:pt x="3" y="10"/>
                      <a:pt x="3" y="8"/>
                    </a:cubicBezTo>
                    <a:cubicBezTo>
                      <a:pt x="3" y="6"/>
                      <a:pt x="3" y="5"/>
                      <a:pt x="3" y="4"/>
                    </a:cubicBezTo>
                    <a:cubicBezTo>
                      <a:pt x="4" y="3"/>
                      <a:pt x="5" y="2"/>
                      <a:pt x="6" y="2"/>
                    </a:cubicBezTo>
                    <a:cubicBezTo>
                      <a:pt x="7" y="2"/>
                      <a:pt x="8" y="2"/>
                      <a:pt x="8" y="2"/>
                    </a:cubicBezTo>
                    <a:cubicBezTo>
                      <a:pt x="9" y="3"/>
                      <a:pt x="10" y="4"/>
                      <a:pt x="11" y="5"/>
                    </a:cubicBezTo>
                    <a:cubicBezTo>
                      <a:pt x="11" y="6"/>
                      <a:pt x="12" y="7"/>
                      <a:pt x="12" y="8"/>
                    </a:cubicBezTo>
                    <a:cubicBezTo>
                      <a:pt x="12" y="9"/>
                      <a:pt x="12" y="10"/>
                      <a:pt x="12" y="12"/>
                    </a:cubicBezTo>
                    <a:cubicBezTo>
                      <a:pt x="12" y="13"/>
                      <a:pt x="11" y="13"/>
                      <a:pt x="11"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i$1ïḋê">
                <a:extLst>
                  <a:ext uri="{FF2B5EF4-FFF2-40B4-BE49-F238E27FC236}">
                    <a16:creationId xmlns:a16="http://schemas.microsoft.com/office/drawing/2014/main" xmlns="" id="{F4E8767E-26A5-41BC-9796-F5C2B8E34966}"/>
                  </a:ext>
                </a:extLst>
              </p:cNvPr>
              <p:cNvSpPr/>
              <p:nvPr/>
            </p:nvSpPr>
            <p:spPr bwMode="auto">
              <a:xfrm>
                <a:off x="13438590" y="3397556"/>
                <a:ext cx="17416" cy="31046"/>
              </a:xfrm>
              <a:custGeom>
                <a:avLst/>
                <a:gdLst>
                  <a:gd name="T0" fmla="*/ 11 w 14"/>
                  <a:gd name="T1" fmla="*/ 24 h 25"/>
                  <a:gd name="T2" fmla="*/ 14 w 14"/>
                  <a:gd name="T3" fmla="*/ 0 h 25"/>
                  <a:gd name="T4" fmla="*/ 14 w 14"/>
                  <a:gd name="T5" fmla="*/ 0 h 25"/>
                  <a:gd name="T6" fmla="*/ 1 w 14"/>
                  <a:gd name="T7" fmla="*/ 2 h 25"/>
                  <a:gd name="T8" fmla="*/ 0 w 14"/>
                  <a:gd name="T9" fmla="*/ 8 h 25"/>
                  <a:gd name="T10" fmla="*/ 0 w 14"/>
                  <a:gd name="T11" fmla="*/ 8 h 25"/>
                  <a:gd name="T12" fmla="*/ 2 w 14"/>
                  <a:gd name="T13" fmla="*/ 5 h 25"/>
                  <a:gd name="T14" fmla="*/ 5 w 14"/>
                  <a:gd name="T15" fmla="*/ 4 h 25"/>
                  <a:gd name="T16" fmla="*/ 12 w 14"/>
                  <a:gd name="T17" fmla="*/ 3 h 25"/>
                  <a:gd name="T18" fmla="*/ 9 w 14"/>
                  <a:gd name="T19" fmla="*/ 25 h 25"/>
                  <a:gd name="T20" fmla="*/ 11 w 14"/>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1" y="24"/>
                    </a:moveTo>
                    <a:cubicBezTo>
                      <a:pt x="14" y="0"/>
                      <a:pt x="14" y="0"/>
                      <a:pt x="14" y="0"/>
                    </a:cubicBezTo>
                    <a:cubicBezTo>
                      <a:pt x="14" y="0"/>
                      <a:pt x="14" y="0"/>
                      <a:pt x="14" y="0"/>
                    </a:cubicBezTo>
                    <a:cubicBezTo>
                      <a:pt x="1" y="2"/>
                      <a:pt x="1" y="2"/>
                      <a:pt x="1" y="2"/>
                    </a:cubicBezTo>
                    <a:cubicBezTo>
                      <a:pt x="0" y="8"/>
                      <a:pt x="0" y="8"/>
                      <a:pt x="0" y="8"/>
                    </a:cubicBezTo>
                    <a:cubicBezTo>
                      <a:pt x="0" y="8"/>
                      <a:pt x="0" y="8"/>
                      <a:pt x="0" y="8"/>
                    </a:cubicBezTo>
                    <a:cubicBezTo>
                      <a:pt x="1" y="7"/>
                      <a:pt x="1" y="6"/>
                      <a:pt x="2" y="5"/>
                    </a:cubicBezTo>
                    <a:cubicBezTo>
                      <a:pt x="3" y="5"/>
                      <a:pt x="4" y="4"/>
                      <a:pt x="5" y="4"/>
                    </a:cubicBezTo>
                    <a:cubicBezTo>
                      <a:pt x="12" y="3"/>
                      <a:pt x="12" y="3"/>
                      <a:pt x="12" y="3"/>
                    </a:cubicBezTo>
                    <a:cubicBezTo>
                      <a:pt x="9" y="25"/>
                      <a:pt x="9" y="25"/>
                      <a:pt x="9" y="25"/>
                    </a:cubicBezTo>
                    <a:lnTo>
                      <a:pt x="11" y="2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i$ļiḍé">
                <a:extLst>
                  <a:ext uri="{FF2B5EF4-FFF2-40B4-BE49-F238E27FC236}">
                    <a16:creationId xmlns:a16="http://schemas.microsoft.com/office/drawing/2014/main" xmlns="" id="{90B7651E-5794-41B4-9C91-BCC7FABE37B9}"/>
                  </a:ext>
                </a:extLst>
              </p:cNvPr>
              <p:cNvSpPr/>
              <p:nvPr/>
            </p:nvSpPr>
            <p:spPr bwMode="auto">
              <a:xfrm>
                <a:off x="13204606" y="3225664"/>
                <a:ext cx="18552" cy="12494"/>
              </a:xfrm>
              <a:custGeom>
                <a:avLst/>
                <a:gdLst>
                  <a:gd name="T0" fmla="*/ 8 w 15"/>
                  <a:gd name="T1" fmla="*/ 7 h 10"/>
                  <a:gd name="T2" fmla="*/ 12 w 15"/>
                  <a:gd name="T3" fmla="*/ 10 h 10"/>
                  <a:gd name="T4" fmla="*/ 14 w 15"/>
                  <a:gd name="T5" fmla="*/ 3 h 10"/>
                  <a:gd name="T6" fmla="*/ 10 w 15"/>
                  <a:gd name="T7" fmla="*/ 0 h 10"/>
                  <a:gd name="T8" fmla="*/ 0 w 15"/>
                  <a:gd name="T9" fmla="*/ 2 h 10"/>
                  <a:gd name="T10" fmla="*/ 8 w 15"/>
                  <a:gd name="T11" fmla="*/ 7 h 10"/>
                </a:gdLst>
                <a:ahLst/>
                <a:cxnLst>
                  <a:cxn ang="0">
                    <a:pos x="T0" y="T1"/>
                  </a:cxn>
                  <a:cxn ang="0">
                    <a:pos x="T2" y="T3"/>
                  </a:cxn>
                  <a:cxn ang="0">
                    <a:pos x="T4" y="T5"/>
                  </a:cxn>
                  <a:cxn ang="0">
                    <a:pos x="T6" y="T7"/>
                  </a:cxn>
                  <a:cxn ang="0">
                    <a:pos x="T8" y="T9"/>
                  </a:cxn>
                  <a:cxn ang="0">
                    <a:pos x="T10" y="T11"/>
                  </a:cxn>
                </a:cxnLst>
                <a:rect l="0" t="0" r="r" b="b"/>
                <a:pathLst>
                  <a:path w="15" h="10">
                    <a:moveTo>
                      <a:pt x="8" y="7"/>
                    </a:moveTo>
                    <a:cubicBezTo>
                      <a:pt x="12" y="10"/>
                      <a:pt x="12" y="10"/>
                      <a:pt x="12" y="10"/>
                    </a:cubicBezTo>
                    <a:cubicBezTo>
                      <a:pt x="12" y="7"/>
                      <a:pt x="15" y="5"/>
                      <a:pt x="14" y="3"/>
                    </a:cubicBezTo>
                    <a:cubicBezTo>
                      <a:pt x="10" y="0"/>
                      <a:pt x="10" y="0"/>
                      <a:pt x="10" y="0"/>
                    </a:cubicBezTo>
                    <a:cubicBezTo>
                      <a:pt x="7" y="0"/>
                      <a:pt x="3" y="0"/>
                      <a:pt x="0" y="2"/>
                    </a:cubicBezTo>
                    <a:cubicBezTo>
                      <a:pt x="1" y="4"/>
                      <a:pt x="4" y="8"/>
                      <a:pt x="8"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ísḻíďê">
                <a:extLst>
                  <a:ext uri="{FF2B5EF4-FFF2-40B4-BE49-F238E27FC236}">
                    <a16:creationId xmlns:a16="http://schemas.microsoft.com/office/drawing/2014/main" xmlns="" id="{471F83E0-9052-4C6E-96A3-43AA0480C26C}"/>
                  </a:ext>
                </a:extLst>
              </p:cNvPr>
              <p:cNvSpPr/>
              <p:nvPr/>
            </p:nvSpPr>
            <p:spPr bwMode="auto">
              <a:xfrm>
                <a:off x="13220507" y="3243081"/>
                <a:ext cx="14766" cy="10223"/>
              </a:xfrm>
              <a:custGeom>
                <a:avLst/>
                <a:gdLst>
                  <a:gd name="T0" fmla="*/ 7 w 12"/>
                  <a:gd name="T1" fmla="*/ 7 h 8"/>
                  <a:gd name="T2" fmla="*/ 9 w 12"/>
                  <a:gd name="T3" fmla="*/ 8 h 8"/>
                  <a:gd name="T4" fmla="*/ 12 w 12"/>
                  <a:gd name="T5" fmla="*/ 6 h 8"/>
                  <a:gd name="T6" fmla="*/ 11 w 12"/>
                  <a:gd name="T7" fmla="*/ 2 h 8"/>
                  <a:gd name="T8" fmla="*/ 8 w 12"/>
                  <a:gd name="T9" fmla="*/ 0 h 8"/>
                  <a:gd name="T10" fmla="*/ 0 w 12"/>
                  <a:gd name="T11" fmla="*/ 3 h 8"/>
                  <a:gd name="T12" fmla="*/ 7 w 1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7" y="7"/>
                    </a:moveTo>
                    <a:cubicBezTo>
                      <a:pt x="9" y="8"/>
                      <a:pt x="9" y="8"/>
                      <a:pt x="9" y="8"/>
                    </a:cubicBezTo>
                    <a:cubicBezTo>
                      <a:pt x="10" y="8"/>
                      <a:pt x="11" y="6"/>
                      <a:pt x="12" y="6"/>
                    </a:cubicBezTo>
                    <a:cubicBezTo>
                      <a:pt x="12" y="4"/>
                      <a:pt x="11" y="2"/>
                      <a:pt x="11" y="2"/>
                    </a:cubicBezTo>
                    <a:cubicBezTo>
                      <a:pt x="11" y="0"/>
                      <a:pt x="9" y="1"/>
                      <a:pt x="8" y="0"/>
                    </a:cubicBezTo>
                    <a:cubicBezTo>
                      <a:pt x="5" y="1"/>
                      <a:pt x="1" y="0"/>
                      <a:pt x="0" y="3"/>
                    </a:cubicBezTo>
                    <a:cubicBezTo>
                      <a:pt x="2" y="5"/>
                      <a:pt x="5" y="6"/>
                      <a:pt x="7"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îṥ1íďe">
                <a:extLst>
                  <a:ext uri="{FF2B5EF4-FFF2-40B4-BE49-F238E27FC236}">
                    <a16:creationId xmlns:a16="http://schemas.microsoft.com/office/drawing/2014/main" xmlns="" id="{A7D5C61B-144C-432E-AB2D-CAF2166A7711}"/>
                  </a:ext>
                </a:extLst>
              </p:cNvPr>
              <p:cNvSpPr/>
              <p:nvPr/>
            </p:nvSpPr>
            <p:spPr bwMode="auto">
              <a:xfrm>
                <a:off x="13229216" y="3198404"/>
                <a:ext cx="54521" cy="89732"/>
              </a:xfrm>
              <a:custGeom>
                <a:avLst/>
                <a:gdLst>
                  <a:gd name="T0" fmla="*/ 9 w 44"/>
                  <a:gd name="T1" fmla="*/ 32 h 72"/>
                  <a:gd name="T2" fmla="*/ 12 w 44"/>
                  <a:gd name="T3" fmla="*/ 31 h 72"/>
                  <a:gd name="T4" fmla="*/ 15 w 44"/>
                  <a:gd name="T5" fmla="*/ 33 h 72"/>
                  <a:gd name="T6" fmla="*/ 13 w 44"/>
                  <a:gd name="T7" fmla="*/ 44 h 72"/>
                  <a:gd name="T8" fmla="*/ 8 w 44"/>
                  <a:gd name="T9" fmla="*/ 41 h 72"/>
                  <a:gd name="T10" fmla="*/ 14 w 44"/>
                  <a:gd name="T11" fmla="*/ 68 h 72"/>
                  <a:gd name="T12" fmla="*/ 26 w 44"/>
                  <a:gd name="T13" fmla="*/ 72 h 72"/>
                  <a:gd name="T14" fmla="*/ 27 w 44"/>
                  <a:gd name="T15" fmla="*/ 69 h 72"/>
                  <a:gd name="T16" fmla="*/ 15 w 44"/>
                  <a:gd name="T17" fmla="*/ 52 h 72"/>
                  <a:gd name="T18" fmla="*/ 21 w 44"/>
                  <a:gd name="T19" fmla="*/ 49 h 72"/>
                  <a:gd name="T20" fmla="*/ 21 w 44"/>
                  <a:gd name="T21" fmla="*/ 40 h 72"/>
                  <a:gd name="T22" fmla="*/ 26 w 44"/>
                  <a:gd name="T23" fmla="*/ 45 h 72"/>
                  <a:gd name="T24" fmla="*/ 19 w 44"/>
                  <a:gd name="T25" fmla="*/ 31 h 72"/>
                  <a:gd name="T26" fmla="*/ 19 w 44"/>
                  <a:gd name="T27" fmla="*/ 21 h 72"/>
                  <a:gd name="T28" fmla="*/ 30 w 44"/>
                  <a:gd name="T29" fmla="*/ 30 h 72"/>
                  <a:gd name="T30" fmla="*/ 26 w 44"/>
                  <a:gd name="T31" fmla="*/ 19 h 72"/>
                  <a:gd name="T32" fmla="*/ 29 w 44"/>
                  <a:gd name="T33" fmla="*/ 16 h 72"/>
                  <a:gd name="T34" fmla="*/ 43 w 44"/>
                  <a:gd name="T35" fmla="*/ 28 h 72"/>
                  <a:gd name="T36" fmla="*/ 29 w 44"/>
                  <a:gd name="T37" fmla="*/ 8 h 72"/>
                  <a:gd name="T38" fmla="*/ 24 w 44"/>
                  <a:gd name="T39" fmla="*/ 6 h 72"/>
                  <a:gd name="T40" fmla="*/ 24 w 44"/>
                  <a:gd name="T41" fmla="*/ 13 h 72"/>
                  <a:gd name="T42" fmla="*/ 17 w 44"/>
                  <a:gd name="T43" fmla="*/ 11 h 72"/>
                  <a:gd name="T44" fmla="*/ 16 w 44"/>
                  <a:gd name="T45" fmla="*/ 0 h 72"/>
                  <a:gd name="T46" fmla="*/ 14 w 44"/>
                  <a:gd name="T47" fmla="*/ 6 h 72"/>
                  <a:gd name="T48" fmla="*/ 9 w 44"/>
                  <a:gd name="T49" fmla="*/ 8 h 72"/>
                  <a:gd name="T50" fmla="*/ 16 w 44"/>
                  <a:gd name="T51" fmla="*/ 16 h 72"/>
                  <a:gd name="T52" fmla="*/ 16 w 44"/>
                  <a:gd name="T53" fmla="*/ 25 h 72"/>
                  <a:gd name="T54" fmla="*/ 11 w 44"/>
                  <a:gd name="T55" fmla="*/ 20 h 72"/>
                  <a:gd name="T56" fmla="*/ 0 w 44"/>
                  <a:gd name="T57" fmla="*/ 19 h 72"/>
                  <a:gd name="T58" fmla="*/ 9 w 44"/>
                  <a:gd name="T59" fmla="*/ 28 h 72"/>
                  <a:gd name="T60" fmla="*/ 9 w 44"/>
                  <a:gd name="T61"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72">
                    <a:moveTo>
                      <a:pt x="9" y="32"/>
                    </a:moveTo>
                    <a:cubicBezTo>
                      <a:pt x="10" y="33"/>
                      <a:pt x="11" y="32"/>
                      <a:pt x="12" y="31"/>
                    </a:cubicBezTo>
                    <a:cubicBezTo>
                      <a:pt x="15" y="33"/>
                      <a:pt x="15" y="33"/>
                      <a:pt x="15" y="33"/>
                    </a:cubicBezTo>
                    <a:cubicBezTo>
                      <a:pt x="16" y="37"/>
                      <a:pt x="15" y="41"/>
                      <a:pt x="13" y="44"/>
                    </a:cubicBezTo>
                    <a:cubicBezTo>
                      <a:pt x="11" y="46"/>
                      <a:pt x="10" y="42"/>
                      <a:pt x="8" y="41"/>
                    </a:cubicBezTo>
                    <a:cubicBezTo>
                      <a:pt x="10" y="50"/>
                      <a:pt x="15" y="60"/>
                      <a:pt x="14" y="68"/>
                    </a:cubicBezTo>
                    <a:cubicBezTo>
                      <a:pt x="20" y="72"/>
                      <a:pt x="24" y="72"/>
                      <a:pt x="26" y="72"/>
                    </a:cubicBezTo>
                    <a:cubicBezTo>
                      <a:pt x="27" y="69"/>
                      <a:pt x="27" y="69"/>
                      <a:pt x="27" y="69"/>
                    </a:cubicBezTo>
                    <a:cubicBezTo>
                      <a:pt x="19" y="64"/>
                      <a:pt x="16" y="54"/>
                      <a:pt x="15" y="52"/>
                    </a:cubicBezTo>
                    <a:cubicBezTo>
                      <a:pt x="21" y="49"/>
                      <a:pt x="21" y="49"/>
                      <a:pt x="21" y="49"/>
                    </a:cubicBezTo>
                    <a:cubicBezTo>
                      <a:pt x="21" y="46"/>
                      <a:pt x="20" y="41"/>
                      <a:pt x="21" y="40"/>
                    </a:cubicBezTo>
                    <a:cubicBezTo>
                      <a:pt x="24" y="41"/>
                      <a:pt x="25" y="43"/>
                      <a:pt x="26" y="45"/>
                    </a:cubicBezTo>
                    <a:cubicBezTo>
                      <a:pt x="33" y="42"/>
                      <a:pt x="22" y="36"/>
                      <a:pt x="19" y="31"/>
                    </a:cubicBezTo>
                    <a:cubicBezTo>
                      <a:pt x="19" y="27"/>
                      <a:pt x="19" y="24"/>
                      <a:pt x="19" y="21"/>
                    </a:cubicBezTo>
                    <a:cubicBezTo>
                      <a:pt x="23" y="22"/>
                      <a:pt x="27" y="27"/>
                      <a:pt x="30" y="30"/>
                    </a:cubicBezTo>
                    <a:cubicBezTo>
                      <a:pt x="33" y="27"/>
                      <a:pt x="27" y="23"/>
                      <a:pt x="26" y="19"/>
                    </a:cubicBezTo>
                    <a:cubicBezTo>
                      <a:pt x="25" y="17"/>
                      <a:pt x="27" y="17"/>
                      <a:pt x="29" y="16"/>
                    </a:cubicBezTo>
                    <a:cubicBezTo>
                      <a:pt x="43" y="28"/>
                      <a:pt x="43" y="28"/>
                      <a:pt x="43" y="28"/>
                    </a:cubicBezTo>
                    <a:cubicBezTo>
                      <a:pt x="44" y="21"/>
                      <a:pt x="34" y="15"/>
                      <a:pt x="29" y="8"/>
                    </a:cubicBezTo>
                    <a:cubicBezTo>
                      <a:pt x="30" y="6"/>
                      <a:pt x="29" y="4"/>
                      <a:pt x="24" y="6"/>
                    </a:cubicBezTo>
                    <a:cubicBezTo>
                      <a:pt x="22" y="6"/>
                      <a:pt x="19" y="7"/>
                      <a:pt x="24" y="13"/>
                    </a:cubicBezTo>
                    <a:cubicBezTo>
                      <a:pt x="21" y="17"/>
                      <a:pt x="19" y="12"/>
                      <a:pt x="17" y="11"/>
                    </a:cubicBezTo>
                    <a:cubicBezTo>
                      <a:pt x="18" y="6"/>
                      <a:pt x="20" y="1"/>
                      <a:pt x="16" y="0"/>
                    </a:cubicBezTo>
                    <a:cubicBezTo>
                      <a:pt x="16" y="2"/>
                      <a:pt x="16" y="4"/>
                      <a:pt x="14" y="6"/>
                    </a:cubicBezTo>
                    <a:cubicBezTo>
                      <a:pt x="9" y="8"/>
                      <a:pt x="9" y="8"/>
                      <a:pt x="9" y="8"/>
                    </a:cubicBezTo>
                    <a:cubicBezTo>
                      <a:pt x="9" y="10"/>
                      <a:pt x="14" y="13"/>
                      <a:pt x="16" y="16"/>
                    </a:cubicBezTo>
                    <a:cubicBezTo>
                      <a:pt x="17" y="20"/>
                      <a:pt x="16" y="23"/>
                      <a:pt x="16" y="25"/>
                    </a:cubicBezTo>
                    <a:cubicBezTo>
                      <a:pt x="12" y="27"/>
                      <a:pt x="13" y="22"/>
                      <a:pt x="11" y="20"/>
                    </a:cubicBezTo>
                    <a:cubicBezTo>
                      <a:pt x="7" y="17"/>
                      <a:pt x="2" y="18"/>
                      <a:pt x="0" y="19"/>
                    </a:cubicBezTo>
                    <a:cubicBezTo>
                      <a:pt x="9" y="28"/>
                      <a:pt x="9" y="28"/>
                      <a:pt x="9" y="28"/>
                    </a:cubicBezTo>
                    <a:cubicBezTo>
                      <a:pt x="9" y="29"/>
                      <a:pt x="6" y="32"/>
                      <a:pt x="9"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ïṣľíḍè">
                <a:extLst>
                  <a:ext uri="{FF2B5EF4-FFF2-40B4-BE49-F238E27FC236}">
                    <a16:creationId xmlns:a16="http://schemas.microsoft.com/office/drawing/2014/main" xmlns="" id="{51E15520-71A4-4F87-A35E-2DBF0FF5E9EA}"/>
                  </a:ext>
                </a:extLst>
              </p:cNvPr>
              <p:cNvSpPr/>
              <p:nvPr/>
            </p:nvSpPr>
            <p:spPr bwMode="auto">
              <a:xfrm>
                <a:off x="13334471" y="3116244"/>
                <a:ext cx="16281" cy="16281"/>
              </a:xfrm>
              <a:custGeom>
                <a:avLst/>
                <a:gdLst>
                  <a:gd name="T0" fmla="*/ 2 w 13"/>
                  <a:gd name="T1" fmla="*/ 13 h 13"/>
                  <a:gd name="T2" fmla="*/ 9 w 13"/>
                  <a:gd name="T3" fmla="*/ 13 h 13"/>
                  <a:gd name="T4" fmla="*/ 3 w 13"/>
                  <a:gd name="T5" fmla="*/ 0 h 13"/>
                  <a:gd name="T6" fmla="*/ 2 w 13"/>
                  <a:gd name="T7" fmla="*/ 8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4" y="13"/>
                      <a:pt x="6" y="13"/>
                      <a:pt x="9" y="13"/>
                    </a:cubicBezTo>
                    <a:cubicBezTo>
                      <a:pt x="13" y="8"/>
                      <a:pt x="6" y="3"/>
                      <a:pt x="3" y="0"/>
                    </a:cubicBezTo>
                    <a:cubicBezTo>
                      <a:pt x="0" y="1"/>
                      <a:pt x="2" y="6"/>
                      <a:pt x="2" y="8"/>
                    </a:cubicBezTo>
                    <a:cubicBezTo>
                      <a:pt x="2" y="9"/>
                      <a:pt x="1" y="11"/>
                      <a:pt x="2"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íṩļïḋè">
                <a:extLst>
                  <a:ext uri="{FF2B5EF4-FFF2-40B4-BE49-F238E27FC236}">
                    <a16:creationId xmlns:a16="http://schemas.microsoft.com/office/drawing/2014/main" xmlns="" id="{9DC46233-15D9-40A1-A817-86135CDD7061}"/>
                  </a:ext>
                </a:extLst>
              </p:cNvPr>
              <p:cNvSpPr/>
              <p:nvPr/>
            </p:nvSpPr>
            <p:spPr bwMode="auto">
              <a:xfrm>
                <a:off x="13328413" y="3141233"/>
                <a:ext cx="9844" cy="13630"/>
              </a:xfrm>
              <a:custGeom>
                <a:avLst/>
                <a:gdLst>
                  <a:gd name="T0" fmla="*/ 2 w 8"/>
                  <a:gd name="T1" fmla="*/ 11 h 11"/>
                  <a:gd name="T2" fmla="*/ 8 w 8"/>
                  <a:gd name="T3" fmla="*/ 9 h 11"/>
                  <a:gd name="T4" fmla="*/ 7 w 8"/>
                  <a:gd name="T5" fmla="*/ 4 h 11"/>
                  <a:gd name="T6" fmla="*/ 3 w 8"/>
                  <a:gd name="T7" fmla="*/ 0 h 11"/>
                  <a:gd name="T8" fmla="*/ 1 w 8"/>
                  <a:gd name="T9" fmla="*/ 5 h 11"/>
                  <a:gd name="T10" fmla="*/ 2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2" y="11"/>
                    </a:moveTo>
                    <a:cubicBezTo>
                      <a:pt x="4" y="11"/>
                      <a:pt x="6" y="10"/>
                      <a:pt x="8" y="9"/>
                    </a:cubicBezTo>
                    <a:cubicBezTo>
                      <a:pt x="8" y="7"/>
                      <a:pt x="8" y="6"/>
                      <a:pt x="7" y="4"/>
                    </a:cubicBezTo>
                    <a:cubicBezTo>
                      <a:pt x="6" y="3"/>
                      <a:pt x="5" y="1"/>
                      <a:pt x="3" y="0"/>
                    </a:cubicBezTo>
                    <a:cubicBezTo>
                      <a:pt x="3" y="0"/>
                      <a:pt x="0" y="1"/>
                      <a:pt x="1" y="5"/>
                    </a:cubicBezTo>
                    <a:cubicBezTo>
                      <a:pt x="2" y="8"/>
                      <a:pt x="2" y="9"/>
                      <a:pt x="2"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išḻiḋê">
                <a:extLst>
                  <a:ext uri="{FF2B5EF4-FFF2-40B4-BE49-F238E27FC236}">
                    <a16:creationId xmlns:a16="http://schemas.microsoft.com/office/drawing/2014/main" xmlns="" id="{AD0FB117-CDAD-4464-9DB9-0544E42B9A95}"/>
                  </a:ext>
                </a:extLst>
              </p:cNvPr>
              <p:cNvSpPr/>
              <p:nvPr/>
            </p:nvSpPr>
            <p:spPr bwMode="auto">
              <a:xfrm>
                <a:off x="13355673" y="3129875"/>
                <a:ext cx="22338" cy="21202"/>
              </a:xfrm>
              <a:custGeom>
                <a:avLst/>
                <a:gdLst>
                  <a:gd name="T0" fmla="*/ 5 w 18"/>
                  <a:gd name="T1" fmla="*/ 11 h 17"/>
                  <a:gd name="T2" fmla="*/ 7 w 18"/>
                  <a:gd name="T3" fmla="*/ 11 h 17"/>
                  <a:gd name="T4" fmla="*/ 7 w 18"/>
                  <a:gd name="T5" fmla="*/ 17 h 17"/>
                  <a:gd name="T6" fmla="*/ 8 w 18"/>
                  <a:gd name="T7" fmla="*/ 17 h 17"/>
                  <a:gd name="T8" fmla="*/ 12 w 18"/>
                  <a:gd name="T9" fmla="*/ 14 h 17"/>
                  <a:gd name="T10" fmla="*/ 13 w 18"/>
                  <a:gd name="T11" fmla="*/ 12 h 17"/>
                  <a:gd name="T12" fmla="*/ 17 w 18"/>
                  <a:gd name="T13" fmla="*/ 7 h 17"/>
                  <a:gd name="T14" fmla="*/ 13 w 18"/>
                  <a:gd name="T15" fmla="*/ 0 h 17"/>
                  <a:gd name="T16" fmla="*/ 2 w 18"/>
                  <a:gd name="T17" fmla="*/ 3 h 17"/>
                  <a:gd name="T18" fmla="*/ 5 w 18"/>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5" y="11"/>
                    </a:moveTo>
                    <a:cubicBezTo>
                      <a:pt x="7" y="11"/>
                      <a:pt x="7" y="11"/>
                      <a:pt x="7" y="11"/>
                    </a:cubicBezTo>
                    <a:cubicBezTo>
                      <a:pt x="7" y="13"/>
                      <a:pt x="7" y="15"/>
                      <a:pt x="7" y="17"/>
                    </a:cubicBezTo>
                    <a:cubicBezTo>
                      <a:pt x="8" y="17"/>
                      <a:pt x="8" y="17"/>
                      <a:pt x="8" y="17"/>
                    </a:cubicBezTo>
                    <a:cubicBezTo>
                      <a:pt x="9" y="15"/>
                      <a:pt x="11" y="15"/>
                      <a:pt x="12" y="14"/>
                    </a:cubicBezTo>
                    <a:cubicBezTo>
                      <a:pt x="13" y="12"/>
                      <a:pt x="13" y="12"/>
                      <a:pt x="13" y="12"/>
                    </a:cubicBezTo>
                    <a:cubicBezTo>
                      <a:pt x="17" y="7"/>
                      <a:pt x="17" y="7"/>
                      <a:pt x="17" y="7"/>
                    </a:cubicBezTo>
                    <a:cubicBezTo>
                      <a:pt x="18" y="5"/>
                      <a:pt x="17" y="2"/>
                      <a:pt x="13" y="0"/>
                    </a:cubicBezTo>
                    <a:cubicBezTo>
                      <a:pt x="10" y="1"/>
                      <a:pt x="7" y="2"/>
                      <a:pt x="2" y="3"/>
                    </a:cubicBezTo>
                    <a:cubicBezTo>
                      <a:pt x="0" y="7"/>
                      <a:pt x="3" y="10"/>
                      <a:pt x="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6" name="iṧḻïdê">
                <a:extLst>
                  <a:ext uri="{FF2B5EF4-FFF2-40B4-BE49-F238E27FC236}">
                    <a16:creationId xmlns:a16="http://schemas.microsoft.com/office/drawing/2014/main" xmlns="" id="{E9BAB4E6-37AF-4DEB-B475-86F108849DE9}"/>
                  </a:ext>
                </a:extLst>
              </p:cNvPr>
              <p:cNvSpPr/>
              <p:nvPr/>
            </p:nvSpPr>
            <p:spPr bwMode="auto">
              <a:xfrm>
                <a:off x="13355673" y="3149941"/>
                <a:ext cx="20824" cy="15902"/>
              </a:xfrm>
              <a:custGeom>
                <a:avLst/>
                <a:gdLst>
                  <a:gd name="T0" fmla="*/ 6 w 17"/>
                  <a:gd name="T1" fmla="*/ 13 h 13"/>
                  <a:gd name="T2" fmla="*/ 15 w 17"/>
                  <a:gd name="T3" fmla="*/ 4 h 13"/>
                  <a:gd name="T4" fmla="*/ 16 w 17"/>
                  <a:gd name="T5" fmla="*/ 0 h 13"/>
                  <a:gd name="T6" fmla="*/ 1 w 17"/>
                  <a:gd name="T7" fmla="*/ 5 h 13"/>
                  <a:gd name="T8" fmla="*/ 6 w 17"/>
                  <a:gd name="T9" fmla="*/ 13 h 13"/>
                </a:gdLst>
                <a:ahLst/>
                <a:cxnLst>
                  <a:cxn ang="0">
                    <a:pos x="T0" y="T1"/>
                  </a:cxn>
                  <a:cxn ang="0">
                    <a:pos x="T2" y="T3"/>
                  </a:cxn>
                  <a:cxn ang="0">
                    <a:pos x="T4" y="T5"/>
                  </a:cxn>
                  <a:cxn ang="0">
                    <a:pos x="T6" y="T7"/>
                  </a:cxn>
                  <a:cxn ang="0">
                    <a:pos x="T8" y="T9"/>
                  </a:cxn>
                </a:cxnLst>
                <a:rect l="0" t="0" r="r" b="b"/>
                <a:pathLst>
                  <a:path w="17" h="13">
                    <a:moveTo>
                      <a:pt x="6" y="13"/>
                    </a:moveTo>
                    <a:cubicBezTo>
                      <a:pt x="9" y="10"/>
                      <a:pt x="13" y="8"/>
                      <a:pt x="15" y="4"/>
                    </a:cubicBezTo>
                    <a:cubicBezTo>
                      <a:pt x="16" y="3"/>
                      <a:pt x="17" y="2"/>
                      <a:pt x="16" y="0"/>
                    </a:cubicBezTo>
                    <a:cubicBezTo>
                      <a:pt x="11" y="0"/>
                      <a:pt x="6" y="5"/>
                      <a:pt x="1" y="5"/>
                    </a:cubicBezTo>
                    <a:cubicBezTo>
                      <a:pt x="0" y="10"/>
                      <a:pt x="4" y="11"/>
                      <a:pt x="6"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7" name="íṥļïde">
                <a:extLst>
                  <a:ext uri="{FF2B5EF4-FFF2-40B4-BE49-F238E27FC236}">
                    <a16:creationId xmlns:a16="http://schemas.microsoft.com/office/drawing/2014/main" xmlns="" id="{FBEF5C31-16FA-484D-9AF3-800951FC8CD6}"/>
                  </a:ext>
                </a:extLst>
              </p:cNvPr>
              <p:cNvSpPr/>
              <p:nvPr/>
            </p:nvSpPr>
            <p:spPr bwMode="auto">
              <a:xfrm>
                <a:off x="13312132" y="3155999"/>
                <a:ext cx="28775" cy="39755"/>
              </a:xfrm>
              <a:custGeom>
                <a:avLst/>
                <a:gdLst>
                  <a:gd name="T0" fmla="*/ 7 w 23"/>
                  <a:gd name="T1" fmla="*/ 32 h 32"/>
                  <a:gd name="T2" fmla="*/ 23 w 23"/>
                  <a:gd name="T3" fmla="*/ 0 h 32"/>
                  <a:gd name="T4" fmla="*/ 3 w 23"/>
                  <a:gd name="T5" fmla="*/ 23 h 32"/>
                  <a:gd name="T6" fmla="*/ 7 w 23"/>
                  <a:gd name="T7" fmla="*/ 32 h 32"/>
                </a:gdLst>
                <a:ahLst/>
                <a:cxnLst>
                  <a:cxn ang="0">
                    <a:pos x="T0" y="T1"/>
                  </a:cxn>
                  <a:cxn ang="0">
                    <a:pos x="T2" y="T3"/>
                  </a:cxn>
                  <a:cxn ang="0">
                    <a:pos x="T4" y="T5"/>
                  </a:cxn>
                  <a:cxn ang="0">
                    <a:pos x="T6" y="T7"/>
                  </a:cxn>
                </a:cxnLst>
                <a:rect l="0" t="0" r="r" b="b"/>
                <a:pathLst>
                  <a:path w="23" h="32">
                    <a:moveTo>
                      <a:pt x="7" y="32"/>
                    </a:moveTo>
                    <a:cubicBezTo>
                      <a:pt x="13" y="23"/>
                      <a:pt x="20" y="11"/>
                      <a:pt x="23" y="0"/>
                    </a:cubicBezTo>
                    <a:cubicBezTo>
                      <a:pt x="17" y="9"/>
                      <a:pt x="11" y="18"/>
                      <a:pt x="3" y="23"/>
                    </a:cubicBezTo>
                    <a:cubicBezTo>
                      <a:pt x="0" y="28"/>
                      <a:pt x="6" y="31"/>
                      <a:pt x="7"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8" name="iŝlïdé">
                <a:extLst>
                  <a:ext uri="{FF2B5EF4-FFF2-40B4-BE49-F238E27FC236}">
                    <a16:creationId xmlns:a16="http://schemas.microsoft.com/office/drawing/2014/main" xmlns="" id="{7EA01741-DB0F-4386-8B22-65F07CE57DD7}"/>
                  </a:ext>
                </a:extLst>
              </p:cNvPr>
              <p:cNvSpPr/>
              <p:nvPr/>
            </p:nvSpPr>
            <p:spPr bwMode="auto">
              <a:xfrm>
                <a:off x="13433668" y="3129875"/>
                <a:ext cx="50734" cy="54899"/>
              </a:xfrm>
              <a:custGeom>
                <a:avLst/>
                <a:gdLst>
                  <a:gd name="T0" fmla="*/ 9 w 41"/>
                  <a:gd name="T1" fmla="*/ 38 h 44"/>
                  <a:gd name="T2" fmla="*/ 22 w 41"/>
                  <a:gd name="T3" fmla="*/ 33 h 44"/>
                  <a:gd name="T4" fmla="*/ 12 w 41"/>
                  <a:gd name="T5" fmla="*/ 44 h 44"/>
                  <a:gd name="T6" fmla="*/ 29 w 41"/>
                  <a:gd name="T7" fmla="*/ 31 h 44"/>
                  <a:gd name="T8" fmla="*/ 39 w 41"/>
                  <a:gd name="T9" fmla="*/ 26 h 44"/>
                  <a:gd name="T10" fmla="*/ 40 w 41"/>
                  <a:gd name="T11" fmla="*/ 22 h 44"/>
                  <a:gd name="T12" fmla="*/ 39 w 41"/>
                  <a:gd name="T13" fmla="*/ 22 h 44"/>
                  <a:gd name="T14" fmla="*/ 36 w 41"/>
                  <a:gd name="T15" fmla="*/ 24 h 44"/>
                  <a:gd name="T16" fmla="*/ 34 w 41"/>
                  <a:gd name="T17" fmla="*/ 23 h 44"/>
                  <a:gd name="T18" fmla="*/ 37 w 41"/>
                  <a:gd name="T19" fmla="*/ 18 h 44"/>
                  <a:gd name="T20" fmla="*/ 40 w 41"/>
                  <a:gd name="T21" fmla="*/ 14 h 44"/>
                  <a:gd name="T22" fmla="*/ 37 w 41"/>
                  <a:gd name="T23" fmla="*/ 0 h 44"/>
                  <a:gd name="T24" fmla="*/ 29 w 41"/>
                  <a:gd name="T25" fmla="*/ 23 h 44"/>
                  <a:gd name="T26" fmla="*/ 23 w 41"/>
                  <a:gd name="T27" fmla="*/ 27 h 44"/>
                  <a:gd name="T28" fmla="*/ 6 w 41"/>
                  <a:gd name="T29" fmla="*/ 29 h 44"/>
                  <a:gd name="T30" fmla="*/ 4 w 41"/>
                  <a:gd name="T31" fmla="*/ 28 h 44"/>
                  <a:gd name="T32" fmla="*/ 6 w 41"/>
                  <a:gd name="T33" fmla="*/ 37 h 44"/>
                  <a:gd name="T34" fmla="*/ 9 w 41"/>
                  <a:gd name="T3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4">
                    <a:moveTo>
                      <a:pt x="9" y="38"/>
                    </a:moveTo>
                    <a:cubicBezTo>
                      <a:pt x="14" y="36"/>
                      <a:pt x="18" y="33"/>
                      <a:pt x="22" y="33"/>
                    </a:cubicBezTo>
                    <a:cubicBezTo>
                      <a:pt x="22" y="37"/>
                      <a:pt x="15" y="41"/>
                      <a:pt x="12" y="44"/>
                    </a:cubicBezTo>
                    <a:cubicBezTo>
                      <a:pt x="22" y="43"/>
                      <a:pt x="26" y="37"/>
                      <a:pt x="29" y="31"/>
                    </a:cubicBezTo>
                    <a:cubicBezTo>
                      <a:pt x="32" y="28"/>
                      <a:pt x="36" y="27"/>
                      <a:pt x="39" y="26"/>
                    </a:cubicBezTo>
                    <a:cubicBezTo>
                      <a:pt x="40" y="25"/>
                      <a:pt x="41" y="25"/>
                      <a:pt x="40" y="22"/>
                    </a:cubicBezTo>
                    <a:cubicBezTo>
                      <a:pt x="40" y="22"/>
                      <a:pt x="39" y="22"/>
                      <a:pt x="39" y="22"/>
                    </a:cubicBezTo>
                    <a:cubicBezTo>
                      <a:pt x="38" y="23"/>
                      <a:pt x="37" y="24"/>
                      <a:pt x="36" y="24"/>
                    </a:cubicBezTo>
                    <a:cubicBezTo>
                      <a:pt x="35" y="25"/>
                      <a:pt x="33" y="25"/>
                      <a:pt x="34" y="23"/>
                    </a:cubicBezTo>
                    <a:cubicBezTo>
                      <a:pt x="35" y="21"/>
                      <a:pt x="36" y="19"/>
                      <a:pt x="37" y="18"/>
                    </a:cubicBezTo>
                    <a:cubicBezTo>
                      <a:pt x="40" y="14"/>
                      <a:pt x="40" y="14"/>
                      <a:pt x="40" y="14"/>
                    </a:cubicBezTo>
                    <a:cubicBezTo>
                      <a:pt x="40" y="11"/>
                      <a:pt x="40" y="3"/>
                      <a:pt x="37" y="0"/>
                    </a:cubicBezTo>
                    <a:cubicBezTo>
                      <a:pt x="33" y="3"/>
                      <a:pt x="31" y="15"/>
                      <a:pt x="29" y="23"/>
                    </a:cubicBezTo>
                    <a:cubicBezTo>
                      <a:pt x="27" y="27"/>
                      <a:pt x="25" y="27"/>
                      <a:pt x="23" y="27"/>
                    </a:cubicBezTo>
                    <a:cubicBezTo>
                      <a:pt x="18" y="28"/>
                      <a:pt x="10" y="30"/>
                      <a:pt x="6" y="29"/>
                    </a:cubicBezTo>
                    <a:cubicBezTo>
                      <a:pt x="4" y="28"/>
                      <a:pt x="4" y="28"/>
                      <a:pt x="4" y="28"/>
                    </a:cubicBezTo>
                    <a:cubicBezTo>
                      <a:pt x="0" y="32"/>
                      <a:pt x="5" y="35"/>
                      <a:pt x="6" y="37"/>
                    </a:cubicBezTo>
                    <a:lnTo>
                      <a:pt x="9" y="38"/>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9" name="íṧḷiďê">
                <a:extLst>
                  <a:ext uri="{FF2B5EF4-FFF2-40B4-BE49-F238E27FC236}">
                    <a16:creationId xmlns:a16="http://schemas.microsoft.com/office/drawing/2014/main" xmlns="" id="{117F59A7-D279-4695-BD0F-F0B4A36DCCB1}"/>
                  </a:ext>
                </a:extLst>
              </p:cNvPr>
              <p:cNvSpPr/>
              <p:nvPr/>
            </p:nvSpPr>
            <p:spPr bwMode="auto">
              <a:xfrm>
                <a:off x="13473422" y="3179852"/>
                <a:ext cx="12116" cy="17416"/>
              </a:xfrm>
              <a:custGeom>
                <a:avLst/>
                <a:gdLst>
                  <a:gd name="T0" fmla="*/ 4 w 10"/>
                  <a:gd name="T1" fmla="*/ 14 h 14"/>
                  <a:gd name="T2" fmla="*/ 9 w 10"/>
                  <a:gd name="T3" fmla="*/ 12 h 14"/>
                  <a:gd name="T4" fmla="*/ 2 w 10"/>
                  <a:gd name="T5" fmla="*/ 0 h 14"/>
                  <a:gd name="T6" fmla="*/ 1 w 10"/>
                  <a:gd name="T7" fmla="*/ 10 h 14"/>
                  <a:gd name="T8" fmla="*/ 4 w 10"/>
                  <a:gd name="T9" fmla="*/ 14 h 14"/>
                </a:gdLst>
                <a:ahLst/>
                <a:cxnLst>
                  <a:cxn ang="0">
                    <a:pos x="T0" y="T1"/>
                  </a:cxn>
                  <a:cxn ang="0">
                    <a:pos x="T2" y="T3"/>
                  </a:cxn>
                  <a:cxn ang="0">
                    <a:pos x="T4" y="T5"/>
                  </a:cxn>
                  <a:cxn ang="0">
                    <a:pos x="T6" y="T7"/>
                  </a:cxn>
                  <a:cxn ang="0">
                    <a:pos x="T8" y="T9"/>
                  </a:cxn>
                </a:cxnLst>
                <a:rect l="0" t="0" r="r" b="b"/>
                <a:pathLst>
                  <a:path w="10" h="14">
                    <a:moveTo>
                      <a:pt x="4" y="14"/>
                    </a:moveTo>
                    <a:cubicBezTo>
                      <a:pt x="6" y="14"/>
                      <a:pt x="7" y="14"/>
                      <a:pt x="9" y="12"/>
                    </a:cubicBezTo>
                    <a:cubicBezTo>
                      <a:pt x="10" y="7"/>
                      <a:pt x="8" y="2"/>
                      <a:pt x="2" y="0"/>
                    </a:cubicBezTo>
                    <a:cubicBezTo>
                      <a:pt x="0" y="3"/>
                      <a:pt x="2" y="6"/>
                      <a:pt x="1" y="10"/>
                    </a:cubicBezTo>
                    <a:cubicBezTo>
                      <a:pt x="0" y="13"/>
                      <a:pt x="3" y="12"/>
                      <a:pt x="4" y="1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ïṡḻîde">
                <a:extLst>
                  <a:ext uri="{FF2B5EF4-FFF2-40B4-BE49-F238E27FC236}">
                    <a16:creationId xmlns:a16="http://schemas.microsoft.com/office/drawing/2014/main" xmlns="" id="{9FFB9869-D68F-400D-8FCD-67FFB1A991B1}"/>
                  </a:ext>
                </a:extLst>
              </p:cNvPr>
              <p:cNvSpPr/>
              <p:nvPr/>
            </p:nvSpPr>
            <p:spPr bwMode="auto">
              <a:xfrm>
                <a:off x="13526428" y="3216956"/>
                <a:ext cx="11358" cy="11358"/>
              </a:xfrm>
              <a:custGeom>
                <a:avLst/>
                <a:gdLst>
                  <a:gd name="T0" fmla="*/ 7 w 9"/>
                  <a:gd name="T1" fmla="*/ 6 h 9"/>
                  <a:gd name="T2" fmla="*/ 8 w 9"/>
                  <a:gd name="T3" fmla="*/ 1 h 9"/>
                  <a:gd name="T4" fmla="*/ 2 w 9"/>
                  <a:gd name="T5" fmla="*/ 2 h 9"/>
                  <a:gd name="T6" fmla="*/ 0 w 9"/>
                  <a:gd name="T7" fmla="*/ 6 h 9"/>
                  <a:gd name="T8" fmla="*/ 7 w 9"/>
                  <a:gd name="T9" fmla="*/ 6 h 9"/>
                </a:gdLst>
                <a:ahLst/>
                <a:cxnLst>
                  <a:cxn ang="0">
                    <a:pos x="T0" y="T1"/>
                  </a:cxn>
                  <a:cxn ang="0">
                    <a:pos x="T2" y="T3"/>
                  </a:cxn>
                  <a:cxn ang="0">
                    <a:pos x="T4" y="T5"/>
                  </a:cxn>
                  <a:cxn ang="0">
                    <a:pos x="T6" y="T7"/>
                  </a:cxn>
                  <a:cxn ang="0">
                    <a:pos x="T8" y="T9"/>
                  </a:cxn>
                </a:cxnLst>
                <a:rect l="0" t="0" r="r" b="b"/>
                <a:pathLst>
                  <a:path w="9" h="9">
                    <a:moveTo>
                      <a:pt x="7" y="6"/>
                    </a:moveTo>
                    <a:cubicBezTo>
                      <a:pt x="8" y="4"/>
                      <a:pt x="9" y="2"/>
                      <a:pt x="8" y="1"/>
                    </a:cubicBezTo>
                    <a:cubicBezTo>
                      <a:pt x="6" y="0"/>
                      <a:pt x="4" y="2"/>
                      <a:pt x="2" y="2"/>
                    </a:cubicBezTo>
                    <a:cubicBezTo>
                      <a:pt x="0" y="3"/>
                      <a:pt x="0" y="5"/>
                      <a:pt x="0" y="6"/>
                    </a:cubicBezTo>
                    <a:cubicBezTo>
                      <a:pt x="1" y="9"/>
                      <a:pt x="4" y="8"/>
                      <a:pt x="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iṩľiḋe">
                <a:extLst>
                  <a:ext uri="{FF2B5EF4-FFF2-40B4-BE49-F238E27FC236}">
                    <a16:creationId xmlns:a16="http://schemas.microsoft.com/office/drawing/2014/main" xmlns="" id="{1D48C346-0EE7-4142-B938-DECEE799B0A7}"/>
                  </a:ext>
                </a:extLst>
              </p:cNvPr>
              <p:cNvSpPr/>
              <p:nvPr/>
            </p:nvSpPr>
            <p:spPr bwMode="auto">
              <a:xfrm>
                <a:off x="13507876" y="3233237"/>
                <a:ext cx="33318" cy="33697"/>
              </a:xfrm>
              <a:custGeom>
                <a:avLst/>
                <a:gdLst>
                  <a:gd name="T0" fmla="*/ 6 w 27"/>
                  <a:gd name="T1" fmla="*/ 10 h 27"/>
                  <a:gd name="T2" fmla="*/ 14 w 27"/>
                  <a:gd name="T3" fmla="*/ 14 h 27"/>
                  <a:gd name="T4" fmla="*/ 9 w 27"/>
                  <a:gd name="T5" fmla="*/ 18 h 27"/>
                  <a:gd name="T6" fmla="*/ 4 w 27"/>
                  <a:gd name="T7" fmla="*/ 16 h 27"/>
                  <a:gd name="T8" fmla="*/ 2 w 27"/>
                  <a:gd name="T9" fmla="*/ 17 h 27"/>
                  <a:gd name="T10" fmla="*/ 8 w 27"/>
                  <a:gd name="T11" fmla="*/ 27 h 27"/>
                  <a:gd name="T12" fmla="*/ 22 w 27"/>
                  <a:gd name="T13" fmla="*/ 17 h 27"/>
                  <a:gd name="T14" fmla="*/ 25 w 27"/>
                  <a:gd name="T15" fmla="*/ 18 h 27"/>
                  <a:gd name="T16" fmla="*/ 26 w 27"/>
                  <a:gd name="T17" fmla="*/ 16 h 27"/>
                  <a:gd name="T18" fmla="*/ 24 w 27"/>
                  <a:gd name="T19" fmla="*/ 14 h 27"/>
                  <a:gd name="T20" fmla="*/ 24 w 27"/>
                  <a:gd name="T21" fmla="*/ 11 h 27"/>
                  <a:gd name="T22" fmla="*/ 23 w 27"/>
                  <a:gd name="T23" fmla="*/ 9 h 27"/>
                  <a:gd name="T24" fmla="*/ 19 w 27"/>
                  <a:gd name="T25" fmla="*/ 12 h 27"/>
                  <a:gd name="T26" fmla="*/ 11 w 27"/>
                  <a:gd name="T27" fmla="*/ 7 h 27"/>
                  <a:gd name="T28" fmla="*/ 4 w 27"/>
                  <a:gd name="T29" fmla="*/ 2 h 27"/>
                  <a:gd name="T30" fmla="*/ 0 w 27"/>
                  <a:gd name="T31" fmla="*/ 3 h 27"/>
                  <a:gd name="T32" fmla="*/ 6 w 27"/>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6" y="10"/>
                    </a:moveTo>
                    <a:cubicBezTo>
                      <a:pt x="9" y="11"/>
                      <a:pt x="12" y="12"/>
                      <a:pt x="14" y="14"/>
                    </a:cubicBezTo>
                    <a:cubicBezTo>
                      <a:pt x="14" y="15"/>
                      <a:pt x="11" y="17"/>
                      <a:pt x="9" y="18"/>
                    </a:cubicBezTo>
                    <a:cubicBezTo>
                      <a:pt x="7" y="19"/>
                      <a:pt x="6" y="16"/>
                      <a:pt x="4" y="16"/>
                    </a:cubicBezTo>
                    <a:cubicBezTo>
                      <a:pt x="3" y="15"/>
                      <a:pt x="2" y="15"/>
                      <a:pt x="2" y="17"/>
                    </a:cubicBezTo>
                    <a:cubicBezTo>
                      <a:pt x="4" y="20"/>
                      <a:pt x="4" y="25"/>
                      <a:pt x="8" y="27"/>
                    </a:cubicBezTo>
                    <a:cubicBezTo>
                      <a:pt x="13" y="23"/>
                      <a:pt x="17" y="20"/>
                      <a:pt x="22" y="17"/>
                    </a:cubicBezTo>
                    <a:cubicBezTo>
                      <a:pt x="25" y="18"/>
                      <a:pt x="25" y="18"/>
                      <a:pt x="25" y="18"/>
                    </a:cubicBezTo>
                    <a:cubicBezTo>
                      <a:pt x="26" y="18"/>
                      <a:pt x="27" y="17"/>
                      <a:pt x="26" y="16"/>
                    </a:cubicBezTo>
                    <a:cubicBezTo>
                      <a:pt x="26" y="16"/>
                      <a:pt x="25" y="14"/>
                      <a:pt x="24" y="14"/>
                    </a:cubicBezTo>
                    <a:cubicBezTo>
                      <a:pt x="24" y="11"/>
                      <a:pt x="24" y="11"/>
                      <a:pt x="24" y="11"/>
                    </a:cubicBezTo>
                    <a:cubicBezTo>
                      <a:pt x="23" y="9"/>
                      <a:pt x="23" y="9"/>
                      <a:pt x="23" y="9"/>
                    </a:cubicBezTo>
                    <a:cubicBezTo>
                      <a:pt x="22" y="10"/>
                      <a:pt x="20" y="11"/>
                      <a:pt x="19" y="12"/>
                    </a:cubicBezTo>
                    <a:cubicBezTo>
                      <a:pt x="16" y="10"/>
                      <a:pt x="13" y="9"/>
                      <a:pt x="11" y="7"/>
                    </a:cubicBezTo>
                    <a:cubicBezTo>
                      <a:pt x="8" y="6"/>
                      <a:pt x="6" y="4"/>
                      <a:pt x="4" y="2"/>
                    </a:cubicBezTo>
                    <a:cubicBezTo>
                      <a:pt x="1" y="0"/>
                      <a:pt x="0" y="1"/>
                      <a:pt x="0" y="3"/>
                    </a:cubicBezTo>
                    <a:cubicBezTo>
                      <a:pt x="0" y="9"/>
                      <a:pt x="3" y="10"/>
                      <a:pt x="6"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íşļîďê">
                <a:extLst>
                  <a:ext uri="{FF2B5EF4-FFF2-40B4-BE49-F238E27FC236}">
                    <a16:creationId xmlns:a16="http://schemas.microsoft.com/office/drawing/2014/main" xmlns="" id="{EBE031A1-CB0C-4B11-A2EE-01AB99AACB42}"/>
                  </a:ext>
                </a:extLst>
              </p:cNvPr>
              <p:cNvSpPr/>
              <p:nvPr/>
            </p:nvSpPr>
            <p:spPr bwMode="auto">
              <a:xfrm>
                <a:off x="13521506" y="3213170"/>
                <a:ext cx="67015" cy="41269"/>
              </a:xfrm>
              <a:custGeom>
                <a:avLst/>
                <a:gdLst>
                  <a:gd name="T0" fmla="*/ 52 w 54"/>
                  <a:gd name="T1" fmla="*/ 10 h 33"/>
                  <a:gd name="T2" fmla="*/ 41 w 54"/>
                  <a:gd name="T3" fmla="*/ 13 h 33"/>
                  <a:gd name="T4" fmla="*/ 37 w 54"/>
                  <a:gd name="T5" fmla="*/ 11 h 33"/>
                  <a:gd name="T6" fmla="*/ 35 w 54"/>
                  <a:gd name="T7" fmla="*/ 12 h 33"/>
                  <a:gd name="T8" fmla="*/ 29 w 54"/>
                  <a:gd name="T9" fmla="*/ 15 h 33"/>
                  <a:gd name="T10" fmla="*/ 28 w 54"/>
                  <a:gd name="T11" fmla="*/ 13 h 33"/>
                  <a:gd name="T12" fmla="*/ 23 w 54"/>
                  <a:gd name="T13" fmla="*/ 15 h 33"/>
                  <a:gd name="T14" fmla="*/ 19 w 54"/>
                  <a:gd name="T15" fmla="*/ 15 h 33"/>
                  <a:gd name="T16" fmla="*/ 26 w 54"/>
                  <a:gd name="T17" fmla="*/ 0 h 33"/>
                  <a:gd name="T18" fmla="*/ 19 w 54"/>
                  <a:gd name="T19" fmla="*/ 6 h 33"/>
                  <a:gd name="T20" fmla="*/ 14 w 54"/>
                  <a:gd name="T21" fmla="*/ 10 h 33"/>
                  <a:gd name="T22" fmla="*/ 10 w 54"/>
                  <a:gd name="T23" fmla="*/ 15 h 33"/>
                  <a:gd name="T24" fmla="*/ 17 w 54"/>
                  <a:gd name="T25" fmla="*/ 16 h 33"/>
                  <a:gd name="T26" fmla="*/ 24 w 54"/>
                  <a:gd name="T27" fmla="*/ 19 h 33"/>
                  <a:gd name="T28" fmla="*/ 23 w 54"/>
                  <a:gd name="T29" fmla="*/ 23 h 33"/>
                  <a:gd name="T30" fmla="*/ 3 w 54"/>
                  <a:gd name="T31" fmla="*/ 13 h 33"/>
                  <a:gd name="T32" fmla="*/ 0 w 54"/>
                  <a:gd name="T33" fmla="*/ 15 h 33"/>
                  <a:gd name="T34" fmla="*/ 4 w 54"/>
                  <a:gd name="T35" fmla="*/ 21 h 33"/>
                  <a:gd name="T36" fmla="*/ 8 w 54"/>
                  <a:gd name="T37" fmla="*/ 22 h 33"/>
                  <a:gd name="T38" fmla="*/ 24 w 54"/>
                  <a:gd name="T39" fmla="*/ 27 h 33"/>
                  <a:gd name="T40" fmla="*/ 14 w 54"/>
                  <a:gd name="T41" fmla="*/ 26 h 33"/>
                  <a:gd name="T42" fmla="*/ 21 w 54"/>
                  <a:gd name="T43" fmla="*/ 30 h 33"/>
                  <a:gd name="T44" fmla="*/ 29 w 54"/>
                  <a:gd name="T45" fmla="*/ 33 h 33"/>
                  <a:gd name="T46" fmla="*/ 34 w 54"/>
                  <a:gd name="T47" fmla="*/ 28 h 33"/>
                  <a:gd name="T48" fmla="*/ 45 w 54"/>
                  <a:gd name="T49" fmla="*/ 28 h 33"/>
                  <a:gd name="T50" fmla="*/ 46 w 54"/>
                  <a:gd name="T51" fmla="*/ 23 h 33"/>
                  <a:gd name="T52" fmla="*/ 42 w 54"/>
                  <a:gd name="T53" fmla="*/ 19 h 33"/>
                  <a:gd name="T54" fmla="*/ 43 w 54"/>
                  <a:gd name="T55" fmla="*/ 18 h 33"/>
                  <a:gd name="T56" fmla="*/ 50 w 54"/>
                  <a:gd name="T57" fmla="*/ 17 h 33"/>
                  <a:gd name="T58" fmla="*/ 52 w 54"/>
                  <a:gd name="T59" fmla="*/ 10 h 33"/>
                  <a:gd name="T60" fmla="*/ 38 w 54"/>
                  <a:gd name="T61" fmla="*/ 23 h 33"/>
                  <a:gd name="T62" fmla="*/ 30 w 54"/>
                  <a:gd name="T63" fmla="*/ 24 h 33"/>
                  <a:gd name="T64" fmla="*/ 33 w 54"/>
                  <a:gd name="T65" fmla="*/ 23 h 33"/>
                  <a:gd name="T66" fmla="*/ 35 w 54"/>
                  <a:gd name="T67" fmla="*/ 21 h 33"/>
                  <a:gd name="T68" fmla="*/ 31 w 54"/>
                  <a:gd name="T69" fmla="*/ 20 h 33"/>
                  <a:gd name="T70" fmla="*/ 30 w 54"/>
                  <a:gd name="T71" fmla="*/ 19 h 33"/>
                  <a:gd name="T72" fmla="*/ 33 w 54"/>
                  <a:gd name="T73" fmla="*/ 17 h 33"/>
                  <a:gd name="T74" fmla="*/ 37 w 54"/>
                  <a:gd name="T75" fmla="*/ 17 h 33"/>
                  <a:gd name="T76" fmla="*/ 38 w 54"/>
                  <a:gd name="T7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3">
                    <a:moveTo>
                      <a:pt x="52" y="10"/>
                    </a:moveTo>
                    <a:cubicBezTo>
                      <a:pt x="49" y="11"/>
                      <a:pt x="45" y="11"/>
                      <a:pt x="41" y="13"/>
                    </a:cubicBezTo>
                    <a:cubicBezTo>
                      <a:pt x="39" y="13"/>
                      <a:pt x="38" y="12"/>
                      <a:pt x="37" y="11"/>
                    </a:cubicBezTo>
                    <a:cubicBezTo>
                      <a:pt x="35" y="11"/>
                      <a:pt x="34" y="11"/>
                      <a:pt x="35" y="12"/>
                    </a:cubicBezTo>
                    <a:cubicBezTo>
                      <a:pt x="33" y="14"/>
                      <a:pt x="31" y="15"/>
                      <a:pt x="29" y="15"/>
                    </a:cubicBezTo>
                    <a:cubicBezTo>
                      <a:pt x="28" y="13"/>
                      <a:pt x="28" y="13"/>
                      <a:pt x="28" y="13"/>
                    </a:cubicBezTo>
                    <a:cubicBezTo>
                      <a:pt x="25" y="12"/>
                      <a:pt x="25" y="14"/>
                      <a:pt x="23" y="15"/>
                    </a:cubicBezTo>
                    <a:cubicBezTo>
                      <a:pt x="23" y="14"/>
                      <a:pt x="19" y="16"/>
                      <a:pt x="19" y="15"/>
                    </a:cubicBezTo>
                    <a:cubicBezTo>
                      <a:pt x="21" y="11"/>
                      <a:pt x="26" y="5"/>
                      <a:pt x="26" y="0"/>
                    </a:cubicBezTo>
                    <a:cubicBezTo>
                      <a:pt x="23" y="0"/>
                      <a:pt x="22" y="3"/>
                      <a:pt x="19" y="6"/>
                    </a:cubicBezTo>
                    <a:cubicBezTo>
                      <a:pt x="14" y="10"/>
                      <a:pt x="14" y="10"/>
                      <a:pt x="14" y="10"/>
                    </a:cubicBezTo>
                    <a:cubicBezTo>
                      <a:pt x="12" y="12"/>
                      <a:pt x="10" y="13"/>
                      <a:pt x="10" y="15"/>
                    </a:cubicBezTo>
                    <a:cubicBezTo>
                      <a:pt x="12" y="15"/>
                      <a:pt x="14" y="16"/>
                      <a:pt x="17" y="16"/>
                    </a:cubicBezTo>
                    <a:cubicBezTo>
                      <a:pt x="20" y="18"/>
                      <a:pt x="21" y="19"/>
                      <a:pt x="24" y="19"/>
                    </a:cubicBezTo>
                    <a:cubicBezTo>
                      <a:pt x="25" y="21"/>
                      <a:pt x="24" y="22"/>
                      <a:pt x="23" y="23"/>
                    </a:cubicBezTo>
                    <a:cubicBezTo>
                      <a:pt x="16" y="20"/>
                      <a:pt x="9" y="16"/>
                      <a:pt x="3" y="13"/>
                    </a:cubicBezTo>
                    <a:cubicBezTo>
                      <a:pt x="1" y="13"/>
                      <a:pt x="1" y="14"/>
                      <a:pt x="0" y="15"/>
                    </a:cubicBezTo>
                    <a:cubicBezTo>
                      <a:pt x="2" y="17"/>
                      <a:pt x="3" y="20"/>
                      <a:pt x="4" y="21"/>
                    </a:cubicBezTo>
                    <a:cubicBezTo>
                      <a:pt x="8" y="22"/>
                      <a:pt x="8" y="22"/>
                      <a:pt x="8" y="22"/>
                    </a:cubicBezTo>
                    <a:cubicBezTo>
                      <a:pt x="9" y="22"/>
                      <a:pt x="20" y="25"/>
                      <a:pt x="24" y="27"/>
                    </a:cubicBezTo>
                    <a:cubicBezTo>
                      <a:pt x="23" y="29"/>
                      <a:pt x="15" y="25"/>
                      <a:pt x="14" y="26"/>
                    </a:cubicBezTo>
                    <a:cubicBezTo>
                      <a:pt x="16" y="29"/>
                      <a:pt x="19" y="28"/>
                      <a:pt x="21" y="30"/>
                    </a:cubicBezTo>
                    <a:cubicBezTo>
                      <a:pt x="24" y="31"/>
                      <a:pt x="27" y="32"/>
                      <a:pt x="29" y="33"/>
                    </a:cubicBezTo>
                    <a:cubicBezTo>
                      <a:pt x="31" y="31"/>
                      <a:pt x="32" y="28"/>
                      <a:pt x="34" y="28"/>
                    </a:cubicBezTo>
                    <a:cubicBezTo>
                      <a:pt x="37" y="28"/>
                      <a:pt x="42" y="30"/>
                      <a:pt x="45" y="28"/>
                    </a:cubicBezTo>
                    <a:cubicBezTo>
                      <a:pt x="45" y="26"/>
                      <a:pt x="46" y="24"/>
                      <a:pt x="46" y="23"/>
                    </a:cubicBezTo>
                    <a:cubicBezTo>
                      <a:pt x="45" y="21"/>
                      <a:pt x="42" y="20"/>
                      <a:pt x="42" y="19"/>
                    </a:cubicBezTo>
                    <a:cubicBezTo>
                      <a:pt x="42" y="19"/>
                      <a:pt x="42" y="18"/>
                      <a:pt x="43" y="18"/>
                    </a:cubicBezTo>
                    <a:cubicBezTo>
                      <a:pt x="46" y="18"/>
                      <a:pt x="48" y="18"/>
                      <a:pt x="50" y="17"/>
                    </a:cubicBezTo>
                    <a:cubicBezTo>
                      <a:pt x="51" y="18"/>
                      <a:pt x="54" y="12"/>
                      <a:pt x="52" y="10"/>
                    </a:cubicBezTo>
                    <a:close/>
                    <a:moveTo>
                      <a:pt x="38" y="23"/>
                    </a:moveTo>
                    <a:cubicBezTo>
                      <a:pt x="36" y="24"/>
                      <a:pt x="33" y="24"/>
                      <a:pt x="30" y="24"/>
                    </a:cubicBezTo>
                    <a:cubicBezTo>
                      <a:pt x="29" y="23"/>
                      <a:pt x="32" y="23"/>
                      <a:pt x="33" y="23"/>
                    </a:cubicBezTo>
                    <a:cubicBezTo>
                      <a:pt x="34" y="22"/>
                      <a:pt x="34" y="22"/>
                      <a:pt x="35" y="21"/>
                    </a:cubicBezTo>
                    <a:cubicBezTo>
                      <a:pt x="34" y="20"/>
                      <a:pt x="33" y="19"/>
                      <a:pt x="31" y="20"/>
                    </a:cubicBezTo>
                    <a:cubicBezTo>
                      <a:pt x="30" y="20"/>
                      <a:pt x="29" y="19"/>
                      <a:pt x="30" y="19"/>
                    </a:cubicBezTo>
                    <a:cubicBezTo>
                      <a:pt x="31" y="19"/>
                      <a:pt x="32" y="18"/>
                      <a:pt x="33" y="17"/>
                    </a:cubicBezTo>
                    <a:cubicBezTo>
                      <a:pt x="34" y="17"/>
                      <a:pt x="35" y="17"/>
                      <a:pt x="37" y="17"/>
                    </a:cubicBezTo>
                    <a:cubicBezTo>
                      <a:pt x="37" y="19"/>
                      <a:pt x="39" y="21"/>
                      <a:pt x="38" y="2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ïśľîḓé">
                <a:extLst>
                  <a:ext uri="{FF2B5EF4-FFF2-40B4-BE49-F238E27FC236}">
                    <a16:creationId xmlns:a16="http://schemas.microsoft.com/office/drawing/2014/main" xmlns="" id="{3A2E5753-E5EE-4714-8F4C-FA27A0F1D33E}"/>
                  </a:ext>
                </a:extLst>
              </p:cNvPr>
              <p:cNvSpPr/>
              <p:nvPr/>
            </p:nvSpPr>
            <p:spPr bwMode="auto">
              <a:xfrm>
                <a:off x="13179617" y="3085198"/>
                <a:ext cx="429728" cy="432000"/>
              </a:xfrm>
              <a:custGeom>
                <a:avLst/>
                <a:gdLst>
                  <a:gd name="T0" fmla="*/ 174 w 347"/>
                  <a:gd name="T1" fmla="*/ 0 h 347"/>
                  <a:gd name="T2" fmla="*/ 0 w 347"/>
                  <a:gd name="T3" fmla="*/ 173 h 347"/>
                  <a:gd name="T4" fmla="*/ 174 w 347"/>
                  <a:gd name="T5" fmla="*/ 347 h 347"/>
                  <a:gd name="T6" fmla="*/ 347 w 347"/>
                  <a:gd name="T7" fmla="*/ 173 h 347"/>
                  <a:gd name="T8" fmla="*/ 174 w 347"/>
                  <a:gd name="T9" fmla="*/ 0 h 347"/>
                  <a:gd name="T10" fmla="*/ 174 w 347"/>
                  <a:gd name="T11" fmla="*/ 343 h 347"/>
                  <a:gd name="T12" fmla="*/ 4 w 347"/>
                  <a:gd name="T13" fmla="*/ 173 h 347"/>
                  <a:gd name="T14" fmla="*/ 174 w 347"/>
                  <a:gd name="T15" fmla="*/ 4 h 347"/>
                  <a:gd name="T16" fmla="*/ 343 w 347"/>
                  <a:gd name="T17" fmla="*/ 173 h 347"/>
                  <a:gd name="T18" fmla="*/ 174 w 347"/>
                  <a:gd name="T19" fmla="*/ 34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4" y="0"/>
                    </a:moveTo>
                    <a:cubicBezTo>
                      <a:pt x="78" y="0"/>
                      <a:pt x="0" y="78"/>
                      <a:pt x="0" y="173"/>
                    </a:cubicBezTo>
                    <a:cubicBezTo>
                      <a:pt x="0" y="269"/>
                      <a:pt x="78" y="347"/>
                      <a:pt x="174" y="347"/>
                    </a:cubicBezTo>
                    <a:cubicBezTo>
                      <a:pt x="269" y="347"/>
                      <a:pt x="347" y="269"/>
                      <a:pt x="347" y="173"/>
                    </a:cubicBezTo>
                    <a:cubicBezTo>
                      <a:pt x="347" y="78"/>
                      <a:pt x="269" y="0"/>
                      <a:pt x="174" y="0"/>
                    </a:cubicBezTo>
                    <a:close/>
                    <a:moveTo>
                      <a:pt x="174" y="343"/>
                    </a:moveTo>
                    <a:cubicBezTo>
                      <a:pt x="80" y="343"/>
                      <a:pt x="4" y="267"/>
                      <a:pt x="4" y="173"/>
                    </a:cubicBezTo>
                    <a:cubicBezTo>
                      <a:pt x="4" y="80"/>
                      <a:pt x="80" y="4"/>
                      <a:pt x="174" y="4"/>
                    </a:cubicBezTo>
                    <a:cubicBezTo>
                      <a:pt x="267" y="4"/>
                      <a:pt x="343" y="80"/>
                      <a:pt x="343" y="173"/>
                    </a:cubicBezTo>
                    <a:cubicBezTo>
                      <a:pt x="343" y="267"/>
                      <a:pt x="267" y="343"/>
                      <a:pt x="174" y="3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i$ḻiḓè">
                <a:extLst>
                  <a:ext uri="{FF2B5EF4-FFF2-40B4-BE49-F238E27FC236}">
                    <a16:creationId xmlns:a16="http://schemas.microsoft.com/office/drawing/2014/main" xmlns="" id="{49FEEA50-F3CC-4EF3-9B23-718656718762}"/>
                  </a:ext>
                </a:extLst>
              </p:cNvPr>
              <p:cNvSpPr/>
              <p:nvPr/>
            </p:nvSpPr>
            <p:spPr bwMode="auto">
              <a:xfrm>
                <a:off x="13276164" y="3180988"/>
                <a:ext cx="238149" cy="204074"/>
              </a:xfrm>
              <a:custGeom>
                <a:avLst/>
                <a:gdLst>
                  <a:gd name="T0" fmla="*/ 28 w 192"/>
                  <a:gd name="T1" fmla="*/ 164 h 164"/>
                  <a:gd name="T2" fmla="*/ 31 w 192"/>
                  <a:gd name="T3" fmla="*/ 164 h 164"/>
                  <a:gd name="T4" fmla="*/ 2 w 192"/>
                  <a:gd name="T5" fmla="*/ 96 h 164"/>
                  <a:gd name="T6" fmla="*/ 96 w 192"/>
                  <a:gd name="T7" fmla="*/ 2 h 164"/>
                  <a:gd name="T8" fmla="*/ 190 w 192"/>
                  <a:gd name="T9" fmla="*/ 96 h 164"/>
                  <a:gd name="T10" fmla="*/ 160 w 192"/>
                  <a:gd name="T11" fmla="*/ 164 h 164"/>
                  <a:gd name="T12" fmla="*/ 163 w 192"/>
                  <a:gd name="T13" fmla="*/ 164 h 164"/>
                  <a:gd name="T14" fmla="*/ 192 w 192"/>
                  <a:gd name="T15" fmla="*/ 96 h 164"/>
                  <a:gd name="T16" fmla="*/ 96 w 192"/>
                  <a:gd name="T17" fmla="*/ 0 h 164"/>
                  <a:gd name="T18" fmla="*/ 0 w 192"/>
                  <a:gd name="T19" fmla="*/ 96 h 164"/>
                  <a:gd name="T20" fmla="*/ 28 w 192"/>
                  <a:gd name="T2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64">
                    <a:moveTo>
                      <a:pt x="28" y="164"/>
                    </a:moveTo>
                    <a:cubicBezTo>
                      <a:pt x="31" y="164"/>
                      <a:pt x="31" y="164"/>
                      <a:pt x="31" y="164"/>
                    </a:cubicBezTo>
                    <a:cubicBezTo>
                      <a:pt x="13" y="147"/>
                      <a:pt x="2" y="123"/>
                      <a:pt x="2" y="96"/>
                    </a:cubicBezTo>
                    <a:cubicBezTo>
                      <a:pt x="2" y="45"/>
                      <a:pt x="44" y="2"/>
                      <a:pt x="96" y="2"/>
                    </a:cubicBezTo>
                    <a:cubicBezTo>
                      <a:pt x="147" y="2"/>
                      <a:pt x="190" y="45"/>
                      <a:pt x="190" y="96"/>
                    </a:cubicBezTo>
                    <a:cubicBezTo>
                      <a:pt x="190" y="123"/>
                      <a:pt x="178" y="147"/>
                      <a:pt x="160" y="164"/>
                    </a:cubicBezTo>
                    <a:cubicBezTo>
                      <a:pt x="163" y="164"/>
                      <a:pt x="163" y="164"/>
                      <a:pt x="163" y="164"/>
                    </a:cubicBezTo>
                    <a:cubicBezTo>
                      <a:pt x="181" y="147"/>
                      <a:pt x="192" y="123"/>
                      <a:pt x="192" y="96"/>
                    </a:cubicBezTo>
                    <a:cubicBezTo>
                      <a:pt x="192" y="43"/>
                      <a:pt x="148" y="0"/>
                      <a:pt x="96" y="0"/>
                    </a:cubicBezTo>
                    <a:cubicBezTo>
                      <a:pt x="43" y="0"/>
                      <a:pt x="0" y="43"/>
                      <a:pt x="0" y="96"/>
                    </a:cubicBezTo>
                    <a:cubicBezTo>
                      <a:pt x="0" y="123"/>
                      <a:pt x="11" y="147"/>
                      <a:pt x="28" y="16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iSḻïďé">
                <a:extLst>
                  <a:ext uri="{FF2B5EF4-FFF2-40B4-BE49-F238E27FC236}">
                    <a16:creationId xmlns:a16="http://schemas.microsoft.com/office/drawing/2014/main" xmlns="" id="{8E3F01D9-9415-4EB1-9621-497DA4837E6E}"/>
                  </a:ext>
                </a:extLst>
              </p:cNvPr>
              <p:cNvSpPr/>
              <p:nvPr/>
            </p:nvSpPr>
            <p:spPr bwMode="auto">
              <a:xfrm>
                <a:off x="13541194" y="3376353"/>
                <a:ext cx="46191" cy="24989"/>
              </a:xfrm>
              <a:custGeom>
                <a:avLst/>
                <a:gdLst>
                  <a:gd name="T0" fmla="*/ 36 w 37"/>
                  <a:gd name="T1" fmla="*/ 20 h 20"/>
                  <a:gd name="T2" fmla="*/ 22 w 37"/>
                  <a:gd name="T3" fmla="*/ 16 h 20"/>
                  <a:gd name="T4" fmla="*/ 0 w 37"/>
                  <a:gd name="T5" fmla="*/ 20 h 20"/>
                  <a:gd name="T6" fmla="*/ 1 w 37"/>
                  <a:gd name="T7" fmla="*/ 16 h 20"/>
                  <a:gd name="T8" fmla="*/ 12 w 37"/>
                  <a:gd name="T9" fmla="*/ 14 h 20"/>
                  <a:gd name="T10" fmla="*/ 19 w 37"/>
                  <a:gd name="T11" fmla="*/ 14 h 20"/>
                  <a:gd name="T12" fmla="*/ 13 w 37"/>
                  <a:gd name="T13" fmla="*/ 10 h 20"/>
                  <a:gd name="T14" fmla="*/ 5 w 37"/>
                  <a:gd name="T15" fmla="*/ 3 h 20"/>
                  <a:gd name="T16" fmla="*/ 6 w 37"/>
                  <a:gd name="T17" fmla="*/ 0 h 20"/>
                  <a:gd name="T18" fmla="*/ 23 w 37"/>
                  <a:gd name="T19" fmla="*/ 13 h 20"/>
                  <a:gd name="T20" fmla="*/ 37 w 37"/>
                  <a:gd name="T21" fmla="*/ 17 h 20"/>
                  <a:gd name="T22" fmla="*/ 36 w 37"/>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36" y="20"/>
                    </a:moveTo>
                    <a:cubicBezTo>
                      <a:pt x="22" y="16"/>
                      <a:pt x="22" y="16"/>
                      <a:pt x="22" y="16"/>
                    </a:cubicBezTo>
                    <a:cubicBezTo>
                      <a:pt x="0" y="20"/>
                      <a:pt x="0" y="20"/>
                      <a:pt x="0" y="20"/>
                    </a:cubicBezTo>
                    <a:cubicBezTo>
                      <a:pt x="1" y="16"/>
                      <a:pt x="1" y="16"/>
                      <a:pt x="1" y="16"/>
                    </a:cubicBezTo>
                    <a:cubicBezTo>
                      <a:pt x="12" y="14"/>
                      <a:pt x="12" y="14"/>
                      <a:pt x="12" y="14"/>
                    </a:cubicBezTo>
                    <a:cubicBezTo>
                      <a:pt x="14" y="14"/>
                      <a:pt x="17" y="14"/>
                      <a:pt x="19" y="14"/>
                    </a:cubicBezTo>
                    <a:cubicBezTo>
                      <a:pt x="17" y="13"/>
                      <a:pt x="15" y="11"/>
                      <a:pt x="13" y="10"/>
                    </a:cubicBezTo>
                    <a:cubicBezTo>
                      <a:pt x="5" y="3"/>
                      <a:pt x="5" y="3"/>
                      <a:pt x="5" y="3"/>
                    </a:cubicBezTo>
                    <a:cubicBezTo>
                      <a:pt x="6" y="0"/>
                      <a:pt x="6" y="0"/>
                      <a:pt x="6" y="0"/>
                    </a:cubicBezTo>
                    <a:cubicBezTo>
                      <a:pt x="23" y="13"/>
                      <a:pt x="23" y="13"/>
                      <a:pt x="23" y="13"/>
                    </a:cubicBezTo>
                    <a:cubicBezTo>
                      <a:pt x="37" y="17"/>
                      <a:pt x="37" y="17"/>
                      <a:pt x="37" y="17"/>
                    </a:cubicBezTo>
                    <a:lnTo>
                      <a:pt x="36" y="2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išľîďé">
                <a:extLst>
                  <a:ext uri="{FF2B5EF4-FFF2-40B4-BE49-F238E27FC236}">
                    <a16:creationId xmlns:a16="http://schemas.microsoft.com/office/drawing/2014/main" xmlns="" id="{4DF70039-22BB-4645-8260-8E0F82E0E3E6}"/>
                  </a:ext>
                </a:extLst>
              </p:cNvPr>
              <p:cNvSpPr/>
              <p:nvPr/>
            </p:nvSpPr>
            <p:spPr bwMode="auto">
              <a:xfrm>
                <a:off x="13719901" y="3173415"/>
                <a:ext cx="29532" cy="51113"/>
              </a:xfrm>
              <a:custGeom>
                <a:avLst/>
                <a:gdLst>
                  <a:gd name="T0" fmla="*/ 20 w 24"/>
                  <a:gd name="T1" fmla="*/ 28 h 41"/>
                  <a:gd name="T2" fmla="*/ 14 w 24"/>
                  <a:gd name="T3" fmla="*/ 9 h 41"/>
                  <a:gd name="T4" fmla="*/ 4 w 24"/>
                  <a:gd name="T5" fmla="*/ 10 h 41"/>
                  <a:gd name="T6" fmla="*/ 5 w 24"/>
                  <a:gd name="T7" fmla="*/ 32 h 41"/>
                  <a:gd name="T8" fmla="*/ 20 w 24"/>
                  <a:gd name="T9" fmla="*/ 28 h 41"/>
                </a:gdLst>
                <a:ahLst/>
                <a:cxnLst>
                  <a:cxn ang="0">
                    <a:pos x="T0" y="T1"/>
                  </a:cxn>
                  <a:cxn ang="0">
                    <a:pos x="T2" y="T3"/>
                  </a:cxn>
                  <a:cxn ang="0">
                    <a:pos x="T4" y="T5"/>
                  </a:cxn>
                  <a:cxn ang="0">
                    <a:pos x="T6" y="T7"/>
                  </a:cxn>
                  <a:cxn ang="0">
                    <a:pos x="T8" y="T9"/>
                  </a:cxn>
                </a:cxnLst>
                <a:rect l="0" t="0" r="r" b="b"/>
                <a:pathLst>
                  <a:path w="24" h="41">
                    <a:moveTo>
                      <a:pt x="20" y="28"/>
                    </a:moveTo>
                    <a:cubicBezTo>
                      <a:pt x="24" y="20"/>
                      <a:pt x="14" y="9"/>
                      <a:pt x="14" y="9"/>
                    </a:cubicBezTo>
                    <a:cubicBezTo>
                      <a:pt x="14" y="9"/>
                      <a:pt x="8" y="0"/>
                      <a:pt x="4" y="10"/>
                    </a:cubicBezTo>
                    <a:cubicBezTo>
                      <a:pt x="0" y="20"/>
                      <a:pt x="0" y="23"/>
                      <a:pt x="5" y="32"/>
                    </a:cubicBezTo>
                    <a:cubicBezTo>
                      <a:pt x="9" y="41"/>
                      <a:pt x="16" y="35"/>
                      <a:pt x="20" y="2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îsľiḓe">
                <a:extLst>
                  <a:ext uri="{FF2B5EF4-FFF2-40B4-BE49-F238E27FC236}">
                    <a16:creationId xmlns:a16="http://schemas.microsoft.com/office/drawing/2014/main" xmlns="" id="{491EE44E-D3FA-4315-B633-750C028C60DC}"/>
                  </a:ext>
                </a:extLst>
              </p:cNvPr>
              <p:cNvSpPr/>
              <p:nvPr/>
            </p:nvSpPr>
            <p:spPr bwMode="auto">
              <a:xfrm>
                <a:off x="13707406" y="3218471"/>
                <a:ext cx="31046" cy="49599"/>
              </a:xfrm>
              <a:custGeom>
                <a:avLst/>
                <a:gdLst>
                  <a:gd name="T0" fmla="*/ 4 w 25"/>
                  <a:gd name="T1" fmla="*/ 34 h 40"/>
                  <a:gd name="T2" fmla="*/ 13 w 25"/>
                  <a:gd name="T3" fmla="*/ 36 h 40"/>
                  <a:gd name="T4" fmla="*/ 21 w 25"/>
                  <a:gd name="T5" fmla="*/ 17 h 40"/>
                  <a:gd name="T6" fmla="*/ 14 w 25"/>
                  <a:gd name="T7" fmla="*/ 10 h 40"/>
                  <a:gd name="T8" fmla="*/ 10 w 25"/>
                  <a:gd name="T9" fmla="*/ 4 h 40"/>
                  <a:gd name="T10" fmla="*/ 0 w 25"/>
                  <a:gd name="T11" fmla="*/ 13 h 40"/>
                  <a:gd name="T12" fmla="*/ 5 w 25"/>
                  <a:gd name="T13" fmla="*/ 25 h 40"/>
                  <a:gd name="T14" fmla="*/ 4 w 25"/>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0">
                    <a:moveTo>
                      <a:pt x="4" y="34"/>
                    </a:moveTo>
                    <a:cubicBezTo>
                      <a:pt x="4" y="34"/>
                      <a:pt x="2" y="40"/>
                      <a:pt x="13" y="36"/>
                    </a:cubicBezTo>
                    <a:cubicBezTo>
                      <a:pt x="23" y="31"/>
                      <a:pt x="25" y="21"/>
                      <a:pt x="21" y="17"/>
                    </a:cubicBezTo>
                    <a:cubicBezTo>
                      <a:pt x="18" y="12"/>
                      <a:pt x="14" y="10"/>
                      <a:pt x="14" y="10"/>
                    </a:cubicBezTo>
                    <a:cubicBezTo>
                      <a:pt x="14" y="10"/>
                      <a:pt x="11" y="8"/>
                      <a:pt x="10" y="4"/>
                    </a:cubicBezTo>
                    <a:cubicBezTo>
                      <a:pt x="9" y="0"/>
                      <a:pt x="1" y="9"/>
                      <a:pt x="0" y="13"/>
                    </a:cubicBezTo>
                    <a:cubicBezTo>
                      <a:pt x="0" y="18"/>
                      <a:pt x="1" y="20"/>
                      <a:pt x="5" y="25"/>
                    </a:cubicBezTo>
                    <a:cubicBezTo>
                      <a:pt x="8" y="30"/>
                      <a:pt x="4" y="34"/>
                      <a:pt x="4" y="3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işḻïḋé">
                <a:extLst>
                  <a:ext uri="{FF2B5EF4-FFF2-40B4-BE49-F238E27FC236}">
                    <a16:creationId xmlns:a16="http://schemas.microsoft.com/office/drawing/2014/main" xmlns="" id="{B8433220-4696-4C4A-91AA-2AF94A0DAE1C}"/>
                  </a:ext>
                </a:extLst>
              </p:cNvPr>
              <p:cNvSpPr/>
              <p:nvPr/>
            </p:nvSpPr>
            <p:spPr bwMode="auto">
              <a:xfrm>
                <a:off x="13681282" y="3200676"/>
                <a:ext cx="178328" cy="159397"/>
              </a:xfrm>
              <a:custGeom>
                <a:avLst/>
                <a:gdLst>
                  <a:gd name="T0" fmla="*/ 138 w 144"/>
                  <a:gd name="T1" fmla="*/ 24 h 128"/>
                  <a:gd name="T2" fmla="*/ 135 w 144"/>
                  <a:gd name="T3" fmla="*/ 20 h 128"/>
                  <a:gd name="T4" fmla="*/ 126 w 144"/>
                  <a:gd name="T5" fmla="*/ 23 h 128"/>
                  <a:gd name="T6" fmla="*/ 117 w 144"/>
                  <a:gd name="T7" fmla="*/ 29 h 128"/>
                  <a:gd name="T8" fmla="*/ 120 w 144"/>
                  <a:gd name="T9" fmla="*/ 23 h 128"/>
                  <a:gd name="T10" fmla="*/ 131 w 144"/>
                  <a:gd name="T11" fmla="*/ 15 h 128"/>
                  <a:gd name="T12" fmla="*/ 138 w 144"/>
                  <a:gd name="T13" fmla="*/ 9 h 128"/>
                  <a:gd name="T14" fmla="*/ 127 w 144"/>
                  <a:gd name="T15" fmla="*/ 5 h 128"/>
                  <a:gd name="T16" fmla="*/ 112 w 144"/>
                  <a:gd name="T17" fmla="*/ 5 h 128"/>
                  <a:gd name="T18" fmla="*/ 102 w 144"/>
                  <a:gd name="T19" fmla="*/ 8 h 128"/>
                  <a:gd name="T20" fmla="*/ 100 w 144"/>
                  <a:gd name="T21" fmla="*/ 24 h 128"/>
                  <a:gd name="T22" fmla="*/ 88 w 144"/>
                  <a:gd name="T23" fmla="*/ 33 h 128"/>
                  <a:gd name="T24" fmla="*/ 83 w 144"/>
                  <a:gd name="T25" fmla="*/ 31 h 128"/>
                  <a:gd name="T26" fmla="*/ 91 w 144"/>
                  <a:gd name="T27" fmla="*/ 26 h 128"/>
                  <a:gd name="T28" fmla="*/ 91 w 144"/>
                  <a:gd name="T29" fmla="*/ 21 h 128"/>
                  <a:gd name="T30" fmla="*/ 82 w 144"/>
                  <a:gd name="T31" fmla="*/ 10 h 128"/>
                  <a:gd name="T32" fmla="*/ 70 w 144"/>
                  <a:gd name="T33" fmla="*/ 12 h 128"/>
                  <a:gd name="T34" fmla="*/ 63 w 144"/>
                  <a:gd name="T35" fmla="*/ 30 h 128"/>
                  <a:gd name="T36" fmla="*/ 58 w 144"/>
                  <a:gd name="T37" fmla="*/ 42 h 128"/>
                  <a:gd name="T38" fmla="*/ 58 w 144"/>
                  <a:gd name="T39" fmla="*/ 52 h 128"/>
                  <a:gd name="T40" fmla="*/ 39 w 144"/>
                  <a:gd name="T41" fmla="*/ 61 h 128"/>
                  <a:gd name="T42" fmla="*/ 35 w 144"/>
                  <a:gd name="T43" fmla="*/ 58 h 128"/>
                  <a:gd name="T44" fmla="*/ 9 w 144"/>
                  <a:gd name="T45" fmla="*/ 90 h 128"/>
                  <a:gd name="T46" fmla="*/ 3 w 144"/>
                  <a:gd name="T47" fmla="*/ 115 h 128"/>
                  <a:gd name="T48" fmla="*/ 20 w 144"/>
                  <a:gd name="T49" fmla="*/ 114 h 128"/>
                  <a:gd name="T50" fmla="*/ 33 w 144"/>
                  <a:gd name="T51" fmla="*/ 82 h 128"/>
                  <a:gd name="T52" fmla="*/ 42 w 144"/>
                  <a:gd name="T53" fmla="*/ 80 h 128"/>
                  <a:gd name="T54" fmla="*/ 56 w 144"/>
                  <a:gd name="T55" fmla="*/ 73 h 128"/>
                  <a:gd name="T56" fmla="*/ 58 w 144"/>
                  <a:gd name="T57" fmla="*/ 79 h 128"/>
                  <a:gd name="T58" fmla="*/ 58 w 144"/>
                  <a:gd name="T59" fmla="*/ 89 h 128"/>
                  <a:gd name="T60" fmla="*/ 76 w 144"/>
                  <a:gd name="T61" fmla="*/ 70 h 128"/>
                  <a:gd name="T62" fmla="*/ 77 w 144"/>
                  <a:gd name="T63" fmla="*/ 60 h 128"/>
                  <a:gd name="T64" fmla="*/ 95 w 144"/>
                  <a:gd name="T65" fmla="*/ 42 h 128"/>
                  <a:gd name="T66" fmla="*/ 95 w 144"/>
                  <a:gd name="T67" fmla="*/ 53 h 128"/>
                  <a:gd name="T68" fmla="*/ 96 w 144"/>
                  <a:gd name="T69" fmla="*/ 67 h 128"/>
                  <a:gd name="T70" fmla="*/ 113 w 144"/>
                  <a:gd name="T71" fmla="*/ 50 h 128"/>
                  <a:gd name="T72" fmla="*/ 116 w 144"/>
                  <a:gd name="T73" fmla="*/ 50 h 128"/>
                  <a:gd name="T74" fmla="*/ 117 w 144"/>
                  <a:gd name="T75" fmla="*/ 87 h 128"/>
                  <a:gd name="T76" fmla="*/ 135 w 144"/>
                  <a:gd name="T77" fmla="*/ 66 h 128"/>
                  <a:gd name="T78" fmla="*/ 134 w 144"/>
                  <a:gd name="T79" fmla="*/ 40 h 128"/>
                  <a:gd name="T80" fmla="*/ 144 w 144"/>
                  <a:gd name="T81" fmla="*/ 28 h 128"/>
                  <a:gd name="T82" fmla="*/ 138 w 144"/>
                  <a:gd name="T8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28">
                    <a:moveTo>
                      <a:pt x="138" y="24"/>
                    </a:moveTo>
                    <a:cubicBezTo>
                      <a:pt x="138" y="24"/>
                      <a:pt x="135" y="23"/>
                      <a:pt x="135" y="20"/>
                    </a:cubicBezTo>
                    <a:cubicBezTo>
                      <a:pt x="135" y="20"/>
                      <a:pt x="130" y="17"/>
                      <a:pt x="126" y="23"/>
                    </a:cubicBezTo>
                    <a:cubicBezTo>
                      <a:pt x="122" y="28"/>
                      <a:pt x="120" y="30"/>
                      <a:pt x="117" y="29"/>
                    </a:cubicBezTo>
                    <a:cubicBezTo>
                      <a:pt x="114" y="28"/>
                      <a:pt x="118" y="25"/>
                      <a:pt x="120" y="23"/>
                    </a:cubicBezTo>
                    <a:cubicBezTo>
                      <a:pt x="123" y="22"/>
                      <a:pt x="127" y="16"/>
                      <a:pt x="131" y="15"/>
                    </a:cubicBezTo>
                    <a:cubicBezTo>
                      <a:pt x="136" y="14"/>
                      <a:pt x="138" y="14"/>
                      <a:pt x="138" y="9"/>
                    </a:cubicBezTo>
                    <a:cubicBezTo>
                      <a:pt x="138" y="5"/>
                      <a:pt x="137" y="0"/>
                      <a:pt x="127" y="5"/>
                    </a:cubicBezTo>
                    <a:cubicBezTo>
                      <a:pt x="117" y="10"/>
                      <a:pt x="114" y="9"/>
                      <a:pt x="112" y="5"/>
                    </a:cubicBezTo>
                    <a:cubicBezTo>
                      <a:pt x="109" y="0"/>
                      <a:pt x="103" y="1"/>
                      <a:pt x="102" y="8"/>
                    </a:cubicBezTo>
                    <a:cubicBezTo>
                      <a:pt x="102" y="16"/>
                      <a:pt x="100" y="24"/>
                      <a:pt x="100" y="24"/>
                    </a:cubicBezTo>
                    <a:cubicBezTo>
                      <a:pt x="88" y="33"/>
                      <a:pt x="88" y="33"/>
                      <a:pt x="88" y="33"/>
                    </a:cubicBezTo>
                    <a:cubicBezTo>
                      <a:pt x="88" y="33"/>
                      <a:pt x="79" y="34"/>
                      <a:pt x="83" y="31"/>
                    </a:cubicBezTo>
                    <a:cubicBezTo>
                      <a:pt x="87" y="27"/>
                      <a:pt x="91" y="26"/>
                      <a:pt x="91" y="26"/>
                    </a:cubicBezTo>
                    <a:cubicBezTo>
                      <a:pt x="91" y="21"/>
                      <a:pt x="91" y="21"/>
                      <a:pt x="91" y="21"/>
                    </a:cubicBezTo>
                    <a:cubicBezTo>
                      <a:pt x="91" y="21"/>
                      <a:pt x="84" y="15"/>
                      <a:pt x="82" y="10"/>
                    </a:cubicBezTo>
                    <a:cubicBezTo>
                      <a:pt x="80" y="4"/>
                      <a:pt x="71" y="2"/>
                      <a:pt x="70" y="12"/>
                    </a:cubicBezTo>
                    <a:cubicBezTo>
                      <a:pt x="69" y="22"/>
                      <a:pt x="68" y="27"/>
                      <a:pt x="63" y="30"/>
                    </a:cubicBezTo>
                    <a:cubicBezTo>
                      <a:pt x="58" y="34"/>
                      <a:pt x="48" y="39"/>
                      <a:pt x="58" y="42"/>
                    </a:cubicBezTo>
                    <a:cubicBezTo>
                      <a:pt x="67" y="45"/>
                      <a:pt x="61" y="48"/>
                      <a:pt x="58" y="52"/>
                    </a:cubicBezTo>
                    <a:cubicBezTo>
                      <a:pt x="54" y="56"/>
                      <a:pt x="42" y="65"/>
                      <a:pt x="39" y="61"/>
                    </a:cubicBezTo>
                    <a:cubicBezTo>
                      <a:pt x="35" y="58"/>
                      <a:pt x="35" y="58"/>
                      <a:pt x="35" y="58"/>
                    </a:cubicBezTo>
                    <a:cubicBezTo>
                      <a:pt x="35" y="58"/>
                      <a:pt x="18" y="82"/>
                      <a:pt x="9" y="90"/>
                    </a:cubicBezTo>
                    <a:cubicBezTo>
                      <a:pt x="1" y="97"/>
                      <a:pt x="0" y="105"/>
                      <a:pt x="3" y="115"/>
                    </a:cubicBezTo>
                    <a:cubicBezTo>
                      <a:pt x="5" y="126"/>
                      <a:pt x="17" y="128"/>
                      <a:pt x="20" y="114"/>
                    </a:cubicBezTo>
                    <a:cubicBezTo>
                      <a:pt x="22" y="100"/>
                      <a:pt x="29" y="88"/>
                      <a:pt x="33" y="82"/>
                    </a:cubicBezTo>
                    <a:cubicBezTo>
                      <a:pt x="37" y="75"/>
                      <a:pt x="42" y="80"/>
                      <a:pt x="42" y="80"/>
                    </a:cubicBezTo>
                    <a:cubicBezTo>
                      <a:pt x="42" y="80"/>
                      <a:pt x="51" y="80"/>
                      <a:pt x="56" y="73"/>
                    </a:cubicBezTo>
                    <a:cubicBezTo>
                      <a:pt x="60" y="66"/>
                      <a:pt x="60" y="76"/>
                      <a:pt x="58" y="79"/>
                    </a:cubicBezTo>
                    <a:cubicBezTo>
                      <a:pt x="56" y="82"/>
                      <a:pt x="49" y="89"/>
                      <a:pt x="58" y="89"/>
                    </a:cubicBezTo>
                    <a:cubicBezTo>
                      <a:pt x="66" y="89"/>
                      <a:pt x="73" y="80"/>
                      <a:pt x="76" y="70"/>
                    </a:cubicBezTo>
                    <a:cubicBezTo>
                      <a:pt x="77" y="60"/>
                      <a:pt x="77" y="60"/>
                      <a:pt x="77" y="60"/>
                    </a:cubicBezTo>
                    <a:cubicBezTo>
                      <a:pt x="77" y="60"/>
                      <a:pt x="88" y="47"/>
                      <a:pt x="95" y="42"/>
                    </a:cubicBezTo>
                    <a:cubicBezTo>
                      <a:pt x="95" y="53"/>
                      <a:pt x="95" y="53"/>
                      <a:pt x="95" y="53"/>
                    </a:cubicBezTo>
                    <a:cubicBezTo>
                      <a:pt x="95" y="53"/>
                      <a:pt x="86" y="65"/>
                      <a:pt x="96" y="67"/>
                    </a:cubicBezTo>
                    <a:cubicBezTo>
                      <a:pt x="106" y="69"/>
                      <a:pt x="110" y="61"/>
                      <a:pt x="113" y="50"/>
                    </a:cubicBezTo>
                    <a:cubicBezTo>
                      <a:pt x="116" y="50"/>
                      <a:pt x="116" y="50"/>
                      <a:pt x="116" y="50"/>
                    </a:cubicBezTo>
                    <a:cubicBezTo>
                      <a:pt x="117" y="87"/>
                      <a:pt x="117" y="87"/>
                      <a:pt x="117" y="87"/>
                    </a:cubicBezTo>
                    <a:cubicBezTo>
                      <a:pt x="117" y="87"/>
                      <a:pt x="132" y="87"/>
                      <a:pt x="135" y="66"/>
                    </a:cubicBezTo>
                    <a:cubicBezTo>
                      <a:pt x="134" y="40"/>
                      <a:pt x="134" y="40"/>
                      <a:pt x="134" y="40"/>
                    </a:cubicBezTo>
                    <a:cubicBezTo>
                      <a:pt x="134" y="40"/>
                      <a:pt x="143" y="34"/>
                      <a:pt x="144" y="28"/>
                    </a:cubicBezTo>
                    <a:cubicBezTo>
                      <a:pt x="144" y="23"/>
                      <a:pt x="138" y="24"/>
                      <a:pt x="138" y="2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îṡļíḍê">
                <a:extLst>
                  <a:ext uri="{FF2B5EF4-FFF2-40B4-BE49-F238E27FC236}">
                    <a16:creationId xmlns:a16="http://schemas.microsoft.com/office/drawing/2014/main" xmlns="" id="{AF4940D6-27A8-4062-B398-545447F4DB6C}"/>
                  </a:ext>
                </a:extLst>
              </p:cNvPr>
              <p:cNvSpPr/>
              <p:nvPr/>
            </p:nvSpPr>
            <p:spPr bwMode="auto">
              <a:xfrm>
                <a:off x="13971301" y="3171144"/>
                <a:ext cx="28396" cy="44677"/>
              </a:xfrm>
              <a:custGeom>
                <a:avLst/>
                <a:gdLst>
                  <a:gd name="T0" fmla="*/ 10 w 23"/>
                  <a:gd name="T1" fmla="*/ 6 h 36"/>
                  <a:gd name="T2" fmla="*/ 3 w 23"/>
                  <a:gd name="T3" fmla="*/ 10 h 36"/>
                  <a:gd name="T4" fmla="*/ 3 w 23"/>
                  <a:gd name="T5" fmla="*/ 30 h 36"/>
                  <a:gd name="T6" fmla="*/ 19 w 23"/>
                  <a:gd name="T7" fmla="*/ 30 h 36"/>
                  <a:gd name="T8" fmla="*/ 18 w 23"/>
                  <a:gd name="T9" fmla="*/ 14 h 36"/>
                  <a:gd name="T10" fmla="*/ 10 w 23"/>
                  <a:gd name="T11" fmla="*/ 6 h 36"/>
                </a:gdLst>
                <a:ahLst/>
                <a:cxnLst>
                  <a:cxn ang="0">
                    <a:pos x="T0" y="T1"/>
                  </a:cxn>
                  <a:cxn ang="0">
                    <a:pos x="T2" y="T3"/>
                  </a:cxn>
                  <a:cxn ang="0">
                    <a:pos x="T4" y="T5"/>
                  </a:cxn>
                  <a:cxn ang="0">
                    <a:pos x="T6" y="T7"/>
                  </a:cxn>
                  <a:cxn ang="0">
                    <a:pos x="T8" y="T9"/>
                  </a:cxn>
                  <a:cxn ang="0">
                    <a:pos x="T10" y="T11"/>
                  </a:cxn>
                </a:cxnLst>
                <a:rect l="0" t="0" r="r" b="b"/>
                <a:pathLst>
                  <a:path w="23" h="36">
                    <a:moveTo>
                      <a:pt x="10" y="6"/>
                    </a:moveTo>
                    <a:cubicBezTo>
                      <a:pt x="10" y="6"/>
                      <a:pt x="6" y="0"/>
                      <a:pt x="3" y="10"/>
                    </a:cubicBezTo>
                    <a:cubicBezTo>
                      <a:pt x="0" y="19"/>
                      <a:pt x="4" y="24"/>
                      <a:pt x="3" y="30"/>
                    </a:cubicBezTo>
                    <a:cubicBezTo>
                      <a:pt x="2" y="36"/>
                      <a:pt x="15" y="34"/>
                      <a:pt x="19" y="30"/>
                    </a:cubicBezTo>
                    <a:cubicBezTo>
                      <a:pt x="23" y="27"/>
                      <a:pt x="23" y="18"/>
                      <a:pt x="18" y="14"/>
                    </a:cubicBezTo>
                    <a:cubicBezTo>
                      <a:pt x="12" y="9"/>
                      <a:pt x="10" y="6"/>
                      <a:pt x="10"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íšḷiḓè">
                <a:extLst>
                  <a:ext uri="{FF2B5EF4-FFF2-40B4-BE49-F238E27FC236}">
                    <a16:creationId xmlns:a16="http://schemas.microsoft.com/office/drawing/2014/main" xmlns="" id="{E0C4D266-1701-4F1A-8F27-1CA19A477220}"/>
                  </a:ext>
                </a:extLst>
              </p:cNvPr>
              <p:cNvSpPr/>
              <p:nvPr/>
            </p:nvSpPr>
            <p:spPr bwMode="auto">
              <a:xfrm>
                <a:off x="13948963" y="3220742"/>
                <a:ext cx="33318" cy="43541"/>
              </a:xfrm>
              <a:custGeom>
                <a:avLst/>
                <a:gdLst>
                  <a:gd name="T0" fmla="*/ 8 w 27"/>
                  <a:gd name="T1" fmla="*/ 31 h 35"/>
                  <a:gd name="T2" fmla="*/ 21 w 27"/>
                  <a:gd name="T3" fmla="*/ 25 h 35"/>
                  <a:gd name="T4" fmla="*/ 16 w 27"/>
                  <a:gd name="T5" fmla="*/ 8 h 35"/>
                  <a:gd name="T6" fmla="*/ 8 w 27"/>
                  <a:gd name="T7" fmla="*/ 4 h 35"/>
                  <a:gd name="T8" fmla="*/ 2 w 27"/>
                  <a:gd name="T9" fmla="*/ 19 h 35"/>
                  <a:gd name="T10" fmla="*/ 8 w 27"/>
                  <a:gd name="T11" fmla="*/ 31 h 35"/>
                </a:gdLst>
                <a:ahLst/>
                <a:cxnLst>
                  <a:cxn ang="0">
                    <a:pos x="T0" y="T1"/>
                  </a:cxn>
                  <a:cxn ang="0">
                    <a:pos x="T2" y="T3"/>
                  </a:cxn>
                  <a:cxn ang="0">
                    <a:pos x="T4" y="T5"/>
                  </a:cxn>
                  <a:cxn ang="0">
                    <a:pos x="T6" y="T7"/>
                  </a:cxn>
                  <a:cxn ang="0">
                    <a:pos x="T8" y="T9"/>
                  </a:cxn>
                  <a:cxn ang="0">
                    <a:pos x="T10" y="T11"/>
                  </a:cxn>
                </a:cxnLst>
                <a:rect l="0" t="0" r="r" b="b"/>
                <a:pathLst>
                  <a:path w="27" h="35">
                    <a:moveTo>
                      <a:pt x="8" y="31"/>
                    </a:moveTo>
                    <a:cubicBezTo>
                      <a:pt x="8" y="31"/>
                      <a:pt x="15" y="35"/>
                      <a:pt x="21" y="25"/>
                    </a:cubicBezTo>
                    <a:cubicBezTo>
                      <a:pt x="27" y="14"/>
                      <a:pt x="16" y="8"/>
                      <a:pt x="16" y="8"/>
                    </a:cubicBezTo>
                    <a:cubicBezTo>
                      <a:pt x="16" y="8"/>
                      <a:pt x="13" y="0"/>
                      <a:pt x="8" y="4"/>
                    </a:cubicBezTo>
                    <a:cubicBezTo>
                      <a:pt x="3" y="7"/>
                      <a:pt x="0" y="13"/>
                      <a:pt x="2" y="19"/>
                    </a:cubicBezTo>
                    <a:cubicBezTo>
                      <a:pt x="5" y="25"/>
                      <a:pt x="7" y="23"/>
                      <a:pt x="8" y="3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iś1ïḑe">
                <a:extLst>
                  <a:ext uri="{FF2B5EF4-FFF2-40B4-BE49-F238E27FC236}">
                    <a16:creationId xmlns:a16="http://schemas.microsoft.com/office/drawing/2014/main" xmlns="" id="{DFD8992A-366D-416A-B393-E80BAE124086}"/>
                  </a:ext>
                </a:extLst>
              </p:cNvPr>
              <p:cNvSpPr/>
              <p:nvPr/>
            </p:nvSpPr>
            <p:spPr bwMode="auto">
              <a:xfrm>
                <a:off x="13899364" y="3250653"/>
                <a:ext cx="86703" cy="107148"/>
              </a:xfrm>
              <a:custGeom>
                <a:avLst/>
                <a:gdLst>
                  <a:gd name="T0" fmla="*/ 63 w 70"/>
                  <a:gd name="T1" fmla="*/ 12 h 86"/>
                  <a:gd name="T2" fmla="*/ 15 w 70"/>
                  <a:gd name="T3" fmla="*/ 58 h 86"/>
                  <a:gd name="T4" fmla="*/ 17 w 70"/>
                  <a:gd name="T5" fmla="*/ 76 h 86"/>
                  <a:gd name="T6" fmla="*/ 33 w 70"/>
                  <a:gd name="T7" fmla="*/ 73 h 86"/>
                  <a:gd name="T8" fmla="*/ 70 w 70"/>
                  <a:gd name="T9" fmla="*/ 14 h 86"/>
                  <a:gd name="T10" fmla="*/ 70 w 70"/>
                  <a:gd name="T11" fmla="*/ 10 h 86"/>
                  <a:gd name="T12" fmla="*/ 63 w 70"/>
                  <a:gd name="T13" fmla="*/ 12 h 86"/>
                </a:gdLst>
                <a:ahLst/>
                <a:cxnLst>
                  <a:cxn ang="0">
                    <a:pos x="T0" y="T1"/>
                  </a:cxn>
                  <a:cxn ang="0">
                    <a:pos x="T2" y="T3"/>
                  </a:cxn>
                  <a:cxn ang="0">
                    <a:pos x="T4" y="T5"/>
                  </a:cxn>
                  <a:cxn ang="0">
                    <a:pos x="T6" y="T7"/>
                  </a:cxn>
                  <a:cxn ang="0">
                    <a:pos x="T8" y="T9"/>
                  </a:cxn>
                  <a:cxn ang="0">
                    <a:pos x="T10" y="T11"/>
                  </a:cxn>
                  <a:cxn ang="0">
                    <a:pos x="T12" y="T13"/>
                  </a:cxn>
                </a:cxnLst>
                <a:rect l="0" t="0" r="r" b="b"/>
                <a:pathLst>
                  <a:path w="70" h="86">
                    <a:moveTo>
                      <a:pt x="63" y="12"/>
                    </a:moveTo>
                    <a:cubicBezTo>
                      <a:pt x="56" y="25"/>
                      <a:pt x="29" y="52"/>
                      <a:pt x="15" y="58"/>
                    </a:cubicBezTo>
                    <a:cubicBezTo>
                      <a:pt x="0" y="64"/>
                      <a:pt x="17" y="76"/>
                      <a:pt x="17" y="76"/>
                    </a:cubicBezTo>
                    <a:cubicBezTo>
                      <a:pt x="17" y="76"/>
                      <a:pt x="24" y="86"/>
                      <a:pt x="33" y="73"/>
                    </a:cubicBezTo>
                    <a:cubicBezTo>
                      <a:pt x="43" y="60"/>
                      <a:pt x="59" y="40"/>
                      <a:pt x="70" y="14"/>
                    </a:cubicBezTo>
                    <a:cubicBezTo>
                      <a:pt x="70" y="12"/>
                      <a:pt x="70" y="10"/>
                      <a:pt x="70" y="10"/>
                    </a:cubicBezTo>
                    <a:cubicBezTo>
                      <a:pt x="70" y="10"/>
                      <a:pt x="70" y="0"/>
                      <a:pt x="63"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íśľïďé">
                <a:extLst>
                  <a:ext uri="{FF2B5EF4-FFF2-40B4-BE49-F238E27FC236}">
                    <a16:creationId xmlns:a16="http://schemas.microsoft.com/office/drawing/2014/main" xmlns="" id="{3AD2F236-D335-435D-AF01-85B82B9E7BE8}"/>
                  </a:ext>
                </a:extLst>
              </p:cNvPr>
              <p:cNvSpPr/>
              <p:nvPr/>
            </p:nvSpPr>
            <p:spPr bwMode="auto">
              <a:xfrm>
                <a:off x="14015599" y="3204462"/>
                <a:ext cx="64743" cy="58685"/>
              </a:xfrm>
              <a:custGeom>
                <a:avLst/>
                <a:gdLst>
                  <a:gd name="T0" fmla="*/ 37 w 52"/>
                  <a:gd name="T1" fmla="*/ 2 h 47"/>
                  <a:gd name="T2" fmla="*/ 10 w 52"/>
                  <a:gd name="T3" fmla="*/ 11 h 47"/>
                  <a:gd name="T4" fmla="*/ 6 w 52"/>
                  <a:gd name="T5" fmla="*/ 21 h 47"/>
                  <a:gd name="T6" fmla="*/ 19 w 52"/>
                  <a:gd name="T7" fmla="*/ 29 h 47"/>
                  <a:gd name="T8" fmla="*/ 25 w 52"/>
                  <a:gd name="T9" fmla="*/ 32 h 47"/>
                  <a:gd name="T10" fmla="*/ 20 w 52"/>
                  <a:gd name="T11" fmla="*/ 47 h 47"/>
                  <a:gd name="T12" fmla="*/ 36 w 52"/>
                  <a:gd name="T13" fmla="*/ 41 h 47"/>
                  <a:gd name="T14" fmla="*/ 51 w 52"/>
                  <a:gd name="T15" fmla="*/ 17 h 47"/>
                  <a:gd name="T16" fmla="*/ 37 w 52"/>
                  <a:gd name="T1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7">
                    <a:moveTo>
                      <a:pt x="37" y="2"/>
                    </a:moveTo>
                    <a:cubicBezTo>
                      <a:pt x="27" y="5"/>
                      <a:pt x="10" y="11"/>
                      <a:pt x="10" y="11"/>
                    </a:cubicBezTo>
                    <a:cubicBezTo>
                      <a:pt x="10" y="11"/>
                      <a:pt x="0" y="14"/>
                      <a:pt x="6" y="21"/>
                    </a:cubicBezTo>
                    <a:cubicBezTo>
                      <a:pt x="12" y="28"/>
                      <a:pt x="12" y="33"/>
                      <a:pt x="19" y="29"/>
                    </a:cubicBezTo>
                    <a:cubicBezTo>
                      <a:pt x="27" y="26"/>
                      <a:pt x="27" y="28"/>
                      <a:pt x="25" y="32"/>
                    </a:cubicBezTo>
                    <a:cubicBezTo>
                      <a:pt x="24" y="36"/>
                      <a:pt x="19" y="43"/>
                      <a:pt x="20" y="47"/>
                    </a:cubicBezTo>
                    <a:cubicBezTo>
                      <a:pt x="20" y="47"/>
                      <a:pt x="32" y="46"/>
                      <a:pt x="36" y="41"/>
                    </a:cubicBezTo>
                    <a:cubicBezTo>
                      <a:pt x="39" y="35"/>
                      <a:pt x="50" y="24"/>
                      <a:pt x="51" y="17"/>
                    </a:cubicBezTo>
                    <a:cubicBezTo>
                      <a:pt x="52" y="9"/>
                      <a:pt x="46" y="0"/>
                      <a:pt x="37" y="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isľïdê">
                <a:extLst>
                  <a:ext uri="{FF2B5EF4-FFF2-40B4-BE49-F238E27FC236}">
                    <a16:creationId xmlns:a16="http://schemas.microsoft.com/office/drawing/2014/main" xmlns="" id="{860550AD-5A52-4E07-A95C-C11536504143}"/>
                  </a:ext>
                </a:extLst>
              </p:cNvPr>
              <p:cNvSpPr/>
              <p:nvPr/>
            </p:nvSpPr>
            <p:spPr bwMode="auto">
              <a:xfrm>
                <a:off x="14009541" y="3262011"/>
                <a:ext cx="54521" cy="35969"/>
              </a:xfrm>
              <a:custGeom>
                <a:avLst/>
                <a:gdLst>
                  <a:gd name="T0" fmla="*/ 31 w 44"/>
                  <a:gd name="T1" fmla="*/ 3 h 29"/>
                  <a:gd name="T2" fmla="*/ 8 w 44"/>
                  <a:gd name="T3" fmla="*/ 9 h 29"/>
                  <a:gd name="T4" fmla="*/ 7 w 44"/>
                  <a:gd name="T5" fmla="*/ 20 h 29"/>
                  <a:gd name="T6" fmla="*/ 31 w 44"/>
                  <a:gd name="T7" fmla="*/ 23 h 29"/>
                  <a:gd name="T8" fmla="*/ 44 w 44"/>
                  <a:gd name="T9" fmla="*/ 2 h 29"/>
                  <a:gd name="T10" fmla="*/ 31 w 44"/>
                  <a:gd name="T11" fmla="*/ 3 h 29"/>
                </a:gdLst>
                <a:ahLst/>
                <a:cxnLst>
                  <a:cxn ang="0">
                    <a:pos x="T0" y="T1"/>
                  </a:cxn>
                  <a:cxn ang="0">
                    <a:pos x="T2" y="T3"/>
                  </a:cxn>
                  <a:cxn ang="0">
                    <a:pos x="T4" y="T5"/>
                  </a:cxn>
                  <a:cxn ang="0">
                    <a:pos x="T6" y="T7"/>
                  </a:cxn>
                  <a:cxn ang="0">
                    <a:pos x="T8" y="T9"/>
                  </a:cxn>
                  <a:cxn ang="0">
                    <a:pos x="T10" y="T11"/>
                  </a:cxn>
                </a:cxnLst>
                <a:rect l="0" t="0" r="r" b="b"/>
                <a:pathLst>
                  <a:path w="44" h="29">
                    <a:moveTo>
                      <a:pt x="31" y="3"/>
                    </a:moveTo>
                    <a:cubicBezTo>
                      <a:pt x="24" y="6"/>
                      <a:pt x="8" y="9"/>
                      <a:pt x="8" y="9"/>
                    </a:cubicBezTo>
                    <a:cubicBezTo>
                      <a:pt x="8" y="9"/>
                      <a:pt x="0" y="13"/>
                      <a:pt x="7" y="20"/>
                    </a:cubicBezTo>
                    <a:cubicBezTo>
                      <a:pt x="13" y="27"/>
                      <a:pt x="22" y="29"/>
                      <a:pt x="31" y="23"/>
                    </a:cubicBezTo>
                    <a:cubicBezTo>
                      <a:pt x="41" y="17"/>
                      <a:pt x="43" y="13"/>
                      <a:pt x="44" y="2"/>
                    </a:cubicBezTo>
                    <a:cubicBezTo>
                      <a:pt x="44" y="2"/>
                      <a:pt x="38" y="0"/>
                      <a:pt x="31" y="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îśḷíḋé">
                <a:extLst>
                  <a:ext uri="{FF2B5EF4-FFF2-40B4-BE49-F238E27FC236}">
                    <a16:creationId xmlns:a16="http://schemas.microsoft.com/office/drawing/2014/main" xmlns="" id="{7A69759A-B743-4142-99C5-52288465DBFC}"/>
                  </a:ext>
                </a:extLst>
              </p:cNvPr>
              <p:cNvSpPr/>
              <p:nvPr/>
            </p:nvSpPr>
            <p:spPr bwMode="auto">
              <a:xfrm>
                <a:off x="14145843" y="3167358"/>
                <a:ext cx="135166" cy="149174"/>
              </a:xfrm>
              <a:custGeom>
                <a:avLst/>
                <a:gdLst>
                  <a:gd name="T0" fmla="*/ 108 w 109"/>
                  <a:gd name="T1" fmla="*/ 54 h 120"/>
                  <a:gd name="T2" fmla="*/ 97 w 109"/>
                  <a:gd name="T3" fmla="*/ 52 h 120"/>
                  <a:gd name="T4" fmla="*/ 84 w 109"/>
                  <a:gd name="T5" fmla="*/ 58 h 120"/>
                  <a:gd name="T6" fmla="*/ 89 w 109"/>
                  <a:gd name="T7" fmla="*/ 43 h 120"/>
                  <a:gd name="T8" fmla="*/ 85 w 109"/>
                  <a:gd name="T9" fmla="*/ 10 h 120"/>
                  <a:gd name="T10" fmla="*/ 70 w 109"/>
                  <a:gd name="T11" fmla="*/ 16 h 120"/>
                  <a:gd name="T12" fmla="*/ 68 w 109"/>
                  <a:gd name="T13" fmla="*/ 53 h 120"/>
                  <a:gd name="T14" fmla="*/ 53 w 109"/>
                  <a:gd name="T15" fmla="*/ 72 h 120"/>
                  <a:gd name="T16" fmla="*/ 11 w 109"/>
                  <a:gd name="T17" fmla="*/ 79 h 120"/>
                  <a:gd name="T18" fmla="*/ 2 w 109"/>
                  <a:gd name="T19" fmla="*/ 89 h 120"/>
                  <a:gd name="T20" fmla="*/ 20 w 109"/>
                  <a:gd name="T21" fmla="*/ 100 h 120"/>
                  <a:gd name="T22" fmla="*/ 31 w 109"/>
                  <a:gd name="T23" fmla="*/ 98 h 120"/>
                  <a:gd name="T24" fmla="*/ 41 w 109"/>
                  <a:gd name="T25" fmla="*/ 94 h 120"/>
                  <a:gd name="T26" fmla="*/ 49 w 109"/>
                  <a:gd name="T27" fmla="*/ 90 h 120"/>
                  <a:gd name="T28" fmla="*/ 54 w 109"/>
                  <a:gd name="T29" fmla="*/ 92 h 120"/>
                  <a:gd name="T30" fmla="*/ 32 w 109"/>
                  <a:gd name="T31" fmla="*/ 110 h 120"/>
                  <a:gd name="T32" fmla="*/ 35 w 109"/>
                  <a:gd name="T33" fmla="*/ 119 h 120"/>
                  <a:gd name="T34" fmla="*/ 70 w 109"/>
                  <a:gd name="T35" fmla="*/ 92 h 120"/>
                  <a:gd name="T36" fmla="*/ 89 w 109"/>
                  <a:gd name="T37" fmla="*/ 72 h 120"/>
                  <a:gd name="T38" fmla="*/ 108 w 109"/>
                  <a:gd name="T39"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0">
                    <a:moveTo>
                      <a:pt x="108" y="54"/>
                    </a:moveTo>
                    <a:cubicBezTo>
                      <a:pt x="109" y="45"/>
                      <a:pt x="101" y="49"/>
                      <a:pt x="97" y="52"/>
                    </a:cubicBezTo>
                    <a:cubicBezTo>
                      <a:pt x="94" y="54"/>
                      <a:pt x="86" y="57"/>
                      <a:pt x="84" y="58"/>
                    </a:cubicBezTo>
                    <a:cubicBezTo>
                      <a:pt x="84" y="58"/>
                      <a:pt x="86" y="48"/>
                      <a:pt x="89" y="43"/>
                    </a:cubicBezTo>
                    <a:cubicBezTo>
                      <a:pt x="92" y="37"/>
                      <a:pt x="96" y="21"/>
                      <a:pt x="85" y="10"/>
                    </a:cubicBezTo>
                    <a:cubicBezTo>
                      <a:pt x="74" y="0"/>
                      <a:pt x="72" y="5"/>
                      <a:pt x="70" y="16"/>
                    </a:cubicBezTo>
                    <a:cubicBezTo>
                      <a:pt x="67" y="26"/>
                      <a:pt x="72" y="36"/>
                      <a:pt x="68" y="53"/>
                    </a:cubicBezTo>
                    <a:cubicBezTo>
                      <a:pt x="64" y="70"/>
                      <a:pt x="64" y="68"/>
                      <a:pt x="53" y="72"/>
                    </a:cubicBezTo>
                    <a:cubicBezTo>
                      <a:pt x="42" y="76"/>
                      <a:pt x="27" y="81"/>
                      <a:pt x="11" y="79"/>
                    </a:cubicBezTo>
                    <a:cubicBezTo>
                      <a:pt x="3" y="78"/>
                      <a:pt x="0" y="75"/>
                      <a:pt x="2" y="89"/>
                    </a:cubicBezTo>
                    <a:cubicBezTo>
                      <a:pt x="2" y="89"/>
                      <a:pt x="4" y="97"/>
                      <a:pt x="20" y="100"/>
                    </a:cubicBezTo>
                    <a:cubicBezTo>
                      <a:pt x="24" y="101"/>
                      <a:pt x="27" y="99"/>
                      <a:pt x="31" y="98"/>
                    </a:cubicBezTo>
                    <a:cubicBezTo>
                      <a:pt x="35" y="98"/>
                      <a:pt x="38" y="96"/>
                      <a:pt x="41" y="94"/>
                    </a:cubicBezTo>
                    <a:cubicBezTo>
                      <a:pt x="46" y="92"/>
                      <a:pt x="49" y="90"/>
                      <a:pt x="49" y="90"/>
                    </a:cubicBezTo>
                    <a:cubicBezTo>
                      <a:pt x="49" y="90"/>
                      <a:pt x="55" y="89"/>
                      <a:pt x="54" y="92"/>
                    </a:cubicBezTo>
                    <a:cubicBezTo>
                      <a:pt x="53" y="95"/>
                      <a:pt x="47" y="104"/>
                      <a:pt x="32" y="110"/>
                    </a:cubicBezTo>
                    <a:cubicBezTo>
                      <a:pt x="17" y="116"/>
                      <a:pt x="29" y="120"/>
                      <a:pt x="35" y="119"/>
                    </a:cubicBezTo>
                    <a:cubicBezTo>
                      <a:pt x="40" y="118"/>
                      <a:pt x="61" y="116"/>
                      <a:pt x="70" y="92"/>
                    </a:cubicBezTo>
                    <a:cubicBezTo>
                      <a:pt x="80" y="69"/>
                      <a:pt x="89" y="72"/>
                      <a:pt x="89" y="72"/>
                    </a:cubicBezTo>
                    <a:cubicBezTo>
                      <a:pt x="89" y="72"/>
                      <a:pt x="107" y="63"/>
                      <a:pt x="108" y="5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ïŝľíḋe">
                <a:extLst>
                  <a:ext uri="{FF2B5EF4-FFF2-40B4-BE49-F238E27FC236}">
                    <a16:creationId xmlns:a16="http://schemas.microsoft.com/office/drawing/2014/main" xmlns="" id="{F825EBEF-F830-4132-A8E8-093E8EC686A2}"/>
                  </a:ext>
                </a:extLst>
              </p:cNvPr>
              <p:cNvSpPr/>
              <p:nvPr/>
            </p:nvSpPr>
            <p:spPr bwMode="auto">
              <a:xfrm>
                <a:off x="14252233" y="3279428"/>
                <a:ext cx="38619" cy="44677"/>
              </a:xfrm>
              <a:custGeom>
                <a:avLst/>
                <a:gdLst>
                  <a:gd name="T0" fmla="*/ 17 w 31"/>
                  <a:gd name="T1" fmla="*/ 6 h 36"/>
                  <a:gd name="T2" fmla="*/ 3 w 31"/>
                  <a:gd name="T3" fmla="*/ 7 h 36"/>
                  <a:gd name="T4" fmla="*/ 9 w 31"/>
                  <a:gd name="T5" fmla="*/ 27 h 36"/>
                  <a:gd name="T6" fmla="*/ 12 w 31"/>
                  <a:gd name="T7" fmla="*/ 36 h 36"/>
                  <a:gd name="T8" fmla="*/ 26 w 31"/>
                  <a:gd name="T9" fmla="*/ 17 h 36"/>
                  <a:gd name="T10" fmla="*/ 17 w 31"/>
                  <a:gd name="T11" fmla="*/ 6 h 36"/>
                </a:gdLst>
                <a:ahLst/>
                <a:cxnLst>
                  <a:cxn ang="0">
                    <a:pos x="T0" y="T1"/>
                  </a:cxn>
                  <a:cxn ang="0">
                    <a:pos x="T2" y="T3"/>
                  </a:cxn>
                  <a:cxn ang="0">
                    <a:pos x="T4" y="T5"/>
                  </a:cxn>
                  <a:cxn ang="0">
                    <a:pos x="T6" y="T7"/>
                  </a:cxn>
                  <a:cxn ang="0">
                    <a:pos x="T8" y="T9"/>
                  </a:cxn>
                  <a:cxn ang="0">
                    <a:pos x="T10" y="T11"/>
                  </a:cxn>
                </a:cxnLst>
                <a:rect l="0" t="0" r="r" b="b"/>
                <a:pathLst>
                  <a:path w="31" h="36">
                    <a:moveTo>
                      <a:pt x="17" y="6"/>
                    </a:moveTo>
                    <a:cubicBezTo>
                      <a:pt x="17" y="6"/>
                      <a:pt x="6" y="0"/>
                      <a:pt x="3" y="7"/>
                    </a:cubicBezTo>
                    <a:cubicBezTo>
                      <a:pt x="0" y="14"/>
                      <a:pt x="6" y="23"/>
                      <a:pt x="9" y="27"/>
                    </a:cubicBezTo>
                    <a:cubicBezTo>
                      <a:pt x="12" y="31"/>
                      <a:pt x="5" y="36"/>
                      <a:pt x="12" y="36"/>
                    </a:cubicBezTo>
                    <a:cubicBezTo>
                      <a:pt x="20" y="36"/>
                      <a:pt x="31" y="33"/>
                      <a:pt x="26" y="17"/>
                    </a:cubicBezTo>
                    <a:cubicBezTo>
                      <a:pt x="23" y="10"/>
                      <a:pt x="17" y="6"/>
                      <a:pt x="1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ïṣliďè">
                <a:extLst>
                  <a:ext uri="{FF2B5EF4-FFF2-40B4-BE49-F238E27FC236}">
                    <a16:creationId xmlns:a16="http://schemas.microsoft.com/office/drawing/2014/main" xmlns="" id="{C55F579D-1580-4B1E-A755-3E8A98A5DC06}"/>
                  </a:ext>
                </a:extLst>
              </p:cNvPr>
              <p:cNvSpPr/>
              <p:nvPr/>
            </p:nvSpPr>
            <p:spPr bwMode="auto">
              <a:xfrm>
                <a:off x="14361275" y="3225664"/>
                <a:ext cx="22338" cy="34833"/>
              </a:xfrm>
              <a:custGeom>
                <a:avLst/>
                <a:gdLst>
                  <a:gd name="T0" fmla="*/ 11 w 18"/>
                  <a:gd name="T1" fmla="*/ 27 h 28"/>
                  <a:gd name="T2" fmla="*/ 17 w 18"/>
                  <a:gd name="T3" fmla="*/ 10 h 28"/>
                  <a:gd name="T4" fmla="*/ 14 w 18"/>
                  <a:gd name="T5" fmla="*/ 4 h 28"/>
                  <a:gd name="T6" fmla="*/ 8 w 18"/>
                  <a:gd name="T7" fmla="*/ 0 h 28"/>
                  <a:gd name="T8" fmla="*/ 1 w 18"/>
                  <a:gd name="T9" fmla="*/ 12 h 28"/>
                  <a:gd name="T10" fmla="*/ 11 w 18"/>
                  <a:gd name="T11" fmla="*/ 27 h 28"/>
                </a:gdLst>
                <a:ahLst/>
                <a:cxnLst>
                  <a:cxn ang="0">
                    <a:pos x="T0" y="T1"/>
                  </a:cxn>
                  <a:cxn ang="0">
                    <a:pos x="T2" y="T3"/>
                  </a:cxn>
                  <a:cxn ang="0">
                    <a:pos x="T4" y="T5"/>
                  </a:cxn>
                  <a:cxn ang="0">
                    <a:pos x="T6" y="T7"/>
                  </a:cxn>
                  <a:cxn ang="0">
                    <a:pos x="T8" y="T9"/>
                  </a:cxn>
                  <a:cxn ang="0">
                    <a:pos x="T10" y="T11"/>
                  </a:cxn>
                </a:cxnLst>
                <a:rect l="0" t="0" r="r" b="b"/>
                <a:pathLst>
                  <a:path w="18" h="28">
                    <a:moveTo>
                      <a:pt x="11" y="27"/>
                    </a:moveTo>
                    <a:cubicBezTo>
                      <a:pt x="15" y="25"/>
                      <a:pt x="18" y="21"/>
                      <a:pt x="17" y="10"/>
                    </a:cubicBezTo>
                    <a:cubicBezTo>
                      <a:pt x="16" y="7"/>
                      <a:pt x="15" y="6"/>
                      <a:pt x="14" y="4"/>
                    </a:cubicBezTo>
                    <a:cubicBezTo>
                      <a:pt x="11" y="2"/>
                      <a:pt x="9" y="0"/>
                      <a:pt x="8" y="0"/>
                    </a:cubicBezTo>
                    <a:cubicBezTo>
                      <a:pt x="6" y="0"/>
                      <a:pt x="0" y="2"/>
                      <a:pt x="1" y="12"/>
                    </a:cubicBezTo>
                    <a:cubicBezTo>
                      <a:pt x="2" y="21"/>
                      <a:pt x="7" y="28"/>
                      <a:pt x="11"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ï$ľïḍê">
                <a:extLst>
                  <a:ext uri="{FF2B5EF4-FFF2-40B4-BE49-F238E27FC236}">
                    <a16:creationId xmlns:a16="http://schemas.microsoft.com/office/drawing/2014/main" xmlns="" id="{7156615D-F87E-4566-9045-756DAFA552A3}"/>
                  </a:ext>
                </a:extLst>
              </p:cNvPr>
              <p:cNvSpPr/>
              <p:nvPr/>
            </p:nvSpPr>
            <p:spPr bwMode="auto">
              <a:xfrm>
                <a:off x="14347644" y="3143505"/>
                <a:ext cx="148796" cy="201802"/>
              </a:xfrm>
              <a:custGeom>
                <a:avLst/>
                <a:gdLst>
                  <a:gd name="T0" fmla="*/ 100 w 120"/>
                  <a:gd name="T1" fmla="*/ 60 h 162"/>
                  <a:gd name="T2" fmla="*/ 107 w 120"/>
                  <a:gd name="T3" fmla="*/ 27 h 162"/>
                  <a:gd name="T4" fmla="*/ 95 w 120"/>
                  <a:gd name="T5" fmla="*/ 23 h 162"/>
                  <a:gd name="T6" fmla="*/ 91 w 120"/>
                  <a:gd name="T7" fmla="*/ 3 h 162"/>
                  <a:gd name="T8" fmla="*/ 84 w 120"/>
                  <a:gd name="T9" fmla="*/ 9 h 162"/>
                  <a:gd name="T10" fmla="*/ 77 w 120"/>
                  <a:gd name="T11" fmla="*/ 19 h 162"/>
                  <a:gd name="T12" fmla="*/ 69 w 120"/>
                  <a:gd name="T13" fmla="*/ 19 h 162"/>
                  <a:gd name="T14" fmla="*/ 56 w 120"/>
                  <a:gd name="T15" fmla="*/ 28 h 162"/>
                  <a:gd name="T16" fmla="*/ 60 w 120"/>
                  <a:gd name="T17" fmla="*/ 33 h 162"/>
                  <a:gd name="T18" fmla="*/ 59 w 120"/>
                  <a:gd name="T19" fmla="*/ 43 h 162"/>
                  <a:gd name="T20" fmla="*/ 50 w 120"/>
                  <a:gd name="T21" fmla="*/ 52 h 162"/>
                  <a:gd name="T22" fmla="*/ 52 w 120"/>
                  <a:gd name="T23" fmla="*/ 60 h 162"/>
                  <a:gd name="T24" fmla="*/ 48 w 120"/>
                  <a:gd name="T25" fmla="*/ 56 h 162"/>
                  <a:gd name="T26" fmla="*/ 32 w 120"/>
                  <a:gd name="T27" fmla="*/ 37 h 162"/>
                  <a:gd name="T28" fmla="*/ 26 w 120"/>
                  <a:gd name="T29" fmla="*/ 50 h 162"/>
                  <a:gd name="T30" fmla="*/ 33 w 120"/>
                  <a:gd name="T31" fmla="*/ 76 h 162"/>
                  <a:gd name="T32" fmla="*/ 45 w 120"/>
                  <a:gd name="T33" fmla="*/ 77 h 162"/>
                  <a:gd name="T34" fmla="*/ 58 w 120"/>
                  <a:gd name="T35" fmla="*/ 72 h 162"/>
                  <a:gd name="T36" fmla="*/ 62 w 120"/>
                  <a:gd name="T37" fmla="*/ 75 h 162"/>
                  <a:gd name="T38" fmla="*/ 22 w 120"/>
                  <a:gd name="T39" fmla="*/ 101 h 162"/>
                  <a:gd name="T40" fmla="*/ 25 w 120"/>
                  <a:gd name="T41" fmla="*/ 111 h 162"/>
                  <a:gd name="T42" fmla="*/ 55 w 120"/>
                  <a:gd name="T43" fmla="*/ 100 h 162"/>
                  <a:gd name="T44" fmla="*/ 59 w 120"/>
                  <a:gd name="T45" fmla="*/ 103 h 162"/>
                  <a:gd name="T46" fmla="*/ 39 w 120"/>
                  <a:gd name="T47" fmla="*/ 119 h 162"/>
                  <a:gd name="T48" fmla="*/ 12 w 120"/>
                  <a:gd name="T49" fmla="*/ 128 h 162"/>
                  <a:gd name="T50" fmla="*/ 7 w 120"/>
                  <a:gd name="T51" fmla="*/ 136 h 162"/>
                  <a:gd name="T52" fmla="*/ 30 w 120"/>
                  <a:gd name="T53" fmla="*/ 141 h 162"/>
                  <a:gd name="T54" fmla="*/ 55 w 120"/>
                  <a:gd name="T55" fmla="*/ 136 h 162"/>
                  <a:gd name="T56" fmla="*/ 43 w 120"/>
                  <a:gd name="T57" fmla="*/ 148 h 162"/>
                  <a:gd name="T58" fmla="*/ 50 w 120"/>
                  <a:gd name="T59" fmla="*/ 158 h 162"/>
                  <a:gd name="T60" fmla="*/ 71 w 120"/>
                  <a:gd name="T61" fmla="*/ 149 h 162"/>
                  <a:gd name="T62" fmla="*/ 71 w 120"/>
                  <a:gd name="T63" fmla="*/ 125 h 162"/>
                  <a:gd name="T64" fmla="*/ 79 w 120"/>
                  <a:gd name="T65" fmla="*/ 120 h 162"/>
                  <a:gd name="T66" fmla="*/ 75 w 120"/>
                  <a:gd name="T67" fmla="*/ 102 h 162"/>
                  <a:gd name="T68" fmla="*/ 96 w 120"/>
                  <a:gd name="T69" fmla="*/ 86 h 162"/>
                  <a:gd name="T70" fmla="*/ 102 w 120"/>
                  <a:gd name="T71" fmla="*/ 75 h 162"/>
                  <a:gd name="T72" fmla="*/ 100 w 120"/>
                  <a:gd name="T73" fmla="*/ 60 h 162"/>
                  <a:gd name="T74" fmla="*/ 90 w 120"/>
                  <a:gd name="T75" fmla="*/ 49 h 162"/>
                  <a:gd name="T76" fmla="*/ 86 w 120"/>
                  <a:gd name="T77" fmla="*/ 53 h 162"/>
                  <a:gd name="T78" fmla="*/ 83 w 120"/>
                  <a:gd name="T79" fmla="*/ 53 h 162"/>
                  <a:gd name="T80" fmla="*/ 80 w 120"/>
                  <a:gd name="T81" fmla="*/ 48 h 162"/>
                  <a:gd name="T82" fmla="*/ 89 w 120"/>
                  <a:gd name="T83" fmla="*/ 44 h 162"/>
                  <a:gd name="T84" fmla="*/ 90 w 120"/>
                  <a:gd name="T85" fmla="*/ 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62">
                    <a:moveTo>
                      <a:pt x="100" y="60"/>
                    </a:moveTo>
                    <a:cubicBezTo>
                      <a:pt x="108" y="50"/>
                      <a:pt x="120" y="40"/>
                      <a:pt x="107" y="27"/>
                    </a:cubicBezTo>
                    <a:cubicBezTo>
                      <a:pt x="107" y="27"/>
                      <a:pt x="105" y="24"/>
                      <a:pt x="95" y="23"/>
                    </a:cubicBezTo>
                    <a:cubicBezTo>
                      <a:pt x="95" y="23"/>
                      <a:pt x="105" y="8"/>
                      <a:pt x="91" y="3"/>
                    </a:cubicBezTo>
                    <a:cubicBezTo>
                      <a:pt x="91" y="3"/>
                      <a:pt x="88" y="0"/>
                      <a:pt x="84" y="9"/>
                    </a:cubicBezTo>
                    <a:cubicBezTo>
                      <a:pt x="80" y="17"/>
                      <a:pt x="77" y="17"/>
                      <a:pt x="77" y="19"/>
                    </a:cubicBezTo>
                    <a:cubicBezTo>
                      <a:pt x="77" y="21"/>
                      <a:pt x="74" y="21"/>
                      <a:pt x="69" y="19"/>
                    </a:cubicBezTo>
                    <a:cubicBezTo>
                      <a:pt x="64" y="17"/>
                      <a:pt x="56" y="19"/>
                      <a:pt x="56" y="28"/>
                    </a:cubicBezTo>
                    <a:cubicBezTo>
                      <a:pt x="56" y="28"/>
                      <a:pt x="56" y="31"/>
                      <a:pt x="60" y="33"/>
                    </a:cubicBezTo>
                    <a:cubicBezTo>
                      <a:pt x="63" y="36"/>
                      <a:pt x="66" y="37"/>
                      <a:pt x="59" y="43"/>
                    </a:cubicBezTo>
                    <a:cubicBezTo>
                      <a:pt x="53" y="49"/>
                      <a:pt x="50" y="40"/>
                      <a:pt x="50" y="52"/>
                    </a:cubicBezTo>
                    <a:cubicBezTo>
                      <a:pt x="50" y="52"/>
                      <a:pt x="57" y="57"/>
                      <a:pt x="52" y="60"/>
                    </a:cubicBezTo>
                    <a:cubicBezTo>
                      <a:pt x="47" y="63"/>
                      <a:pt x="48" y="59"/>
                      <a:pt x="48" y="56"/>
                    </a:cubicBezTo>
                    <a:cubicBezTo>
                      <a:pt x="48" y="59"/>
                      <a:pt x="43" y="42"/>
                      <a:pt x="32" y="37"/>
                    </a:cubicBezTo>
                    <a:cubicBezTo>
                      <a:pt x="30" y="37"/>
                      <a:pt x="24" y="37"/>
                      <a:pt x="26" y="50"/>
                    </a:cubicBezTo>
                    <a:cubicBezTo>
                      <a:pt x="28" y="63"/>
                      <a:pt x="32" y="66"/>
                      <a:pt x="33" y="76"/>
                    </a:cubicBezTo>
                    <a:cubicBezTo>
                      <a:pt x="33" y="87"/>
                      <a:pt x="43" y="82"/>
                      <a:pt x="45" y="77"/>
                    </a:cubicBezTo>
                    <a:cubicBezTo>
                      <a:pt x="46" y="72"/>
                      <a:pt x="58" y="72"/>
                      <a:pt x="58" y="72"/>
                    </a:cubicBezTo>
                    <a:cubicBezTo>
                      <a:pt x="58" y="72"/>
                      <a:pt x="68" y="71"/>
                      <a:pt x="62" y="75"/>
                    </a:cubicBezTo>
                    <a:cubicBezTo>
                      <a:pt x="56" y="80"/>
                      <a:pt x="22" y="101"/>
                      <a:pt x="22" y="101"/>
                    </a:cubicBezTo>
                    <a:cubicBezTo>
                      <a:pt x="22" y="101"/>
                      <a:pt x="9" y="108"/>
                      <a:pt x="25" y="111"/>
                    </a:cubicBezTo>
                    <a:cubicBezTo>
                      <a:pt x="42" y="113"/>
                      <a:pt x="55" y="100"/>
                      <a:pt x="55" y="100"/>
                    </a:cubicBezTo>
                    <a:cubicBezTo>
                      <a:pt x="55" y="100"/>
                      <a:pt x="61" y="95"/>
                      <a:pt x="59" y="103"/>
                    </a:cubicBezTo>
                    <a:cubicBezTo>
                      <a:pt x="56" y="111"/>
                      <a:pt x="39" y="119"/>
                      <a:pt x="39" y="119"/>
                    </a:cubicBezTo>
                    <a:cubicBezTo>
                      <a:pt x="39" y="119"/>
                      <a:pt x="23" y="125"/>
                      <a:pt x="12" y="128"/>
                    </a:cubicBezTo>
                    <a:cubicBezTo>
                      <a:pt x="0" y="130"/>
                      <a:pt x="4" y="130"/>
                      <a:pt x="7" y="136"/>
                    </a:cubicBezTo>
                    <a:cubicBezTo>
                      <a:pt x="10" y="143"/>
                      <a:pt x="21" y="147"/>
                      <a:pt x="30" y="141"/>
                    </a:cubicBezTo>
                    <a:cubicBezTo>
                      <a:pt x="38" y="135"/>
                      <a:pt x="56" y="129"/>
                      <a:pt x="55" y="136"/>
                    </a:cubicBezTo>
                    <a:cubicBezTo>
                      <a:pt x="55" y="143"/>
                      <a:pt x="54" y="145"/>
                      <a:pt x="43" y="148"/>
                    </a:cubicBezTo>
                    <a:cubicBezTo>
                      <a:pt x="32" y="152"/>
                      <a:pt x="37" y="154"/>
                      <a:pt x="50" y="158"/>
                    </a:cubicBezTo>
                    <a:cubicBezTo>
                      <a:pt x="63" y="162"/>
                      <a:pt x="71" y="157"/>
                      <a:pt x="71" y="149"/>
                    </a:cubicBezTo>
                    <a:cubicBezTo>
                      <a:pt x="71" y="140"/>
                      <a:pt x="71" y="125"/>
                      <a:pt x="71" y="125"/>
                    </a:cubicBezTo>
                    <a:cubicBezTo>
                      <a:pt x="71" y="125"/>
                      <a:pt x="76" y="121"/>
                      <a:pt x="79" y="120"/>
                    </a:cubicBezTo>
                    <a:cubicBezTo>
                      <a:pt x="82" y="119"/>
                      <a:pt x="85" y="103"/>
                      <a:pt x="75" y="102"/>
                    </a:cubicBezTo>
                    <a:cubicBezTo>
                      <a:pt x="75" y="102"/>
                      <a:pt x="81" y="90"/>
                      <a:pt x="96" y="86"/>
                    </a:cubicBezTo>
                    <a:cubicBezTo>
                      <a:pt x="96" y="86"/>
                      <a:pt x="102" y="84"/>
                      <a:pt x="102" y="75"/>
                    </a:cubicBezTo>
                    <a:cubicBezTo>
                      <a:pt x="102" y="66"/>
                      <a:pt x="91" y="70"/>
                      <a:pt x="100" y="60"/>
                    </a:cubicBezTo>
                    <a:close/>
                    <a:moveTo>
                      <a:pt x="90" y="49"/>
                    </a:moveTo>
                    <a:cubicBezTo>
                      <a:pt x="88" y="51"/>
                      <a:pt x="86" y="53"/>
                      <a:pt x="86" y="53"/>
                    </a:cubicBezTo>
                    <a:cubicBezTo>
                      <a:pt x="85" y="59"/>
                      <a:pt x="85" y="55"/>
                      <a:pt x="83" y="53"/>
                    </a:cubicBezTo>
                    <a:cubicBezTo>
                      <a:pt x="80" y="51"/>
                      <a:pt x="80" y="48"/>
                      <a:pt x="80" y="48"/>
                    </a:cubicBezTo>
                    <a:cubicBezTo>
                      <a:pt x="81" y="38"/>
                      <a:pt x="89" y="44"/>
                      <a:pt x="89" y="44"/>
                    </a:cubicBezTo>
                    <a:cubicBezTo>
                      <a:pt x="89" y="44"/>
                      <a:pt x="92" y="48"/>
                      <a:pt x="90" y="49"/>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iṧľidè">
                <a:extLst>
                  <a:ext uri="{FF2B5EF4-FFF2-40B4-BE49-F238E27FC236}">
                    <a16:creationId xmlns:a16="http://schemas.microsoft.com/office/drawing/2014/main" xmlns="" id="{D2D68DDF-098F-4FA9-92C6-05D7C7384A1D}"/>
                  </a:ext>
                </a:extLst>
              </p:cNvPr>
              <p:cNvSpPr/>
              <p:nvPr/>
            </p:nvSpPr>
            <p:spPr bwMode="auto">
              <a:xfrm>
                <a:off x="13663866" y="3403613"/>
                <a:ext cx="39755" cy="49977"/>
              </a:xfrm>
              <a:custGeom>
                <a:avLst/>
                <a:gdLst>
                  <a:gd name="T0" fmla="*/ 0 w 105"/>
                  <a:gd name="T1" fmla="*/ 132 h 132"/>
                  <a:gd name="T2" fmla="*/ 0 w 105"/>
                  <a:gd name="T3" fmla="*/ 109 h 132"/>
                  <a:gd name="T4" fmla="*/ 69 w 105"/>
                  <a:gd name="T5" fmla="*/ 23 h 132"/>
                  <a:gd name="T6" fmla="*/ 7 w 105"/>
                  <a:gd name="T7" fmla="*/ 23 h 132"/>
                  <a:gd name="T8" fmla="*/ 7 w 105"/>
                  <a:gd name="T9" fmla="*/ 0 h 132"/>
                  <a:gd name="T10" fmla="*/ 102 w 105"/>
                  <a:gd name="T11" fmla="*/ 0 h 132"/>
                  <a:gd name="T12" fmla="*/ 102 w 105"/>
                  <a:gd name="T13" fmla="*/ 23 h 132"/>
                  <a:gd name="T14" fmla="*/ 33 w 105"/>
                  <a:gd name="T15" fmla="*/ 112 h 132"/>
                  <a:gd name="T16" fmla="*/ 105 w 105"/>
                  <a:gd name="T17" fmla="*/ 112 h 132"/>
                  <a:gd name="T18" fmla="*/ 105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109"/>
                    </a:lnTo>
                    <a:lnTo>
                      <a:pt x="69" y="23"/>
                    </a:lnTo>
                    <a:lnTo>
                      <a:pt x="7" y="23"/>
                    </a:lnTo>
                    <a:lnTo>
                      <a:pt x="7" y="0"/>
                    </a:lnTo>
                    <a:lnTo>
                      <a:pt x="102" y="0"/>
                    </a:lnTo>
                    <a:lnTo>
                      <a:pt x="102" y="23"/>
                    </a:lnTo>
                    <a:lnTo>
                      <a:pt x="33" y="112"/>
                    </a:lnTo>
                    <a:lnTo>
                      <a:pt x="105" y="112"/>
                    </a:lnTo>
                    <a:lnTo>
                      <a:pt x="105"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îṩḷiḍé">
                <a:extLst>
                  <a:ext uri="{FF2B5EF4-FFF2-40B4-BE49-F238E27FC236}">
                    <a16:creationId xmlns:a16="http://schemas.microsoft.com/office/drawing/2014/main" xmlns="" id="{9F0B6AB6-7E77-4183-A362-5D1A26A08125}"/>
                  </a:ext>
                </a:extLst>
              </p:cNvPr>
              <p:cNvSpPr/>
              <p:nvPr/>
            </p:nvSpPr>
            <p:spPr bwMode="auto">
              <a:xfrm>
                <a:off x="13713464" y="3403613"/>
                <a:ext cx="39755" cy="49977"/>
              </a:xfrm>
              <a:custGeom>
                <a:avLst/>
                <a:gdLst>
                  <a:gd name="T0" fmla="*/ 0 w 105"/>
                  <a:gd name="T1" fmla="*/ 132 h 132"/>
                  <a:gd name="T2" fmla="*/ 0 w 105"/>
                  <a:gd name="T3" fmla="*/ 0 h 132"/>
                  <a:gd name="T4" fmla="*/ 30 w 105"/>
                  <a:gd name="T5" fmla="*/ 0 h 132"/>
                  <a:gd name="T6" fmla="*/ 30 w 105"/>
                  <a:gd name="T7" fmla="*/ 53 h 132"/>
                  <a:gd name="T8" fmla="*/ 79 w 105"/>
                  <a:gd name="T9" fmla="*/ 53 h 132"/>
                  <a:gd name="T10" fmla="*/ 79 w 105"/>
                  <a:gd name="T11" fmla="*/ 0 h 132"/>
                  <a:gd name="T12" fmla="*/ 105 w 105"/>
                  <a:gd name="T13" fmla="*/ 0 h 132"/>
                  <a:gd name="T14" fmla="*/ 105 w 105"/>
                  <a:gd name="T15" fmla="*/ 132 h 132"/>
                  <a:gd name="T16" fmla="*/ 79 w 105"/>
                  <a:gd name="T17" fmla="*/ 132 h 132"/>
                  <a:gd name="T18" fmla="*/ 79 w 105"/>
                  <a:gd name="T19" fmla="*/ 76 h 132"/>
                  <a:gd name="T20" fmla="*/ 30 w 105"/>
                  <a:gd name="T21" fmla="*/ 76 h 132"/>
                  <a:gd name="T22" fmla="*/ 30 w 105"/>
                  <a:gd name="T23" fmla="*/ 132 h 132"/>
                  <a:gd name="T24" fmla="*/ 0 w 105"/>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2">
                    <a:moveTo>
                      <a:pt x="0" y="132"/>
                    </a:moveTo>
                    <a:lnTo>
                      <a:pt x="0" y="0"/>
                    </a:lnTo>
                    <a:lnTo>
                      <a:pt x="30" y="0"/>
                    </a:lnTo>
                    <a:lnTo>
                      <a:pt x="30" y="53"/>
                    </a:lnTo>
                    <a:lnTo>
                      <a:pt x="79" y="53"/>
                    </a:lnTo>
                    <a:lnTo>
                      <a:pt x="79" y="0"/>
                    </a:lnTo>
                    <a:lnTo>
                      <a:pt x="105" y="0"/>
                    </a:lnTo>
                    <a:lnTo>
                      <a:pt x="105" y="132"/>
                    </a:lnTo>
                    <a:lnTo>
                      <a:pt x="79" y="132"/>
                    </a:lnTo>
                    <a:lnTo>
                      <a:pt x="79" y="76"/>
                    </a:lnTo>
                    <a:lnTo>
                      <a:pt x="30" y="76"/>
                    </a:lnTo>
                    <a:lnTo>
                      <a:pt x="30"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îṧ1îďê">
                <a:extLst>
                  <a:ext uri="{FF2B5EF4-FFF2-40B4-BE49-F238E27FC236}">
                    <a16:creationId xmlns:a16="http://schemas.microsoft.com/office/drawing/2014/main" xmlns="" id="{D5E78D09-D7D5-4C53-BB13-E35BA41FAD23}"/>
                  </a:ext>
                </a:extLst>
              </p:cNvPr>
              <p:cNvSpPr/>
              <p:nvPr/>
            </p:nvSpPr>
            <p:spPr bwMode="auto">
              <a:xfrm>
                <a:off x="13767985" y="3403613"/>
                <a:ext cx="37104" cy="49977"/>
              </a:xfrm>
              <a:custGeom>
                <a:avLst/>
                <a:gdLst>
                  <a:gd name="T0" fmla="*/ 0 w 98"/>
                  <a:gd name="T1" fmla="*/ 132 h 132"/>
                  <a:gd name="T2" fmla="*/ 0 w 98"/>
                  <a:gd name="T3" fmla="*/ 0 h 132"/>
                  <a:gd name="T4" fmla="*/ 95 w 98"/>
                  <a:gd name="T5" fmla="*/ 0 h 132"/>
                  <a:gd name="T6" fmla="*/ 95 w 98"/>
                  <a:gd name="T7" fmla="*/ 23 h 132"/>
                  <a:gd name="T8" fmla="*/ 26 w 98"/>
                  <a:gd name="T9" fmla="*/ 23 h 132"/>
                  <a:gd name="T10" fmla="*/ 26 w 98"/>
                  <a:gd name="T11" fmla="*/ 53 h 132"/>
                  <a:gd name="T12" fmla="*/ 92 w 98"/>
                  <a:gd name="T13" fmla="*/ 53 h 132"/>
                  <a:gd name="T14" fmla="*/ 92 w 98"/>
                  <a:gd name="T15" fmla="*/ 76 h 132"/>
                  <a:gd name="T16" fmla="*/ 26 w 98"/>
                  <a:gd name="T17" fmla="*/ 76 h 132"/>
                  <a:gd name="T18" fmla="*/ 26 w 98"/>
                  <a:gd name="T19" fmla="*/ 112 h 132"/>
                  <a:gd name="T20" fmla="*/ 98 w 98"/>
                  <a:gd name="T21" fmla="*/ 112 h 132"/>
                  <a:gd name="T22" fmla="*/ 98 w 98"/>
                  <a:gd name="T23" fmla="*/ 132 h 132"/>
                  <a:gd name="T24" fmla="*/ 0 w 98"/>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2">
                    <a:moveTo>
                      <a:pt x="0" y="132"/>
                    </a:moveTo>
                    <a:lnTo>
                      <a:pt x="0" y="0"/>
                    </a:lnTo>
                    <a:lnTo>
                      <a:pt x="95" y="0"/>
                    </a:lnTo>
                    <a:lnTo>
                      <a:pt x="95" y="23"/>
                    </a:lnTo>
                    <a:lnTo>
                      <a:pt x="26" y="23"/>
                    </a:lnTo>
                    <a:lnTo>
                      <a:pt x="26" y="53"/>
                    </a:lnTo>
                    <a:lnTo>
                      <a:pt x="92" y="53"/>
                    </a:lnTo>
                    <a:lnTo>
                      <a:pt x="92" y="76"/>
                    </a:lnTo>
                    <a:lnTo>
                      <a:pt x="26" y="76"/>
                    </a:lnTo>
                    <a:lnTo>
                      <a:pt x="26" y="112"/>
                    </a:lnTo>
                    <a:lnTo>
                      <a:pt x="98" y="112"/>
                    </a:lnTo>
                    <a:lnTo>
                      <a:pt x="98"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îşḻídè">
                <a:extLst>
                  <a:ext uri="{FF2B5EF4-FFF2-40B4-BE49-F238E27FC236}">
                    <a16:creationId xmlns:a16="http://schemas.microsoft.com/office/drawing/2014/main" xmlns="" id="{1D855EF6-5CBB-4104-AD81-4A4833E72572}"/>
                  </a:ext>
                </a:extLst>
              </p:cNvPr>
              <p:cNvSpPr/>
              <p:nvPr/>
            </p:nvSpPr>
            <p:spPr bwMode="auto">
              <a:xfrm>
                <a:off x="13813797" y="3403613"/>
                <a:ext cx="32182" cy="51113"/>
              </a:xfrm>
              <a:custGeom>
                <a:avLst/>
                <a:gdLst>
                  <a:gd name="T0" fmla="*/ 18 w 26"/>
                  <a:gd name="T1" fmla="*/ 0 h 41"/>
                  <a:gd name="T2" fmla="*/ 26 w 26"/>
                  <a:gd name="T3" fmla="*/ 0 h 41"/>
                  <a:gd name="T4" fmla="*/ 26 w 26"/>
                  <a:gd name="T5" fmla="*/ 26 h 41"/>
                  <a:gd name="T6" fmla="*/ 25 w 26"/>
                  <a:gd name="T7" fmla="*/ 33 h 41"/>
                  <a:gd name="T8" fmla="*/ 20 w 26"/>
                  <a:gd name="T9" fmla="*/ 39 h 41"/>
                  <a:gd name="T10" fmla="*/ 12 w 26"/>
                  <a:gd name="T11" fmla="*/ 41 h 41"/>
                  <a:gd name="T12" fmla="*/ 3 w 26"/>
                  <a:gd name="T13" fmla="*/ 38 h 41"/>
                  <a:gd name="T14" fmla="*/ 0 w 26"/>
                  <a:gd name="T15" fmla="*/ 28 h 41"/>
                  <a:gd name="T16" fmla="*/ 8 w 26"/>
                  <a:gd name="T17" fmla="*/ 27 h 41"/>
                  <a:gd name="T18" fmla="*/ 9 w 26"/>
                  <a:gd name="T19" fmla="*/ 32 h 41"/>
                  <a:gd name="T20" fmla="*/ 13 w 26"/>
                  <a:gd name="T21" fmla="*/ 34 h 41"/>
                  <a:gd name="T22" fmla="*/ 16 w 26"/>
                  <a:gd name="T23" fmla="*/ 33 h 41"/>
                  <a:gd name="T24" fmla="*/ 18 w 26"/>
                  <a:gd name="T25" fmla="*/ 26 h 41"/>
                  <a:gd name="T26" fmla="*/ 18 w 26"/>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1">
                    <a:moveTo>
                      <a:pt x="18" y="0"/>
                    </a:moveTo>
                    <a:cubicBezTo>
                      <a:pt x="26" y="0"/>
                      <a:pt x="26" y="0"/>
                      <a:pt x="26" y="0"/>
                    </a:cubicBezTo>
                    <a:cubicBezTo>
                      <a:pt x="26" y="26"/>
                      <a:pt x="26" y="26"/>
                      <a:pt x="26" y="26"/>
                    </a:cubicBezTo>
                    <a:cubicBezTo>
                      <a:pt x="26" y="29"/>
                      <a:pt x="25" y="32"/>
                      <a:pt x="25" y="33"/>
                    </a:cubicBezTo>
                    <a:cubicBezTo>
                      <a:pt x="24" y="36"/>
                      <a:pt x="23" y="37"/>
                      <a:pt x="20" y="39"/>
                    </a:cubicBezTo>
                    <a:cubicBezTo>
                      <a:pt x="18" y="40"/>
                      <a:pt x="16" y="41"/>
                      <a:pt x="12" y="41"/>
                    </a:cubicBezTo>
                    <a:cubicBezTo>
                      <a:pt x="8" y="41"/>
                      <a:pt x="5" y="40"/>
                      <a:pt x="3" y="38"/>
                    </a:cubicBezTo>
                    <a:cubicBezTo>
                      <a:pt x="1" y="35"/>
                      <a:pt x="0" y="32"/>
                      <a:pt x="0" y="28"/>
                    </a:cubicBezTo>
                    <a:cubicBezTo>
                      <a:pt x="8" y="27"/>
                      <a:pt x="8" y="27"/>
                      <a:pt x="8" y="27"/>
                    </a:cubicBezTo>
                    <a:cubicBezTo>
                      <a:pt x="8" y="29"/>
                      <a:pt x="8" y="31"/>
                      <a:pt x="9" y="32"/>
                    </a:cubicBezTo>
                    <a:cubicBezTo>
                      <a:pt x="10" y="33"/>
                      <a:pt x="11" y="34"/>
                      <a:pt x="13" y="34"/>
                    </a:cubicBezTo>
                    <a:cubicBezTo>
                      <a:pt x="14" y="34"/>
                      <a:pt x="16" y="34"/>
                      <a:pt x="16" y="33"/>
                    </a:cubicBezTo>
                    <a:cubicBezTo>
                      <a:pt x="17" y="32"/>
                      <a:pt x="18" y="29"/>
                      <a:pt x="18" y="26"/>
                    </a:cubicBezTo>
                    <a:lnTo>
                      <a:pt x="18"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íşliďê">
                <a:extLst>
                  <a:ext uri="{FF2B5EF4-FFF2-40B4-BE49-F238E27FC236}">
                    <a16:creationId xmlns:a16="http://schemas.microsoft.com/office/drawing/2014/main" xmlns="" id="{2C6C6E0F-D0EB-40EA-85F2-566CA8510286}"/>
                  </a:ext>
                </a:extLst>
              </p:cNvPr>
              <p:cNvSpPr/>
              <p:nvPr/>
            </p:nvSpPr>
            <p:spPr bwMode="auto">
              <a:xfrm>
                <a:off x="13859610" y="3403613"/>
                <a:ext cx="9844"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3" name="íṧḷïḋé">
                <a:extLst>
                  <a:ext uri="{FF2B5EF4-FFF2-40B4-BE49-F238E27FC236}">
                    <a16:creationId xmlns:a16="http://schemas.microsoft.com/office/drawing/2014/main" xmlns="" id="{662842C5-DDE7-4D90-8534-9151557D89A5}"/>
                  </a:ext>
                </a:extLst>
              </p:cNvPr>
              <p:cNvSpPr/>
              <p:nvPr/>
            </p:nvSpPr>
            <p:spPr bwMode="auto">
              <a:xfrm>
                <a:off x="13878162" y="3403613"/>
                <a:ext cx="49599" cy="49977"/>
              </a:xfrm>
              <a:custGeom>
                <a:avLst/>
                <a:gdLst>
                  <a:gd name="T0" fmla="*/ 131 w 131"/>
                  <a:gd name="T1" fmla="*/ 132 h 132"/>
                  <a:gd name="T2" fmla="*/ 102 w 131"/>
                  <a:gd name="T3" fmla="*/ 132 h 132"/>
                  <a:gd name="T4" fmla="*/ 92 w 131"/>
                  <a:gd name="T5" fmla="*/ 102 h 132"/>
                  <a:gd name="T6" fmla="*/ 40 w 131"/>
                  <a:gd name="T7" fmla="*/ 102 h 132"/>
                  <a:gd name="T8" fmla="*/ 26 w 131"/>
                  <a:gd name="T9" fmla="*/ 132 h 132"/>
                  <a:gd name="T10" fmla="*/ 0 w 131"/>
                  <a:gd name="T11" fmla="*/ 132 h 132"/>
                  <a:gd name="T12" fmla="*/ 49 w 131"/>
                  <a:gd name="T13" fmla="*/ 0 h 132"/>
                  <a:gd name="T14" fmla="*/ 79 w 131"/>
                  <a:gd name="T15" fmla="*/ 0 h 132"/>
                  <a:gd name="T16" fmla="*/ 131 w 131"/>
                  <a:gd name="T17" fmla="*/ 132 h 132"/>
                  <a:gd name="T18" fmla="*/ 131 w 131"/>
                  <a:gd name="T19" fmla="*/ 132 h 132"/>
                  <a:gd name="T20" fmla="*/ 82 w 131"/>
                  <a:gd name="T21" fmla="*/ 83 h 132"/>
                  <a:gd name="T22" fmla="*/ 66 w 131"/>
                  <a:gd name="T23" fmla="*/ 33 h 132"/>
                  <a:gd name="T24" fmla="*/ 46 w 131"/>
                  <a:gd name="T25" fmla="*/ 83 h 132"/>
                  <a:gd name="T26" fmla="*/ 82 w 131"/>
                  <a:gd name="T27"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32">
                    <a:moveTo>
                      <a:pt x="131" y="132"/>
                    </a:moveTo>
                    <a:lnTo>
                      <a:pt x="102" y="132"/>
                    </a:lnTo>
                    <a:lnTo>
                      <a:pt x="92" y="102"/>
                    </a:lnTo>
                    <a:lnTo>
                      <a:pt x="40" y="102"/>
                    </a:lnTo>
                    <a:lnTo>
                      <a:pt x="26" y="132"/>
                    </a:lnTo>
                    <a:lnTo>
                      <a:pt x="0" y="132"/>
                    </a:lnTo>
                    <a:lnTo>
                      <a:pt x="49" y="0"/>
                    </a:lnTo>
                    <a:lnTo>
                      <a:pt x="79" y="0"/>
                    </a:lnTo>
                    <a:lnTo>
                      <a:pt x="131" y="132"/>
                    </a:lnTo>
                    <a:lnTo>
                      <a:pt x="131" y="132"/>
                    </a:lnTo>
                    <a:close/>
                    <a:moveTo>
                      <a:pt x="82" y="83"/>
                    </a:moveTo>
                    <a:lnTo>
                      <a:pt x="66" y="33"/>
                    </a:lnTo>
                    <a:lnTo>
                      <a:pt x="46" y="83"/>
                    </a:lnTo>
                    <a:lnTo>
                      <a:pt x="82" y="8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işļiďê">
                <a:extLst>
                  <a:ext uri="{FF2B5EF4-FFF2-40B4-BE49-F238E27FC236}">
                    <a16:creationId xmlns:a16="http://schemas.microsoft.com/office/drawing/2014/main" xmlns="" id="{5E6E5807-2B0E-4194-BBE6-30FB1D6DE8FC}"/>
                  </a:ext>
                </a:extLst>
              </p:cNvPr>
              <p:cNvSpPr/>
              <p:nvPr/>
            </p:nvSpPr>
            <p:spPr bwMode="auto">
              <a:xfrm>
                <a:off x="13936469" y="3403613"/>
                <a:ext cx="39755" cy="49977"/>
              </a:xfrm>
              <a:custGeom>
                <a:avLst/>
                <a:gdLst>
                  <a:gd name="T0" fmla="*/ 0 w 105"/>
                  <a:gd name="T1" fmla="*/ 132 h 132"/>
                  <a:gd name="T2" fmla="*/ 0 w 105"/>
                  <a:gd name="T3" fmla="*/ 0 h 132"/>
                  <a:gd name="T4" fmla="*/ 26 w 105"/>
                  <a:gd name="T5" fmla="*/ 0 h 132"/>
                  <a:gd name="T6" fmla="*/ 82 w 105"/>
                  <a:gd name="T7" fmla="*/ 89 h 132"/>
                  <a:gd name="T8" fmla="*/ 82 w 105"/>
                  <a:gd name="T9" fmla="*/ 0 h 132"/>
                  <a:gd name="T10" fmla="*/ 105 w 105"/>
                  <a:gd name="T11" fmla="*/ 0 h 132"/>
                  <a:gd name="T12" fmla="*/ 105 w 105"/>
                  <a:gd name="T13" fmla="*/ 132 h 132"/>
                  <a:gd name="T14" fmla="*/ 79 w 105"/>
                  <a:gd name="T15" fmla="*/ 132 h 132"/>
                  <a:gd name="T16" fmla="*/ 26 w 105"/>
                  <a:gd name="T17" fmla="*/ 46 h 132"/>
                  <a:gd name="T18" fmla="*/ 26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0"/>
                    </a:lnTo>
                    <a:lnTo>
                      <a:pt x="26" y="0"/>
                    </a:lnTo>
                    <a:lnTo>
                      <a:pt x="82" y="89"/>
                    </a:lnTo>
                    <a:lnTo>
                      <a:pt x="82" y="0"/>
                    </a:lnTo>
                    <a:lnTo>
                      <a:pt x="105" y="0"/>
                    </a:lnTo>
                    <a:lnTo>
                      <a:pt x="105" y="132"/>
                    </a:lnTo>
                    <a:lnTo>
                      <a:pt x="79" y="132"/>
                    </a:lnTo>
                    <a:lnTo>
                      <a:pt x="26" y="46"/>
                    </a:lnTo>
                    <a:lnTo>
                      <a:pt x="26"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iŝ1ïḑe">
                <a:extLst>
                  <a:ext uri="{FF2B5EF4-FFF2-40B4-BE49-F238E27FC236}">
                    <a16:creationId xmlns:a16="http://schemas.microsoft.com/office/drawing/2014/main" xmlns="" id="{7ACA8E60-EEB9-4857-BF1C-416E8C3B1524}"/>
                  </a:ext>
                </a:extLst>
              </p:cNvPr>
              <p:cNvSpPr/>
              <p:nvPr/>
            </p:nvSpPr>
            <p:spPr bwMode="auto">
              <a:xfrm>
                <a:off x="13988339" y="3403613"/>
                <a:ext cx="47327" cy="51113"/>
              </a:xfrm>
              <a:custGeom>
                <a:avLst/>
                <a:gdLst>
                  <a:gd name="T0" fmla="*/ 20 w 38"/>
                  <a:gd name="T1" fmla="*/ 26 h 41"/>
                  <a:gd name="T2" fmla="*/ 20 w 38"/>
                  <a:gd name="T3" fmla="*/ 19 h 41"/>
                  <a:gd name="T4" fmla="*/ 38 w 38"/>
                  <a:gd name="T5" fmla="*/ 19 h 41"/>
                  <a:gd name="T6" fmla="*/ 38 w 38"/>
                  <a:gd name="T7" fmla="*/ 35 h 41"/>
                  <a:gd name="T8" fmla="*/ 30 w 38"/>
                  <a:gd name="T9" fmla="*/ 39 h 41"/>
                  <a:gd name="T10" fmla="*/ 21 w 38"/>
                  <a:gd name="T11" fmla="*/ 41 h 41"/>
                  <a:gd name="T12" fmla="*/ 10 w 38"/>
                  <a:gd name="T13" fmla="*/ 38 h 41"/>
                  <a:gd name="T14" fmla="*/ 3 w 38"/>
                  <a:gd name="T15" fmla="*/ 31 h 41"/>
                  <a:gd name="T16" fmla="*/ 0 w 38"/>
                  <a:gd name="T17" fmla="*/ 20 h 41"/>
                  <a:gd name="T18" fmla="*/ 3 w 38"/>
                  <a:gd name="T19" fmla="*/ 9 h 41"/>
                  <a:gd name="T20" fmla="*/ 11 w 38"/>
                  <a:gd name="T21" fmla="*/ 2 h 41"/>
                  <a:gd name="T22" fmla="*/ 20 w 38"/>
                  <a:gd name="T23" fmla="*/ 0 h 41"/>
                  <a:gd name="T24" fmla="*/ 32 w 38"/>
                  <a:gd name="T25" fmla="*/ 3 h 41"/>
                  <a:gd name="T26" fmla="*/ 37 w 38"/>
                  <a:gd name="T27" fmla="*/ 11 h 41"/>
                  <a:gd name="T28" fmla="*/ 29 w 38"/>
                  <a:gd name="T29" fmla="*/ 13 h 41"/>
                  <a:gd name="T30" fmla="*/ 26 w 38"/>
                  <a:gd name="T31" fmla="*/ 8 h 41"/>
                  <a:gd name="T32" fmla="*/ 20 w 38"/>
                  <a:gd name="T33" fmla="*/ 7 h 41"/>
                  <a:gd name="T34" fmla="*/ 12 w 38"/>
                  <a:gd name="T35" fmla="*/ 10 h 41"/>
                  <a:gd name="T36" fmla="*/ 9 w 38"/>
                  <a:gd name="T37" fmla="*/ 20 h 41"/>
                  <a:gd name="T38" fmla="*/ 12 w 38"/>
                  <a:gd name="T39" fmla="*/ 31 h 41"/>
                  <a:gd name="T40" fmla="*/ 20 w 38"/>
                  <a:gd name="T41" fmla="*/ 34 h 41"/>
                  <a:gd name="T42" fmla="*/ 25 w 38"/>
                  <a:gd name="T43" fmla="*/ 33 h 41"/>
                  <a:gd name="T44" fmla="*/ 29 w 38"/>
                  <a:gd name="T45" fmla="*/ 31 h 41"/>
                  <a:gd name="T46" fmla="*/ 29 w 38"/>
                  <a:gd name="T47" fmla="*/ 26 h 41"/>
                  <a:gd name="T48" fmla="*/ 20 w 38"/>
                  <a:gd name="T49"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41">
                    <a:moveTo>
                      <a:pt x="20" y="26"/>
                    </a:moveTo>
                    <a:cubicBezTo>
                      <a:pt x="20" y="19"/>
                      <a:pt x="20" y="19"/>
                      <a:pt x="20" y="19"/>
                    </a:cubicBezTo>
                    <a:cubicBezTo>
                      <a:pt x="38" y="19"/>
                      <a:pt x="38" y="19"/>
                      <a:pt x="38" y="19"/>
                    </a:cubicBezTo>
                    <a:cubicBezTo>
                      <a:pt x="38" y="35"/>
                      <a:pt x="38" y="35"/>
                      <a:pt x="38" y="35"/>
                    </a:cubicBezTo>
                    <a:cubicBezTo>
                      <a:pt x="36" y="36"/>
                      <a:pt x="33" y="38"/>
                      <a:pt x="30" y="39"/>
                    </a:cubicBezTo>
                    <a:cubicBezTo>
                      <a:pt x="27" y="40"/>
                      <a:pt x="24" y="41"/>
                      <a:pt x="21" y="41"/>
                    </a:cubicBezTo>
                    <a:cubicBezTo>
                      <a:pt x="16" y="41"/>
                      <a:pt x="13" y="40"/>
                      <a:pt x="10" y="38"/>
                    </a:cubicBezTo>
                    <a:cubicBezTo>
                      <a:pt x="6" y="37"/>
                      <a:pt x="4" y="34"/>
                      <a:pt x="3" y="31"/>
                    </a:cubicBezTo>
                    <a:cubicBezTo>
                      <a:pt x="1" y="28"/>
                      <a:pt x="0" y="24"/>
                      <a:pt x="0" y="20"/>
                    </a:cubicBezTo>
                    <a:cubicBezTo>
                      <a:pt x="0" y="16"/>
                      <a:pt x="1" y="12"/>
                      <a:pt x="3" y="9"/>
                    </a:cubicBezTo>
                    <a:cubicBezTo>
                      <a:pt x="5" y="6"/>
                      <a:pt x="7" y="3"/>
                      <a:pt x="11" y="2"/>
                    </a:cubicBezTo>
                    <a:cubicBezTo>
                      <a:pt x="13" y="0"/>
                      <a:pt x="16" y="0"/>
                      <a:pt x="20" y="0"/>
                    </a:cubicBezTo>
                    <a:cubicBezTo>
                      <a:pt x="25" y="0"/>
                      <a:pt x="29" y="1"/>
                      <a:pt x="32" y="3"/>
                    </a:cubicBezTo>
                    <a:cubicBezTo>
                      <a:pt x="34" y="5"/>
                      <a:pt x="36" y="8"/>
                      <a:pt x="37" y="11"/>
                    </a:cubicBezTo>
                    <a:cubicBezTo>
                      <a:pt x="29" y="13"/>
                      <a:pt x="29" y="13"/>
                      <a:pt x="29" y="13"/>
                    </a:cubicBezTo>
                    <a:cubicBezTo>
                      <a:pt x="29" y="11"/>
                      <a:pt x="27" y="9"/>
                      <a:pt x="26" y="8"/>
                    </a:cubicBezTo>
                    <a:cubicBezTo>
                      <a:pt x="24" y="7"/>
                      <a:pt x="22" y="7"/>
                      <a:pt x="20" y="7"/>
                    </a:cubicBezTo>
                    <a:cubicBezTo>
                      <a:pt x="17" y="7"/>
                      <a:pt x="14" y="8"/>
                      <a:pt x="12" y="10"/>
                    </a:cubicBezTo>
                    <a:cubicBezTo>
                      <a:pt x="10" y="12"/>
                      <a:pt x="9" y="16"/>
                      <a:pt x="9" y="20"/>
                    </a:cubicBezTo>
                    <a:cubicBezTo>
                      <a:pt x="9" y="25"/>
                      <a:pt x="10" y="28"/>
                      <a:pt x="12" y="31"/>
                    </a:cubicBezTo>
                    <a:cubicBezTo>
                      <a:pt x="14" y="33"/>
                      <a:pt x="17" y="34"/>
                      <a:pt x="20" y="34"/>
                    </a:cubicBezTo>
                    <a:cubicBezTo>
                      <a:pt x="22" y="34"/>
                      <a:pt x="23" y="34"/>
                      <a:pt x="25" y="33"/>
                    </a:cubicBezTo>
                    <a:cubicBezTo>
                      <a:pt x="27" y="32"/>
                      <a:pt x="28" y="32"/>
                      <a:pt x="29" y="31"/>
                    </a:cubicBezTo>
                    <a:cubicBezTo>
                      <a:pt x="29" y="26"/>
                      <a:pt x="29" y="26"/>
                      <a:pt x="29" y="26"/>
                    </a:cubicBezTo>
                    <a:lnTo>
                      <a:pt x="20" y="2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íṡlîdè">
                <a:extLst>
                  <a:ext uri="{FF2B5EF4-FFF2-40B4-BE49-F238E27FC236}">
                    <a16:creationId xmlns:a16="http://schemas.microsoft.com/office/drawing/2014/main" xmlns="" id="{B998B589-18F1-4D99-B423-B9FFC9744249}"/>
                  </a:ext>
                </a:extLst>
              </p:cNvPr>
              <p:cNvSpPr/>
              <p:nvPr/>
            </p:nvSpPr>
            <p:spPr bwMode="auto">
              <a:xfrm>
                <a:off x="14062926" y="3403613"/>
                <a:ext cx="39376" cy="51113"/>
              </a:xfrm>
              <a:custGeom>
                <a:avLst/>
                <a:gdLst>
                  <a:gd name="T0" fmla="*/ 0 w 32"/>
                  <a:gd name="T1" fmla="*/ 0 h 41"/>
                  <a:gd name="T2" fmla="*/ 9 w 32"/>
                  <a:gd name="T3" fmla="*/ 0 h 41"/>
                  <a:gd name="T4" fmla="*/ 9 w 32"/>
                  <a:gd name="T5" fmla="*/ 22 h 41"/>
                  <a:gd name="T6" fmla="*/ 9 w 32"/>
                  <a:gd name="T7" fmla="*/ 29 h 41"/>
                  <a:gd name="T8" fmla="*/ 11 w 32"/>
                  <a:gd name="T9" fmla="*/ 33 h 41"/>
                  <a:gd name="T10" fmla="*/ 17 w 32"/>
                  <a:gd name="T11" fmla="*/ 34 h 41"/>
                  <a:gd name="T12" fmla="*/ 22 w 32"/>
                  <a:gd name="T13" fmla="*/ 33 h 41"/>
                  <a:gd name="T14" fmla="*/ 24 w 32"/>
                  <a:gd name="T15" fmla="*/ 29 h 41"/>
                  <a:gd name="T16" fmla="*/ 24 w 32"/>
                  <a:gd name="T17" fmla="*/ 22 h 41"/>
                  <a:gd name="T18" fmla="*/ 24 w 32"/>
                  <a:gd name="T19" fmla="*/ 0 h 41"/>
                  <a:gd name="T20" fmla="*/ 32 w 32"/>
                  <a:gd name="T21" fmla="*/ 0 h 41"/>
                  <a:gd name="T22" fmla="*/ 32 w 32"/>
                  <a:gd name="T23" fmla="*/ 21 h 41"/>
                  <a:gd name="T24" fmla="*/ 32 w 32"/>
                  <a:gd name="T25" fmla="*/ 32 h 41"/>
                  <a:gd name="T26" fmla="*/ 29 w 32"/>
                  <a:gd name="T27" fmla="*/ 37 h 41"/>
                  <a:gd name="T28" fmla="*/ 25 w 32"/>
                  <a:gd name="T29" fmla="*/ 40 h 41"/>
                  <a:gd name="T30" fmla="*/ 17 w 32"/>
                  <a:gd name="T31" fmla="*/ 41 h 41"/>
                  <a:gd name="T32" fmla="*/ 8 w 32"/>
                  <a:gd name="T33" fmla="*/ 40 h 41"/>
                  <a:gd name="T34" fmla="*/ 4 w 32"/>
                  <a:gd name="T35" fmla="*/ 36 h 41"/>
                  <a:gd name="T36" fmla="*/ 1 w 32"/>
                  <a:gd name="T37" fmla="*/ 32 h 41"/>
                  <a:gd name="T38" fmla="*/ 0 w 32"/>
                  <a:gd name="T39" fmla="*/ 22 h 41"/>
                  <a:gd name="T40" fmla="*/ 0 w 32"/>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1">
                    <a:moveTo>
                      <a:pt x="0" y="0"/>
                    </a:moveTo>
                    <a:cubicBezTo>
                      <a:pt x="9" y="0"/>
                      <a:pt x="9" y="0"/>
                      <a:pt x="9" y="0"/>
                    </a:cubicBezTo>
                    <a:cubicBezTo>
                      <a:pt x="9" y="22"/>
                      <a:pt x="9" y="22"/>
                      <a:pt x="9" y="22"/>
                    </a:cubicBezTo>
                    <a:cubicBezTo>
                      <a:pt x="9" y="25"/>
                      <a:pt x="9" y="28"/>
                      <a:pt x="9" y="29"/>
                    </a:cubicBezTo>
                    <a:cubicBezTo>
                      <a:pt x="9" y="30"/>
                      <a:pt x="10" y="32"/>
                      <a:pt x="11" y="33"/>
                    </a:cubicBezTo>
                    <a:cubicBezTo>
                      <a:pt x="13" y="34"/>
                      <a:pt x="14" y="34"/>
                      <a:pt x="17" y="34"/>
                    </a:cubicBezTo>
                    <a:cubicBezTo>
                      <a:pt x="19" y="34"/>
                      <a:pt x="21" y="34"/>
                      <a:pt x="22" y="33"/>
                    </a:cubicBezTo>
                    <a:cubicBezTo>
                      <a:pt x="23" y="32"/>
                      <a:pt x="24" y="31"/>
                      <a:pt x="24" y="29"/>
                    </a:cubicBezTo>
                    <a:cubicBezTo>
                      <a:pt x="24" y="28"/>
                      <a:pt x="24" y="26"/>
                      <a:pt x="24" y="22"/>
                    </a:cubicBezTo>
                    <a:cubicBezTo>
                      <a:pt x="24" y="0"/>
                      <a:pt x="24" y="0"/>
                      <a:pt x="24" y="0"/>
                    </a:cubicBezTo>
                    <a:cubicBezTo>
                      <a:pt x="32" y="0"/>
                      <a:pt x="32" y="0"/>
                      <a:pt x="32" y="0"/>
                    </a:cubicBezTo>
                    <a:cubicBezTo>
                      <a:pt x="32" y="21"/>
                      <a:pt x="32" y="21"/>
                      <a:pt x="32" y="21"/>
                    </a:cubicBezTo>
                    <a:cubicBezTo>
                      <a:pt x="32" y="26"/>
                      <a:pt x="32" y="30"/>
                      <a:pt x="32" y="32"/>
                    </a:cubicBezTo>
                    <a:cubicBezTo>
                      <a:pt x="31" y="34"/>
                      <a:pt x="30" y="35"/>
                      <a:pt x="29" y="37"/>
                    </a:cubicBezTo>
                    <a:cubicBezTo>
                      <a:pt x="28" y="38"/>
                      <a:pt x="27" y="39"/>
                      <a:pt x="25" y="40"/>
                    </a:cubicBezTo>
                    <a:cubicBezTo>
                      <a:pt x="23" y="41"/>
                      <a:pt x="20" y="41"/>
                      <a:pt x="17" y="41"/>
                    </a:cubicBezTo>
                    <a:cubicBezTo>
                      <a:pt x="13" y="41"/>
                      <a:pt x="10" y="41"/>
                      <a:pt x="8" y="40"/>
                    </a:cubicBezTo>
                    <a:cubicBezTo>
                      <a:pt x="6" y="39"/>
                      <a:pt x="5" y="38"/>
                      <a:pt x="4" y="36"/>
                    </a:cubicBezTo>
                    <a:cubicBezTo>
                      <a:pt x="2" y="35"/>
                      <a:pt x="2" y="33"/>
                      <a:pt x="1" y="32"/>
                    </a:cubicBezTo>
                    <a:cubicBezTo>
                      <a:pt x="1" y="30"/>
                      <a:pt x="0" y="26"/>
                      <a:pt x="0" y="22"/>
                    </a:cubicBezTo>
                    <a:lnTo>
                      <a:pt x="0"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iṣḷiḓe">
                <a:extLst>
                  <a:ext uri="{FF2B5EF4-FFF2-40B4-BE49-F238E27FC236}">
                    <a16:creationId xmlns:a16="http://schemas.microsoft.com/office/drawing/2014/main" xmlns="" id="{AED6F852-1739-46FE-BBA1-8A16D1ACAF95}"/>
                  </a:ext>
                </a:extLst>
              </p:cNvPr>
              <p:cNvSpPr/>
              <p:nvPr/>
            </p:nvSpPr>
            <p:spPr bwMode="auto">
              <a:xfrm>
                <a:off x="14117447" y="3403613"/>
                <a:ext cx="39376" cy="49977"/>
              </a:xfrm>
              <a:custGeom>
                <a:avLst/>
                <a:gdLst>
                  <a:gd name="T0" fmla="*/ 0 w 104"/>
                  <a:gd name="T1" fmla="*/ 132 h 132"/>
                  <a:gd name="T2" fmla="*/ 0 w 104"/>
                  <a:gd name="T3" fmla="*/ 0 h 132"/>
                  <a:gd name="T4" fmla="*/ 26 w 104"/>
                  <a:gd name="T5" fmla="*/ 0 h 132"/>
                  <a:gd name="T6" fmla="*/ 78 w 104"/>
                  <a:gd name="T7" fmla="*/ 89 h 132"/>
                  <a:gd name="T8" fmla="*/ 78 w 104"/>
                  <a:gd name="T9" fmla="*/ 0 h 132"/>
                  <a:gd name="T10" fmla="*/ 104 w 104"/>
                  <a:gd name="T11" fmla="*/ 0 h 132"/>
                  <a:gd name="T12" fmla="*/ 104 w 104"/>
                  <a:gd name="T13" fmla="*/ 132 h 132"/>
                  <a:gd name="T14" fmla="*/ 78 w 104"/>
                  <a:gd name="T15" fmla="*/ 132 h 132"/>
                  <a:gd name="T16" fmla="*/ 23 w 104"/>
                  <a:gd name="T17" fmla="*/ 46 h 132"/>
                  <a:gd name="T18" fmla="*/ 23 w 104"/>
                  <a:gd name="T19" fmla="*/ 132 h 132"/>
                  <a:gd name="T20" fmla="*/ 0 w 104"/>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32">
                    <a:moveTo>
                      <a:pt x="0" y="132"/>
                    </a:moveTo>
                    <a:lnTo>
                      <a:pt x="0" y="0"/>
                    </a:lnTo>
                    <a:lnTo>
                      <a:pt x="26" y="0"/>
                    </a:lnTo>
                    <a:lnTo>
                      <a:pt x="78" y="89"/>
                    </a:lnTo>
                    <a:lnTo>
                      <a:pt x="78" y="0"/>
                    </a:lnTo>
                    <a:lnTo>
                      <a:pt x="104" y="0"/>
                    </a:lnTo>
                    <a:lnTo>
                      <a:pt x="104" y="132"/>
                    </a:lnTo>
                    <a:lnTo>
                      <a:pt x="78" y="132"/>
                    </a:lnTo>
                    <a:lnTo>
                      <a:pt x="23" y="46"/>
                    </a:lnTo>
                    <a:lnTo>
                      <a:pt x="23"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iṩļïḓé">
                <a:extLst>
                  <a:ext uri="{FF2B5EF4-FFF2-40B4-BE49-F238E27FC236}">
                    <a16:creationId xmlns:a16="http://schemas.microsoft.com/office/drawing/2014/main" xmlns="" id="{B74B7C96-EBC0-40D0-9A8E-0498C7DF1303}"/>
                  </a:ext>
                </a:extLst>
              </p:cNvPr>
              <p:cNvSpPr/>
              <p:nvPr/>
            </p:nvSpPr>
            <p:spPr bwMode="auto">
              <a:xfrm>
                <a:off x="14170453" y="3403613"/>
                <a:ext cx="10223"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9" name="ïṧļíḍê">
                <a:extLst>
                  <a:ext uri="{FF2B5EF4-FFF2-40B4-BE49-F238E27FC236}">
                    <a16:creationId xmlns:a16="http://schemas.microsoft.com/office/drawing/2014/main" xmlns="" id="{69AB1AEA-DD02-4B6B-B829-8224A36C3138}"/>
                  </a:ext>
                </a:extLst>
              </p:cNvPr>
              <p:cNvSpPr/>
              <p:nvPr/>
            </p:nvSpPr>
            <p:spPr bwMode="auto">
              <a:xfrm>
                <a:off x="14189005" y="3403613"/>
                <a:ext cx="45813" cy="49977"/>
              </a:xfrm>
              <a:custGeom>
                <a:avLst/>
                <a:gdLst>
                  <a:gd name="T0" fmla="*/ 46 w 121"/>
                  <a:gd name="T1" fmla="*/ 132 h 132"/>
                  <a:gd name="T2" fmla="*/ 0 w 121"/>
                  <a:gd name="T3" fmla="*/ 0 h 132"/>
                  <a:gd name="T4" fmla="*/ 30 w 121"/>
                  <a:gd name="T5" fmla="*/ 0 h 132"/>
                  <a:gd name="T6" fmla="*/ 63 w 121"/>
                  <a:gd name="T7" fmla="*/ 99 h 132"/>
                  <a:gd name="T8" fmla="*/ 92 w 121"/>
                  <a:gd name="T9" fmla="*/ 0 h 132"/>
                  <a:gd name="T10" fmla="*/ 121 w 121"/>
                  <a:gd name="T11" fmla="*/ 0 h 132"/>
                  <a:gd name="T12" fmla="*/ 76 w 121"/>
                  <a:gd name="T13" fmla="*/ 132 h 132"/>
                  <a:gd name="T14" fmla="*/ 46 w 121"/>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46" y="132"/>
                    </a:moveTo>
                    <a:lnTo>
                      <a:pt x="0" y="0"/>
                    </a:lnTo>
                    <a:lnTo>
                      <a:pt x="30" y="0"/>
                    </a:lnTo>
                    <a:lnTo>
                      <a:pt x="63" y="99"/>
                    </a:lnTo>
                    <a:lnTo>
                      <a:pt x="92" y="0"/>
                    </a:lnTo>
                    <a:lnTo>
                      <a:pt x="121" y="0"/>
                    </a:lnTo>
                    <a:lnTo>
                      <a:pt x="76"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iṥ1iḋè">
                <a:extLst>
                  <a:ext uri="{FF2B5EF4-FFF2-40B4-BE49-F238E27FC236}">
                    <a16:creationId xmlns:a16="http://schemas.microsoft.com/office/drawing/2014/main" xmlns="" id="{3FC97E33-E6EE-42D2-A482-978EB26CEFCF}"/>
                  </a:ext>
                </a:extLst>
              </p:cNvPr>
              <p:cNvSpPr/>
              <p:nvPr/>
            </p:nvSpPr>
            <p:spPr bwMode="auto">
              <a:xfrm>
                <a:off x="14243525" y="3403613"/>
                <a:ext cx="38619" cy="49977"/>
              </a:xfrm>
              <a:custGeom>
                <a:avLst/>
                <a:gdLst>
                  <a:gd name="T0" fmla="*/ 0 w 102"/>
                  <a:gd name="T1" fmla="*/ 132 h 132"/>
                  <a:gd name="T2" fmla="*/ 0 w 102"/>
                  <a:gd name="T3" fmla="*/ 0 h 132"/>
                  <a:gd name="T4" fmla="*/ 99 w 102"/>
                  <a:gd name="T5" fmla="*/ 0 h 132"/>
                  <a:gd name="T6" fmla="*/ 99 w 102"/>
                  <a:gd name="T7" fmla="*/ 23 h 132"/>
                  <a:gd name="T8" fmla="*/ 27 w 102"/>
                  <a:gd name="T9" fmla="*/ 23 h 132"/>
                  <a:gd name="T10" fmla="*/ 27 w 102"/>
                  <a:gd name="T11" fmla="*/ 53 h 132"/>
                  <a:gd name="T12" fmla="*/ 92 w 102"/>
                  <a:gd name="T13" fmla="*/ 53 h 132"/>
                  <a:gd name="T14" fmla="*/ 92 w 102"/>
                  <a:gd name="T15" fmla="*/ 76 h 132"/>
                  <a:gd name="T16" fmla="*/ 27 w 102"/>
                  <a:gd name="T17" fmla="*/ 76 h 132"/>
                  <a:gd name="T18" fmla="*/ 27 w 102"/>
                  <a:gd name="T19" fmla="*/ 112 h 132"/>
                  <a:gd name="T20" fmla="*/ 102 w 102"/>
                  <a:gd name="T21" fmla="*/ 112 h 132"/>
                  <a:gd name="T22" fmla="*/ 102 w 102"/>
                  <a:gd name="T23" fmla="*/ 132 h 132"/>
                  <a:gd name="T24" fmla="*/ 0 w 102"/>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0" y="132"/>
                    </a:moveTo>
                    <a:lnTo>
                      <a:pt x="0" y="0"/>
                    </a:lnTo>
                    <a:lnTo>
                      <a:pt x="99" y="0"/>
                    </a:lnTo>
                    <a:lnTo>
                      <a:pt x="99" y="23"/>
                    </a:lnTo>
                    <a:lnTo>
                      <a:pt x="27" y="23"/>
                    </a:lnTo>
                    <a:lnTo>
                      <a:pt x="27" y="53"/>
                    </a:lnTo>
                    <a:lnTo>
                      <a:pt x="92" y="53"/>
                    </a:lnTo>
                    <a:lnTo>
                      <a:pt x="92" y="76"/>
                    </a:lnTo>
                    <a:lnTo>
                      <a:pt x="27" y="76"/>
                    </a:lnTo>
                    <a:lnTo>
                      <a:pt x="27" y="112"/>
                    </a:lnTo>
                    <a:lnTo>
                      <a:pt x="102" y="112"/>
                    </a:lnTo>
                    <a:lnTo>
                      <a:pt x="102"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iṥliḑé">
                <a:extLst>
                  <a:ext uri="{FF2B5EF4-FFF2-40B4-BE49-F238E27FC236}">
                    <a16:creationId xmlns:a16="http://schemas.microsoft.com/office/drawing/2014/main" xmlns="" id="{D898EE34-4E67-40FB-8088-49BD9304B557}"/>
                  </a:ext>
                </a:extLst>
              </p:cNvPr>
              <p:cNvSpPr/>
              <p:nvPr/>
            </p:nvSpPr>
            <p:spPr bwMode="auto">
              <a:xfrm>
                <a:off x="14294638" y="3403613"/>
                <a:ext cx="43162" cy="49977"/>
              </a:xfrm>
              <a:custGeom>
                <a:avLst/>
                <a:gdLst>
                  <a:gd name="T0" fmla="*/ 0 w 35"/>
                  <a:gd name="T1" fmla="*/ 40 h 40"/>
                  <a:gd name="T2" fmla="*/ 0 w 35"/>
                  <a:gd name="T3" fmla="*/ 0 h 40"/>
                  <a:gd name="T4" fmla="*/ 17 w 35"/>
                  <a:gd name="T5" fmla="*/ 0 h 40"/>
                  <a:gd name="T6" fmla="*/ 26 w 35"/>
                  <a:gd name="T7" fmla="*/ 1 h 40"/>
                  <a:gd name="T8" fmla="*/ 30 w 35"/>
                  <a:gd name="T9" fmla="*/ 5 h 40"/>
                  <a:gd name="T10" fmla="*/ 32 w 35"/>
                  <a:gd name="T11" fmla="*/ 12 h 40"/>
                  <a:gd name="T12" fmla="*/ 30 w 35"/>
                  <a:gd name="T13" fmla="*/ 19 h 40"/>
                  <a:gd name="T14" fmla="*/ 22 w 35"/>
                  <a:gd name="T15" fmla="*/ 23 h 40"/>
                  <a:gd name="T16" fmla="*/ 26 w 35"/>
                  <a:gd name="T17" fmla="*/ 26 h 40"/>
                  <a:gd name="T18" fmla="*/ 31 w 35"/>
                  <a:gd name="T19" fmla="*/ 33 h 40"/>
                  <a:gd name="T20" fmla="*/ 35 w 35"/>
                  <a:gd name="T21" fmla="*/ 40 h 40"/>
                  <a:gd name="T22" fmla="*/ 26 w 35"/>
                  <a:gd name="T23" fmla="*/ 40 h 40"/>
                  <a:gd name="T24" fmla="*/ 20 w 35"/>
                  <a:gd name="T25" fmla="*/ 32 h 40"/>
                  <a:gd name="T26" fmla="*/ 16 w 35"/>
                  <a:gd name="T27" fmla="*/ 26 h 40"/>
                  <a:gd name="T28" fmla="*/ 13 w 35"/>
                  <a:gd name="T29" fmla="*/ 24 h 40"/>
                  <a:gd name="T30" fmla="*/ 9 w 35"/>
                  <a:gd name="T31" fmla="*/ 24 h 40"/>
                  <a:gd name="T32" fmla="*/ 8 w 35"/>
                  <a:gd name="T33" fmla="*/ 24 h 40"/>
                  <a:gd name="T34" fmla="*/ 8 w 35"/>
                  <a:gd name="T35" fmla="*/ 40 h 40"/>
                  <a:gd name="T36" fmla="*/ 0 w 35"/>
                  <a:gd name="T37" fmla="*/ 40 h 40"/>
                  <a:gd name="T38" fmla="*/ 8 w 35"/>
                  <a:gd name="T39" fmla="*/ 17 h 40"/>
                  <a:gd name="T40" fmla="*/ 14 w 35"/>
                  <a:gd name="T41" fmla="*/ 17 h 40"/>
                  <a:gd name="T42" fmla="*/ 21 w 35"/>
                  <a:gd name="T43" fmla="*/ 17 h 40"/>
                  <a:gd name="T44" fmla="*/ 23 w 35"/>
                  <a:gd name="T45" fmla="*/ 15 h 40"/>
                  <a:gd name="T46" fmla="*/ 24 w 35"/>
                  <a:gd name="T47" fmla="*/ 12 h 40"/>
                  <a:gd name="T48" fmla="*/ 23 w 35"/>
                  <a:gd name="T49" fmla="*/ 9 h 40"/>
                  <a:gd name="T50" fmla="*/ 20 w 35"/>
                  <a:gd name="T51" fmla="*/ 7 h 40"/>
                  <a:gd name="T52" fmla="*/ 14 w 35"/>
                  <a:gd name="T53" fmla="*/ 7 h 40"/>
                  <a:gd name="T54" fmla="*/ 8 w 35"/>
                  <a:gd name="T55" fmla="*/ 7 h 40"/>
                  <a:gd name="T56" fmla="*/ 8 w 35"/>
                  <a:gd name="T57"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0">
                    <a:moveTo>
                      <a:pt x="0" y="40"/>
                    </a:moveTo>
                    <a:cubicBezTo>
                      <a:pt x="0" y="0"/>
                      <a:pt x="0" y="0"/>
                      <a:pt x="0" y="0"/>
                    </a:cubicBezTo>
                    <a:cubicBezTo>
                      <a:pt x="17" y="0"/>
                      <a:pt x="17" y="0"/>
                      <a:pt x="17" y="0"/>
                    </a:cubicBezTo>
                    <a:cubicBezTo>
                      <a:pt x="21" y="0"/>
                      <a:pt x="24" y="1"/>
                      <a:pt x="26" y="1"/>
                    </a:cubicBezTo>
                    <a:cubicBezTo>
                      <a:pt x="28" y="2"/>
                      <a:pt x="29" y="3"/>
                      <a:pt x="30" y="5"/>
                    </a:cubicBezTo>
                    <a:cubicBezTo>
                      <a:pt x="32" y="7"/>
                      <a:pt x="32" y="9"/>
                      <a:pt x="32" y="12"/>
                    </a:cubicBezTo>
                    <a:cubicBezTo>
                      <a:pt x="32" y="15"/>
                      <a:pt x="31" y="17"/>
                      <a:pt x="30" y="19"/>
                    </a:cubicBezTo>
                    <a:cubicBezTo>
                      <a:pt x="28" y="21"/>
                      <a:pt x="25" y="22"/>
                      <a:pt x="22" y="23"/>
                    </a:cubicBezTo>
                    <a:cubicBezTo>
                      <a:pt x="23" y="24"/>
                      <a:pt x="25" y="25"/>
                      <a:pt x="26" y="26"/>
                    </a:cubicBezTo>
                    <a:cubicBezTo>
                      <a:pt x="27" y="27"/>
                      <a:pt x="29" y="29"/>
                      <a:pt x="31" y="33"/>
                    </a:cubicBezTo>
                    <a:cubicBezTo>
                      <a:pt x="35" y="40"/>
                      <a:pt x="35" y="40"/>
                      <a:pt x="35" y="40"/>
                    </a:cubicBezTo>
                    <a:cubicBezTo>
                      <a:pt x="26" y="40"/>
                      <a:pt x="26" y="40"/>
                      <a:pt x="26" y="40"/>
                    </a:cubicBezTo>
                    <a:cubicBezTo>
                      <a:pt x="20" y="32"/>
                      <a:pt x="20" y="32"/>
                      <a:pt x="20" y="32"/>
                    </a:cubicBezTo>
                    <a:cubicBezTo>
                      <a:pt x="18" y="29"/>
                      <a:pt x="17" y="27"/>
                      <a:pt x="16" y="26"/>
                    </a:cubicBezTo>
                    <a:cubicBezTo>
                      <a:pt x="15" y="25"/>
                      <a:pt x="14" y="24"/>
                      <a:pt x="13" y="24"/>
                    </a:cubicBezTo>
                    <a:cubicBezTo>
                      <a:pt x="12" y="24"/>
                      <a:pt x="11" y="24"/>
                      <a:pt x="9" y="24"/>
                    </a:cubicBezTo>
                    <a:cubicBezTo>
                      <a:pt x="8" y="24"/>
                      <a:pt x="8" y="24"/>
                      <a:pt x="8" y="24"/>
                    </a:cubicBezTo>
                    <a:cubicBezTo>
                      <a:pt x="8" y="40"/>
                      <a:pt x="8" y="40"/>
                      <a:pt x="8" y="40"/>
                    </a:cubicBezTo>
                    <a:cubicBezTo>
                      <a:pt x="0" y="40"/>
                      <a:pt x="0" y="40"/>
                      <a:pt x="0" y="40"/>
                    </a:cubicBezTo>
                    <a:close/>
                    <a:moveTo>
                      <a:pt x="8" y="17"/>
                    </a:moveTo>
                    <a:cubicBezTo>
                      <a:pt x="14" y="17"/>
                      <a:pt x="14" y="17"/>
                      <a:pt x="14" y="17"/>
                    </a:cubicBezTo>
                    <a:cubicBezTo>
                      <a:pt x="17" y="17"/>
                      <a:pt x="20" y="17"/>
                      <a:pt x="21" y="17"/>
                    </a:cubicBezTo>
                    <a:cubicBezTo>
                      <a:pt x="22" y="16"/>
                      <a:pt x="23" y="16"/>
                      <a:pt x="23" y="15"/>
                    </a:cubicBezTo>
                    <a:cubicBezTo>
                      <a:pt x="24" y="14"/>
                      <a:pt x="24" y="13"/>
                      <a:pt x="24" y="12"/>
                    </a:cubicBezTo>
                    <a:cubicBezTo>
                      <a:pt x="24" y="11"/>
                      <a:pt x="24" y="10"/>
                      <a:pt x="23" y="9"/>
                    </a:cubicBezTo>
                    <a:cubicBezTo>
                      <a:pt x="22" y="8"/>
                      <a:pt x="21" y="8"/>
                      <a:pt x="20" y="7"/>
                    </a:cubicBezTo>
                    <a:cubicBezTo>
                      <a:pt x="19" y="7"/>
                      <a:pt x="17" y="7"/>
                      <a:pt x="14" y="7"/>
                    </a:cubicBezTo>
                    <a:cubicBezTo>
                      <a:pt x="8" y="7"/>
                      <a:pt x="8" y="7"/>
                      <a:pt x="8" y="7"/>
                    </a:cubicBezTo>
                    <a:lnTo>
                      <a:pt x="8" y="1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îṧļíḓé">
                <a:extLst>
                  <a:ext uri="{FF2B5EF4-FFF2-40B4-BE49-F238E27FC236}">
                    <a16:creationId xmlns:a16="http://schemas.microsoft.com/office/drawing/2014/main" xmlns="" id="{FD017C81-202A-46F7-A54A-937427D16CAA}"/>
                  </a:ext>
                </a:extLst>
              </p:cNvPr>
              <p:cNvSpPr/>
              <p:nvPr/>
            </p:nvSpPr>
            <p:spPr bwMode="auto">
              <a:xfrm>
                <a:off x="14345373" y="3403613"/>
                <a:ext cx="39376" cy="51113"/>
              </a:xfrm>
              <a:custGeom>
                <a:avLst/>
                <a:gdLst>
                  <a:gd name="T0" fmla="*/ 0 w 32"/>
                  <a:gd name="T1" fmla="*/ 27 h 41"/>
                  <a:gd name="T2" fmla="*/ 8 w 32"/>
                  <a:gd name="T3" fmla="*/ 27 h 41"/>
                  <a:gd name="T4" fmla="*/ 11 w 32"/>
                  <a:gd name="T5" fmla="*/ 32 h 41"/>
                  <a:gd name="T6" fmla="*/ 16 w 32"/>
                  <a:gd name="T7" fmla="*/ 34 h 41"/>
                  <a:gd name="T8" fmla="*/ 22 w 32"/>
                  <a:gd name="T9" fmla="*/ 33 h 41"/>
                  <a:gd name="T10" fmla="*/ 24 w 32"/>
                  <a:gd name="T11" fmla="*/ 29 h 41"/>
                  <a:gd name="T12" fmla="*/ 23 w 32"/>
                  <a:gd name="T13" fmla="*/ 26 h 41"/>
                  <a:gd name="T14" fmla="*/ 21 w 32"/>
                  <a:gd name="T15" fmla="*/ 25 h 41"/>
                  <a:gd name="T16" fmla="*/ 14 w 32"/>
                  <a:gd name="T17" fmla="*/ 23 h 41"/>
                  <a:gd name="T18" fmla="*/ 5 w 32"/>
                  <a:gd name="T19" fmla="*/ 19 h 41"/>
                  <a:gd name="T20" fmla="*/ 1 w 32"/>
                  <a:gd name="T21" fmla="*/ 11 h 41"/>
                  <a:gd name="T22" fmla="*/ 3 w 32"/>
                  <a:gd name="T23" fmla="*/ 5 h 41"/>
                  <a:gd name="T24" fmla="*/ 8 w 32"/>
                  <a:gd name="T25" fmla="*/ 1 h 41"/>
                  <a:gd name="T26" fmla="*/ 16 w 32"/>
                  <a:gd name="T27" fmla="*/ 0 h 41"/>
                  <a:gd name="T28" fmla="*/ 27 w 32"/>
                  <a:gd name="T29" fmla="*/ 3 h 41"/>
                  <a:gd name="T30" fmla="*/ 31 w 32"/>
                  <a:gd name="T31" fmla="*/ 12 h 41"/>
                  <a:gd name="T32" fmla="*/ 23 w 32"/>
                  <a:gd name="T33" fmla="*/ 12 h 41"/>
                  <a:gd name="T34" fmla="*/ 21 w 32"/>
                  <a:gd name="T35" fmla="*/ 8 h 41"/>
                  <a:gd name="T36" fmla="*/ 16 w 32"/>
                  <a:gd name="T37" fmla="*/ 6 h 41"/>
                  <a:gd name="T38" fmla="*/ 10 w 32"/>
                  <a:gd name="T39" fmla="*/ 8 h 41"/>
                  <a:gd name="T40" fmla="*/ 9 w 32"/>
                  <a:gd name="T41" fmla="*/ 10 h 41"/>
                  <a:gd name="T42" fmla="*/ 10 w 32"/>
                  <a:gd name="T43" fmla="*/ 13 h 41"/>
                  <a:gd name="T44" fmla="*/ 18 w 32"/>
                  <a:gd name="T45" fmla="*/ 15 h 41"/>
                  <a:gd name="T46" fmla="*/ 26 w 32"/>
                  <a:gd name="T47" fmla="*/ 18 h 41"/>
                  <a:gd name="T48" fmla="*/ 31 w 32"/>
                  <a:gd name="T49" fmla="*/ 22 h 41"/>
                  <a:gd name="T50" fmla="*/ 32 w 32"/>
                  <a:gd name="T51" fmla="*/ 29 h 41"/>
                  <a:gd name="T52" fmla="*/ 30 w 32"/>
                  <a:gd name="T53" fmla="*/ 35 h 41"/>
                  <a:gd name="T54" fmla="*/ 25 w 32"/>
                  <a:gd name="T55" fmla="*/ 40 h 41"/>
                  <a:gd name="T56" fmla="*/ 16 w 32"/>
                  <a:gd name="T57" fmla="*/ 41 h 41"/>
                  <a:gd name="T58" fmla="*/ 5 w 32"/>
                  <a:gd name="T59" fmla="*/ 38 h 41"/>
                  <a:gd name="T60" fmla="*/ 0 w 32"/>
                  <a:gd name="T6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41">
                    <a:moveTo>
                      <a:pt x="0" y="27"/>
                    </a:moveTo>
                    <a:cubicBezTo>
                      <a:pt x="8" y="27"/>
                      <a:pt x="8" y="27"/>
                      <a:pt x="8" y="27"/>
                    </a:cubicBezTo>
                    <a:cubicBezTo>
                      <a:pt x="8" y="29"/>
                      <a:pt x="9" y="31"/>
                      <a:pt x="11" y="32"/>
                    </a:cubicBezTo>
                    <a:cubicBezTo>
                      <a:pt x="12" y="34"/>
                      <a:pt x="14" y="34"/>
                      <a:pt x="16" y="34"/>
                    </a:cubicBezTo>
                    <a:cubicBezTo>
                      <a:pt x="19" y="34"/>
                      <a:pt x="21" y="34"/>
                      <a:pt x="22" y="33"/>
                    </a:cubicBezTo>
                    <a:cubicBezTo>
                      <a:pt x="24" y="31"/>
                      <a:pt x="24" y="30"/>
                      <a:pt x="24" y="29"/>
                    </a:cubicBezTo>
                    <a:cubicBezTo>
                      <a:pt x="24" y="28"/>
                      <a:pt x="24" y="27"/>
                      <a:pt x="23" y="26"/>
                    </a:cubicBezTo>
                    <a:cubicBezTo>
                      <a:pt x="23" y="26"/>
                      <a:pt x="22" y="25"/>
                      <a:pt x="21" y="25"/>
                    </a:cubicBezTo>
                    <a:cubicBezTo>
                      <a:pt x="20" y="24"/>
                      <a:pt x="17" y="24"/>
                      <a:pt x="14" y="23"/>
                    </a:cubicBezTo>
                    <a:cubicBezTo>
                      <a:pt x="10" y="22"/>
                      <a:pt x="7" y="20"/>
                      <a:pt x="5" y="19"/>
                    </a:cubicBezTo>
                    <a:cubicBezTo>
                      <a:pt x="3" y="17"/>
                      <a:pt x="1" y="14"/>
                      <a:pt x="1" y="11"/>
                    </a:cubicBezTo>
                    <a:cubicBezTo>
                      <a:pt x="1" y="9"/>
                      <a:pt x="2" y="7"/>
                      <a:pt x="3" y="5"/>
                    </a:cubicBezTo>
                    <a:cubicBezTo>
                      <a:pt x="4" y="3"/>
                      <a:pt x="6" y="2"/>
                      <a:pt x="8" y="1"/>
                    </a:cubicBezTo>
                    <a:cubicBezTo>
                      <a:pt x="10" y="0"/>
                      <a:pt x="13" y="0"/>
                      <a:pt x="16" y="0"/>
                    </a:cubicBezTo>
                    <a:cubicBezTo>
                      <a:pt x="21" y="0"/>
                      <a:pt x="25" y="1"/>
                      <a:pt x="27" y="3"/>
                    </a:cubicBezTo>
                    <a:cubicBezTo>
                      <a:pt x="30" y="5"/>
                      <a:pt x="31" y="8"/>
                      <a:pt x="31" y="12"/>
                    </a:cubicBezTo>
                    <a:cubicBezTo>
                      <a:pt x="23" y="12"/>
                      <a:pt x="23" y="12"/>
                      <a:pt x="23" y="12"/>
                    </a:cubicBezTo>
                    <a:cubicBezTo>
                      <a:pt x="23" y="10"/>
                      <a:pt x="22" y="9"/>
                      <a:pt x="21" y="8"/>
                    </a:cubicBezTo>
                    <a:cubicBezTo>
                      <a:pt x="20" y="7"/>
                      <a:pt x="18" y="6"/>
                      <a:pt x="16" y="6"/>
                    </a:cubicBezTo>
                    <a:cubicBezTo>
                      <a:pt x="13" y="6"/>
                      <a:pt x="12" y="7"/>
                      <a:pt x="10" y="8"/>
                    </a:cubicBezTo>
                    <a:cubicBezTo>
                      <a:pt x="9" y="8"/>
                      <a:pt x="9" y="9"/>
                      <a:pt x="9" y="10"/>
                    </a:cubicBezTo>
                    <a:cubicBezTo>
                      <a:pt x="9" y="11"/>
                      <a:pt x="9" y="12"/>
                      <a:pt x="10" y="13"/>
                    </a:cubicBezTo>
                    <a:cubicBezTo>
                      <a:pt x="11" y="14"/>
                      <a:pt x="14" y="14"/>
                      <a:pt x="18" y="15"/>
                    </a:cubicBezTo>
                    <a:cubicBezTo>
                      <a:pt x="22" y="16"/>
                      <a:pt x="24" y="17"/>
                      <a:pt x="26" y="18"/>
                    </a:cubicBezTo>
                    <a:cubicBezTo>
                      <a:pt x="28" y="19"/>
                      <a:pt x="30" y="21"/>
                      <a:pt x="31" y="22"/>
                    </a:cubicBezTo>
                    <a:cubicBezTo>
                      <a:pt x="32" y="24"/>
                      <a:pt x="32" y="26"/>
                      <a:pt x="32" y="29"/>
                    </a:cubicBezTo>
                    <a:cubicBezTo>
                      <a:pt x="32" y="31"/>
                      <a:pt x="32" y="33"/>
                      <a:pt x="30" y="35"/>
                    </a:cubicBezTo>
                    <a:cubicBezTo>
                      <a:pt x="29" y="37"/>
                      <a:pt x="27" y="39"/>
                      <a:pt x="25" y="40"/>
                    </a:cubicBezTo>
                    <a:cubicBezTo>
                      <a:pt x="23" y="41"/>
                      <a:pt x="20" y="41"/>
                      <a:pt x="16" y="41"/>
                    </a:cubicBezTo>
                    <a:cubicBezTo>
                      <a:pt x="11" y="41"/>
                      <a:pt x="7" y="40"/>
                      <a:pt x="5" y="38"/>
                    </a:cubicBezTo>
                    <a:cubicBezTo>
                      <a:pt x="2" y="35"/>
                      <a:pt x="0" y="32"/>
                      <a:pt x="0"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îşlíďè">
                <a:extLst>
                  <a:ext uri="{FF2B5EF4-FFF2-40B4-BE49-F238E27FC236}">
                    <a16:creationId xmlns:a16="http://schemas.microsoft.com/office/drawing/2014/main" xmlns="" id="{1ADD2ECB-ED85-4D5A-B7E0-D53B43E3D24D}"/>
                  </a:ext>
                </a:extLst>
              </p:cNvPr>
              <p:cNvSpPr/>
              <p:nvPr/>
            </p:nvSpPr>
            <p:spPr bwMode="auto">
              <a:xfrm>
                <a:off x="14397243" y="3403613"/>
                <a:ext cx="9844"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4" name="iṡ1ídê">
                <a:extLst>
                  <a:ext uri="{FF2B5EF4-FFF2-40B4-BE49-F238E27FC236}">
                    <a16:creationId xmlns:a16="http://schemas.microsoft.com/office/drawing/2014/main" xmlns="" id="{C9230FE3-2BEC-4862-86C3-B791EA229F81}"/>
                  </a:ext>
                </a:extLst>
              </p:cNvPr>
              <p:cNvSpPr/>
              <p:nvPr/>
            </p:nvSpPr>
            <p:spPr bwMode="auto">
              <a:xfrm>
                <a:off x="14416931" y="3403613"/>
                <a:ext cx="39755" cy="49977"/>
              </a:xfrm>
              <a:custGeom>
                <a:avLst/>
                <a:gdLst>
                  <a:gd name="T0" fmla="*/ 40 w 105"/>
                  <a:gd name="T1" fmla="*/ 132 h 132"/>
                  <a:gd name="T2" fmla="*/ 40 w 105"/>
                  <a:gd name="T3" fmla="*/ 23 h 132"/>
                  <a:gd name="T4" fmla="*/ 0 w 105"/>
                  <a:gd name="T5" fmla="*/ 23 h 132"/>
                  <a:gd name="T6" fmla="*/ 0 w 105"/>
                  <a:gd name="T7" fmla="*/ 0 h 132"/>
                  <a:gd name="T8" fmla="*/ 105 w 105"/>
                  <a:gd name="T9" fmla="*/ 0 h 132"/>
                  <a:gd name="T10" fmla="*/ 105 w 105"/>
                  <a:gd name="T11" fmla="*/ 23 h 132"/>
                  <a:gd name="T12" fmla="*/ 66 w 105"/>
                  <a:gd name="T13" fmla="*/ 23 h 132"/>
                  <a:gd name="T14" fmla="*/ 66 w 105"/>
                  <a:gd name="T15" fmla="*/ 132 h 132"/>
                  <a:gd name="T16" fmla="*/ 40 w 105"/>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32">
                    <a:moveTo>
                      <a:pt x="40" y="132"/>
                    </a:moveTo>
                    <a:lnTo>
                      <a:pt x="40" y="23"/>
                    </a:lnTo>
                    <a:lnTo>
                      <a:pt x="0" y="23"/>
                    </a:lnTo>
                    <a:lnTo>
                      <a:pt x="0" y="0"/>
                    </a:lnTo>
                    <a:lnTo>
                      <a:pt x="105" y="0"/>
                    </a:lnTo>
                    <a:lnTo>
                      <a:pt x="105" y="23"/>
                    </a:lnTo>
                    <a:lnTo>
                      <a:pt x="66" y="23"/>
                    </a:lnTo>
                    <a:lnTo>
                      <a:pt x="66" y="132"/>
                    </a:lnTo>
                    <a:lnTo>
                      <a:pt x="4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îšḻíḍé">
                <a:extLst>
                  <a:ext uri="{FF2B5EF4-FFF2-40B4-BE49-F238E27FC236}">
                    <a16:creationId xmlns:a16="http://schemas.microsoft.com/office/drawing/2014/main" xmlns="" id="{28254EC6-E6F9-4B21-8289-5BC23BA0D1ED}"/>
                  </a:ext>
                </a:extLst>
              </p:cNvPr>
              <p:cNvSpPr/>
              <p:nvPr/>
            </p:nvSpPr>
            <p:spPr bwMode="auto">
              <a:xfrm>
                <a:off x="14461607" y="3403613"/>
                <a:ext cx="45813" cy="49977"/>
              </a:xfrm>
              <a:custGeom>
                <a:avLst/>
                <a:gdLst>
                  <a:gd name="T0" fmla="*/ 46 w 121"/>
                  <a:gd name="T1" fmla="*/ 132 h 132"/>
                  <a:gd name="T2" fmla="*/ 46 w 121"/>
                  <a:gd name="T3" fmla="*/ 79 h 132"/>
                  <a:gd name="T4" fmla="*/ 0 w 121"/>
                  <a:gd name="T5" fmla="*/ 0 h 132"/>
                  <a:gd name="T6" fmla="*/ 30 w 121"/>
                  <a:gd name="T7" fmla="*/ 0 h 132"/>
                  <a:gd name="T8" fmla="*/ 62 w 121"/>
                  <a:gd name="T9" fmla="*/ 53 h 132"/>
                  <a:gd name="T10" fmla="*/ 92 w 121"/>
                  <a:gd name="T11" fmla="*/ 0 h 132"/>
                  <a:gd name="T12" fmla="*/ 121 w 121"/>
                  <a:gd name="T13" fmla="*/ 0 h 132"/>
                  <a:gd name="T14" fmla="*/ 75 w 121"/>
                  <a:gd name="T15" fmla="*/ 79 h 132"/>
                  <a:gd name="T16" fmla="*/ 75 w 121"/>
                  <a:gd name="T17" fmla="*/ 132 h 132"/>
                  <a:gd name="T18" fmla="*/ 46 w 121"/>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32">
                    <a:moveTo>
                      <a:pt x="46" y="132"/>
                    </a:moveTo>
                    <a:lnTo>
                      <a:pt x="46" y="79"/>
                    </a:lnTo>
                    <a:lnTo>
                      <a:pt x="0" y="0"/>
                    </a:lnTo>
                    <a:lnTo>
                      <a:pt x="30" y="0"/>
                    </a:lnTo>
                    <a:lnTo>
                      <a:pt x="62" y="53"/>
                    </a:lnTo>
                    <a:lnTo>
                      <a:pt x="92" y="0"/>
                    </a:lnTo>
                    <a:lnTo>
                      <a:pt x="121" y="0"/>
                    </a:lnTo>
                    <a:lnTo>
                      <a:pt x="75" y="79"/>
                    </a:lnTo>
                    <a:lnTo>
                      <a:pt x="75"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73" name="组合 72">
            <a:extLst>
              <a:ext uri="{FF2B5EF4-FFF2-40B4-BE49-F238E27FC236}">
                <a16:creationId xmlns:a16="http://schemas.microsoft.com/office/drawing/2014/main" xmlns="" id="{EB6A7613-1437-465B-ADA2-BF5A930D069F}"/>
              </a:ext>
            </a:extLst>
          </p:cNvPr>
          <p:cNvGrpSpPr/>
          <p:nvPr/>
        </p:nvGrpSpPr>
        <p:grpSpPr>
          <a:xfrm>
            <a:off x="6930877" y="4539491"/>
            <a:ext cx="1236567" cy="440328"/>
            <a:chOff x="13225235" y="4558091"/>
            <a:chExt cx="1236567" cy="440328"/>
          </a:xfrm>
        </p:grpSpPr>
        <p:grpSp>
          <p:nvGrpSpPr>
            <p:cNvPr id="13" name="组合 12">
              <a:extLst>
                <a:ext uri="{FF2B5EF4-FFF2-40B4-BE49-F238E27FC236}">
                  <a16:creationId xmlns:a16="http://schemas.microsoft.com/office/drawing/2014/main" xmlns="" id="{12A4C2CA-63D6-4EED-B803-E3466CB19A60}"/>
                </a:ext>
              </a:extLst>
            </p:cNvPr>
            <p:cNvGrpSpPr/>
            <p:nvPr/>
          </p:nvGrpSpPr>
          <p:grpSpPr>
            <a:xfrm>
              <a:off x="13225235" y="4558091"/>
              <a:ext cx="439991" cy="440328"/>
              <a:chOff x="13225235" y="4558091"/>
              <a:chExt cx="439991" cy="440328"/>
            </a:xfrm>
          </p:grpSpPr>
          <p:sp>
            <p:nvSpPr>
              <p:cNvPr id="807" name="îşļíḑé">
                <a:extLst>
                  <a:ext uri="{FF2B5EF4-FFF2-40B4-BE49-F238E27FC236}">
                    <a16:creationId xmlns:a16="http://schemas.microsoft.com/office/drawing/2014/main" xmlns="" id="{AF3A9A44-8D1F-4162-99F2-9BAFB1C694D3}"/>
                  </a:ext>
                </a:extLst>
              </p:cNvPr>
              <p:cNvSpPr/>
              <p:nvPr/>
            </p:nvSpPr>
            <p:spPr bwMode="auto">
              <a:xfrm>
                <a:off x="13418048" y="4889012"/>
                <a:ext cx="48963" cy="18572"/>
              </a:xfrm>
              <a:custGeom>
                <a:avLst/>
                <a:gdLst>
                  <a:gd name="T0" fmla="*/ 10 w 29"/>
                  <a:gd name="T1" fmla="*/ 10 h 11"/>
                  <a:gd name="T2" fmla="*/ 12 w 29"/>
                  <a:gd name="T3" fmla="*/ 6 h 11"/>
                  <a:gd name="T4" fmla="*/ 10 w 29"/>
                  <a:gd name="T5" fmla="*/ 7 h 11"/>
                  <a:gd name="T6" fmla="*/ 11 w 29"/>
                  <a:gd name="T7" fmla="*/ 5 h 11"/>
                  <a:gd name="T8" fmla="*/ 11 w 29"/>
                  <a:gd name="T9" fmla="*/ 2 h 11"/>
                  <a:gd name="T10" fmla="*/ 10 w 29"/>
                  <a:gd name="T11" fmla="*/ 0 h 11"/>
                  <a:gd name="T12" fmla="*/ 13 w 29"/>
                  <a:gd name="T13" fmla="*/ 5 h 11"/>
                  <a:gd name="T14" fmla="*/ 10 w 29"/>
                  <a:gd name="T15" fmla="*/ 11 h 11"/>
                  <a:gd name="T16" fmla="*/ 15 w 29"/>
                  <a:gd name="T17" fmla="*/ 11 h 11"/>
                  <a:gd name="T18" fmla="*/ 16 w 29"/>
                  <a:gd name="T19" fmla="*/ 8 h 11"/>
                  <a:gd name="T20" fmla="*/ 19 w 29"/>
                  <a:gd name="T21" fmla="*/ 5 h 11"/>
                  <a:gd name="T22" fmla="*/ 19 w 29"/>
                  <a:gd name="T23" fmla="*/ 2 h 11"/>
                  <a:gd name="T24" fmla="*/ 17 w 29"/>
                  <a:gd name="T25" fmla="*/ 2 h 11"/>
                  <a:gd name="T26" fmla="*/ 15 w 29"/>
                  <a:gd name="T27" fmla="*/ 4 h 11"/>
                  <a:gd name="T28" fmla="*/ 18 w 29"/>
                  <a:gd name="T29" fmla="*/ 0 h 11"/>
                  <a:gd name="T30" fmla="*/ 21 w 29"/>
                  <a:gd name="T31" fmla="*/ 3 h 11"/>
                  <a:gd name="T32" fmla="*/ 18 w 29"/>
                  <a:gd name="T33" fmla="*/ 7 h 11"/>
                  <a:gd name="T34" fmla="*/ 16 w 29"/>
                  <a:gd name="T35" fmla="*/ 10 h 11"/>
                  <a:gd name="T36" fmla="*/ 21 w 29"/>
                  <a:gd name="T37" fmla="*/ 11 h 11"/>
                  <a:gd name="T38" fmla="*/ 28 w 29"/>
                  <a:gd name="T39" fmla="*/ 10 h 11"/>
                  <a:gd name="T40" fmla="*/ 23 w 29"/>
                  <a:gd name="T41" fmla="*/ 10 h 11"/>
                  <a:gd name="T42" fmla="*/ 24 w 29"/>
                  <a:gd name="T43" fmla="*/ 8 h 11"/>
                  <a:gd name="T44" fmla="*/ 26 w 29"/>
                  <a:gd name="T45" fmla="*/ 10 h 11"/>
                  <a:gd name="T46" fmla="*/ 27 w 29"/>
                  <a:gd name="T47" fmla="*/ 8 h 11"/>
                  <a:gd name="T48" fmla="*/ 25 w 29"/>
                  <a:gd name="T49" fmla="*/ 6 h 11"/>
                  <a:gd name="T50" fmla="*/ 27 w 29"/>
                  <a:gd name="T51" fmla="*/ 4 h 11"/>
                  <a:gd name="T52" fmla="*/ 27 w 29"/>
                  <a:gd name="T53" fmla="*/ 1 h 11"/>
                  <a:gd name="T54" fmla="*/ 25 w 29"/>
                  <a:gd name="T55" fmla="*/ 2 h 11"/>
                  <a:gd name="T56" fmla="*/ 23 w 29"/>
                  <a:gd name="T57" fmla="*/ 3 h 11"/>
                  <a:gd name="T58" fmla="*/ 26 w 29"/>
                  <a:gd name="T59" fmla="*/ 0 h 11"/>
                  <a:gd name="T60" fmla="*/ 29 w 29"/>
                  <a:gd name="T61" fmla="*/ 3 h 11"/>
                  <a:gd name="T62" fmla="*/ 27 w 29"/>
                  <a:gd name="T63" fmla="*/ 5 h 11"/>
                  <a:gd name="T64" fmla="*/ 29 w 29"/>
                  <a:gd name="T65" fmla="*/ 8 h 11"/>
                  <a:gd name="T66" fmla="*/ 1 w 29"/>
                  <a:gd name="T67" fmla="*/ 11 h 11"/>
                  <a:gd name="T68" fmla="*/ 0 w 29"/>
                  <a:gd name="T69" fmla="*/ 3 h 11"/>
                  <a:gd name="T70" fmla="*/ 1 w 29"/>
                  <a:gd name="T71" fmla="*/ 1 h 11"/>
                  <a:gd name="T72" fmla="*/ 3 w 29"/>
                  <a:gd name="T73" fmla="*/ 0 h 11"/>
                  <a:gd name="T74" fmla="*/ 10 w 29"/>
                  <a:gd name="T75" fmla="*/ 0 h 11"/>
                  <a:gd name="T76" fmla="*/ 10 w 29"/>
                  <a:gd name="T77" fmla="*/ 1 h 11"/>
                  <a:gd name="T78" fmla="*/ 8 w 29"/>
                  <a:gd name="T79" fmla="*/ 4 h 11"/>
                  <a:gd name="T80" fmla="*/ 10 w 29"/>
                  <a:gd name="T81" fmla="*/ 6 h 11"/>
                  <a:gd name="T82" fmla="*/ 10 w 29"/>
                  <a:gd name="T83" fmla="*/ 7 h 11"/>
                  <a:gd name="T84" fmla="*/ 7 w 29"/>
                  <a:gd name="T85" fmla="*/ 6 h 11"/>
                  <a:gd name="T86" fmla="*/ 7 w 29"/>
                  <a:gd name="T87" fmla="*/ 1 h 11"/>
                  <a:gd name="T88" fmla="*/ 10 w 29"/>
                  <a:gd name="T89" fmla="*/ 0 h 11"/>
                  <a:gd name="T90" fmla="*/ 10 w 29"/>
                  <a:gd name="T91" fmla="*/ 11 h 11"/>
                  <a:gd name="T92" fmla="*/ 8 w 29"/>
                  <a:gd name="T93" fmla="*/ 10 h 11"/>
                  <a:gd name="T94" fmla="*/ 8 w 29"/>
                  <a:gd name="T95" fmla="*/ 8 h 11"/>
                  <a:gd name="T96" fmla="*/ 10 w 29"/>
                  <a:gd name="T9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1">
                    <a:moveTo>
                      <a:pt x="10" y="11"/>
                    </a:moveTo>
                    <a:cubicBezTo>
                      <a:pt x="10" y="10"/>
                      <a:pt x="10" y="10"/>
                      <a:pt x="10" y="10"/>
                    </a:cubicBezTo>
                    <a:cubicBezTo>
                      <a:pt x="10" y="10"/>
                      <a:pt x="11" y="10"/>
                      <a:pt x="11" y="9"/>
                    </a:cubicBezTo>
                    <a:cubicBezTo>
                      <a:pt x="11" y="8"/>
                      <a:pt x="12" y="7"/>
                      <a:pt x="12" y="6"/>
                    </a:cubicBezTo>
                    <a:cubicBezTo>
                      <a:pt x="11" y="6"/>
                      <a:pt x="11" y="7"/>
                      <a:pt x="11" y="7"/>
                    </a:cubicBezTo>
                    <a:cubicBezTo>
                      <a:pt x="10" y="7"/>
                      <a:pt x="10" y="7"/>
                      <a:pt x="10" y="7"/>
                    </a:cubicBezTo>
                    <a:cubicBezTo>
                      <a:pt x="10" y="6"/>
                      <a:pt x="10" y="6"/>
                      <a:pt x="10" y="6"/>
                    </a:cubicBezTo>
                    <a:cubicBezTo>
                      <a:pt x="10" y="6"/>
                      <a:pt x="11" y="6"/>
                      <a:pt x="11" y="5"/>
                    </a:cubicBezTo>
                    <a:cubicBezTo>
                      <a:pt x="11" y="5"/>
                      <a:pt x="12" y="5"/>
                      <a:pt x="12" y="4"/>
                    </a:cubicBezTo>
                    <a:cubicBezTo>
                      <a:pt x="12" y="3"/>
                      <a:pt x="11" y="2"/>
                      <a:pt x="11" y="2"/>
                    </a:cubicBezTo>
                    <a:cubicBezTo>
                      <a:pt x="11" y="1"/>
                      <a:pt x="10" y="1"/>
                      <a:pt x="10" y="1"/>
                    </a:cubicBezTo>
                    <a:cubicBezTo>
                      <a:pt x="10" y="0"/>
                      <a:pt x="10" y="0"/>
                      <a:pt x="10" y="0"/>
                    </a:cubicBezTo>
                    <a:cubicBezTo>
                      <a:pt x="11" y="0"/>
                      <a:pt x="12" y="0"/>
                      <a:pt x="12" y="1"/>
                    </a:cubicBezTo>
                    <a:cubicBezTo>
                      <a:pt x="13" y="2"/>
                      <a:pt x="13" y="3"/>
                      <a:pt x="13" y="5"/>
                    </a:cubicBezTo>
                    <a:cubicBezTo>
                      <a:pt x="13" y="7"/>
                      <a:pt x="13" y="9"/>
                      <a:pt x="12" y="10"/>
                    </a:cubicBezTo>
                    <a:cubicBezTo>
                      <a:pt x="12" y="11"/>
                      <a:pt x="11" y="11"/>
                      <a:pt x="10" y="11"/>
                    </a:cubicBezTo>
                    <a:close/>
                    <a:moveTo>
                      <a:pt x="21" y="11"/>
                    </a:moveTo>
                    <a:cubicBezTo>
                      <a:pt x="15" y="11"/>
                      <a:pt x="15" y="11"/>
                      <a:pt x="15" y="11"/>
                    </a:cubicBezTo>
                    <a:cubicBezTo>
                      <a:pt x="15" y="10"/>
                      <a:pt x="15" y="10"/>
                      <a:pt x="15" y="10"/>
                    </a:cubicBezTo>
                    <a:cubicBezTo>
                      <a:pt x="15" y="9"/>
                      <a:pt x="15" y="9"/>
                      <a:pt x="16" y="8"/>
                    </a:cubicBezTo>
                    <a:cubicBezTo>
                      <a:pt x="16" y="8"/>
                      <a:pt x="17" y="7"/>
                      <a:pt x="18" y="6"/>
                    </a:cubicBezTo>
                    <a:cubicBezTo>
                      <a:pt x="18" y="6"/>
                      <a:pt x="19" y="5"/>
                      <a:pt x="19" y="5"/>
                    </a:cubicBezTo>
                    <a:cubicBezTo>
                      <a:pt x="19" y="4"/>
                      <a:pt x="19" y="4"/>
                      <a:pt x="19" y="3"/>
                    </a:cubicBezTo>
                    <a:cubicBezTo>
                      <a:pt x="19" y="3"/>
                      <a:pt x="19" y="2"/>
                      <a:pt x="19" y="2"/>
                    </a:cubicBezTo>
                    <a:cubicBezTo>
                      <a:pt x="19" y="1"/>
                      <a:pt x="18" y="1"/>
                      <a:pt x="18" y="1"/>
                    </a:cubicBezTo>
                    <a:cubicBezTo>
                      <a:pt x="17" y="1"/>
                      <a:pt x="17" y="1"/>
                      <a:pt x="17" y="2"/>
                    </a:cubicBezTo>
                    <a:cubicBezTo>
                      <a:pt x="16" y="2"/>
                      <a:pt x="16" y="3"/>
                      <a:pt x="16" y="4"/>
                    </a:cubicBezTo>
                    <a:cubicBezTo>
                      <a:pt x="15" y="4"/>
                      <a:pt x="15" y="4"/>
                      <a:pt x="15" y="4"/>
                    </a:cubicBezTo>
                    <a:cubicBezTo>
                      <a:pt x="15" y="3"/>
                      <a:pt x="15" y="2"/>
                      <a:pt x="16" y="1"/>
                    </a:cubicBezTo>
                    <a:cubicBezTo>
                      <a:pt x="16" y="0"/>
                      <a:pt x="17" y="0"/>
                      <a:pt x="18" y="0"/>
                    </a:cubicBezTo>
                    <a:cubicBezTo>
                      <a:pt x="19" y="0"/>
                      <a:pt x="20" y="0"/>
                      <a:pt x="20" y="1"/>
                    </a:cubicBezTo>
                    <a:cubicBezTo>
                      <a:pt x="21" y="1"/>
                      <a:pt x="21" y="2"/>
                      <a:pt x="21" y="3"/>
                    </a:cubicBezTo>
                    <a:cubicBezTo>
                      <a:pt x="21" y="4"/>
                      <a:pt x="21" y="5"/>
                      <a:pt x="20" y="5"/>
                    </a:cubicBezTo>
                    <a:cubicBezTo>
                      <a:pt x="20" y="6"/>
                      <a:pt x="19" y="6"/>
                      <a:pt x="18" y="7"/>
                    </a:cubicBezTo>
                    <a:cubicBezTo>
                      <a:pt x="18" y="8"/>
                      <a:pt x="17" y="8"/>
                      <a:pt x="17" y="9"/>
                    </a:cubicBezTo>
                    <a:cubicBezTo>
                      <a:pt x="17" y="9"/>
                      <a:pt x="16" y="9"/>
                      <a:pt x="16" y="10"/>
                    </a:cubicBezTo>
                    <a:cubicBezTo>
                      <a:pt x="21" y="10"/>
                      <a:pt x="21" y="10"/>
                      <a:pt x="21" y="10"/>
                    </a:cubicBezTo>
                    <a:cubicBezTo>
                      <a:pt x="21" y="11"/>
                      <a:pt x="21" y="11"/>
                      <a:pt x="21" y="11"/>
                    </a:cubicBezTo>
                    <a:close/>
                    <a:moveTo>
                      <a:pt x="29" y="8"/>
                    </a:moveTo>
                    <a:cubicBezTo>
                      <a:pt x="29" y="9"/>
                      <a:pt x="29" y="10"/>
                      <a:pt x="28" y="10"/>
                    </a:cubicBezTo>
                    <a:cubicBezTo>
                      <a:pt x="27" y="11"/>
                      <a:pt x="27" y="11"/>
                      <a:pt x="26" y="11"/>
                    </a:cubicBezTo>
                    <a:cubicBezTo>
                      <a:pt x="25" y="11"/>
                      <a:pt x="24" y="11"/>
                      <a:pt x="23" y="10"/>
                    </a:cubicBezTo>
                    <a:cubicBezTo>
                      <a:pt x="23" y="10"/>
                      <a:pt x="22" y="9"/>
                      <a:pt x="22" y="8"/>
                    </a:cubicBezTo>
                    <a:cubicBezTo>
                      <a:pt x="24" y="8"/>
                      <a:pt x="24" y="8"/>
                      <a:pt x="24" y="8"/>
                    </a:cubicBezTo>
                    <a:cubicBezTo>
                      <a:pt x="24" y="9"/>
                      <a:pt x="24" y="9"/>
                      <a:pt x="24" y="9"/>
                    </a:cubicBezTo>
                    <a:cubicBezTo>
                      <a:pt x="25" y="10"/>
                      <a:pt x="25" y="10"/>
                      <a:pt x="26" y="10"/>
                    </a:cubicBezTo>
                    <a:cubicBezTo>
                      <a:pt x="26" y="10"/>
                      <a:pt x="27" y="10"/>
                      <a:pt x="27" y="10"/>
                    </a:cubicBezTo>
                    <a:cubicBezTo>
                      <a:pt x="27" y="9"/>
                      <a:pt x="27" y="9"/>
                      <a:pt x="27" y="8"/>
                    </a:cubicBezTo>
                    <a:cubicBezTo>
                      <a:pt x="27" y="7"/>
                      <a:pt x="27" y="7"/>
                      <a:pt x="27" y="6"/>
                    </a:cubicBezTo>
                    <a:cubicBezTo>
                      <a:pt x="27" y="6"/>
                      <a:pt x="26" y="6"/>
                      <a:pt x="25" y="6"/>
                    </a:cubicBezTo>
                    <a:cubicBezTo>
                      <a:pt x="25" y="5"/>
                      <a:pt x="25" y="5"/>
                      <a:pt x="25" y="5"/>
                    </a:cubicBezTo>
                    <a:cubicBezTo>
                      <a:pt x="26" y="5"/>
                      <a:pt x="26" y="5"/>
                      <a:pt x="27" y="4"/>
                    </a:cubicBezTo>
                    <a:cubicBezTo>
                      <a:pt x="27" y="4"/>
                      <a:pt x="27" y="3"/>
                      <a:pt x="27" y="3"/>
                    </a:cubicBezTo>
                    <a:cubicBezTo>
                      <a:pt x="27" y="2"/>
                      <a:pt x="27" y="2"/>
                      <a:pt x="27" y="1"/>
                    </a:cubicBezTo>
                    <a:cubicBezTo>
                      <a:pt x="27" y="1"/>
                      <a:pt x="26" y="1"/>
                      <a:pt x="26" y="1"/>
                    </a:cubicBezTo>
                    <a:cubicBezTo>
                      <a:pt x="25" y="1"/>
                      <a:pt x="25" y="1"/>
                      <a:pt x="25" y="2"/>
                    </a:cubicBezTo>
                    <a:cubicBezTo>
                      <a:pt x="24" y="2"/>
                      <a:pt x="24" y="3"/>
                      <a:pt x="24" y="3"/>
                    </a:cubicBezTo>
                    <a:cubicBezTo>
                      <a:pt x="23" y="3"/>
                      <a:pt x="23" y="3"/>
                      <a:pt x="23" y="3"/>
                    </a:cubicBezTo>
                    <a:cubicBezTo>
                      <a:pt x="23" y="2"/>
                      <a:pt x="23" y="1"/>
                      <a:pt x="24" y="1"/>
                    </a:cubicBezTo>
                    <a:cubicBezTo>
                      <a:pt x="24" y="0"/>
                      <a:pt x="25" y="0"/>
                      <a:pt x="26" y="0"/>
                    </a:cubicBezTo>
                    <a:cubicBezTo>
                      <a:pt x="27" y="0"/>
                      <a:pt x="27" y="0"/>
                      <a:pt x="28" y="1"/>
                    </a:cubicBezTo>
                    <a:cubicBezTo>
                      <a:pt x="28" y="1"/>
                      <a:pt x="29" y="2"/>
                      <a:pt x="29" y="3"/>
                    </a:cubicBezTo>
                    <a:cubicBezTo>
                      <a:pt x="29" y="3"/>
                      <a:pt x="29" y="4"/>
                      <a:pt x="28" y="4"/>
                    </a:cubicBezTo>
                    <a:cubicBezTo>
                      <a:pt x="28" y="5"/>
                      <a:pt x="28" y="5"/>
                      <a:pt x="27" y="5"/>
                    </a:cubicBezTo>
                    <a:cubicBezTo>
                      <a:pt x="28" y="5"/>
                      <a:pt x="28" y="6"/>
                      <a:pt x="28" y="6"/>
                    </a:cubicBezTo>
                    <a:cubicBezTo>
                      <a:pt x="29" y="7"/>
                      <a:pt x="29" y="7"/>
                      <a:pt x="29" y="8"/>
                    </a:cubicBezTo>
                    <a:close/>
                    <a:moveTo>
                      <a:pt x="3" y="11"/>
                    </a:moveTo>
                    <a:cubicBezTo>
                      <a:pt x="1" y="11"/>
                      <a:pt x="1" y="11"/>
                      <a:pt x="1" y="11"/>
                    </a:cubicBezTo>
                    <a:cubicBezTo>
                      <a:pt x="1" y="3"/>
                      <a:pt x="1" y="3"/>
                      <a:pt x="1" y="3"/>
                    </a:cubicBezTo>
                    <a:cubicBezTo>
                      <a:pt x="0" y="3"/>
                      <a:pt x="0" y="3"/>
                      <a:pt x="0" y="3"/>
                    </a:cubicBezTo>
                    <a:cubicBezTo>
                      <a:pt x="0" y="2"/>
                      <a:pt x="0" y="2"/>
                      <a:pt x="0" y="2"/>
                    </a:cubicBezTo>
                    <a:cubicBezTo>
                      <a:pt x="0" y="2"/>
                      <a:pt x="1" y="2"/>
                      <a:pt x="1" y="1"/>
                    </a:cubicBezTo>
                    <a:cubicBezTo>
                      <a:pt x="2" y="1"/>
                      <a:pt x="2" y="0"/>
                      <a:pt x="2" y="0"/>
                    </a:cubicBezTo>
                    <a:cubicBezTo>
                      <a:pt x="3" y="0"/>
                      <a:pt x="3" y="0"/>
                      <a:pt x="3" y="0"/>
                    </a:cubicBezTo>
                    <a:cubicBezTo>
                      <a:pt x="3" y="11"/>
                      <a:pt x="3" y="11"/>
                      <a:pt x="3" y="11"/>
                    </a:cubicBezTo>
                    <a:close/>
                    <a:moveTo>
                      <a:pt x="10" y="0"/>
                    </a:moveTo>
                    <a:cubicBezTo>
                      <a:pt x="10" y="1"/>
                      <a:pt x="10" y="1"/>
                      <a:pt x="10" y="1"/>
                    </a:cubicBezTo>
                    <a:cubicBezTo>
                      <a:pt x="10" y="1"/>
                      <a:pt x="10" y="1"/>
                      <a:pt x="10" y="1"/>
                    </a:cubicBezTo>
                    <a:cubicBezTo>
                      <a:pt x="9" y="1"/>
                      <a:pt x="9" y="1"/>
                      <a:pt x="9" y="2"/>
                    </a:cubicBezTo>
                    <a:cubicBezTo>
                      <a:pt x="8" y="2"/>
                      <a:pt x="8" y="3"/>
                      <a:pt x="8" y="4"/>
                    </a:cubicBezTo>
                    <a:cubicBezTo>
                      <a:pt x="8" y="4"/>
                      <a:pt x="8" y="5"/>
                      <a:pt x="9" y="5"/>
                    </a:cubicBezTo>
                    <a:cubicBezTo>
                      <a:pt x="9" y="6"/>
                      <a:pt x="9" y="6"/>
                      <a:pt x="10" y="6"/>
                    </a:cubicBezTo>
                    <a:cubicBezTo>
                      <a:pt x="10" y="6"/>
                      <a:pt x="10" y="6"/>
                      <a:pt x="10" y="6"/>
                    </a:cubicBezTo>
                    <a:cubicBezTo>
                      <a:pt x="10" y="7"/>
                      <a:pt x="10" y="7"/>
                      <a:pt x="10" y="7"/>
                    </a:cubicBezTo>
                    <a:cubicBezTo>
                      <a:pt x="10" y="7"/>
                      <a:pt x="10" y="7"/>
                      <a:pt x="9" y="7"/>
                    </a:cubicBezTo>
                    <a:cubicBezTo>
                      <a:pt x="9" y="7"/>
                      <a:pt x="8" y="7"/>
                      <a:pt x="7" y="6"/>
                    </a:cubicBezTo>
                    <a:cubicBezTo>
                      <a:pt x="7" y="6"/>
                      <a:pt x="7" y="5"/>
                      <a:pt x="7" y="4"/>
                    </a:cubicBezTo>
                    <a:cubicBezTo>
                      <a:pt x="7" y="3"/>
                      <a:pt x="7" y="2"/>
                      <a:pt x="7" y="1"/>
                    </a:cubicBezTo>
                    <a:cubicBezTo>
                      <a:pt x="8" y="0"/>
                      <a:pt x="9" y="0"/>
                      <a:pt x="10" y="0"/>
                    </a:cubicBezTo>
                    <a:cubicBezTo>
                      <a:pt x="10" y="0"/>
                      <a:pt x="10" y="0"/>
                      <a:pt x="10" y="0"/>
                    </a:cubicBezTo>
                    <a:close/>
                    <a:moveTo>
                      <a:pt x="10" y="10"/>
                    </a:moveTo>
                    <a:cubicBezTo>
                      <a:pt x="10" y="11"/>
                      <a:pt x="10" y="11"/>
                      <a:pt x="10" y="11"/>
                    </a:cubicBezTo>
                    <a:cubicBezTo>
                      <a:pt x="10" y="11"/>
                      <a:pt x="10" y="11"/>
                      <a:pt x="9" y="11"/>
                    </a:cubicBezTo>
                    <a:cubicBezTo>
                      <a:pt x="9" y="11"/>
                      <a:pt x="8" y="11"/>
                      <a:pt x="8" y="10"/>
                    </a:cubicBezTo>
                    <a:cubicBezTo>
                      <a:pt x="7" y="10"/>
                      <a:pt x="7" y="9"/>
                      <a:pt x="7" y="8"/>
                    </a:cubicBezTo>
                    <a:cubicBezTo>
                      <a:pt x="8" y="8"/>
                      <a:pt x="8" y="8"/>
                      <a:pt x="8" y="8"/>
                    </a:cubicBezTo>
                    <a:cubicBezTo>
                      <a:pt x="8" y="9"/>
                      <a:pt x="8" y="9"/>
                      <a:pt x="9" y="10"/>
                    </a:cubicBezTo>
                    <a:cubicBezTo>
                      <a:pt x="9" y="10"/>
                      <a:pt x="9" y="10"/>
                      <a:pt x="10" y="10"/>
                    </a:cubicBezTo>
                    <a:cubicBezTo>
                      <a:pt x="10" y="10"/>
                      <a:pt x="10" y="10"/>
                      <a:pt x="10" y="1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8" name="ïş1ïdé">
                <a:extLst>
                  <a:ext uri="{FF2B5EF4-FFF2-40B4-BE49-F238E27FC236}">
                    <a16:creationId xmlns:a16="http://schemas.microsoft.com/office/drawing/2014/main" xmlns="" id="{F9D3472D-40AC-4E52-8F67-F6060276451D}"/>
                  </a:ext>
                </a:extLst>
              </p:cNvPr>
              <p:cNvSpPr/>
              <p:nvPr/>
            </p:nvSpPr>
            <p:spPr bwMode="auto">
              <a:xfrm>
                <a:off x="13402852" y="4726928"/>
                <a:ext cx="1688" cy="23637"/>
              </a:xfrm>
              <a:custGeom>
                <a:avLst/>
                <a:gdLst>
                  <a:gd name="T0" fmla="*/ 5 w 5"/>
                  <a:gd name="T1" fmla="*/ 0 h 70"/>
                  <a:gd name="T2" fmla="*/ 5 w 5"/>
                  <a:gd name="T3" fmla="*/ 70 h 70"/>
                  <a:gd name="T4" fmla="*/ 0 w 5"/>
                  <a:gd name="T5" fmla="*/ 70 h 70"/>
                  <a:gd name="T6" fmla="*/ 0 w 5"/>
                  <a:gd name="T7" fmla="*/ 0 h 70"/>
                  <a:gd name="T8" fmla="*/ 5 w 5"/>
                  <a:gd name="T9" fmla="*/ 0 h 70"/>
                  <a:gd name="T10" fmla="*/ 5 w 5"/>
                  <a:gd name="T11" fmla="*/ 0 h 70"/>
                </a:gdLst>
                <a:ahLst/>
                <a:cxnLst>
                  <a:cxn ang="0">
                    <a:pos x="T0" y="T1"/>
                  </a:cxn>
                  <a:cxn ang="0">
                    <a:pos x="T2" y="T3"/>
                  </a:cxn>
                  <a:cxn ang="0">
                    <a:pos x="T4" y="T5"/>
                  </a:cxn>
                  <a:cxn ang="0">
                    <a:pos x="T6" y="T7"/>
                  </a:cxn>
                  <a:cxn ang="0">
                    <a:pos x="T8" y="T9"/>
                  </a:cxn>
                  <a:cxn ang="0">
                    <a:pos x="T10" y="T11"/>
                  </a:cxn>
                </a:cxnLst>
                <a:rect l="0" t="0" r="r" b="b"/>
                <a:pathLst>
                  <a:path w="5" h="70">
                    <a:moveTo>
                      <a:pt x="5" y="0"/>
                    </a:moveTo>
                    <a:lnTo>
                      <a:pt x="5" y="70"/>
                    </a:lnTo>
                    <a:lnTo>
                      <a:pt x="0" y="70"/>
                    </a:lnTo>
                    <a:lnTo>
                      <a:pt x="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9" name="ïşľïdé">
                <a:extLst>
                  <a:ext uri="{FF2B5EF4-FFF2-40B4-BE49-F238E27FC236}">
                    <a16:creationId xmlns:a16="http://schemas.microsoft.com/office/drawing/2014/main" xmlns="" id="{447C3521-7E50-4EAA-A7E2-36E0F0C64C14}"/>
                  </a:ext>
                </a:extLst>
              </p:cNvPr>
              <p:cNvSpPr/>
              <p:nvPr/>
            </p:nvSpPr>
            <p:spPr bwMode="auto">
              <a:xfrm>
                <a:off x="13402852" y="4748877"/>
                <a:ext cx="84757" cy="1688"/>
              </a:xfrm>
              <a:custGeom>
                <a:avLst/>
                <a:gdLst>
                  <a:gd name="T0" fmla="*/ 0 w 50"/>
                  <a:gd name="T1" fmla="*/ 0 h 1"/>
                  <a:gd name="T2" fmla="*/ 25 w 50"/>
                  <a:gd name="T3" fmla="*/ 0 h 1"/>
                  <a:gd name="T4" fmla="*/ 50 w 50"/>
                  <a:gd name="T5" fmla="*/ 0 h 1"/>
                  <a:gd name="T6" fmla="*/ 50 w 50"/>
                  <a:gd name="T7" fmla="*/ 1 h 1"/>
                  <a:gd name="T8" fmla="*/ 25 w 50"/>
                  <a:gd name="T9" fmla="*/ 1 h 1"/>
                  <a:gd name="T10" fmla="*/ 25 w 50"/>
                  <a:gd name="T11" fmla="*/ 1 h 1"/>
                  <a:gd name="T12" fmla="*/ 0 w 50"/>
                  <a:gd name="T13" fmla="*/ 1 h 1"/>
                  <a:gd name="T14" fmla="*/ 0 w 5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
                    <a:moveTo>
                      <a:pt x="0" y="0"/>
                    </a:moveTo>
                    <a:cubicBezTo>
                      <a:pt x="0" y="0"/>
                      <a:pt x="20" y="0"/>
                      <a:pt x="25" y="0"/>
                    </a:cubicBezTo>
                    <a:cubicBezTo>
                      <a:pt x="31" y="0"/>
                      <a:pt x="50" y="0"/>
                      <a:pt x="50" y="0"/>
                    </a:cubicBezTo>
                    <a:cubicBezTo>
                      <a:pt x="50" y="1"/>
                      <a:pt x="50" y="1"/>
                      <a:pt x="50" y="1"/>
                    </a:cubicBezTo>
                    <a:cubicBezTo>
                      <a:pt x="50" y="1"/>
                      <a:pt x="31" y="1"/>
                      <a:pt x="25" y="1"/>
                    </a:cubicBezTo>
                    <a:cubicBezTo>
                      <a:pt x="25" y="1"/>
                      <a:pt x="25" y="1"/>
                      <a:pt x="25" y="1"/>
                    </a:cubicBezTo>
                    <a:cubicBezTo>
                      <a:pt x="20" y="1"/>
                      <a:pt x="0" y="1"/>
                      <a:pt x="0" y="1"/>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ïṧḻiďe">
                <a:extLst>
                  <a:ext uri="{FF2B5EF4-FFF2-40B4-BE49-F238E27FC236}">
                    <a16:creationId xmlns:a16="http://schemas.microsoft.com/office/drawing/2014/main" xmlns="" id="{7EE7F76A-FF16-4B55-8342-40B88FDA3D9E}"/>
                  </a:ext>
                </a:extLst>
              </p:cNvPr>
              <p:cNvSpPr/>
              <p:nvPr/>
            </p:nvSpPr>
            <p:spPr bwMode="auto">
              <a:xfrm>
                <a:off x="13485920" y="4726928"/>
                <a:ext cx="1688" cy="23637"/>
              </a:xfrm>
              <a:custGeom>
                <a:avLst/>
                <a:gdLst>
                  <a:gd name="T0" fmla="*/ 0 w 5"/>
                  <a:gd name="T1" fmla="*/ 70 h 70"/>
                  <a:gd name="T2" fmla="*/ 0 w 5"/>
                  <a:gd name="T3" fmla="*/ 0 h 70"/>
                  <a:gd name="T4" fmla="*/ 5 w 5"/>
                  <a:gd name="T5" fmla="*/ 0 h 70"/>
                  <a:gd name="T6" fmla="*/ 5 w 5"/>
                  <a:gd name="T7" fmla="*/ 70 h 70"/>
                  <a:gd name="T8" fmla="*/ 0 w 5"/>
                  <a:gd name="T9" fmla="*/ 70 h 70"/>
                  <a:gd name="T10" fmla="*/ 0 w 5"/>
                  <a:gd name="T11" fmla="*/ 70 h 70"/>
                </a:gdLst>
                <a:ahLst/>
                <a:cxnLst>
                  <a:cxn ang="0">
                    <a:pos x="T0" y="T1"/>
                  </a:cxn>
                  <a:cxn ang="0">
                    <a:pos x="T2" y="T3"/>
                  </a:cxn>
                  <a:cxn ang="0">
                    <a:pos x="T4" y="T5"/>
                  </a:cxn>
                  <a:cxn ang="0">
                    <a:pos x="T6" y="T7"/>
                  </a:cxn>
                  <a:cxn ang="0">
                    <a:pos x="T8" y="T9"/>
                  </a:cxn>
                  <a:cxn ang="0">
                    <a:pos x="T10" y="T11"/>
                  </a:cxn>
                </a:cxnLst>
                <a:rect l="0" t="0" r="r" b="b"/>
                <a:pathLst>
                  <a:path w="5" h="70">
                    <a:moveTo>
                      <a:pt x="0" y="70"/>
                    </a:moveTo>
                    <a:lnTo>
                      <a:pt x="0" y="0"/>
                    </a:lnTo>
                    <a:lnTo>
                      <a:pt x="5" y="0"/>
                    </a:lnTo>
                    <a:lnTo>
                      <a:pt x="5" y="70"/>
                    </a:lnTo>
                    <a:lnTo>
                      <a:pt x="0" y="70"/>
                    </a:lnTo>
                    <a:lnTo>
                      <a:pt x="0" y="7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ísľidê">
                <a:extLst>
                  <a:ext uri="{FF2B5EF4-FFF2-40B4-BE49-F238E27FC236}">
                    <a16:creationId xmlns:a16="http://schemas.microsoft.com/office/drawing/2014/main" xmlns="" id="{B2EBED03-AFC4-41DF-9428-A05F77353B67}"/>
                  </a:ext>
                </a:extLst>
              </p:cNvPr>
              <p:cNvSpPr/>
              <p:nvPr/>
            </p:nvSpPr>
            <p:spPr bwMode="auto">
              <a:xfrm>
                <a:off x="13411294" y="4723552"/>
                <a:ext cx="13507" cy="27014"/>
              </a:xfrm>
              <a:custGeom>
                <a:avLst/>
                <a:gdLst>
                  <a:gd name="T0" fmla="*/ 5 w 40"/>
                  <a:gd name="T1" fmla="*/ 10 h 80"/>
                  <a:gd name="T2" fmla="*/ 0 w 40"/>
                  <a:gd name="T3" fmla="*/ 80 h 80"/>
                  <a:gd name="T4" fmla="*/ 40 w 40"/>
                  <a:gd name="T5" fmla="*/ 80 h 80"/>
                  <a:gd name="T6" fmla="*/ 40 w 40"/>
                  <a:gd name="T7" fmla="*/ 10 h 80"/>
                  <a:gd name="T8" fmla="*/ 35 w 40"/>
                  <a:gd name="T9" fmla="*/ 0 h 80"/>
                  <a:gd name="T10" fmla="*/ 5 w 40"/>
                  <a:gd name="T11" fmla="*/ 0 h 80"/>
                  <a:gd name="T12" fmla="*/ 5 w 40"/>
                  <a:gd name="T13" fmla="*/ 10 h 80"/>
                  <a:gd name="T14" fmla="*/ 5 w 40"/>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0">
                    <a:moveTo>
                      <a:pt x="5" y="10"/>
                    </a:moveTo>
                    <a:lnTo>
                      <a:pt x="0" y="80"/>
                    </a:lnTo>
                    <a:lnTo>
                      <a:pt x="40" y="80"/>
                    </a:lnTo>
                    <a:lnTo>
                      <a:pt x="40" y="10"/>
                    </a:lnTo>
                    <a:lnTo>
                      <a:pt x="35" y="0"/>
                    </a:lnTo>
                    <a:lnTo>
                      <a:pt x="5" y="0"/>
                    </a:lnTo>
                    <a:lnTo>
                      <a:pt x="5" y="10"/>
                    </a:lnTo>
                    <a:lnTo>
                      <a:pt x="5"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2" name="ïṡļïḋè">
                <a:extLst>
                  <a:ext uri="{FF2B5EF4-FFF2-40B4-BE49-F238E27FC236}">
                    <a16:creationId xmlns:a16="http://schemas.microsoft.com/office/drawing/2014/main" xmlns="" id="{D2DADFE6-2AF4-4BD3-BF8E-AF1B3A2452C4}"/>
                  </a:ext>
                </a:extLst>
              </p:cNvPr>
              <p:cNvSpPr/>
              <p:nvPr/>
            </p:nvSpPr>
            <p:spPr bwMode="auto">
              <a:xfrm>
                <a:off x="13433243" y="4723552"/>
                <a:ext cx="21949" cy="27014"/>
              </a:xfrm>
              <a:custGeom>
                <a:avLst/>
                <a:gdLst>
                  <a:gd name="T0" fmla="*/ 0 w 65"/>
                  <a:gd name="T1" fmla="*/ 10 h 80"/>
                  <a:gd name="T2" fmla="*/ 0 w 65"/>
                  <a:gd name="T3" fmla="*/ 80 h 80"/>
                  <a:gd name="T4" fmla="*/ 65 w 65"/>
                  <a:gd name="T5" fmla="*/ 75 h 80"/>
                  <a:gd name="T6" fmla="*/ 65 w 65"/>
                  <a:gd name="T7" fmla="*/ 10 h 80"/>
                  <a:gd name="T8" fmla="*/ 60 w 65"/>
                  <a:gd name="T9" fmla="*/ 0 h 80"/>
                  <a:gd name="T10" fmla="*/ 5 w 65"/>
                  <a:gd name="T11" fmla="*/ 0 h 80"/>
                  <a:gd name="T12" fmla="*/ 0 w 65"/>
                  <a:gd name="T13" fmla="*/ 10 h 80"/>
                  <a:gd name="T14" fmla="*/ 0 w 65"/>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0">
                    <a:moveTo>
                      <a:pt x="0" y="10"/>
                    </a:moveTo>
                    <a:lnTo>
                      <a:pt x="0" y="80"/>
                    </a:lnTo>
                    <a:lnTo>
                      <a:pt x="65" y="75"/>
                    </a:lnTo>
                    <a:lnTo>
                      <a:pt x="65" y="10"/>
                    </a:lnTo>
                    <a:lnTo>
                      <a:pt x="60" y="0"/>
                    </a:lnTo>
                    <a:lnTo>
                      <a:pt x="5" y="0"/>
                    </a:lnTo>
                    <a:lnTo>
                      <a:pt x="0" y="10"/>
                    </a:lnTo>
                    <a:lnTo>
                      <a:pt x="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isľiḍe">
                <a:extLst>
                  <a:ext uri="{FF2B5EF4-FFF2-40B4-BE49-F238E27FC236}">
                    <a16:creationId xmlns:a16="http://schemas.microsoft.com/office/drawing/2014/main" xmlns="" id="{B0088990-EB1A-4896-BEFD-D9A751CB907A}"/>
                  </a:ext>
                </a:extLst>
              </p:cNvPr>
              <p:cNvSpPr/>
              <p:nvPr/>
            </p:nvSpPr>
            <p:spPr bwMode="auto">
              <a:xfrm>
                <a:off x="13463634" y="4723552"/>
                <a:ext cx="13845" cy="27014"/>
              </a:xfrm>
              <a:custGeom>
                <a:avLst/>
                <a:gdLst>
                  <a:gd name="T0" fmla="*/ 0 w 41"/>
                  <a:gd name="T1" fmla="*/ 10 h 80"/>
                  <a:gd name="T2" fmla="*/ 0 w 41"/>
                  <a:gd name="T3" fmla="*/ 80 h 80"/>
                  <a:gd name="T4" fmla="*/ 41 w 41"/>
                  <a:gd name="T5" fmla="*/ 80 h 80"/>
                  <a:gd name="T6" fmla="*/ 41 w 41"/>
                  <a:gd name="T7" fmla="*/ 10 h 80"/>
                  <a:gd name="T8" fmla="*/ 35 w 41"/>
                  <a:gd name="T9" fmla="*/ 0 h 80"/>
                  <a:gd name="T10" fmla="*/ 5 w 41"/>
                  <a:gd name="T11" fmla="*/ 0 h 80"/>
                  <a:gd name="T12" fmla="*/ 0 w 41"/>
                  <a:gd name="T13" fmla="*/ 10 h 80"/>
                  <a:gd name="T14" fmla="*/ 0 w 41"/>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80">
                    <a:moveTo>
                      <a:pt x="0" y="10"/>
                    </a:moveTo>
                    <a:lnTo>
                      <a:pt x="0" y="80"/>
                    </a:lnTo>
                    <a:lnTo>
                      <a:pt x="41" y="80"/>
                    </a:lnTo>
                    <a:lnTo>
                      <a:pt x="41" y="10"/>
                    </a:lnTo>
                    <a:lnTo>
                      <a:pt x="35" y="0"/>
                    </a:lnTo>
                    <a:lnTo>
                      <a:pt x="5" y="0"/>
                    </a:lnTo>
                    <a:lnTo>
                      <a:pt x="0" y="10"/>
                    </a:lnTo>
                    <a:lnTo>
                      <a:pt x="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4" name="îsļiḑe">
                <a:extLst>
                  <a:ext uri="{FF2B5EF4-FFF2-40B4-BE49-F238E27FC236}">
                    <a16:creationId xmlns:a16="http://schemas.microsoft.com/office/drawing/2014/main" xmlns="" id="{B165296C-A36F-4A2C-A53C-8E648F292DD1}"/>
                  </a:ext>
                </a:extLst>
              </p:cNvPr>
              <p:cNvSpPr/>
              <p:nvPr/>
            </p:nvSpPr>
            <p:spPr bwMode="auto">
              <a:xfrm>
                <a:off x="13385968" y="4723552"/>
                <a:ext cx="11819" cy="15196"/>
              </a:xfrm>
              <a:custGeom>
                <a:avLst/>
                <a:gdLst>
                  <a:gd name="T0" fmla="*/ 0 w 7"/>
                  <a:gd name="T1" fmla="*/ 3 h 9"/>
                  <a:gd name="T2" fmla="*/ 7 w 7"/>
                  <a:gd name="T3" fmla="*/ 3 h 9"/>
                  <a:gd name="T4" fmla="*/ 6 w 7"/>
                  <a:gd name="T5" fmla="*/ 9 h 9"/>
                  <a:gd name="T6" fmla="*/ 0 w 7"/>
                  <a:gd name="T7" fmla="*/ 9 h 9"/>
                  <a:gd name="T8" fmla="*/ 0 w 7"/>
                  <a:gd name="T9" fmla="*/ 3 h 9"/>
                </a:gdLst>
                <a:ahLst/>
                <a:cxnLst>
                  <a:cxn ang="0">
                    <a:pos x="T0" y="T1"/>
                  </a:cxn>
                  <a:cxn ang="0">
                    <a:pos x="T2" y="T3"/>
                  </a:cxn>
                  <a:cxn ang="0">
                    <a:pos x="T4" y="T5"/>
                  </a:cxn>
                  <a:cxn ang="0">
                    <a:pos x="T6" y="T7"/>
                  </a:cxn>
                  <a:cxn ang="0">
                    <a:pos x="T8" y="T9"/>
                  </a:cxn>
                </a:cxnLst>
                <a:rect l="0" t="0" r="r" b="b"/>
                <a:pathLst>
                  <a:path w="7" h="9">
                    <a:moveTo>
                      <a:pt x="0" y="3"/>
                    </a:moveTo>
                    <a:cubicBezTo>
                      <a:pt x="0" y="1"/>
                      <a:pt x="6" y="0"/>
                      <a:pt x="7" y="3"/>
                    </a:cubicBezTo>
                    <a:cubicBezTo>
                      <a:pt x="7" y="6"/>
                      <a:pt x="6" y="9"/>
                      <a:pt x="6" y="9"/>
                    </a:cubicBezTo>
                    <a:cubicBezTo>
                      <a:pt x="0" y="9"/>
                      <a:pt x="0" y="9"/>
                      <a:pt x="0" y="9"/>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5" name="í$ḷíḑê">
                <a:extLst>
                  <a:ext uri="{FF2B5EF4-FFF2-40B4-BE49-F238E27FC236}">
                    <a16:creationId xmlns:a16="http://schemas.microsoft.com/office/drawing/2014/main" xmlns="" id="{633232A0-720B-47CA-BE31-91D8FBAC1F1A}"/>
                  </a:ext>
                </a:extLst>
              </p:cNvPr>
              <p:cNvSpPr/>
              <p:nvPr/>
            </p:nvSpPr>
            <p:spPr bwMode="auto">
              <a:xfrm>
                <a:off x="13492674" y="4723552"/>
                <a:ext cx="11819" cy="15196"/>
              </a:xfrm>
              <a:custGeom>
                <a:avLst/>
                <a:gdLst>
                  <a:gd name="T0" fmla="*/ 7 w 7"/>
                  <a:gd name="T1" fmla="*/ 3 h 9"/>
                  <a:gd name="T2" fmla="*/ 0 w 7"/>
                  <a:gd name="T3" fmla="*/ 3 h 9"/>
                  <a:gd name="T4" fmla="*/ 0 w 7"/>
                  <a:gd name="T5" fmla="*/ 9 h 9"/>
                  <a:gd name="T6" fmla="*/ 7 w 7"/>
                  <a:gd name="T7" fmla="*/ 9 h 9"/>
                  <a:gd name="T8" fmla="*/ 7 w 7"/>
                  <a:gd name="T9" fmla="*/ 3 h 9"/>
                </a:gdLst>
                <a:ahLst/>
                <a:cxnLst>
                  <a:cxn ang="0">
                    <a:pos x="T0" y="T1"/>
                  </a:cxn>
                  <a:cxn ang="0">
                    <a:pos x="T2" y="T3"/>
                  </a:cxn>
                  <a:cxn ang="0">
                    <a:pos x="T4" y="T5"/>
                  </a:cxn>
                  <a:cxn ang="0">
                    <a:pos x="T6" y="T7"/>
                  </a:cxn>
                  <a:cxn ang="0">
                    <a:pos x="T8" y="T9"/>
                  </a:cxn>
                </a:cxnLst>
                <a:rect l="0" t="0" r="r" b="b"/>
                <a:pathLst>
                  <a:path w="7" h="9">
                    <a:moveTo>
                      <a:pt x="7" y="3"/>
                    </a:moveTo>
                    <a:cubicBezTo>
                      <a:pt x="6" y="1"/>
                      <a:pt x="0" y="0"/>
                      <a:pt x="0" y="3"/>
                    </a:cubicBezTo>
                    <a:cubicBezTo>
                      <a:pt x="0" y="6"/>
                      <a:pt x="0" y="9"/>
                      <a:pt x="0" y="9"/>
                    </a:cubicBezTo>
                    <a:cubicBezTo>
                      <a:pt x="7" y="9"/>
                      <a:pt x="7" y="9"/>
                      <a:pt x="7" y="9"/>
                    </a:cubicBezTo>
                    <a:cubicBezTo>
                      <a:pt x="7" y="7"/>
                      <a:pt x="7" y="5"/>
                      <a:pt x="7"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îṣ1íďè">
                <a:extLst>
                  <a:ext uri="{FF2B5EF4-FFF2-40B4-BE49-F238E27FC236}">
                    <a16:creationId xmlns:a16="http://schemas.microsoft.com/office/drawing/2014/main" xmlns="" id="{932571A2-4C2E-4AD7-9811-0D4BDB55EABA}"/>
                  </a:ext>
                </a:extLst>
              </p:cNvPr>
              <p:cNvSpPr/>
              <p:nvPr/>
            </p:nvSpPr>
            <p:spPr bwMode="auto">
              <a:xfrm>
                <a:off x="13369085" y="4725240"/>
                <a:ext cx="10130" cy="13507"/>
              </a:xfrm>
              <a:custGeom>
                <a:avLst/>
                <a:gdLst>
                  <a:gd name="T0" fmla="*/ 0 w 6"/>
                  <a:gd name="T1" fmla="*/ 3 h 8"/>
                  <a:gd name="T2" fmla="*/ 6 w 6"/>
                  <a:gd name="T3" fmla="*/ 3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0" y="1"/>
                      <a:pt x="6" y="0"/>
                      <a:pt x="6" y="3"/>
                    </a:cubicBezTo>
                    <a:cubicBezTo>
                      <a:pt x="6" y="5"/>
                      <a:pt x="6" y="8"/>
                      <a:pt x="6" y="8"/>
                    </a:cubicBezTo>
                    <a:cubicBezTo>
                      <a:pt x="0" y="8"/>
                      <a:pt x="0" y="8"/>
                      <a:pt x="0" y="8"/>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iŝḻídê">
                <a:extLst>
                  <a:ext uri="{FF2B5EF4-FFF2-40B4-BE49-F238E27FC236}">
                    <a16:creationId xmlns:a16="http://schemas.microsoft.com/office/drawing/2014/main" xmlns="" id="{C142FCFB-46DF-443C-A0CD-A3D529E057F0}"/>
                  </a:ext>
                </a:extLst>
              </p:cNvPr>
              <p:cNvSpPr/>
              <p:nvPr/>
            </p:nvSpPr>
            <p:spPr bwMode="auto">
              <a:xfrm>
                <a:off x="13509558" y="4725240"/>
                <a:ext cx="11819" cy="13507"/>
              </a:xfrm>
              <a:custGeom>
                <a:avLst/>
                <a:gdLst>
                  <a:gd name="T0" fmla="*/ 7 w 7"/>
                  <a:gd name="T1" fmla="*/ 3 h 8"/>
                  <a:gd name="T2" fmla="*/ 0 w 7"/>
                  <a:gd name="T3" fmla="*/ 3 h 8"/>
                  <a:gd name="T4" fmla="*/ 0 w 7"/>
                  <a:gd name="T5" fmla="*/ 8 h 8"/>
                  <a:gd name="T6" fmla="*/ 7 w 7"/>
                  <a:gd name="T7" fmla="*/ 8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6" y="1"/>
                      <a:pt x="1" y="0"/>
                      <a:pt x="0" y="3"/>
                    </a:cubicBezTo>
                    <a:cubicBezTo>
                      <a:pt x="0" y="6"/>
                      <a:pt x="0" y="8"/>
                      <a:pt x="0" y="8"/>
                    </a:cubicBezTo>
                    <a:cubicBezTo>
                      <a:pt x="7" y="8"/>
                      <a:pt x="7" y="8"/>
                      <a:pt x="7" y="8"/>
                    </a:cubicBezTo>
                    <a:cubicBezTo>
                      <a:pt x="7" y="7"/>
                      <a:pt x="7" y="5"/>
                      <a:pt x="7"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iSļïḓê">
                <a:extLst>
                  <a:ext uri="{FF2B5EF4-FFF2-40B4-BE49-F238E27FC236}">
                    <a16:creationId xmlns:a16="http://schemas.microsoft.com/office/drawing/2014/main" xmlns="" id="{40C4D903-AD50-4AE3-B859-9CE2159B4371}"/>
                  </a:ext>
                </a:extLst>
              </p:cNvPr>
              <p:cNvSpPr/>
              <p:nvPr/>
            </p:nvSpPr>
            <p:spPr bwMode="auto">
              <a:xfrm>
                <a:off x="13348824" y="4726928"/>
                <a:ext cx="10130" cy="13507"/>
              </a:xfrm>
              <a:custGeom>
                <a:avLst/>
                <a:gdLst>
                  <a:gd name="T0" fmla="*/ 0 w 6"/>
                  <a:gd name="T1" fmla="*/ 3 h 8"/>
                  <a:gd name="T2" fmla="*/ 6 w 6"/>
                  <a:gd name="T3" fmla="*/ 2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1" y="0"/>
                      <a:pt x="6" y="0"/>
                      <a:pt x="6" y="2"/>
                    </a:cubicBezTo>
                    <a:cubicBezTo>
                      <a:pt x="6" y="5"/>
                      <a:pt x="6" y="8"/>
                      <a:pt x="6" y="8"/>
                    </a:cubicBezTo>
                    <a:cubicBezTo>
                      <a:pt x="0" y="8"/>
                      <a:pt x="0" y="8"/>
                      <a:pt x="0" y="8"/>
                    </a:cubicBezTo>
                    <a:cubicBezTo>
                      <a:pt x="0" y="6"/>
                      <a:pt x="0" y="4"/>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išlïḍê">
                <a:extLst>
                  <a:ext uri="{FF2B5EF4-FFF2-40B4-BE49-F238E27FC236}">
                    <a16:creationId xmlns:a16="http://schemas.microsoft.com/office/drawing/2014/main" xmlns="" id="{4C0C2126-FFFD-49E3-A3C6-7C25C44E1F92}"/>
                  </a:ext>
                </a:extLst>
              </p:cNvPr>
              <p:cNvSpPr/>
              <p:nvPr/>
            </p:nvSpPr>
            <p:spPr bwMode="auto">
              <a:xfrm>
                <a:off x="13529818" y="4726928"/>
                <a:ext cx="11819" cy="13507"/>
              </a:xfrm>
              <a:custGeom>
                <a:avLst/>
                <a:gdLst>
                  <a:gd name="T0" fmla="*/ 6 w 7"/>
                  <a:gd name="T1" fmla="*/ 3 h 8"/>
                  <a:gd name="T2" fmla="*/ 0 w 7"/>
                  <a:gd name="T3" fmla="*/ 3 h 8"/>
                  <a:gd name="T4" fmla="*/ 0 w 7"/>
                  <a:gd name="T5" fmla="*/ 8 h 8"/>
                  <a:gd name="T6" fmla="*/ 7 w 7"/>
                  <a:gd name="T7" fmla="*/ 8 h 8"/>
                  <a:gd name="T8" fmla="*/ 6 w 7"/>
                  <a:gd name="T9" fmla="*/ 3 h 8"/>
                </a:gdLst>
                <a:ahLst/>
                <a:cxnLst>
                  <a:cxn ang="0">
                    <a:pos x="T0" y="T1"/>
                  </a:cxn>
                  <a:cxn ang="0">
                    <a:pos x="T2" y="T3"/>
                  </a:cxn>
                  <a:cxn ang="0">
                    <a:pos x="T4" y="T5"/>
                  </a:cxn>
                  <a:cxn ang="0">
                    <a:pos x="T6" y="T7"/>
                  </a:cxn>
                  <a:cxn ang="0">
                    <a:pos x="T8" y="T9"/>
                  </a:cxn>
                </a:cxnLst>
                <a:rect l="0" t="0" r="r" b="b"/>
                <a:pathLst>
                  <a:path w="7" h="8">
                    <a:moveTo>
                      <a:pt x="6" y="3"/>
                    </a:moveTo>
                    <a:cubicBezTo>
                      <a:pt x="6" y="0"/>
                      <a:pt x="1" y="0"/>
                      <a:pt x="0" y="3"/>
                    </a:cubicBezTo>
                    <a:cubicBezTo>
                      <a:pt x="0" y="5"/>
                      <a:pt x="0" y="8"/>
                      <a:pt x="0" y="8"/>
                    </a:cubicBezTo>
                    <a:cubicBezTo>
                      <a:pt x="7" y="8"/>
                      <a:pt x="7" y="8"/>
                      <a:pt x="7" y="8"/>
                    </a:cubicBezTo>
                    <a:cubicBezTo>
                      <a:pt x="7" y="6"/>
                      <a:pt x="6" y="4"/>
                      <a:pt x="6"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îṡļíḑê">
                <a:extLst>
                  <a:ext uri="{FF2B5EF4-FFF2-40B4-BE49-F238E27FC236}">
                    <a16:creationId xmlns:a16="http://schemas.microsoft.com/office/drawing/2014/main" xmlns="" id="{355B6BE1-0C38-4839-BB5A-6CD817E9D89E}"/>
                  </a:ext>
                </a:extLst>
              </p:cNvPr>
              <p:cNvSpPr/>
              <p:nvPr/>
            </p:nvSpPr>
            <p:spPr bwMode="auto">
              <a:xfrm>
                <a:off x="13333629" y="4726928"/>
                <a:ext cx="10130" cy="13507"/>
              </a:xfrm>
              <a:custGeom>
                <a:avLst/>
                <a:gdLst>
                  <a:gd name="T0" fmla="*/ 0 w 6"/>
                  <a:gd name="T1" fmla="*/ 3 h 8"/>
                  <a:gd name="T2" fmla="*/ 6 w 6"/>
                  <a:gd name="T3" fmla="*/ 3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1" y="1"/>
                      <a:pt x="6" y="0"/>
                      <a:pt x="6" y="3"/>
                    </a:cubicBezTo>
                    <a:cubicBezTo>
                      <a:pt x="6" y="6"/>
                      <a:pt x="6" y="8"/>
                      <a:pt x="6" y="8"/>
                    </a:cubicBezTo>
                    <a:cubicBezTo>
                      <a:pt x="0" y="8"/>
                      <a:pt x="0" y="8"/>
                      <a:pt x="0" y="8"/>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iṥḷïḋé">
                <a:extLst>
                  <a:ext uri="{FF2B5EF4-FFF2-40B4-BE49-F238E27FC236}">
                    <a16:creationId xmlns:a16="http://schemas.microsoft.com/office/drawing/2014/main" xmlns="" id="{736DD44F-E9ED-48EC-9213-E1BE82F248CA}"/>
                  </a:ext>
                </a:extLst>
              </p:cNvPr>
              <p:cNvSpPr/>
              <p:nvPr/>
            </p:nvSpPr>
            <p:spPr bwMode="auto">
              <a:xfrm>
                <a:off x="13545013" y="4726928"/>
                <a:ext cx="11819" cy="15196"/>
              </a:xfrm>
              <a:custGeom>
                <a:avLst/>
                <a:gdLst>
                  <a:gd name="T0" fmla="*/ 6 w 7"/>
                  <a:gd name="T1" fmla="*/ 3 h 9"/>
                  <a:gd name="T2" fmla="*/ 0 w 7"/>
                  <a:gd name="T3" fmla="*/ 3 h 9"/>
                  <a:gd name="T4" fmla="*/ 1 w 7"/>
                  <a:gd name="T5" fmla="*/ 8 h 9"/>
                  <a:gd name="T6" fmla="*/ 7 w 7"/>
                  <a:gd name="T7" fmla="*/ 9 h 9"/>
                  <a:gd name="T8" fmla="*/ 6 w 7"/>
                  <a:gd name="T9" fmla="*/ 3 h 9"/>
                </a:gdLst>
                <a:ahLst/>
                <a:cxnLst>
                  <a:cxn ang="0">
                    <a:pos x="T0" y="T1"/>
                  </a:cxn>
                  <a:cxn ang="0">
                    <a:pos x="T2" y="T3"/>
                  </a:cxn>
                  <a:cxn ang="0">
                    <a:pos x="T4" y="T5"/>
                  </a:cxn>
                  <a:cxn ang="0">
                    <a:pos x="T6" y="T7"/>
                  </a:cxn>
                  <a:cxn ang="0">
                    <a:pos x="T8" y="T9"/>
                  </a:cxn>
                </a:cxnLst>
                <a:rect l="0" t="0" r="r" b="b"/>
                <a:pathLst>
                  <a:path w="7" h="9">
                    <a:moveTo>
                      <a:pt x="6" y="3"/>
                    </a:moveTo>
                    <a:cubicBezTo>
                      <a:pt x="6" y="1"/>
                      <a:pt x="1" y="0"/>
                      <a:pt x="0" y="3"/>
                    </a:cubicBezTo>
                    <a:cubicBezTo>
                      <a:pt x="1" y="6"/>
                      <a:pt x="1" y="8"/>
                      <a:pt x="1" y="8"/>
                    </a:cubicBezTo>
                    <a:cubicBezTo>
                      <a:pt x="7" y="9"/>
                      <a:pt x="7" y="9"/>
                      <a:pt x="7" y="9"/>
                    </a:cubicBezTo>
                    <a:cubicBezTo>
                      <a:pt x="7" y="7"/>
                      <a:pt x="7" y="5"/>
                      <a:pt x="6"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íṧlïdé">
                <a:extLst>
                  <a:ext uri="{FF2B5EF4-FFF2-40B4-BE49-F238E27FC236}">
                    <a16:creationId xmlns:a16="http://schemas.microsoft.com/office/drawing/2014/main" xmlns="" id="{FA216061-955F-437A-A106-8BACE4AA6FB4}"/>
                  </a:ext>
                </a:extLst>
              </p:cNvPr>
              <p:cNvSpPr/>
              <p:nvPr/>
            </p:nvSpPr>
            <p:spPr bwMode="auto">
              <a:xfrm>
                <a:off x="13318096" y="4728617"/>
                <a:ext cx="7091" cy="13507"/>
              </a:xfrm>
              <a:custGeom>
                <a:avLst/>
                <a:gdLst>
                  <a:gd name="T0" fmla="*/ 1 w 4"/>
                  <a:gd name="T1" fmla="*/ 1 h 8"/>
                  <a:gd name="T2" fmla="*/ 4 w 4"/>
                  <a:gd name="T3" fmla="*/ 3 h 8"/>
                  <a:gd name="T4" fmla="*/ 4 w 4"/>
                  <a:gd name="T5" fmla="*/ 8 h 8"/>
                  <a:gd name="T6" fmla="*/ 0 w 4"/>
                  <a:gd name="T7" fmla="*/ 8 h 8"/>
                  <a:gd name="T8" fmla="*/ 1 w 4"/>
                  <a:gd name="T9" fmla="*/ 1 h 8"/>
                </a:gdLst>
                <a:ahLst/>
                <a:cxnLst>
                  <a:cxn ang="0">
                    <a:pos x="T0" y="T1"/>
                  </a:cxn>
                  <a:cxn ang="0">
                    <a:pos x="T2" y="T3"/>
                  </a:cxn>
                  <a:cxn ang="0">
                    <a:pos x="T4" y="T5"/>
                  </a:cxn>
                  <a:cxn ang="0">
                    <a:pos x="T6" y="T7"/>
                  </a:cxn>
                  <a:cxn ang="0">
                    <a:pos x="T8" y="T9"/>
                  </a:cxn>
                </a:cxnLst>
                <a:rect l="0" t="0" r="r" b="b"/>
                <a:pathLst>
                  <a:path w="4" h="8">
                    <a:moveTo>
                      <a:pt x="1" y="1"/>
                    </a:moveTo>
                    <a:cubicBezTo>
                      <a:pt x="2" y="0"/>
                      <a:pt x="4" y="2"/>
                      <a:pt x="4" y="3"/>
                    </a:cubicBezTo>
                    <a:cubicBezTo>
                      <a:pt x="4" y="5"/>
                      <a:pt x="4" y="8"/>
                      <a:pt x="4" y="8"/>
                    </a:cubicBezTo>
                    <a:cubicBezTo>
                      <a:pt x="0" y="8"/>
                      <a:pt x="0" y="8"/>
                      <a:pt x="0" y="8"/>
                    </a:cubicBezTo>
                    <a:cubicBezTo>
                      <a:pt x="0" y="6"/>
                      <a:pt x="1" y="3"/>
                      <a:pt x="1"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i$1îďé">
                <a:extLst>
                  <a:ext uri="{FF2B5EF4-FFF2-40B4-BE49-F238E27FC236}">
                    <a16:creationId xmlns:a16="http://schemas.microsoft.com/office/drawing/2014/main" xmlns="" id="{FEB6B313-1E8F-4DCE-82A4-98492CD1546E}"/>
                  </a:ext>
                </a:extLst>
              </p:cNvPr>
              <p:cNvSpPr/>
              <p:nvPr/>
            </p:nvSpPr>
            <p:spPr bwMode="auto">
              <a:xfrm>
                <a:off x="13563585" y="4728617"/>
                <a:ext cx="6753" cy="13507"/>
              </a:xfrm>
              <a:custGeom>
                <a:avLst/>
                <a:gdLst>
                  <a:gd name="T0" fmla="*/ 4 w 4"/>
                  <a:gd name="T1" fmla="*/ 1 h 8"/>
                  <a:gd name="T2" fmla="*/ 0 w 4"/>
                  <a:gd name="T3" fmla="*/ 3 h 8"/>
                  <a:gd name="T4" fmla="*/ 0 w 4"/>
                  <a:gd name="T5" fmla="*/ 8 h 8"/>
                  <a:gd name="T6" fmla="*/ 4 w 4"/>
                  <a:gd name="T7" fmla="*/ 8 h 8"/>
                  <a:gd name="T8" fmla="*/ 4 w 4"/>
                  <a:gd name="T9" fmla="*/ 1 h 8"/>
                </a:gdLst>
                <a:ahLst/>
                <a:cxnLst>
                  <a:cxn ang="0">
                    <a:pos x="T0" y="T1"/>
                  </a:cxn>
                  <a:cxn ang="0">
                    <a:pos x="T2" y="T3"/>
                  </a:cxn>
                  <a:cxn ang="0">
                    <a:pos x="T4" y="T5"/>
                  </a:cxn>
                  <a:cxn ang="0">
                    <a:pos x="T6" y="T7"/>
                  </a:cxn>
                  <a:cxn ang="0">
                    <a:pos x="T8" y="T9"/>
                  </a:cxn>
                </a:cxnLst>
                <a:rect l="0" t="0" r="r" b="b"/>
                <a:pathLst>
                  <a:path w="4" h="8">
                    <a:moveTo>
                      <a:pt x="4" y="1"/>
                    </a:moveTo>
                    <a:cubicBezTo>
                      <a:pt x="2" y="0"/>
                      <a:pt x="0" y="2"/>
                      <a:pt x="0" y="3"/>
                    </a:cubicBezTo>
                    <a:cubicBezTo>
                      <a:pt x="0" y="5"/>
                      <a:pt x="0" y="8"/>
                      <a:pt x="0" y="8"/>
                    </a:cubicBezTo>
                    <a:cubicBezTo>
                      <a:pt x="4" y="8"/>
                      <a:pt x="4" y="8"/>
                      <a:pt x="4" y="8"/>
                    </a:cubicBezTo>
                    <a:cubicBezTo>
                      <a:pt x="4" y="7"/>
                      <a:pt x="4" y="3"/>
                      <a:pt x="4"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îṩļïdê">
                <a:extLst>
                  <a:ext uri="{FF2B5EF4-FFF2-40B4-BE49-F238E27FC236}">
                    <a16:creationId xmlns:a16="http://schemas.microsoft.com/office/drawing/2014/main" xmlns="" id="{6218557E-7325-4A02-9FFE-F7289D86A31D}"/>
                  </a:ext>
                </a:extLst>
              </p:cNvPr>
              <p:cNvSpPr/>
              <p:nvPr/>
            </p:nvSpPr>
            <p:spPr bwMode="auto">
              <a:xfrm>
                <a:off x="13384280" y="4743812"/>
                <a:ext cx="11819" cy="11819"/>
              </a:xfrm>
              <a:custGeom>
                <a:avLst/>
                <a:gdLst>
                  <a:gd name="T0" fmla="*/ 1 w 7"/>
                  <a:gd name="T1" fmla="*/ 0 h 7"/>
                  <a:gd name="T2" fmla="*/ 7 w 7"/>
                  <a:gd name="T3" fmla="*/ 0 h 7"/>
                  <a:gd name="T4" fmla="*/ 7 w 7"/>
                  <a:gd name="T5" fmla="*/ 0 h 7"/>
                  <a:gd name="T6" fmla="*/ 7 w 7"/>
                  <a:gd name="T7" fmla="*/ 6 h 7"/>
                  <a:gd name="T8" fmla="*/ 7 w 7"/>
                  <a:gd name="T9" fmla="*/ 7 h 7"/>
                  <a:gd name="T10" fmla="*/ 1 w 7"/>
                  <a:gd name="T11" fmla="*/ 7 h 7"/>
                  <a:gd name="T12" fmla="*/ 0 w 7"/>
                  <a:gd name="T13" fmla="*/ 6 h 7"/>
                  <a:gd name="T14" fmla="*/ 0 w 7"/>
                  <a:gd name="T15" fmla="*/ 0 h 7"/>
                  <a:gd name="T16" fmla="*/ 1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0"/>
                    </a:moveTo>
                    <a:cubicBezTo>
                      <a:pt x="7" y="0"/>
                      <a:pt x="7" y="0"/>
                      <a:pt x="7" y="0"/>
                    </a:cubicBezTo>
                    <a:cubicBezTo>
                      <a:pt x="7" y="0"/>
                      <a:pt x="7" y="0"/>
                      <a:pt x="7" y="0"/>
                    </a:cubicBezTo>
                    <a:cubicBezTo>
                      <a:pt x="7" y="6"/>
                      <a:pt x="7" y="6"/>
                      <a:pt x="7" y="6"/>
                    </a:cubicBezTo>
                    <a:cubicBezTo>
                      <a:pt x="7" y="7"/>
                      <a:pt x="7" y="7"/>
                      <a:pt x="7" y="7"/>
                    </a:cubicBezTo>
                    <a:cubicBezTo>
                      <a:pt x="1" y="7"/>
                      <a:pt x="1" y="7"/>
                      <a:pt x="1" y="7"/>
                    </a:cubicBezTo>
                    <a:cubicBezTo>
                      <a:pt x="1" y="7"/>
                      <a:pt x="0" y="7"/>
                      <a:pt x="0" y="6"/>
                    </a:cubicBezTo>
                    <a:cubicBezTo>
                      <a:pt x="0" y="0"/>
                      <a:pt x="0" y="0"/>
                      <a:pt x="0" y="0"/>
                    </a:cubicBezTo>
                    <a:cubicBezTo>
                      <a:pt x="0" y="0"/>
                      <a:pt x="1"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íṧ1iḓé">
                <a:extLst>
                  <a:ext uri="{FF2B5EF4-FFF2-40B4-BE49-F238E27FC236}">
                    <a16:creationId xmlns:a16="http://schemas.microsoft.com/office/drawing/2014/main" xmlns="" id="{467EB622-A30D-4912-B7EE-81A8A7F21D95}"/>
                  </a:ext>
                </a:extLst>
              </p:cNvPr>
              <p:cNvSpPr/>
              <p:nvPr/>
            </p:nvSpPr>
            <p:spPr bwMode="auto">
              <a:xfrm>
                <a:off x="13492674" y="4743812"/>
                <a:ext cx="11819" cy="11819"/>
              </a:xfrm>
              <a:custGeom>
                <a:avLst/>
                <a:gdLst>
                  <a:gd name="T0" fmla="*/ 7 w 7"/>
                  <a:gd name="T1" fmla="*/ 0 h 7"/>
                  <a:gd name="T2" fmla="*/ 1 w 7"/>
                  <a:gd name="T3" fmla="*/ 0 h 7"/>
                  <a:gd name="T4" fmla="*/ 0 w 7"/>
                  <a:gd name="T5" fmla="*/ 0 h 7"/>
                  <a:gd name="T6" fmla="*/ 0 w 7"/>
                  <a:gd name="T7" fmla="*/ 7 h 7"/>
                  <a:gd name="T8" fmla="*/ 1 w 7"/>
                  <a:gd name="T9" fmla="*/ 7 h 7"/>
                  <a:gd name="T10" fmla="*/ 7 w 7"/>
                  <a:gd name="T11" fmla="*/ 7 h 7"/>
                  <a:gd name="T12" fmla="*/ 7 w 7"/>
                  <a:gd name="T13" fmla="*/ 7 h 7"/>
                  <a:gd name="T14" fmla="*/ 7 w 7"/>
                  <a:gd name="T15" fmla="*/ 0 h 7"/>
                  <a:gd name="T16" fmla="*/ 7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0"/>
                    </a:moveTo>
                    <a:cubicBezTo>
                      <a:pt x="1" y="0"/>
                      <a:pt x="1" y="0"/>
                      <a:pt x="1" y="0"/>
                    </a:cubicBezTo>
                    <a:cubicBezTo>
                      <a:pt x="0" y="0"/>
                      <a:pt x="0" y="0"/>
                      <a:pt x="0" y="0"/>
                    </a:cubicBezTo>
                    <a:cubicBezTo>
                      <a:pt x="0" y="7"/>
                      <a:pt x="0" y="7"/>
                      <a:pt x="0" y="7"/>
                    </a:cubicBezTo>
                    <a:cubicBezTo>
                      <a:pt x="0" y="7"/>
                      <a:pt x="0" y="7"/>
                      <a:pt x="1" y="7"/>
                    </a:cubicBezTo>
                    <a:cubicBezTo>
                      <a:pt x="7" y="7"/>
                      <a:pt x="7" y="7"/>
                      <a:pt x="7" y="7"/>
                    </a:cubicBezTo>
                    <a:cubicBezTo>
                      <a:pt x="7" y="7"/>
                      <a:pt x="7" y="7"/>
                      <a:pt x="7" y="7"/>
                    </a:cubicBezTo>
                    <a:cubicBezTo>
                      <a:pt x="7" y="0"/>
                      <a:pt x="7" y="0"/>
                      <a:pt x="7" y="0"/>
                    </a:cubicBezTo>
                    <a:cubicBezTo>
                      <a:pt x="7" y="0"/>
                      <a:pt x="7" y="0"/>
                      <a:pt x="7"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ïŝ1iḋè">
                <a:extLst>
                  <a:ext uri="{FF2B5EF4-FFF2-40B4-BE49-F238E27FC236}">
                    <a16:creationId xmlns:a16="http://schemas.microsoft.com/office/drawing/2014/main" xmlns="" id="{5CCE1907-D1AB-4A08-A1EC-AD6790436828}"/>
                  </a:ext>
                </a:extLst>
              </p:cNvPr>
              <p:cNvSpPr/>
              <p:nvPr/>
            </p:nvSpPr>
            <p:spPr bwMode="auto">
              <a:xfrm>
                <a:off x="13367396" y="4743812"/>
                <a:ext cx="11819" cy="11819"/>
              </a:xfrm>
              <a:custGeom>
                <a:avLst/>
                <a:gdLst>
                  <a:gd name="T0" fmla="*/ 1 w 7"/>
                  <a:gd name="T1" fmla="*/ 0 h 7"/>
                  <a:gd name="T2" fmla="*/ 7 w 7"/>
                  <a:gd name="T3" fmla="*/ 0 h 7"/>
                  <a:gd name="T4" fmla="*/ 7 w 7"/>
                  <a:gd name="T5" fmla="*/ 1 h 7"/>
                  <a:gd name="T6" fmla="*/ 7 w 7"/>
                  <a:gd name="T7" fmla="*/ 7 h 7"/>
                  <a:gd name="T8" fmla="*/ 7 w 7"/>
                  <a:gd name="T9" fmla="*/ 7 h 7"/>
                  <a:gd name="T10" fmla="*/ 1 w 7"/>
                  <a:gd name="T11" fmla="*/ 7 h 7"/>
                  <a:gd name="T12" fmla="*/ 0 w 7"/>
                  <a:gd name="T13" fmla="*/ 7 h 7"/>
                  <a:gd name="T14" fmla="*/ 0 w 7"/>
                  <a:gd name="T15" fmla="*/ 1 h 7"/>
                  <a:gd name="T16" fmla="*/ 1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0"/>
                    </a:moveTo>
                    <a:cubicBezTo>
                      <a:pt x="7" y="0"/>
                      <a:pt x="7" y="0"/>
                      <a:pt x="7" y="0"/>
                    </a:cubicBezTo>
                    <a:cubicBezTo>
                      <a:pt x="7" y="0"/>
                      <a:pt x="7" y="0"/>
                      <a:pt x="7" y="1"/>
                    </a:cubicBezTo>
                    <a:cubicBezTo>
                      <a:pt x="7" y="7"/>
                      <a:pt x="7" y="7"/>
                      <a:pt x="7" y="7"/>
                    </a:cubicBezTo>
                    <a:cubicBezTo>
                      <a:pt x="7" y="7"/>
                      <a:pt x="7" y="7"/>
                      <a:pt x="7" y="7"/>
                    </a:cubicBezTo>
                    <a:cubicBezTo>
                      <a:pt x="1" y="7"/>
                      <a:pt x="1" y="7"/>
                      <a:pt x="1" y="7"/>
                    </a:cubicBezTo>
                    <a:cubicBezTo>
                      <a:pt x="0" y="7"/>
                      <a:pt x="0" y="7"/>
                      <a:pt x="0" y="7"/>
                    </a:cubicBezTo>
                    <a:cubicBezTo>
                      <a:pt x="0" y="1"/>
                      <a:pt x="0" y="1"/>
                      <a:pt x="0" y="1"/>
                    </a:cubicBezTo>
                    <a:cubicBezTo>
                      <a:pt x="0" y="0"/>
                      <a:pt x="0"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iśḻïḍê">
                <a:extLst>
                  <a:ext uri="{FF2B5EF4-FFF2-40B4-BE49-F238E27FC236}">
                    <a16:creationId xmlns:a16="http://schemas.microsoft.com/office/drawing/2014/main" xmlns="" id="{5CEF4286-9193-48EF-B778-571C55AEA2F1}"/>
                  </a:ext>
                </a:extLst>
              </p:cNvPr>
              <p:cNvSpPr/>
              <p:nvPr/>
            </p:nvSpPr>
            <p:spPr bwMode="auto">
              <a:xfrm>
                <a:off x="13509558" y="4743812"/>
                <a:ext cx="11819" cy="11819"/>
              </a:xfrm>
              <a:custGeom>
                <a:avLst/>
                <a:gdLst>
                  <a:gd name="T0" fmla="*/ 7 w 7"/>
                  <a:gd name="T1" fmla="*/ 0 h 7"/>
                  <a:gd name="T2" fmla="*/ 1 w 7"/>
                  <a:gd name="T3" fmla="*/ 0 h 7"/>
                  <a:gd name="T4" fmla="*/ 0 w 7"/>
                  <a:gd name="T5" fmla="*/ 1 h 7"/>
                  <a:gd name="T6" fmla="*/ 0 w 7"/>
                  <a:gd name="T7" fmla="*/ 7 h 7"/>
                  <a:gd name="T8" fmla="*/ 1 w 7"/>
                  <a:gd name="T9" fmla="*/ 7 h 7"/>
                  <a:gd name="T10" fmla="*/ 7 w 7"/>
                  <a:gd name="T11" fmla="*/ 7 h 7"/>
                  <a:gd name="T12" fmla="*/ 7 w 7"/>
                  <a:gd name="T13" fmla="*/ 7 h 7"/>
                  <a:gd name="T14" fmla="*/ 7 w 7"/>
                  <a:gd name="T15" fmla="*/ 1 h 7"/>
                  <a:gd name="T16" fmla="*/ 7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0"/>
                    </a:moveTo>
                    <a:cubicBezTo>
                      <a:pt x="1" y="0"/>
                      <a:pt x="1" y="0"/>
                      <a:pt x="1" y="0"/>
                    </a:cubicBezTo>
                    <a:cubicBezTo>
                      <a:pt x="1" y="0"/>
                      <a:pt x="0" y="1"/>
                      <a:pt x="0" y="1"/>
                    </a:cubicBezTo>
                    <a:cubicBezTo>
                      <a:pt x="0" y="7"/>
                      <a:pt x="0" y="7"/>
                      <a:pt x="0" y="7"/>
                    </a:cubicBezTo>
                    <a:cubicBezTo>
                      <a:pt x="0" y="7"/>
                      <a:pt x="1" y="7"/>
                      <a:pt x="1" y="7"/>
                    </a:cubicBezTo>
                    <a:cubicBezTo>
                      <a:pt x="7" y="7"/>
                      <a:pt x="7" y="7"/>
                      <a:pt x="7" y="7"/>
                    </a:cubicBezTo>
                    <a:cubicBezTo>
                      <a:pt x="7" y="7"/>
                      <a:pt x="7" y="7"/>
                      <a:pt x="7" y="7"/>
                    </a:cubicBezTo>
                    <a:cubicBezTo>
                      <a:pt x="7" y="1"/>
                      <a:pt x="7" y="1"/>
                      <a:pt x="7" y="1"/>
                    </a:cubicBezTo>
                    <a:cubicBezTo>
                      <a:pt x="7" y="1"/>
                      <a:pt x="7" y="0"/>
                      <a:pt x="7"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îṡḷîḓè">
                <a:extLst>
                  <a:ext uri="{FF2B5EF4-FFF2-40B4-BE49-F238E27FC236}">
                    <a16:creationId xmlns:a16="http://schemas.microsoft.com/office/drawing/2014/main" xmlns="" id="{704B2A35-BE85-4EF7-9AAD-7F323B09105E}"/>
                  </a:ext>
                </a:extLst>
              </p:cNvPr>
              <p:cNvSpPr/>
              <p:nvPr/>
            </p:nvSpPr>
            <p:spPr bwMode="auto">
              <a:xfrm>
                <a:off x="13348824" y="4745501"/>
                <a:ext cx="10130" cy="11819"/>
              </a:xfrm>
              <a:custGeom>
                <a:avLst/>
                <a:gdLst>
                  <a:gd name="T0" fmla="*/ 0 w 6"/>
                  <a:gd name="T1" fmla="*/ 0 h 7"/>
                  <a:gd name="T2" fmla="*/ 6 w 6"/>
                  <a:gd name="T3" fmla="*/ 0 h 7"/>
                  <a:gd name="T4" fmla="*/ 6 w 6"/>
                  <a:gd name="T5" fmla="*/ 0 h 7"/>
                  <a:gd name="T6" fmla="*/ 6 w 6"/>
                  <a:gd name="T7" fmla="*/ 6 h 7"/>
                  <a:gd name="T8" fmla="*/ 6 w 6"/>
                  <a:gd name="T9" fmla="*/ 7 h 7"/>
                  <a:gd name="T10" fmla="*/ 0 w 6"/>
                  <a:gd name="T11" fmla="*/ 7 h 7"/>
                  <a:gd name="T12" fmla="*/ 0 w 6"/>
                  <a:gd name="T13" fmla="*/ 6 h 7"/>
                  <a:gd name="T14" fmla="*/ 0 w 6"/>
                  <a:gd name="T15" fmla="*/ 0 h 7"/>
                  <a:gd name="T16" fmla="*/ 0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0" y="0"/>
                    </a:moveTo>
                    <a:cubicBezTo>
                      <a:pt x="6" y="0"/>
                      <a:pt x="6" y="0"/>
                      <a:pt x="6" y="0"/>
                    </a:cubicBezTo>
                    <a:cubicBezTo>
                      <a:pt x="6" y="0"/>
                      <a:pt x="6" y="0"/>
                      <a:pt x="6" y="0"/>
                    </a:cubicBezTo>
                    <a:cubicBezTo>
                      <a:pt x="6" y="6"/>
                      <a:pt x="6" y="6"/>
                      <a:pt x="6" y="6"/>
                    </a:cubicBezTo>
                    <a:cubicBezTo>
                      <a:pt x="6" y="6"/>
                      <a:pt x="6" y="6"/>
                      <a:pt x="6" y="7"/>
                    </a:cubicBezTo>
                    <a:cubicBezTo>
                      <a:pt x="0" y="7"/>
                      <a:pt x="0" y="7"/>
                      <a:pt x="0" y="7"/>
                    </a:cubicBezTo>
                    <a:cubicBezTo>
                      <a:pt x="0" y="7"/>
                      <a:pt x="0" y="7"/>
                      <a:pt x="0" y="6"/>
                    </a:cubicBezTo>
                    <a:cubicBezTo>
                      <a:pt x="0" y="0"/>
                      <a:pt x="0" y="0"/>
                      <a:pt x="0" y="0"/>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îşľïḓe">
                <a:extLst>
                  <a:ext uri="{FF2B5EF4-FFF2-40B4-BE49-F238E27FC236}">
                    <a16:creationId xmlns:a16="http://schemas.microsoft.com/office/drawing/2014/main" xmlns="" id="{5BDF8BAC-9529-46BB-BBEC-76862591120B}"/>
                  </a:ext>
                </a:extLst>
              </p:cNvPr>
              <p:cNvSpPr/>
              <p:nvPr/>
            </p:nvSpPr>
            <p:spPr bwMode="auto">
              <a:xfrm>
                <a:off x="13529818" y="4745501"/>
                <a:ext cx="11819" cy="11819"/>
              </a:xfrm>
              <a:custGeom>
                <a:avLst/>
                <a:gdLst>
                  <a:gd name="T0" fmla="*/ 6 w 7"/>
                  <a:gd name="T1" fmla="*/ 0 h 7"/>
                  <a:gd name="T2" fmla="*/ 1 w 7"/>
                  <a:gd name="T3" fmla="*/ 0 h 7"/>
                  <a:gd name="T4" fmla="*/ 0 w 7"/>
                  <a:gd name="T5" fmla="*/ 0 h 7"/>
                  <a:gd name="T6" fmla="*/ 1 w 7"/>
                  <a:gd name="T7" fmla="*/ 6 h 7"/>
                  <a:gd name="T8" fmla="*/ 1 w 7"/>
                  <a:gd name="T9" fmla="*/ 7 h 7"/>
                  <a:gd name="T10" fmla="*/ 6 w 7"/>
                  <a:gd name="T11" fmla="*/ 7 h 7"/>
                  <a:gd name="T12" fmla="*/ 7 w 7"/>
                  <a:gd name="T13" fmla="*/ 7 h 7"/>
                  <a:gd name="T14" fmla="*/ 7 w 7"/>
                  <a:gd name="T15" fmla="*/ 0 h 7"/>
                  <a:gd name="T16" fmla="*/ 6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0"/>
                    </a:moveTo>
                    <a:cubicBezTo>
                      <a:pt x="1" y="0"/>
                      <a:pt x="1" y="0"/>
                      <a:pt x="1" y="0"/>
                    </a:cubicBezTo>
                    <a:cubicBezTo>
                      <a:pt x="1" y="0"/>
                      <a:pt x="0" y="0"/>
                      <a:pt x="0" y="0"/>
                    </a:cubicBezTo>
                    <a:cubicBezTo>
                      <a:pt x="1" y="6"/>
                      <a:pt x="1" y="6"/>
                      <a:pt x="1" y="6"/>
                    </a:cubicBezTo>
                    <a:cubicBezTo>
                      <a:pt x="1" y="6"/>
                      <a:pt x="1" y="7"/>
                      <a:pt x="1" y="7"/>
                    </a:cubicBezTo>
                    <a:cubicBezTo>
                      <a:pt x="6" y="7"/>
                      <a:pt x="6" y="7"/>
                      <a:pt x="6" y="7"/>
                    </a:cubicBezTo>
                    <a:cubicBezTo>
                      <a:pt x="7" y="7"/>
                      <a:pt x="7" y="7"/>
                      <a:pt x="7" y="7"/>
                    </a:cubicBezTo>
                    <a:cubicBezTo>
                      <a:pt x="7" y="0"/>
                      <a:pt x="7" y="0"/>
                      <a:pt x="7" y="0"/>
                    </a:cubicBezTo>
                    <a:cubicBezTo>
                      <a:pt x="7" y="0"/>
                      <a:pt x="7" y="0"/>
                      <a:pt x="6"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íṡľïḍè">
                <a:extLst>
                  <a:ext uri="{FF2B5EF4-FFF2-40B4-BE49-F238E27FC236}">
                    <a16:creationId xmlns:a16="http://schemas.microsoft.com/office/drawing/2014/main" xmlns="" id="{A8904497-AB5F-44F6-BBA9-E6CB71CC1869}"/>
                  </a:ext>
                </a:extLst>
              </p:cNvPr>
              <p:cNvSpPr/>
              <p:nvPr/>
            </p:nvSpPr>
            <p:spPr bwMode="auto">
              <a:xfrm>
                <a:off x="13331940" y="4745501"/>
                <a:ext cx="10130" cy="11819"/>
              </a:xfrm>
              <a:custGeom>
                <a:avLst/>
                <a:gdLst>
                  <a:gd name="T0" fmla="*/ 1 w 6"/>
                  <a:gd name="T1" fmla="*/ 1 h 7"/>
                  <a:gd name="T2" fmla="*/ 6 w 6"/>
                  <a:gd name="T3" fmla="*/ 0 h 7"/>
                  <a:gd name="T4" fmla="*/ 6 w 6"/>
                  <a:gd name="T5" fmla="*/ 1 h 7"/>
                  <a:gd name="T6" fmla="*/ 6 w 6"/>
                  <a:gd name="T7" fmla="*/ 6 h 7"/>
                  <a:gd name="T8" fmla="*/ 6 w 6"/>
                  <a:gd name="T9" fmla="*/ 7 h 7"/>
                  <a:gd name="T10" fmla="*/ 0 w 6"/>
                  <a:gd name="T11" fmla="*/ 7 h 7"/>
                  <a:gd name="T12" fmla="*/ 0 w 6"/>
                  <a:gd name="T13" fmla="*/ 7 h 7"/>
                  <a:gd name="T14" fmla="*/ 0 w 6"/>
                  <a:gd name="T15" fmla="*/ 1 h 7"/>
                  <a:gd name="T16" fmla="*/ 1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1"/>
                    </a:moveTo>
                    <a:cubicBezTo>
                      <a:pt x="6" y="0"/>
                      <a:pt x="6" y="0"/>
                      <a:pt x="6" y="0"/>
                    </a:cubicBezTo>
                    <a:cubicBezTo>
                      <a:pt x="6" y="0"/>
                      <a:pt x="6" y="0"/>
                      <a:pt x="6" y="1"/>
                    </a:cubicBezTo>
                    <a:cubicBezTo>
                      <a:pt x="6" y="6"/>
                      <a:pt x="6" y="6"/>
                      <a:pt x="6" y="6"/>
                    </a:cubicBezTo>
                    <a:cubicBezTo>
                      <a:pt x="6" y="7"/>
                      <a:pt x="6" y="7"/>
                      <a:pt x="6" y="7"/>
                    </a:cubicBezTo>
                    <a:cubicBezTo>
                      <a:pt x="0" y="7"/>
                      <a:pt x="0" y="7"/>
                      <a:pt x="0" y="7"/>
                    </a:cubicBezTo>
                    <a:cubicBezTo>
                      <a:pt x="0" y="7"/>
                      <a:pt x="0" y="7"/>
                      <a:pt x="0" y="7"/>
                    </a:cubicBezTo>
                    <a:cubicBezTo>
                      <a:pt x="0" y="1"/>
                      <a:pt x="0" y="1"/>
                      <a:pt x="0" y="1"/>
                    </a:cubicBezTo>
                    <a:cubicBezTo>
                      <a:pt x="0" y="1"/>
                      <a:pt x="0" y="1"/>
                      <a:pt x="1"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î$1îďè">
                <a:extLst>
                  <a:ext uri="{FF2B5EF4-FFF2-40B4-BE49-F238E27FC236}">
                    <a16:creationId xmlns:a16="http://schemas.microsoft.com/office/drawing/2014/main" xmlns="" id="{452265DA-964A-4D40-A4BC-CC086F54DE29}"/>
                  </a:ext>
                </a:extLst>
              </p:cNvPr>
              <p:cNvSpPr/>
              <p:nvPr/>
            </p:nvSpPr>
            <p:spPr bwMode="auto">
              <a:xfrm>
                <a:off x="13546702" y="4745501"/>
                <a:ext cx="10130" cy="11819"/>
              </a:xfrm>
              <a:custGeom>
                <a:avLst/>
                <a:gdLst>
                  <a:gd name="T0" fmla="*/ 6 w 6"/>
                  <a:gd name="T1" fmla="*/ 1 h 7"/>
                  <a:gd name="T2" fmla="*/ 0 w 6"/>
                  <a:gd name="T3" fmla="*/ 0 h 7"/>
                  <a:gd name="T4" fmla="*/ 0 w 6"/>
                  <a:gd name="T5" fmla="*/ 1 h 7"/>
                  <a:gd name="T6" fmla="*/ 0 w 6"/>
                  <a:gd name="T7" fmla="*/ 7 h 7"/>
                  <a:gd name="T8" fmla="*/ 1 w 6"/>
                  <a:gd name="T9" fmla="*/ 7 h 7"/>
                  <a:gd name="T10" fmla="*/ 6 w 6"/>
                  <a:gd name="T11" fmla="*/ 7 h 7"/>
                  <a:gd name="T12" fmla="*/ 6 w 6"/>
                  <a:gd name="T13" fmla="*/ 7 h 7"/>
                  <a:gd name="T14" fmla="*/ 6 w 6"/>
                  <a:gd name="T15" fmla="*/ 1 h 7"/>
                  <a:gd name="T16" fmla="*/ 6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1"/>
                    </a:moveTo>
                    <a:cubicBezTo>
                      <a:pt x="0" y="0"/>
                      <a:pt x="0" y="0"/>
                      <a:pt x="0" y="0"/>
                    </a:cubicBezTo>
                    <a:cubicBezTo>
                      <a:pt x="0" y="0"/>
                      <a:pt x="0" y="1"/>
                      <a:pt x="0" y="1"/>
                    </a:cubicBezTo>
                    <a:cubicBezTo>
                      <a:pt x="0" y="7"/>
                      <a:pt x="0" y="7"/>
                      <a:pt x="0" y="7"/>
                    </a:cubicBezTo>
                    <a:cubicBezTo>
                      <a:pt x="0" y="7"/>
                      <a:pt x="0" y="7"/>
                      <a:pt x="1" y="7"/>
                    </a:cubicBezTo>
                    <a:cubicBezTo>
                      <a:pt x="6" y="7"/>
                      <a:pt x="6" y="7"/>
                      <a:pt x="6" y="7"/>
                    </a:cubicBezTo>
                    <a:cubicBezTo>
                      <a:pt x="6" y="7"/>
                      <a:pt x="6" y="7"/>
                      <a:pt x="6" y="7"/>
                    </a:cubicBezTo>
                    <a:cubicBezTo>
                      <a:pt x="6" y="1"/>
                      <a:pt x="6" y="1"/>
                      <a:pt x="6" y="1"/>
                    </a:cubicBezTo>
                    <a:cubicBezTo>
                      <a:pt x="6" y="1"/>
                      <a:pt x="6" y="1"/>
                      <a:pt x="6"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îşḻîḓé">
                <a:extLst>
                  <a:ext uri="{FF2B5EF4-FFF2-40B4-BE49-F238E27FC236}">
                    <a16:creationId xmlns:a16="http://schemas.microsoft.com/office/drawing/2014/main" xmlns="" id="{F4DDFA4F-784A-4CDD-A464-064B1D9D173B}"/>
                  </a:ext>
                </a:extLst>
              </p:cNvPr>
              <p:cNvSpPr/>
              <p:nvPr/>
            </p:nvSpPr>
            <p:spPr bwMode="auto">
              <a:xfrm>
                <a:off x="13316407" y="4747189"/>
                <a:ext cx="8780" cy="11819"/>
              </a:xfrm>
              <a:custGeom>
                <a:avLst/>
                <a:gdLst>
                  <a:gd name="T0" fmla="*/ 1 w 5"/>
                  <a:gd name="T1" fmla="*/ 0 h 7"/>
                  <a:gd name="T2" fmla="*/ 5 w 5"/>
                  <a:gd name="T3" fmla="*/ 0 h 7"/>
                  <a:gd name="T4" fmla="*/ 5 w 5"/>
                  <a:gd name="T5" fmla="*/ 0 h 7"/>
                  <a:gd name="T6" fmla="*/ 5 w 5"/>
                  <a:gd name="T7" fmla="*/ 6 h 7"/>
                  <a:gd name="T8" fmla="*/ 4 w 5"/>
                  <a:gd name="T9" fmla="*/ 6 h 7"/>
                  <a:gd name="T10" fmla="*/ 1 w 5"/>
                  <a:gd name="T11" fmla="*/ 7 h 7"/>
                  <a:gd name="T12" fmla="*/ 0 w 5"/>
                  <a:gd name="T13" fmla="*/ 6 h 7"/>
                  <a:gd name="T14" fmla="*/ 1 w 5"/>
                  <a:gd name="T15" fmla="*/ 0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cubicBezTo>
                      <a:pt x="5" y="0"/>
                      <a:pt x="5" y="0"/>
                      <a:pt x="5" y="0"/>
                    </a:cubicBezTo>
                    <a:cubicBezTo>
                      <a:pt x="5" y="0"/>
                      <a:pt x="5" y="0"/>
                      <a:pt x="5" y="0"/>
                    </a:cubicBezTo>
                    <a:cubicBezTo>
                      <a:pt x="5" y="6"/>
                      <a:pt x="5" y="6"/>
                      <a:pt x="5" y="6"/>
                    </a:cubicBezTo>
                    <a:cubicBezTo>
                      <a:pt x="5" y="6"/>
                      <a:pt x="5" y="6"/>
                      <a:pt x="4" y="6"/>
                    </a:cubicBezTo>
                    <a:cubicBezTo>
                      <a:pt x="1" y="7"/>
                      <a:pt x="1" y="7"/>
                      <a:pt x="1" y="7"/>
                    </a:cubicBezTo>
                    <a:cubicBezTo>
                      <a:pt x="0" y="7"/>
                      <a:pt x="0" y="6"/>
                      <a:pt x="0" y="6"/>
                    </a:cubicBezTo>
                    <a:cubicBezTo>
                      <a:pt x="1" y="0"/>
                      <a:pt x="1" y="0"/>
                      <a:pt x="1" y="0"/>
                    </a:cubicBezTo>
                    <a:cubicBezTo>
                      <a:pt x="1" y="0"/>
                      <a:pt x="1"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îŝ1îdê">
                <a:extLst>
                  <a:ext uri="{FF2B5EF4-FFF2-40B4-BE49-F238E27FC236}">
                    <a16:creationId xmlns:a16="http://schemas.microsoft.com/office/drawing/2014/main" xmlns="" id="{1BE8A2E1-F2EC-42B8-9071-C640D5F0C1AE}"/>
                  </a:ext>
                </a:extLst>
              </p:cNvPr>
              <p:cNvSpPr/>
              <p:nvPr/>
            </p:nvSpPr>
            <p:spPr bwMode="auto">
              <a:xfrm>
                <a:off x="13563585" y="4747189"/>
                <a:ext cx="8442" cy="11819"/>
              </a:xfrm>
              <a:custGeom>
                <a:avLst/>
                <a:gdLst>
                  <a:gd name="T0" fmla="*/ 5 w 5"/>
                  <a:gd name="T1" fmla="*/ 0 h 7"/>
                  <a:gd name="T2" fmla="*/ 1 w 5"/>
                  <a:gd name="T3" fmla="*/ 0 h 7"/>
                  <a:gd name="T4" fmla="*/ 0 w 5"/>
                  <a:gd name="T5" fmla="*/ 0 h 7"/>
                  <a:gd name="T6" fmla="*/ 1 w 5"/>
                  <a:gd name="T7" fmla="*/ 6 h 7"/>
                  <a:gd name="T8" fmla="*/ 1 w 5"/>
                  <a:gd name="T9" fmla="*/ 7 h 7"/>
                  <a:gd name="T10" fmla="*/ 5 w 5"/>
                  <a:gd name="T11" fmla="*/ 7 h 7"/>
                  <a:gd name="T12" fmla="*/ 5 w 5"/>
                  <a:gd name="T13" fmla="*/ 6 h 7"/>
                  <a:gd name="T14" fmla="*/ 5 w 5"/>
                  <a:gd name="T15" fmla="*/ 1 h 7"/>
                  <a:gd name="T16" fmla="*/ 5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0"/>
                    </a:moveTo>
                    <a:cubicBezTo>
                      <a:pt x="1" y="0"/>
                      <a:pt x="1" y="0"/>
                      <a:pt x="1" y="0"/>
                    </a:cubicBezTo>
                    <a:cubicBezTo>
                      <a:pt x="1" y="0"/>
                      <a:pt x="0" y="0"/>
                      <a:pt x="0" y="0"/>
                    </a:cubicBezTo>
                    <a:cubicBezTo>
                      <a:pt x="1" y="6"/>
                      <a:pt x="1" y="6"/>
                      <a:pt x="1" y="6"/>
                    </a:cubicBezTo>
                    <a:cubicBezTo>
                      <a:pt x="1" y="6"/>
                      <a:pt x="1" y="7"/>
                      <a:pt x="1" y="7"/>
                    </a:cubicBezTo>
                    <a:cubicBezTo>
                      <a:pt x="5" y="7"/>
                      <a:pt x="5" y="7"/>
                      <a:pt x="5" y="7"/>
                    </a:cubicBezTo>
                    <a:cubicBezTo>
                      <a:pt x="5" y="7"/>
                      <a:pt x="5" y="7"/>
                      <a:pt x="5" y="6"/>
                    </a:cubicBezTo>
                    <a:cubicBezTo>
                      <a:pt x="5" y="1"/>
                      <a:pt x="5" y="1"/>
                      <a:pt x="5" y="1"/>
                    </a:cubicBezTo>
                    <a:cubicBezTo>
                      <a:pt x="5" y="0"/>
                      <a:pt x="5" y="0"/>
                      <a:pt x="5"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ïš1ïḑê">
                <a:extLst>
                  <a:ext uri="{FF2B5EF4-FFF2-40B4-BE49-F238E27FC236}">
                    <a16:creationId xmlns:a16="http://schemas.microsoft.com/office/drawing/2014/main" xmlns="" id="{DFF46A1D-C97B-47B9-AD4B-AACF03FB72F3}"/>
                  </a:ext>
                </a:extLst>
              </p:cNvPr>
              <p:cNvSpPr/>
              <p:nvPr/>
            </p:nvSpPr>
            <p:spPr bwMode="auto">
              <a:xfrm>
                <a:off x="13316407" y="4759008"/>
                <a:ext cx="78003" cy="16884"/>
              </a:xfrm>
              <a:custGeom>
                <a:avLst/>
                <a:gdLst>
                  <a:gd name="T0" fmla="*/ 0 w 231"/>
                  <a:gd name="T1" fmla="*/ 5 h 50"/>
                  <a:gd name="T2" fmla="*/ 0 w 231"/>
                  <a:gd name="T3" fmla="*/ 50 h 50"/>
                  <a:gd name="T4" fmla="*/ 101 w 231"/>
                  <a:gd name="T5" fmla="*/ 50 h 50"/>
                  <a:gd name="T6" fmla="*/ 121 w 231"/>
                  <a:gd name="T7" fmla="*/ 15 h 50"/>
                  <a:gd name="T8" fmla="*/ 221 w 231"/>
                  <a:gd name="T9" fmla="*/ 15 h 50"/>
                  <a:gd name="T10" fmla="*/ 231 w 231"/>
                  <a:gd name="T11" fmla="*/ 0 h 50"/>
                  <a:gd name="T12" fmla="*/ 0 w 231"/>
                  <a:gd name="T13" fmla="*/ 5 h 50"/>
                  <a:gd name="T14" fmla="*/ 0 w 2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50">
                    <a:moveTo>
                      <a:pt x="0" y="5"/>
                    </a:moveTo>
                    <a:lnTo>
                      <a:pt x="0" y="50"/>
                    </a:lnTo>
                    <a:lnTo>
                      <a:pt x="101" y="50"/>
                    </a:lnTo>
                    <a:lnTo>
                      <a:pt x="121" y="15"/>
                    </a:lnTo>
                    <a:lnTo>
                      <a:pt x="221" y="15"/>
                    </a:lnTo>
                    <a:lnTo>
                      <a:pt x="231" y="0"/>
                    </a:lnTo>
                    <a:lnTo>
                      <a:pt x="0" y="5"/>
                    </a:lnTo>
                    <a:lnTo>
                      <a:pt x="0"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işḻïďê">
                <a:extLst>
                  <a:ext uri="{FF2B5EF4-FFF2-40B4-BE49-F238E27FC236}">
                    <a16:creationId xmlns:a16="http://schemas.microsoft.com/office/drawing/2014/main" xmlns="" id="{014CDFDC-23CE-4BAE-ACB4-0DCE67A109ED}"/>
                  </a:ext>
                </a:extLst>
              </p:cNvPr>
              <p:cNvSpPr/>
              <p:nvPr/>
            </p:nvSpPr>
            <p:spPr bwMode="auto">
              <a:xfrm>
                <a:off x="13494362" y="4759008"/>
                <a:ext cx="77665" cy="16884"/>
              </a:xfrm>
              <a:custGeom>
                <a:avLst/>
                <a:gdLst>
                  <a:gd name="T0" fmla="*/ 230 w 230"/>
                  <a:gd name="T1" fmla="*/ 10 h 50"/>
                  <a:gd name="T2" fmla="*/ 230 w 230"/>
                  <a:gd name="T3" fmla="*/ 50 h 50"/>
                  <a:gd name="T4" fmla="*/ 130 w 230"/>
                  <a:gd name="T5" fmla="*/ 50 h 50"/>
                  <a:gd name="T6" fmla="*/ 110 w 230"/>
                  <a:gd name="T7" fmla="*/ 15 h 50"/>
                  <a:gd name="T8" fmla="*/ 10 w 230"/>
                  <a:gd name="T9" fmla="*/ 15 h 50"/>
                  <a:gd name="T10" fmla="*/ 0 w 230"/>
                  <a:gd name="T11" fmla="*/ 0 h 50"/>
                  <a:gd name="T12" fmla="*/ 230 w 230"/>
                  <a:gd name="T13" fmla="*/ 10 h 50"/>
                  <a:gd name="T14" fmla="*/ 230 w 230"/>
                  <a:gd name="T15" fmla="*/ 1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50">
                    <a:moveTo>
                      <a:pt x="230" y="10"/>
                    </a:moveTo>
                    <a:lnTo>
                      <a:pt x="230" y="50"/>
                    </a:lnTo>
                    <a:lnTo>
                      <a:pt x="130" y="50"/>
                    </a:lnTo>
                    <a:lnTo>
                      <a:pt x="110" y="15"/>
                    </a:lnTo>
                    <a:lnTo>
                      <a:pt x="10" y="15"/>
                    </a:lnTo>
                    <a:lnTo>
                      <a:pt x="0" y="0"/>
                    </a:lnTo>
                    <a:lnTo>
                      <a:pt x="230" y="10"/>
                    </a:lnTo>
                    <a:lnTo>
                      <a:pt x="23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isḻíḋe">
                <a:extLst>
                  <a:ext uri="{FF2B5EF4-FFF2-40B4-BE49-F238E27FC236}">
                    <a16:creationId xmlns:a16="http://schemas.microsoft.com/office/drawing/2014/main" xmlns="" id="{3872220B-BA6F-4E98-93C8-F3E4F3ADE52A}"/>
                  </a:ext>
                </a:extLst>
              </p:cNvPr>
              <p:cNvSpPr/>
              <p:nvPr/>
            </p:nvSpPr>
            <p:spPr bwMode="auto">
              <a:xfrm>
                <a:off x="13350513" y="4765761"/>
                <a:ext cx="69224" cy="16884"/>
              </a:xfrm>
              <a:custGeom>
                <a:avLst/>
                <a:gdLst>
                  <a:gd name="T0" fmla="*/ 25 w 205"/>
                  <a:gd name="T1" fmla="*/ 5 h 50"/>
                  <a:gd name="T2" fmla="*/ 0 w 205"/>
                  <a:gd name="T3" fmla="*/ 50 h 50"/>
                  <a:gd name="T4" fmla="*/ 195 w 205"/>
                  <a:gd name="T5" fmla="*/ 45 h 50"/>
                  <a:gd name="T6" fmla="*/ 205 w 205"/>
                  <a:gd name="T7" fmla="*/ 0 h 50"/>
                  <a:gd name="T8" fmla="*/ 25 w 205"/>
                  <a:gd name="T9" fmla="*/ 5 h 50"/>
                  <a:gd name="T10" fmla="*/ 25 w 205"/>
                  <a:gd name="T11" fmla="*/ 5 h 50"/>
                </a:gdLst>
                <a:ahLst/>
                <a:cxnLst>
                  <a:cxn ang="0">
                    <a:pos x="T0" y="T1"/>
                  </a:cxn>
                  <a:cxn ang="0">
                    <a:pos x="T2" y="T3"/>
                  </a:cxn>
                  <a:cxn ang="0">
                    <a:pos x="T4" y="T5"/>
                  </a:cxn>
                  <a:cxn ang="0">
                    <a:pos x="T6" y="T7"/>
                  </a:cxn>
                  <a:cxn ang="0">
                    <a:pos x="T8" y="T9"/>
                  </a:cxn>
                  <a:cxn ang="0">
                    <a:pos x="T10" y="T11"/>
                  </a:cxn>
                </a:cxnLst>
                <a:rect l="0" t="0" r="r" b="b"/>
                <a:pathLst>
                  <a:path w="205" h="50">
                    <a:moveTo>
                      <a:pt x="25" y="5"/>
                    </a:moveTo>
                    <a:lnTo>
                      <a:pt x="0" y="50"/>
                    </a:lnTo>
                    <a:lnTo>
                      <a:pt x="195" y="45"/>
                    </a:lnTo>
                    <a:lnTo>
                      <a:pt x="205" y="0"/>
                    </a:lnTo>
                    <a:lnTo>
                      <a:pt x="25" y="5"/>
                    </a:lnTo>
                    <a:lnTo>
                      <a:pt x="25"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ï$ľíďé">
                <a:extLst>
                  <a:ext uri="{FF2B5EF4-FFF2-40B4-BE49-F238E27FC236}">
                    <a16:creationId xmlns:a16="http://schemas.microsoft.com/office/drawing/2014/main" xmlns="" id="{C93BACE2-604B-4A0C-BC26-5C2355CAA58B}"/>
                  </a:ext>
                </a:extLst>
              </p:cNvPr>
              <p:cNvSpPr/>
              <p:nvPr/>
            </p:nvSpPr>
            <p:spPr bwMode="auto">
              <a:xfrm>
                <a:off x="13468699" y="4765761"/>
                <a:ext cx="69561" cy="16884"/>
              </a:xfrm>
              <a:custGeom>
                <a:avLst/>
                <a:gdLst>
                  <a:gd name="T0" fmla="*/ 181 w 206"/>
                  <a:gd name="T1" fmla="*/ 5 h 50"/>
                  <a:gd name="T2" fmla="*/ 206 w 206"/>
                  <a:gd name="T3" fmla="*/ 50 h 50"/>
                  <a:gd name="T4" fmla="*/ 10 w 206"/>
                  <a:gd name="T5" fmla="*/ 50 h 50"/>
                  <a:gd name="T6" fmla="*/ 0 w 206"/>
                  <a:gd name="T7" fmla="*/ 0 h 50"/>
                  <a:gd name="T8" fmla="*/ 181 w 206"/>
                  <a:gd name="T9" fmla="*/ 5 h 50"/>
                  <a:gd name="T10" fmla="*/ 181 w 206"/>
                  <a:gd name="T11" fmla="*/ 5 h 50"/>
                </a:gdLst>
                <a:ahLst/>
                <a:cxnLst>
                  <a:cxn ang="0">
                    <a:pos x="T0" y="T1"/>
                  </a:cxn>
                  <a:cxn ang="0">
                    <a:pos x="T2" y="T3"/>
                  </a:cxn>
                  <a:cxn ang="0">
                    <a:pos x="T4" y="T5"/>
                  </a:cxn>
                  <a:cxn ang="0">
                    <a:pos x="T6" y="T7"/>
                  </a:cxn>
                  <a:cxn ang="0">
                    <a:pos x="T8" y="T9"/>
                  </a:cxn>
                  <a:cxn ang="0">
                    <a:pos x="T10" y="T11"/>
                  </a:cxn>
                </a:cxnLst>
                <a:rect l="0" t="0" r="r" b="b"/>
                <a:pathLst>
                  <a:path w="206" h="50">
                    <a:moveTo>
                      <a:pt x="181" y="5"/>
                    </a:moveTo>
                    <a:lnTo>
                      <a:pt x="206" y="50"/>
                    </a:lnTo>
                    <a:lnTo>
                      <a:pt x="10" y="50"/>
                    </a:lnTo>
                    <a:lnTo>
                      <a:pt x="0" y="0"/>
                    </a:lnTo>
                    <a:lnTo>
                      <a:pt x="181" y="5"/>
                    </a:lnTo>
                    <a:lnTo>
                      <a:pt x="181"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íSlïḋe">
                <a:extLst>
                  <a:ext uri="{FF2B5EF4-FFF2-40B4-BE49-F238E27FC236}">
                    <a16:creationId xmlns:a16="http://schemas.microsoft.com/office/drawing/2014/main" xmlns="" id="{DCDC82C4-D730-4835-85C3-53224F684C33}"/>
                  </a:ext>
                </a:extLst>
              </p:cNvPr>
              <p:cNvSpPr/>
              <p:nvPr/>
            </p:nvSpPr>
            <p:spPr bwMode="auto">
              <a:xfrm>
                <a:off x="13319784" y="4720175"/>
                <a:ext cx="78003" cy="8442"/>
              </a:xfrm>
              <a:custGeom>
                <a:avLst/>
                <a:gdLst>
                  <a:gd name="T0" fmla="*/ 46 w 46"/>
                  <a:gd name="T1" fmla="*/ 0 h 5"/>
                  <a:gd name="T2" fmla="*/ 20 w 46"/>
                  <a:gd name="T3" fmla="*/ 1 h 5"/>
                  <a:gd name="T4" fmla="*/ 0 w 46"/>
                  <a:gd name="T5" fmla="*/ 4 h 5"/>
                  <a:gd name="T6" fmla="*/ 0 w 46"/>
                  <a:gd name="T7" fmla="*/ 5 h 5"/>
                  <a:gd name="T8" fmla="*/ 21 w 46"/>
                  <a:gd name="T9" fmla="*/ 3 h 5"/>
                  <a:gd name="T10" fmla="*/ 46 w 46"/>
                  <a:gd name="T11" fmla="*/ 1 h 5"/>
                  <a:gd name="T12" fmla="*/ 46 w 4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6" h="5">
                    <a:moveTo>
                      <a:pt x="46" y="0"/>
                    </a:moveTo>
                    <a:cubicBezTo>
                      <a:pt x="46" y="0"/>
                      <a:pt x="24" y="1"/>
                      <a:pt x="20" y="1"/>
                    </a:cubicBezTo>
                    <a:cubicBezTo>
                      <a:pt x="16" y="2"/>
                      <a:pt x="0" y="4"/>
                      <a:pt x="0" y="4"/>
                    </a:cubicBezTo>
                    <a:cubicBezTo>
                      <a:pt x="0" y="5"/>
                      <a:pt x="0" y="5"/>
                      <a:pt x="0" y="5"/>
                    </a:cubicBezTo>
                    <a:cubicBezTo>
                      <a:pt x="0" y="5"/>
                      <a:pt x="17" y="3"/>
                      <a:pt x="21" y="3"/>
                    </a:cubicBezTo>
                    <a:cubicBezTo>
                      <a:pt x="26" y="2"/>
                      <a:pt x="46" y="1"/>
                      <a:pt x="46" y="1"/>
                    </a:cubicBezTo>
                    <a:cubicBezTo>
                      <a:pt x="46" y="0"/>
                      <a:pt x="46" y="0"/>
                      <a:pt x="46"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iŝlîďè">
                <a:extLst>
                  <a:ext uri="{FF2B5EF4-FFF2-40B4-BE49-F238E27FC236}">
                    <a16:creationId xmlns:a16="http://schemas.microsoft.com/office/drawing/2014/main" xmlns="" id="{41851E72-29A2-4EE8-BFA5-BD55E242F9A2}"/>
                  </a:ext>
                </a:extLst>
              </p:cNvPr>
              <p:cNvSpPr/>
              <p:nvPr/>
            </p:nvSpPr>
            <p:spPr bwMode="auto">
              <a:xfrm>
                <a:off x="13490985" y="4720175"/>
                <a:ext cx="79354" cy="10130"/>
              </a:xfrm>
              <a:custGeom>
                <a:avLst/>
                <a:gdLst>
                  <a:gd name="T0" fmla="*/ 0 w 47"/>
                  <a:gd name="T1" fmla="*/ 0 h 6"/>
                  <a:gd name="T2" fmla="*/ 27 w 47"/>
                  <a:gd name="T3" fmla="*/ 2 h 6"/>
                  <a:gd name="T4" fmla="*/ 47 w 47"/>
                  <a:gd name="T5" fmla="*/ 4 h 6"/>
                  <a:gd name="T6" fmla="*/ 47 w 47"/>
                  <a:gd name="T7" fmla="*/ 6 h 6"/>
                  <a:gd name="T8" fmla="*/ 25 w 47"/>
                  <a:gd name="T9" fmla="*/ 3 h 6"/>
                  <a:gd name="T10" fmla="*/ 1 w 47"/>
                  <a:gd name="T11" fmla="*/ 1 h 6"/>
                  <a:gd name="T12" fmla="*/ 0 w 4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7" h="6">
                    <a:moveTo>
                      <a:pt x="0" y="0"/>
                    </a:moveTo>
                    <a:cubicBezTo>
                      <a:pt x="0" y="0"/>
                      <a:pt x="23" y="1"/>
                      <a:pt x="27" y="2"/>
                    </a:cubicBezTo>
                    <a:cubicBezTo>
                      <a:pt x="31" y="2"/>
                      <a:pt x="47" y="4"/>
                      <a:pt x="47" y="4"/>
                    </a:cubicBezTo>
                    <a:cubicBezTo>
                      <a:pt x="47" y="6"/>
                      <a:pt x="47" y="6"/>
                      <a:pt x="47" y="6"/>
                    </a:cubicBezTo>
                    <a:cubicBezTo>
                      <a:pt x="47" y="6"/>
                      <a:pt x="30" y="3"/>
                      <a:pt x="25" y="3"/>
                    </a:cubicBezTo>
                    <a:cubicBezTo>
                      <a:pt x="21" y="3"/>
                      <a:pt x="1" y="1"/>
                      <a:pt x="1" y="1"/>
                    </a:cubicBezTo>
                    <a:cubicBezTo>
                      <a:pt x="0" y="1"/>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íŝḷíḍê">
                <a:extLst>
                  <a:ext uri="{FF2B5EF4-FFF2-40B4-BE49-F238E27FC236}">
                    <a16:creationId xmlns:a16="http://schemas.microsoft.com/office/drawing/2014/main" xmlns="" id="{0A8CF92D-C059-49DD-A2FA-733A615B857F}"/>
                  </a:ext>
                </a:extLst>
              </p:cNvPr>
              <p:cNvSpPr/>
              <p:nvPr/>
            </p:nvSpPr>
            <p:spPr bwMode="auto">
              <a:xfrm>
                <a:off x="13401164" y="4715110"/>
                <a:ext cx="84757" cy="3377"/>
              </a:xfrm>
              <a:custGeom>
                <a:avLst/>
                <a:gdLst>
                  <a:gd name="T0" fmla="*/ 0 w 50"/>
                  <a:gd name="T1" fmla="*/ 1 h 2"/>
                  <a:gd name="T2" fmla="*/ 0 w 50"/>
                  <a:gd name="T3" fmla="*/ 2 h 2"/>
                  <a:gd name="T4" fmla="*/ 25 w 50"/>
                  <a:gd name="T5" fmla="*/ 1 h 2"/>
                  <a:gd name="T6" fmla="*/ 50 w 50"/>
                  <a:gd name="T7" fmla="*/ 2 h 2"/>
                  <a:gd name="T8" fmla="*/ 50 w 50"/>
                  <a:gd name="T9" fmla="*/ 1 h 2"/>
                  <a:gd name="T10" fmla="*/ 24 w 50"/>
                  <a:gd name="T11" fmla="*/ 0 h 2"/>
                  <a:gd name="T12" fmla="*/ 0 w 50"/>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0" h="2">
                    <a:moveTo>
                      <a:pt x="0" y="1"/>
                    </a:moveTo>
                    <a:cubicBezTo>
                      <a:pt x="0" y="2"/>
                      <a:pt x="0" y="2"/>
                      <a:pt x="0" y="2"/>
                    </a:cubicBezTo>
                    <a:cubicBezTo>
                      <a:pt x="0" y="2"/>
                      <a:pt x="23" y="1"/>
                      <a:pt x="25" y="1"/>
                    </a:cubicBezTo>
                    <a:cubicBezTo>
                      <a:pt x="28" y="2"/>
                      <a:pt x="50" y="2"/>
                      <a:pt x="50" y="2"/>
                    </a:cubicBezTo>
                    <a:cubicBezTo>
                      <a:pt x="50" y="1"/>
                      <a:pt x="50" y="1"/>
                      <a:pt x="50" y="1"/>
                    </a:cubicBezTo>
                    <a:cubicBezTo>
                      <a:pt x="50" y="1"/>
                      <a:pt x="26" y="0"/>
                      <a:pt x="24" y="0"/>
                    </a:cubicBezTo>
                    <a:cubicBezTo>
                      <a:pt x="23" y="0"/>
                      <a:pt x="0" y="1"/>
                      <a:pt x="0"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íṣ1ïḑé">
                <a:extLst>
                  <a:ext uri="{FF2B5EF4-FFF2-40B4-BE49-F238E27FC236}">
                    <a16:creationId xmlns:a16="http://schemas.microsoft.com/office/drawing/2014/main" xmlns="" id="{4957392A-B56C-42A4-AEEA-12C17F10F4FA}"/>
                  </a:ext>
                </a:extLst>
              </p:cNvPr>
              <p:cNvSpPr/>
              <p:nvPr/>
            </p:nvSpPr>
            <p:spPr bwMode="auto">
              <a:xfrm>
                <a:off x="13419736" y="4765761"/>
                <a:ext cx="48963" cy="1688"/>
              </a:xfrm>
              <a:custGeom>
                <a:avLst/>
                <a:gdLst>
                  <a:gd name="T0" fmla="*/ 0 w 145"/>
                  <a:gd name="T1" fmla="*/ 0 h 5"/>
                  <a:gd name="T2" fmla="*/ 145 w 145"/>
                  <a:gd name="T3" fmla="*/ 0 h 5"/>
                  <a:gd name="T4" fmla="*/ 145 w 145"/>
                  <a:gd name="T5" fmla="*/ 5 h 5"/>
                  <a:gd name="T6" fmla="*/ 0 w 145"/>
                  <a:gd name="T7" fmla="*/ 5 h 5"/>
                  <a:gd name="T8" fmla="*/ 0 w 145"/>
                  <a:gd name="T9" fmla="*/ 0 h 5"/>
                  <a:gd name="T10" fmla="*/ 0 w 145"/>
                  <a:gd name="T11" fmla="*/ 0 h 5"/>
                </a:gdLst>
                <a:ahLst/>
                <a:cxnLst>
                  <a:cxn ang="0">
                    <a:pos x="T0" y="T1"/>
                  </a:cxn>
                  <a:cxn ang="0">
                    <a:pos x="T2" y="T3"/>
                  </a:cxn>
                  <a:cxn ang="0">
                    <a:pos x="T4" y="T5"/>
                  </a:cxn>
                  <a:cxn ang="0">
                    <a:pos x="T6" y="T7"/>
                  </a:cxn>
                  <a:cxn ang="0">
                    <a:pos x="T8" y="T9"/>
                  </a:cxn>
                  <a:cxn ang="0">
                    <a:pos x="T10" y="T11"/>
                  </a:cxn>
                </a:cxnLst>
                <a:rect l="0" t="0" r="r" b="b"/>
                <a:pathLst>
                  <a:path w="145" h="5">
                    <a:moveTo>
                      <a:pt x="0" y="0"/>
                    </a:moveTo>
                    <a:lnTo>
                      <a:pt x="145" y="0"/>
                    </a:lnTo>
                    <a:lnTo>
                      <a:pt x="14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î$ľïḑê">
                <a:extLst>
                  <a:ext uri="{FF2B5EF4-FFF2-40B4-BE49-F238E27FC236}">
                    <a16:creationId xmlns:a16="http://schemas.microsoft.com/office/drawing/2014/main" xmlns="" id="{44F63F9F-6E05-489F-9878-F3766FB67690}"/>
                  </a:ext>
                </a:extLst>
              </p:cNvPr>
              <p:cNvSpPr/>
              <p:nvPr/>
            </p:nvSpPr>
            <p:spPr bwMode="auto">
              <a:xfrm>
                <a:off x="13418048" y="4770826"/>
                <a:ext cx="50651" cy="1688"/>
              </a:xfrm>
              <a:custGeom>
                <a:avLst/>
                <a:gdLst>
                  <a:gd name="T0" fmla="*/ 0 w 150"/>
                  <a:gd name="T1" fmla="*/ 0 h 5"/>
                  <a:gd name="T2" fmla="*/ 150 w 150"/>
                  <a:gd name="T3" fmla="*/ 0 h 5"/>
                  <a:gd name="T4" fmla="*/ 150 w 150"/>
                  <a:gd name="T5" fmla="*/ 5 h 5"/>
                  <a:gd name="T6" fmla="*/ 0 w 150"/>
                  <a:gd name="T7" fmla="*/ 5 h 5"/>
                  <a:gd name="T8" fmla="*/ 0 w 150"/>
                  <a:gd name="T9" fmla="*/ 0 h 5"/>
                  <a:gd name="T10" fmla="*/ 0 w 150"/>
                  <a:gd name="T11" fmla="*/ 0 h 5"/>
                </a:gdLst>
                <a:ahLst/>
                <a:cxnLst>
                  <a:cxn ang="0">
                    <a:pos x="T0" y="T1"/>
                  </a:cxn>
                  <a:cxn ang="0">
                    <a:pos x="T2" y="T3"/>
                  </a:cxn>
                  <a:cxn ang="0">
                    <a:pos x="T4" y="T5"/>
                  </a:cxn>
                  <a:cxn ang="0">
                    <a:pos x="T6" y="T7"/>
                  </a:cxn>
                  <a:cxn ang="0">
                    <a:pos x="T8" y="T9"/>
                  </a:cxn>
                  <a:cxn ang="0">
                    <a:pos x="T10" y="T11"/>
                  </a:cxn>
                </a:cxnLst>
                <a:rect l="0" t="0" r="r" b="b"/>
                <a:pathLst>
                  <a:path w="150" h="5">
                    <a:moveTo>
                      <a:pt x="0" y="0"/>
                    </a:moveTo>
                    <a:lnTo>
                      <a:pt x="150" y="0"/>
                    </a:lnTo>
                    <a:lnTo>
                      <a:pt x="150"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íṥḻíḍè">
                <a:extLst>
                  <a:ext uri="{FF2B5EF4-FFF2-40B4-BE49-F238E27FC236}">
                    <a16:creationId xmlns:a16="http://schemas.microsoft.com/office/drawing/2014/main" xmlns="" id="{C591A982-F257-4DF0-A3BE-C2A40EAFBF75}"/>
                  </a:ext>
                </a:extLst>
              </p:cNvPr>
              <p:cNvSpPr/>
              <p:nvPr/>
            </p:nvSpPr>
            <p:spPr bwMode="auto">
              <a:xfrm>
                <a:off x="13418048" y="4777580"/>
                <a:ext cx="52340" cy="1688"/>
              </a:xfrm>
              <a:custGeom>
                <a:avLst/>
                <a:gdLst>
                  <a:gd name="T0" fmla="*/ 0 w 31"/>
                  <a:gd name="T1" fmla="*/ 0 h 1"/>
                  <a:gd name="T2" fmla="*/ 31 w 31"/>
                  <a:gd name="T3" fmla="*/ 0 h 1"/>
                  <a:gd name="T4" fmla="*/ 31 w 31"/>
                  <a:gd name="T5" fmla="*/ 0 h 1"/>
                  <a:gd name="T6" fmla="*/ 31 w 31"/>
                  <a:gd name="T7" fmla="*/ 1 h 1"/>
                  <a:gd name="T8" fmla="*/ 31 w 31"/>
                  <a:gd name="T9" fmla="*/ 1 h 1"/>
                  <a:gd name="T10" fmla="*/ 0 w 31"/>
                  <a:gd name="T11" fmla="*/ 1 h 1"/>
                  <a:gd name="T12" fmla="*/ 0 w 31"/>
                  <a:gd name="T13" fmla="*/ 1 h 1"/>
                  <a:gd name="T14" fmla="*/ 0 w 31"/>
                  <a:gd name="T15" fmla="*/ 0 h 1"/>
                  <a:gd name="T16" fmla="*/ 0 w 3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
                    <a:moveTo>
                      <a:pt x="0" y="0"/>
                    </a:moveTo>
                    <a:cubicBezTo>
                      <a:pt x="31" y="0"/>
                      <a:pt x="31" y="0"/>
                      <a:pt x="31" y="0"/>
                    </a:cubicBezTo>
                    <a:cubicBezTo>
                      <a:pt x="31" y="0"/>
                      <a:pt x="31" y="0"/>
                      <a:pt x="31" y="0"/>
                    </a:cubicBezTo>
                    <a:cubicBezTo>
                      <a:pt x="31" y="1"/>
                      <a:pt x="31" y="1"/>
                      <a:pt x="31" y="1"/>
                    </a:cubicBezTo>
                    <a:cubicBezTo>
                      <a:pt x="31" y="1"/>
                      <a:pt x="31" y="1"/>
                      <a:pt x="31" y="1"/>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íṡḷïḓe">
                <a:extLst>
                  <a:ext uri="{FF2B5EF4-FFF2-40B4-BE49-F238E27FC236}">
                    <a16:creationId xmlns:a16="http://schemas.microsoft.com/office/drawing/2014/main" xmlns="" id="{5AF097D4-BDE0-4415-9619-B2BFC0967FB9}"/>
                  </a:ext>
                </a:extLst>
              </p:cNvPr>
              <p:cNvSpPr/>
              <p:nvPr/>
            </p:nvSpPr>
            <p:spPr bwMode="auto">
              <a:xfrm>
                <a:off x="13416359" y="4784333"/>
                <a:ext cx="55716" cy="1688"/>
              </a:xfrm>
              <a:custGeom>
                <a:avLst/>
                <a:gdLst>
                  <a:gd name="T0" fmla="*/ 0 w 165"/>
                  <a:gd name="T1" fmla="*/ 0 h 5"/>
                  <a:gd name="T2" fmla="*/ 165 w 165"/>
                  <a:gd name="T3" fmla="*/ 0 h 5"/>
                  <a:gd name="T4" fmla="*/ 165 w 165"/>
                  <a:gd name="T5" fmla="*/ 5 h 5"/>
                  <a:gd name="T6" fmla="*/ 0 w 165"/>
                  <a:gd name="T7" fmla="*/ 5 h 5"/>
                  <a:gd name="T8" fmla="*/ 0 w 165"/>
                  <a:gd name="T9" fmla="*/ 0 h 5"/>
                  <a:gd name="T10" fmla="*/ 0 w 165"/>
                  <a:gd name="T11" fmla="*/ 0 h 5"/>
                </a:gdLst>
                <a:ahLst/>
                <a:cxnLst>
                  <a:cxn ang="0">
                    <a:pos x="T0" y="T1"/>
                  </a:cxn>
                  <a:cxn ang="0">
                    <a:pos x="T2" y="T3"/>
                  </a:cxn>
                  <a:cxn ang="0">
                    <a:pos x="T4" y="T5"/>
                  </a:cxn>
                  <a:cxn ang="0">
                    <a:pos x="T6" y="T7"/>
                  </a:cxn>
                  <a:cxn ang="0">
                    <a:pos x="T8" y="T9"/>
                  </a:cxn>
                  <a:cxn ang="0">
                    <a:pos x="T10" y="T11"/>
                  </a:cxn>
                </a:cxnLst>
                <a:rect l="0" t="0" r="r" b="b"/>
                <a:pathLst>
                  <a:path w="165" h="5">
                    <a:moveTo>
                      <a:pt x="0" y="0"/>
                    </a:moveTo>
                    <a:lnTo>
                      <a:pt x="165" y="0"/>
                    </a:lnTo>
                    <a:lnTo>
                      <a:pt x="16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îṩlîḋé">
                <a:extLst>
                  <a:ext uri="{FF2B5EF4-FFF2-40B4-BE49-F238E27FC236}">
                    <a16:creationId xmlns:a16="http://schemas.microsoft.com/office/drawing/2014/main" xmlns="" id="{B0677B44-E115-45C2-B180-F4EFE2CD7F16}"/>
                  </a:ext>
                </a:extLst>
              </p:cNvPr>
              <p:cNvSpPr/>
              <p:nvPr/>
            </p:nvSpPr>
            <p:spPr bwMode="auto">
              <a:xfrm>
                <a:off x="13412983" y="4792775"/>
                <a:ext cx="62470" cy="1688"/>
              </a:xfrm>
              <a:custGeom>
                <a:avLst/>
                <a:gdLst>
                  <a:gd name="T0" fmla="*/ 0 w 185"/>
                  <a:gd name="T1" fmla="*/ 0 h 5"/>
                  <a:gd name="T2" fmla="*/ 185 w 185"/>
                  <a:gd name="T3" fmla="*/ 0 h 5"/>
                  <a:gd name="T4" fmla="*/ 185 w 185"/>
                  <a:gd name="T5" fmla="*/ 5 h 5"/>
                  <a:gd name="T6" fmla="*/ 0 w 185"/>
                  <a:gd name="T7" fmla="*/ 5 h 5"/>
                  <a:gd name="T8" fmla="*/ 0 w 185"/>
                  <a:gd name="T9" fmla="*/ 0 h 5"/>
                  <a:gd name="T10" fmla="*/ 0 w 185"/>
                  <a:gd name="T11" fmla="*/ 0 h 5"/>
                </a:gdLst>
                <a:ahLst/>
                <a:cxnLst>
                  <a:cxn ang="0">
                    <a:pos x="T0" y="T1"/>
                  </a:cxn>
                  <a:cxn ang="0">
                    <a:pos x="T2" y="T3"/>
                  </a:cxn>
                  <a:cxn ang="0">
                    <a:pos x="T4" y="T5"/>
                  </a:cxn>
                  <a:cxn ang="0">
                    <a:pos x="T6" y="T7"/>
                  </a:cxn>
                  <a:cxn ang="0">
                    <a:pos x="T8" y="T9"/>
                  </a:cxn>
                  <a:cxn ang="0">
                    <a:pos x="T10" y="T11"/>
                  </a:cxn>
                </a:cxnLst>
                <a:rect l="0" t="0" r="r" b="b"/>
                <a:pathLst>
                  <a:path w="185" h="5">
                    <a:moveTo>
                      <a:pt x="0" y="0"/>
                    </a:moveTo>
                    <a:lnTo>
                      <a:pt x="185" y="0"/>
                    </a:lnTo>
                    <a:lnTo>
                      <a:pt x="18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îṣḷídè">
                <a:extLst>
                  <a:ext uri="{FF2B5EF4-FFF2-40B4-BE49-F238E27FC236}">
                    <a16:creationId xmlns:a16="http://schemas.microsoft.com/office/drawing/2014/main" xmlns="" id="{C32036D4-0CDB-445C-8AC9-7E2AFC7328AB}"/>
                  </a:ext>
                </a:extLst>
              </p:cNvPr>
              <p:cNvSpPr/>
              <p:nvPr/>
            </p:nvSpPr>
            <p:spPr bwMode="auto">
              <a:xfrm>
                <a:off x="13406229" y="4799529"/>
                <a:ext cx="74626" cy="3377"/>
              </a:xfrm>
              <a:custGeom>
                <a:avLst/>
                <a:gdLst>
                  <a:gd name="T0" fmla="*/ 0 w 221"/>
                  <a:gd name="T1" fmla="*/ 0 h 10"/>
                  <a:gd name="T2" fmla="*/ 221 w 221"/>
                  <a:gd name="T3" fmla="*/ 0 h 10"/>
                  <a:gd name="T4" fmla="*/ 221 w 221"/>
                  <a:gd name="T5" fmla="*/ 10 h 10"/>
                  <a:gd name="T6" fmla="*/ 0 w 221"/>
                  <a:gd name="T7" fmla="*/ 10 h 10"/>
                  <a:gd name="T8" fmla="*/ 0 w 221"/>
                  <a:gd name="T9" fmla="*/ 0 h 10"/>
                  <a:gd name="T10" fmla="*/ 0 w 221"/>
                  <a:gd name="T11" fmla="*/ 0 h 10"/>
                </a:gdLst>
                <a:ahLst/>
                <a:cxnLst>
                  <a:cxn ang="0">
                    <a:pos x="T0" y="T1"/>
                  </a:cxn>
                  <a:cxn ang="0">
                    <a:pos x="T2" y="T3"/>
                  </a:cxn>
                  <a:cxn ang="0">
                    <a:pos x="T4" y="T5"/>
                  </a:cxn>
                  <a:cxn ang="0">
                    <a:pos x="T6" y="T7"/>
                  </a:cxn>
                  <a:cxn ang="0">
                    <a:pos x="T8" y="T9"/>
                  </a:cxn>
                  <a:cxn ang="0">
                    <a:pos x="T10" y="T11"/>
                  </a:cxn>
                </a:cxnLst>
                <a:rect l="0" t="0" r="r" b="b"/>
                <a:pathLst>
                  <a:path w="221" h="10">
                    <a:moveTo>
                      <a:pt x="0" y="0"/>
                    </a:moveTo>
                    <a:lnTo>
                      <a:pt x="221" y="0"/>
                    </a:lnTo>
                    <a:lnTo>
                      <a:pt x="221"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îṩļïde">
                <a:extLst>
                  <a:ext uri="{FF2B5EF4-FFF2-40B4-BE49-F238E27FC236}">
                    <a16:creationId xmlns:a16="http://schemas.microsoft.com/office/drawing/2014/main" xmlns="" id="{D67DD4E8-1AEB-45EC-8296-4BDA189E3564}"/>
                  </a:ext>
                </a:extLst>
              </p:cNvPr>
              <p:cNvSpPr/>
              <p:nvPr/>
            </p:nvSpPr>
            <p:spPr bwMode="auto">
              <a:xfrm>
                <a:off x="13406229" y="4807970"/>
                <a:ext cx="76315" cy="1688"/>
              </a:xfrm>
              <a:custGeom>
                <a:avLst/>
                <a:gdLst>
                  <a:gd name="T0" fmla="*/ 0 w 226"/>
                  <a:gd name="T1" fmla="*/ 0 h 5"/>
                  <a:gd name="T2" fmla="*/ 226 w 226"/>
                  <a:gd name="T3" fmla="*/ 0 h 5"/>
                  <a:gd name="T4" fmla="*/ 226 w 226"/>
                  <a:gd name="T5" fmla="*/ 5 h 5"/>
                  <a:gd name="T6" fmla="*/ 0 w 226"/>
                  <a:gd name="T7" fmla="*/ 5 h 5"/>
                  <a:gd name="T8" fmla="*/ 0 w 226"/>
                  <a:gd name="T9" fmla="*/ 0 h 5"/>
                  <a:gd name="T10" fmla="*/ 0 w 226"/>
                  <a:gd name="T11" fmla="*/ 0 h 5"/>
                </a:gdLst>
                <a:ahLst/>
                <a:cxnLst>
                  <a:cxn ang="0">
                    <a:pos x="T0" y="T1"/>
                  </a:cxn>
                  <a:cxn ang="0">
                    <a:pos x="T2" y="T3"/>
                  </a:cxn>
                  <a:cxn ang="0">
                    <a:pos x="T4" y="T5"/>
                  </a:cxn>
                  <a:cxn ang="0">
                    <a:pos x="T6" y="T7"/>
                  </a:cxn>
                  <a:cxn ang="0">
                    <a:pos x="T8" y="T9"/>
                  </a:cxn>
                  <a:cxn ang="0">
                    <a:pos x="T10" y="T11"/>
                  </a:cxn>
                </a:cxnLst>
                <a:rect l="0" t="0" r="r" b="b"/>
                <a:pathLst>
                  <a:path w="226" h="5">
                    <a:moveTo>
                      <a:pt x="0" y="0"/>
                    </a:moveTo>
                    <a:lnTo>
                      <a:pt x="226" y="0"/>
                    </a:lnTo>
                    <a:lnTo>
                      <a:pt x="226"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îṡ1íḋè">
                <a:extLst>
                  <a:ext uri="{FF2B5EF4-FFF2-40B4-BE49-F238E27FC236}">
                    <a16:creationId xmlns:a16="http://schemas.microsoft.com/office/drawing/2014/main" xmlns="" id="{DADCC4F7-69CB-41B7-9135-2915B568B43A}"/>
                  </a:ext>
                </a:extLst>
              </p:cNvPr>
              <p:cNvSpPr/>
              <p:nvPr/>
            </p:nvSpPr>
            <p:spPr bwMode="auto">
              <a:xfrm>
                <a:off x="13402852" y="4816412"/>
                <a:ext cx="83068" cy="3377"/>
              </a:xfrm>
              <a:custGeom>
                <a:avLst/>
                <a:gdLst>
                  <a:gd name="T0" fmla="*/ 0 w 246"/>
                  <a:gd name="T1" fmla="*/ 0 h 10"/>
                  <a:gd name="T2" fmla="*/ 246 w 246"/>
                  <a:gd name="T3" fmla="*/ 0 h 10"/>
                  <a:gd name="T4" fmla="*/ 246 w 246"/>
                  <a:gd name="T5" fmla="*/ 10 h 10"/>
                  <a:gd name="T6" fmla="*/ 0 w 246"/>
                  <a:gd name="T7" fmla="*/ 10 h 10"/>
                  <a:gd name="T8" fmla="*/ 0 w 246"/>
                  <a:gd name="T9" fmla="*/ 0 h 10"/>
                  <a:gd name="T10" fmla="*/ 0 w 246"/>
                  <a:gd name="T11" fmla="*/ 0 h 10"/>
                </a:gdLst>
                <a:ahLst/>
                <a:cxnLst>
                  <a:cxn ang="0">
                    <a:pos x="T0" y="T1"/>
                  </a:cxn>
                  <a:cxn ang="0">
                    <a:pos x="T2" y="T3"/>
                  </a:cxn>
                  <a:cxn ang="0">
                    <a:pos x="T4" y="T5"/>
                  </a:cxn>
                  <a:cxn ang="0">
                    <a:pos x="T6" y="T7"/>
                  </a:cxn>
                  <a:cxn ang="0">
                    <a:pos x="T8" y="T9"/>
                  </a:cxn>
                  <a:cxn ang="0">
                    <a:pos x="T10" y="T11"/>
                  </a:cxn>
                </a:cxnLst>
                <a:rect l="0" t="0" r="r" b="b"/>
                <a:pathLst>
                  <a:path w="246" h="10">
                    <a:moveTo>
                      <a:pt x="0" y="0"/>
                    </a:moveTo>
                    <a:lnTo>
                      <a:pt x="246" y="0"/>
                    </a:lnTo>
                    <a:lnTo>
                      <a:pt x="246"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îşlíḓê">
                <a:extLst>
                  <a:ext uri="{FF2B5EF4-FFF2-40B4-BE49-F238E27FC236}">
                    <a16:creationId xmlns:a16="http://schemas.microsoft.com/office/drawing/2014/main" xmlns="" id="{24EB6448-E3C3-4695-AC16-9E36B2E37B2D}"/>
                  </a:ext>
                </a:extLst>
              </p:cNvPr>
              <p:cNvSpPr/>
              <p:nvPr/>
            </p:nvSpPr>
            <p:spPr bwMode="auto">
              <a:xfrm>
                <a:off x="13397787" y="4826543"/>
                <a:ext cx="91510" cy="3377"/>
              </a:xfrm>
              <a:custGeom>
                <a:avLst/>
                <a:gdLst>
                  <a:gd name="T0" fmla="*/ 0 w 271"/>
                  <a:gd name="T1" fmla="*/ 0 h 10"/>
                  <a:gd name="T2" fmla="*/ 271 w 271"/>
                  <a:gd name="T3" fmla="*/ 0 h 10"/>
                  <a:gd name="T4" fmla="*/ 271 w 271"/>
                  <a:gd name="T5" fmla="*/ 10 h 10"/>
                  <a:gd name="T6" fmla="*/ 0 w 271"/>
                  <a:gd name="T7" fmla="*/ 10 h 10"/>
                  <a:gd name="T8" fmla="*/ 0 w 271"/>
                  <a:gd name="T9" fmla="*/ 0 h 10"/>
                  <a:gd name="T10" fmla="*/ 0 w 271"/>
                  <a:gd name="T11" fmla="*/ 0 h 10"/>
                </a:gdLst>
                <a:ahLst/>
                <a:cxnLst>
                  <a:cxn ang="0">
                    <a:pos x="T0" y="T1"/>
                  </a:cxn>
                  <a:cxn ang="0">
                    <a:pos x="T2" y="T3"/>
                  </a:cxn>
                  <a:cxn ang="0">
                    <a:pos x="T4" y="T5"/>
                  </a:cxn>
                  <a:cxn ang="0">
                    <a:pos x="T6" y="T7"/>
                  </a:cxn>
                  <a:cxn ang="0">
                    <a:pos x="T8" y="T9"/>
                  </a:cxn>
                  <a:cxn ang="0">
                    <a:pos x="T10" y="T11"/>
                  </a:cxn>
                </a:cxnLst>
                <a:rect l="0" t="0" r="r" b="b"/>
                <a:pathLst>
                  <a:path w="271" h="10">
                    <a:moveTo>
                      <a:pt x="0" y="0"/>
                    </a:moveTo>
                    <a:lnTo>
                      <a:pt x="271" y="0"/>
                    </a:lnTo>
                    <a:lnTo>
                      <a:pt x="271"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íṥḷïḋe">
                <a:extLst>
                  <a:ext uri="{FF2B5EF4-FFF2-40B4-BE49-F238E27FC236}">
                    <a16:creationId xmlns:a16="http://schemas.microsoft.com/office/drawing/2014/main" xmlns="" id="{5C276057-1503-48D0-B7FA-D8EFAC6F2F4D}"/>
                  </a:ext>
                </a:extLst>
              </p:cNvPr>
              <p:cNvSpPr/>
              <p:nvPr/>
            </p:nvSpPr>
            <p:spPr bwMode="auto">
              <a:xfrm>
                <a:off x="13392722" y="4838361"/>
                <a:ext cx="101640" cy="1688"/>
              </a:xfrm>
              <a:custGeom>
                <a:avLst/>
                <a:gdLst>
                  <a:gd name="T0" fmla="*/ 0 w 301"/>
                  <a:gd name="T1" fmla="*/ 0 h 5"/>
                  <a:gd name="T2" fmla="*/ 301 w 301"/>
                  <a:gd name="T3" fmla="*/ 0 h 5"/>
                  <a:gd name="T4" fmla="*/ 301 w 301"/>
                  <a:gd name="T5" fmla="*/ 5 h 5"/>
                  <a:gd name="T6" fmla="*/ 0 w 301"/>
                  <a:gd name="T7" fmla="*/ 5 h 5"/>
                  <a:gd name="T8" fmla="*/ 0 w 301"/>
                  <a:gd name="T9" fmla="*/ 0 h 5"/>
                  <a:gd name="T10" fmla="*/ 0 w 301"/>
                  <a:gd name="T11" fmla="*/ 0 h 5"/>
                </a:gdLst>
                <a:ahLst/>
                <a:cxnLst>
                  <a:cxn ang="0">
                    <a:pos x="T0" y="T1"/>
                  </a:cxn>
                  <a:cxn ang="0">
                    <a:pos x="T2" y="T3"/>
                  </a:cxn>
                  <a:cxn ang="0">
                    <a:pos x="T4" y="T5"/>
                  </a:cxn>
                  <a:cxn ang="0">
                    <a:pos x="T6" y="T7"/>
                  </a:cxn>
                  <a:cxn ang="0">
                    <a:pos x="T8" y="T9"/>
                  </a:cxn>
                  <a:cxn ang="0">
                    <a:pos x="T10" y="T11"/>
                  </a:cxn>
                </a:cxnLst>
                <a:rect l="0" t="0" r="r" b="b"/>
                <a:pathLst>
                  <a:path w="301" h="5">
                    <a:moveTo>
                      <a:pt x="0" y="0"/>
                    </a:moveTo>
                    <a:lnTo>
                      <a:pt x="301" y="0"/>
                    </a:lnTo>
                    <a:lnTo>
                      <a:pt x="301"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ísḻïḋe">
                <a:extLst>
                  <a:ext uri="{FF2B5EF4-FFF2-40B4-BE49-F238E27FC236}">
                    <a16:creationId xmlns:a16="http://schemas.microsoft.com/office/drawing/2014/main" xmlns="" id="{F09D72CF-CF0C-4C4A-8E05-A3C6A507E034}"/>
                  </a:ext>
                </a:extLst>
              </p:cNvPr>
              <p:cNvSpPr/>
              <p:nvPr/>
            </p:nvSpPr>
            <p:spPr bwMode="auto">
              <a:xfrm>
                <a:off x="13379215" y="4858622"/>
                <a:ext cx="128654" cy="3377"/>
              </a:xfrm>
              <a:custGeom>
                <a:avLst/>
                <a:gdLst>
                  <a:gd name="T0" fmla="*/ 0 w 381"/>
                  <a:gd name="T1" fmla="*/ 0 h 10"/>
                  <a:gd name="T2" fmla="*/ 180 w 381"/>
                  <a:gd name="T3" fmla="*/ 0 h 10"/>
                  <a:gd name="T4" fmla="*/ 381 w 381"/>
                  <a:gd name="T5" fmla="*/ 0 h 10"/>
                  <a:gd name="T6" fmla="*/ 381 w 381"/>
                  <a:gd name="T7" fmla="*/ 5 h 10"/>
                  <a:gd name="T8" fmla="*/ 185 w 381"/>
                  <a:gd name="T9" fmla="*/ 10 h 10"/>
                  <a:gd name="T10" fmla="*/ 0 w 381"/>
                  <a:gd name="T11" fmla="*/ 5 h 10"/>
                  <a:gd name="T12" fmla="*/ 0 w 381"/>
                  <a:gd name="T13" fmla="*/ 0 h 10"/>
                  <a:gd name="T14" fmla="*/ 0 w 38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 h="10">
                    <a:moveTo>
                      <a:pt x="0" y="0"/>
                    </a:moveTo>
                    <a:lnTo>
                      <a:pt x="180" y="0"/>
                    </a:lnTo>
                    <a:lnTo>
                      <a:pt x="381" y="0"/>
                    </a:lnTo>
                    <a:lnTo>
                      <a:pt x="381" y="5"/>
                    </a:lnTo>
                    <a:lnTo>
                      <a:pt x="185"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išļîḑe">
                <a:extLst>
                  <a:ext uri="{FF2B5EF4-FFF2-40B4-BE49-F238E27FC236}">
                    <a16:creationId xmlns:a16="http://schemas.microsoft.com/office/drawing/2014/main" xmlns="" id="{2681189A-64F6-427C-AC9A-77117D7FCD1D}"/>
                  </a:ext>
                </a:extLst>
              </p:cNvPr>
              <p:cNvSpPr/>
              <p:nvPr/>
            </p:nvSpPr>
            <p:spPr bwMode="auto">
              <a:xfrm>
                <a:off x="13370773" y="4868752"/>
                <a:ext cx="143850" cy="3377"/>
              </a:xfrm>
              <a:custGeom>
                <a:avLst/>
                <a:gdLst>
                  <a:gd name="T0" fmla="*/ 0 w 426"/>
                  <a:gd name="T1" fmla="*/ 0 h 10"/>
                  <a:gd name="T2" fmla="*/ 205 w 426"/>
                  <a:gd name="T3" fmla="*/ 0 h 10"/>
                  <a:gd name="T4" fmla="*/ 426 w 426"/>
                  <a:gd name="T5" fmla="*/ 0 h 10"/>
                  <a:gd name="T6" fmla="*/ 426 w 426"/>
                  <a:gd name="T7" fmla="*/ 10 h 10"/>
                  <a:gd name="T8" fmla="*/ 210 w 426"/>
                  <a:gd name="T9" fmla="*/ 10 h 10"/>
                  <a:gd name="T10" fmla="*/ 0 w 426"/>
                  <a:gd name="T11" fmla="*/ 5 h 10"/>
                  <a:gd name="T12" fmla="*/ 0 w 426"/>
                  <a:gd name="T13" fmla="*/ 0 h 10"/>
                  <a:gd name="T14" fmla="*/ 0 w 42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10">
                    <a:moveTo>
                      <a:pt x="0" y="0"/>
                    </a:moveTo>
                    <a:lnTo>
                      <a:pt x="205" y="0"/>
                    </a:lnTo>
                    <a:lnTo>
                      <a:pt x="426" y="0"/>
                    </a:lnTo>
                    <a:lnTo>
                      <a:pt x="426" y="10"/>
                    </a:lnTo>
                    <a:lnTo>
                      <a:pt x="210"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ïŝlîḋè">
                <a:extLst>
                  <a:ext uri="{FF2B5EF4-FFF2-40B4-BE49-F238E27FC236}">
                    <a16:creationId xmlns:a16="http://schemas.microsoft.com/office/drawing/2014/main" xmlns="" id="{72F6475F-58E9-491D-A9A1-A6CAA86EBD01}"/>
                  </a:ext>
                </a:extLst>
              </p:cNvPr>
              <p:cNvSpPr/>
              <p:nvPr/>
            </p:nvSpPr>
            <p:spPr bwMode="auto">
              <a:xfrm>
                <a:off x="13362331" y="4878882"/>
                <a:ext cx="162422" cy="5065"/>
              </a:xfrm>
              <a:custGeom>
                <a:avLst/>
                <a:gdLst>
                  <a:gd name="T0" fmla="*/ 0 w 481"/>
                  <a:gd name="T1" fmla="*/ 0 h 15"/>
                  <a:gd name="T2" fmla="*/ 230 w 481"/>
                  <a:gd name="T3" fmla="*/ 5 h 15"/>
                  <a:gd name="T4" fmla="*/ 481 w 481"/>
                  <a:gd name="T5" fmla="*/ 0 h 15"/>
                  <a:gd name="T6" fmla="*/ 481 w 481"/>
                  <a:gd name="T7" fmla="*/ 10 h 15"/>
                  <a:gd name="T8" fmla="*/ 230 w 481"/>
                  <a:gd name="T9" fmla="*/ 15 h 15"/>
                  <a:gd name="T10" fmla="*/ 0 w 481"/>
                  <a:gd name="T11" fmla="*/ 10 h 15"/>
                  <a:gd name="T12" fmla="*/ 0 w 481"/>
                  <a:gd name="T13" fmla="*/ 0 h 15"/>
                  <a:gd name="T14" fmla="*/ 0 w 481"/>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1" h="15">
                    <a:moveTo>
                      <a:pt x="0" y="0"/>
                    </a:moveTo>
                    <a:lnTo>
                      <a:pt x="230" y="5"/>
                    </a:lnTo>
                    <a:lnTo>
                      <a:pt x="481" y="0"/>
                    </a:lnTo>
                    <a:lnTo>
                      <a:pt x="481" y="10"/>
                    </a:lnTo>
                    <a:lnTo>
                      <a:pt x="230" y="15"/>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islïde">
                <a:extLst>
                  <a:ext uri="{FF2B5EF4-FFF2-40B4-BE49-F238E27FC236}">
                    <a16:creationId xmlns:a16="http://schemas.microsoft.com/office/drawing/2014/main" xmlns="" id="{474A9DCB-3D0D-4BDE-9B47-177B7BC844BD}"/>
                  </a:ext>
                </a:extLst>
              </p:cNvPr>
              <p:cNvSpPr/>
              <p:nvPr/>
            </p:nvSpPr>
            <p:spPr bwMode="auto">
              <a:xfrm>
                <a:off x="13385968" y="4848491"/>
                <a:ext cx="115147" cy="3377"/>
              </a:xfrm>
              <a:custGeom>
                <a:avLst/>
                <a:gdLst>
                  <a:gd name="T0" fmla="*/ 0 w 341"/>
                  <a:gd name="T1" fmla="*/ 0 h 10"/>
                  <a:gd name="T2" fmla="*/ 165 w 341"/>
                  <a:gd name="T3" fmla="*/ 0 h 10"/>
                  <a:gd name="T4" fmla="*/ 341 w 341"/>
                  <a:gd name="T5" fmla="*/ 0 h 10"/>
                  <a:gd name="T6" fmla="*/ 341 w 341"/>
                  <a:gd name="T7" fmla="*/ 5 h 10"/>
                  <a:gd name="T8" fmla="*/ 165 w 341"/>
                  <a:gd name="T9" fmla="*/ 10 h 10"/>
                  <a:gd name="T10" fmla="*/ 0 w 341"/>
                  <a:gd name="T11" fmla="*/ 5 h 10"/>
                  <a:gd name="T12" fmla="*/ 0 w 341"/>
                  <a:gd name="T13" fmla="*/ 0 h 10"/>
                  <a:gd name="T14" fmla="*/ 0 w 34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1" h="10">
                    <a:moveTo>
                      <a:pt x="0" y="0"/>
                    </a:moveTo>
                    <a:lnTo>
                      <a:pt x="165" y="0"/>
                    </a:lnTo>
                    <a:lnTo>
                      <a:pt x="341" y="0"/>
                    </a:lnTo>
                    <a:lnTo>
                      <a:pt x="341" y="5"/>
                    </a:lnTo>
                    <a:lnTo>
                      <a:pt x="165"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í$ḷïḋé">
                <a:extLst>
                  <a:ext uri="{FF2B5EF4-FFF2-40B4-BE49-F238E27FC236}">
                    <a16:creationId xmlns:a16="http://schemas.microsoft.com/office/drawing/2014/main" xmlns="" id="{9F11071B-70D2-4AC1-A079-74326D64A27C}"/>
                  </a:ext>
                </a:extLst>
              </p:cNvPr>
              <p:cNvSpPr/>
              <p:nvPr/>
            </p:nvSpPr>
            <p:spPr bwMode="auto">
              <a:xfrm>
                <a:off x="13397787" y="4716798"/>
                <a:ext cx="94887" cy="8442"/>
              </a:xfrm>
              <a:custGeom>
                <a:avLst/>
                <a:gdLst>
                  <a:gd name="T0" fmla="*/ 3 w 56"/>
                  <a:gd name="T1" fmla="*/ 1 h 5"/>
                  <a:gd name="T2" fmla="*/ 1 w 56"/>
                  <a:gd name="T3" fmla="*/ 2 h 5"/>
                  <a:gd name="T4" fmla="*/ 1 w 56"/>
                  <a:gd name="T5" fmla="*/ 3 h 5"/>
                  <a:gd name="T6" fmla="*/ 1 w 56"/>
                  <a:gd name="T7" fmla="*/ 3 h 5"/>
                  <a:gd name="T8" fmla="*/ 27 w 56"/>
                  <a:gd name="T9" fmla="*/ 3 h 5"/>
                  <a:gd name="T10" fmla="*/ 55 w 56"/>
                  <a:gd name="T11" fmla="*/ 3 h 5"/>
                  <a:gd name="T12" fmla="*/ 55 w 56"/>
                  <a:gd name="T13" fmla="*/ 3 h 5"/>
                  <a:gd name="T14" fmla="*/ 54 w 56"/>
                  <a:gd name="T15" fmla="*/ 2 h 5"/>
                  <a:gd name="T16" fmla="*/ 52 w 56"/>
                  <a:gd name="T17" fmla="*/ 1 h 5"/>
                  <a:gd name="T18" fmla="*/ 52 w 56"/>
                  <a:gd name="T19" fmla="*/ 0 h 5"/>
                  <a:gd name="T20" fmla="*/ 55 w 56"/>
                  <a:gd name="T21" fmla="*/ 1 h 5"/>
                  <a:gd name="T22" fmla="*/ 55 w 56"/>
                  <a:gd name="T23" fmla="*/ 1 h 5"/>
                  <a:gd name="T24" fmla="*/ 55 w 56"/>
                  <a:gd name="T25" fmla="*/ 2 h 5"/>
                  <a:gd name="T26" fmla="*/ 56 w 56"/>
                  <a:gd name="T27" fmla="*/ 3 h 5"/>
                  <a:gd name="T28" fmla="*/ 56 w 56"/>
                  <a:gd name="T29" fmla="*/ 3 h 5"/>
                  <a:gd name="T30" fmla="*/ 55 w 56"/>
                  <a:gd name="T31" fmla="*/ 4 h 5"/>
                  <a:gd name="T32" fmla="*/ 55 w 56"/>
                  <a:gd name="T33" fmla="*/ 5 h 5"/>
                  <a:gd name="T34" fmla="*/ 55 w 56"/>
                  <a:gd name="T35" fmla="*/ 5 h 5"/>
                  <a:gd name="T36" fmla="*/ 27 w 56"/>
                  <a:gd name="T37" fmla="*/ 4 h 5"/>
                  <a:gd name="T38" fmla="*/ 1 w 56"/>
                  <a:gd name="T39" fmla="*/ 4 h 5"/>
                  <a:gd name="T40" fmla="*/ 0 w 56"/>
                  <a:gd name="T41" fmla="*/ 4 h 5"/>
                  <a:gd name="T42" fmla="*/ 0 w 56"/>
                  <a:gd name="T43" fmla="*/ 4 h 5"/>
                  <a:gd name="T44" fmla="*/ 0 w 56"/>
                  <a:gd name="T45" fmla="*/ 4 h 5"/>
                  <a:gd name="T46" fmla="*/ 0 w 56"/>
                  <a:gd name="T47" fmla="*/ 3 h 5"/>
                  <a:gd name="T48" fmla="*/ 0 w 56"/>
                  <a:gd name="T49" fmla="*/ 3 h 5"/>
                  <a:gd name="T50" fmla="*/ 0 w 56"/>
                  <a:gd name="T51" fmla="*/ 1 h 5"/>
                  <a:gd name="T52" fmla="*/ 0 w 56"/>
                  <a:gd name="T53" fmla="*/ 1 h 5"/>
                  <a:gd name="T54" fmla="*/ 0 w 56"/>
                  <a:gd name="T55" fmla="*/ 1 h 5"/>
                  <a:gd name="T56" fmla="*/ 2 w 56"/>
                  <a:gd name="T57" fmla="*/ 0 h 5"/>
                  <a:gd name="T58" fmla="*/ 3 w 56"/>
                  <a:gd name="T5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
                    <a:moveTo>
                      <a:pt x="3" y="1"/>
                    </a:moveTo>
                    <a:cubicBezTo>
                      <a:pt x="1" y="2"/>
                      <a:pt x="1" y="2"/>
                      <a:pt x="1" y="2"/>
                    </a:cubicBezTo>
                    <a:cubicBezTo>
                      <a:pt x="1" y="3"/>
                      <a:pt x="1" y="3"/>
                      <a:pt x="1" y="3"/>
                    </a:cubicBezTo>
                    <a:cubicBezTo>
                      <a:pt x="1" y="3"/>
                      <a:pt x="1" y="3"/>
                      <a:pt x="1" y="3"/>
                    </a:cubicBezTo>
                    <a:cubicBezTo>
                      <a:pt x="3" y="3"/>
                      <a:pt x="25" y="3"/>
                      <a:pt x="27" y="3"/>
                    </a:cubicBezTo>
                    <a:cubicBezTo>
                      <a:pt x="29" y="3"/>
                      <a:pt x="51" y="3"/>
                      <a:pt x="55" y="3"/>
                    </a:cubicBezTo>
                    <a:cubicBezTo>
                      <a:pt x="55" y="3"/>
                      <a:pt x="55" y="3"/>
                      <a:pt x="55" y="3"/>
                    </a:cubicBezTo>
                    <a:cubicBezTo>
                      <a:pt x="54" y="2"/>
                      <a:pt x="54" y="2"/>
                      <a:pt x="54" y="2"/>
                    </a:cubicBezTo>
                    <a:cubicBezTo>
                      <a:pt x="52" y="1"/>
                      <a:pt x="52" y="1"/>
                      <a:pt x="52" y="1"/>
                    </a:cubicBezTo>
                    <a:cubicBezTo>
                      <a:pt x="52" y="0"/>
                      <a:pt x="52" y="0"/>
                      <a:pt x="52" y="0"/>
                    </a:cubicBezTo>
                    <a:cubicBezTo>
                      <a:pt x="55" y="1"/>
                      <a:pt x="55" y="1"/>
                      <a:pt x="55" y="1"/>
                    </a:cubicBezTo>
                    <a:cubicBezTo>
                      <a:pt x="55" y="1"/>
                      <a:pt x="55" y="1"/>
                      <a:pt x="55" y="1"/>
                    </a:cubicBezTo>
                    <a:cubicBezTo>
                      <a:pt x="55" y="2"/>
                      <a:pt x="55" y="2"/>
                      <a:pt x="55" y="2"/>
                    </a:cubicBezTo>
                    <a:cubicBezTo>
                      <a:pt x="56" y="3"/>
                      <a:pt x="56" y="3"/>
                      <a:pt x="56" y="3"/>
                    </a:cubicBezTo>
                    <a:cubicBezTo>
                      <a:pt x="56" y="3"/>
                      <a:pt x="56" y="3"/>
                      <a:pt x="56" y="3"/>
                    </a:cubicBezTo>
                    <a:cubicBezTo>
                      <a:pt x="55" y="4"/>
                      <a:pt x="55" y="4"/>
                      <a:pt x="55" y="4"/>
                    </a:cubicBezTo>
                    <a:cubicBezTo>
                      <a:pt x="55" y="5"/>
                      <a:pt x="55" y="5"/>
                      <a:pt x="55" y="5"/>
                    </a:cubicBezTo>
                    <a:cubicBezTo>
                      <a:pt x="55" y="5"/>
                      <a:pt x="55" y="5"/>
                      <a:pt x="55" y="5"/>
                    </a:cubicBezTo>
                    <a:cubicBezTo>
                      <a:pt x="55" y="5"/>
                      <a:pt x="29" y="4"/>
                      <a:pt x="27" y="4"/>
                    </a:cubicBezTo>
                    <a:cubicBezTo>
                      <a:pt x="25" y="4"/>
                      <a:pt x="1" y="4"/>
                      <a:pt x="1"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0" y="1"/>
                      <a:pt x="0" y="1"/>
                      <a:pt x="0" y="1"/>
                    </a:cubicBezTo>
                    <a:cubicBezTo>
                      <a:pt x="0" y="1"/>
                      <a:pt x="0" y="1"/>
                      <a:pt x="0" y="1"/>
                    </a:cubicBezTo>
                    <a:cubicBezTo>
                      <a:pt x="0" y="1"/>
                      <a:pt x="0" y="1"/>
                      <a:pt x="0" y="1"/>
                    </a:cubicBezTo>
                    <a:cubicBezTo>
                      <a:pt x="2" y="0"/>
                      <a:pt x="2" y="0"/>
                      <a:pt x="2" y="0"/>
                    </a:cubicBezTo>
                    <a:cubicBezTo>
                      <a:pt x="3" y="1"/>
                      <a:pt x="3" y="1"/>
                      <a:pt x="3"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îš1íḍê">
                <a:extLst>
                  <a:ext uri="{FF2B5EF4-FFF2-40B4-BE49-F238E27FC236}">
                    <a16:creationId xmlns:a16="http://schemas.microsoft.com/office/drawing/2014/main" xmlns="" id="{91B8FB67-DDA5-4F13-BA2A-7F06D9158548}"/>
                  </a:ext>
                </a:extLst>
              </p:cNvPr>
              <p:cNvSpPr/>
              <p:nvPr/>
            </p:nvSpPr>
            <p:spPr bwMode="auto">
              <a:xfrm>
                <a:off x="13401164" y="4723552"/>
                <a:ext cx="88133" cy="5065"/>
              </a:xfrm>
              <a:custGeom>
                <a:avLst/>
                <a:gdLst>
                  <a:gd name="T0" fmla="*/ 5 w 261"/>
                  <a:gd name="T1" fmla="*/ 0 h 15"/>
                  <a:gd name="T2" fmla="*/ 10 w 261"/>
                  <a:gd name="T3" fmla="*/ 10 h 15"/>
                  <a:gd name="T4" fmla="*/ 130 w 261"/>
                  <a:gd name="T5" fmla="*/ 5 h 15"/>
                  <a:gd name="T6" fmla="*/ 130 w 261"/>
                  <a:gd name="T7" fmla="*/ 5 h 15"/>
                  <a:gd name="T8" fmla="*/ 251 w 261"/>
                  <a:gd name="T9" fmla="*/ 10 h 15"/>
                  <a:gd name="T10" fmla="*/ 256 w 261"/>
                  <a:gd name="T11" fmla="*/ 0 h 15"/>
                  <a:gd name="T12" fmla="*/ 261 w 261"/>
                  <a:gd name="T13" fmla="*/ 0 h 15"/>
                  <a:gd name="T14" fmla="*/ 256 w 261"/>
                  <a:gd name="T15" fmla="*/ 15 h 15"/>
                  <a:gd name="T16" fmla="*/ 251 w 261"/>
                  <a:gd name="T17" fmla="*/ 15 h 15"/>
                  <a:gd name="T18" fmla="*/ 251 w 261"/>
                  <a:gd name="T19" fmla="*/ 15 h 15"/>
                  <a:gd name="T20" fmla="*/ 130 w 261"/>
                  <a:gd name="T21" fmla="*/ 10 h 15"/>
                  <a:gd name="T22" fmla="*/ 10 w 261"/>
                  <a:gd name="T23" fmla="*/ 15 h 15"/>
                  <a:gd name="T24" fmla="*/ 5 w 261"/>
                  <a:gd name="T25" fmla="*/ 15 h 15"/>
                  <a:gd name="T26" fmla="*/ 5 w 261"/>
                  <a:gd name="T27" fmla="*/ 10 h 15"/>
                  <a:gd name="T28" fmla="*/ 0 w 261"/>
                  <a:gd name="T29" fmla="*/ 0 h 15"/>
                  <a:gd name="T30" fmla="*/ 5 w 261"/>
                  <a:gd name="T31" fmla="*/ 0 h 15"/>
                  <a:gd name="T32" fmla="*/ 5 w 26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5">
                    <a:moveTo>
                      <a:pt x="5" y="0"/>
                    </a:moveTo>
                    <a:lnTo>
                      <a:pt x="10" y="10"/>
                    </a:lnTo>
                    <a:lnTo>
                      <a:pt x="130" y="5"/>
                    </a:lnTo>
                    <a:lnTo>
                      <a:pt x="130" y="5"/>
                    </a:lnTo>
                    <a:lnTo>
                      <a:pt x="251" y="10"/>
                    </a:lnTo>
                    <a:lnTo>
                      <a:pt x="256" y="0"/>
                    </a:lnTo>
                    <a:lnTo>
                      <a:pt x="261" y="0"/>
                    </a:lnTo>
                    <a:lnTo>
                      <a:pt x="256" y="15"/>
                    </a:lnTo>
                    <a:lnTo>
                      <a:pt x="251" y="15"/>
                    </a:lnTo>
                    <a:lnTo>
                      <a:pt x="251" y="15"/>
                    </a:lnTo>
                    <a:lnTo>
                      <a:pt x="130" y="10"/>
                    </a:lnTo>
                    <a:lnTo>
                      <a:pt x="10" y="15"/>
                    </a:lnTo>
                    <a:lnTo>
                      <a:pt x="5" y="15"/>
                    </a:lnTo>
                    <a:lnTo>
                      <a:pt x="5" y="10"/>
                    </a:lnTo>
                    <a:lnTo>
                      <a:pt x="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iš1iḍè">
                <a:extLst>
                  <a:ext uri="{FF2B5EF4-FFF2-40B4-BE49-F238E27FC236}">
                    <a16:creationId xmlns:a16="http://schemas.microsoft.com/office/drawing/2014/main" xmlns="" id="{0B1DC8D6-A075-42A9-ABE7-C74CC96610C9}"/>
                  </a:ext>
                </a:extLst>
              </p:cNvPr>
              <p:cNvSpPr/>
              <p:nvPr/>
            </p:nvSpPr>
            <p:spPr bwMode="auto">
              <a:xfrm>
                <a:off x="13394410" y="4752254"/>
                <a:ext cx="101640" cy="15196"/>
              </a:xfrm>
              <a:custGeom>
                <a:avLst/>
                <a:gdLst>
                  <a:gd name="T0" fmla="*/ 0 w 301"/>
                  <a:gd name="T1" fmla="*/ 45 h 45"/>
                  <a:gd name="T2" fmla="*/ 25 w 301"/>
                  <a:gd name="T3" fmla="*/ 5 h 45"/>
                  <a:gd name="T4" fmla="*/ 25 w 301"/>
                  <a:gd name="T5" fmla="*/ 0 h 45"/>
                  <a:gd name="T6" fmla="*/ 25 w 301"/>
                  <a:gd name="T7" fmla="*/ 0 h 45"/>
                  <a:gd name="T8" fmla="*/ 145 w 301"/>
                  <a:gd name="T9" fmla="*/ 0 h 45"/>
                  <a:gd name="T10" fmla="*/ 271 w 301"/>
                  <a:gd name="T11" fmla="*/ 5 h 45"/>
                  <a:gd name="T12" fmla="*/ 276 w 301"/>
                  <a:gd name="T13" fmla="*/ 5 h 45"/>
                  <a:gd name="T14" fmla="*/ 276 w 301"/>
                  <a:gd name="T15" fmla="*/ 5 h 45"/>
                  <a:gd name="T16" fmla="*/ 301 w 301"/>
                  <a:gd name="T17" fmla="*/ 45 h 45"/>
                  <a:gd name="T18" fmla="*/ 296 w 301"/>
                  <a:gd name="T19" fmla="*/ 45 h 45"/>
                  <a:gd name="T20" fmla="*/ 271 w 301"/>
                  <a:gd name="T21" fmla="*/ 10 h 45"/>
                  <a:gd name="T22" fmla="*/ 145 w 301"/>
                  <a:gd name="T23" fmla="*/ 5 h 45"/>
                  <a:gd name="T24" fmla="*/ 25 w 301"/>
                  <a:gd name="T25" fmla="*/ 5 h 45"/>
                  <a:gd name="T26" fmla="*/ 5 w 301"/>
                  <a:gd name="T27" fmla="*/ 45 h 45"/>
                  <a:gd name="T28" fmla="*/ 0 w 301"/>
                  <a:gd name="T29" fmla="*/ 45 h 45"/>
                  <a:gd name="T30" fmla="*/ 0 w 301"/>
                  <a:gd name="T3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1" h="45">
                    <a:moveTo>
                      <a:pt x="0" y="45"/>
                    </a:moveTo>
                    <a:lnTo>
                      <a:pt x="25" y="5"/>
                    </a:lnTo>
                    <a:lnTo>
                      <a:pt x="25" y="0"/>
                    </a:lnTo>
                    <a:lnTo>
                      <a:pt x="25" y="0"/>
                    </a:lnTo>
                    <a:lnTo>
                      <a:pt x="145" y="0"/>
                    </a:lnTo>
                    <a:lnTo>
                      <a:pt x="271" y="5"/>
                    </a:lnTo>
                    <a:lnTo>
                      <a:pt x="276" y="5"/>
                    </a:lnTo>
                    <a:lnTo>
                      <a:pt x="276" y="5"/>
                    </a:lnTo>
                    <a:lnTo>
                      <a:pt x="301" y="45"/>
                    </a:lnTo>
                    <a:lnTo>
                      <a:pt x="296" y="45"/>
                    </a:lnTo>
                    <a:lnTo>
                      <a:pt x="271" y="10"/>
                    </a:lnTo>
                    <a:lnTo>
                      <a:pt x="145" y="5"/>
                    </a:lnTo>
                    <a:lnTo>
                      <a:pt x="25" y="5"/>
                    </a:lnTo>
                    <a:lnTo>
                      <a:pt x="5" y="45"/>
                    </a:lnTo>
                    <a:lnTo>
                      <a:pt x="0" y="45"/>
                    </a:lnTo>
                    <a:lnTo>
                      <a:pt x="0" y="4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ïšliḍe">
                <a:extLst>
                  <a:ext uri="{FF2B5EF4-FFF2-40B4-BE49-F238E27FC236}">
                    <a16:creationId xmlns:a16="http://schemas.microsoft.com/office/drawing/2014/main" xmlns="" id="{0538A659-1BA8-4184-9E15-4813DAC22AB0}"/>
                  </a:ext>
                </a:extLst>
              </p:cNvPr>
              <p:cNvSpPr/>
              <p:nvPr/>
            </p:nvSpPr>
            <p:spPr bwMode="auto">
              <a:xfrm>
                <a:off x="13360643" y="4775891"/>
                <a:ext cx="57405" cy="106368"/>
              </a:xfrm>
              <a:custGeom>
                <a:avLst/>
                <a:gdLst>
                  <a:gd name="T0" fmla="*/ 1 w 34"/>
                  <a:gd name="T1" fmla="*/ 63 h 63"/>
                  <a:gd name="T2" fmla="*/ 0 w 34"/>
                  <a:gd name="T3" fmla="*/ 63 h 63"/>
                  <a:gd name="T4" fmla="*/ 0 w 34"/>
                  <a:gd name="T5" fmla="*/ 55 h 63"/>
                  <a:gd name="T6" fmla="*/ 15 w 34"/>
                  <a:gd name="T7" fmla="*/ 39 h 63"/>
                  <a:gd name="T8" fmla="*/ 27 w 34"/>
                  <a:gd name="T9" fmla="*/ 13 h 63"/>
                  <a:gd name="T10" fmla="*/ 26 w 34"/>
                  <a:gd name="T11" fmla="*/ 12 h 63"/>
                  <a:gd name="T12" fmla="*/ 26 w 34"/>
                  <a:gd name="T13" fmla="*/ 11 h 63"/>
                  <a:gd name="T14" fmla="*/ 31 w 34"/>
                  <a:gd name="T15" fmla="*/ 9 h 63"/>
                  <a:gd name="T16" fmla="*/ 34 w 34"/>
                  <a:gd name="T17" fmla="*/ 0 h 63"/>
                  <a:gd name="T18" fmla="*/ 31 w 34"/>
                  <a:gd name="T19" fmla="*/ 10 h 63"/>
                  <a:gd name="T20" fmla="*/ 28 w 34"/>
                  <a:gd name="T21" fmla="*/ 14 h 63"/>
                  <a:gd name="T22" fmla="*/ 21 w 34"/>
                  <a:gd name="T23" fmla="*/ 32 h 63"/>
                  <a:gd name="T24" fmla="*/ 2 w 34"/>
                  <a:gd name="T25" fmla="*/ 60 h 63"/>
                  <a:gd name="T26" fmla="*/ 1 w 34"/>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3">
                    <a:moveTo>
                      <a:pt x="1" y="63"/>
                    </a:moveTo>
                    <a:cubicBezTo>
                      <a:pt x="0" y="63"/>
                      <a:pt x="0" y="63"/>
                      <a:pt x="0" y="63"/>
                    </a:cubicBezTo>
                    <a:cubicBezTo>
                      <a:pt x="0" y="55"/>
                      <a:pt x="0" y="55"/>
                      <a:pt x="0" y="55"/>
                    </a:cubicBezTo>
                    <a:cubicBezTo>
                      <a:pt x="0" y="55"/>
                      <a:pt x="12" y="43"/>
                      <a:pt x="15" y="39"/>
                    </a:cubicBezTo>
                    <a:cubicBezTo>
                      <a:pt x="16" y="36"/>
                      <a:pt x="27" y="18"/>
                      <a:pt x="27" y="13"/>
                    </a:cubicBezTo>
                    <a:cubicBezTo>
                      <a:pt x="27" y="12"/>
                      <a:pt x="26" y="13"/>
                      <a:pt x="26" y="12"/>
                    </a:cubicBezTo>
                    <a:cubicBezTo>
                      <a:pt x="26" y="12"/>
                      <a:pt x="26" y="11"/>
                      <a:pt x="26" y="11"/>
                    </a:cubicBezTo>
                    <a:cubicBezTo>
                      <a:pt x="26" y="11"/>
                      <a:pt x="30" y="11"/>
                      <a:pt x="31" y="9"/>
                    </a:cubicBezTo>
                    <a:cubicBezTo>
                      <a:pt x="32" y="7"/>
                      <a:pt x="34" y="0"/>
                      <a:pt x="34" y="0"/>
                    </a:cubicBezTo>
                    <a:cubicBezTo>
                      <a:pt x="34" y="3"/>
                      <a:pt x="33" y="7"/>
                      <a:pt x="31" y="10"/>
                    </a:cubicBezTo>
                    <a:cubicBezTo>
                      <a:pt x="28" y="14"/>
                      <a:pt x="28" y="14"/>
                      <a:pt x="28" y="14"/>
                    </a:cubicBezTo>
                    <a:cubicBezTo>
                      <a:pt x="28" y="14"/>
                      <a:pt x="22" y="30"/>
                      <a:pt x="21" y="32"/>
                    </a:cubicBezTo>
                    <a:cubicBezTo>
                      <a:pt x="20" y="34"/>
                      <a:pt x="8" y="54"/>
                      <a:pt x="2" y="60"/>
                    </a:cubicBezTo>
                    <a:cubicBezTo>
                      <a:pt x="1" y="61"/>
                      <a:pt x="1" y="63"/>
                      <a:pt x="1" y="6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îŝlíḓe">
                <a:extLst>
                  <a:ext uri="{FF2B5EF4-FFF2-40B4-BE49-F238E27FC236}">
                    <a16:creationId xmlns:a16="http://schemas.microsoft.com/office/drawing/2014/main" xmlns="" id="{FF55120E-0491-4061-A4F3-9E544FABF3D1}"/>
                  </a:ext>
                </a:extLst>
              </p:cNvPr>
              <p:cNvSpPr/>
              <p:nvPr/>
            </p:nvSpPr>
            <p:spPr bwMode="auto">
              <a:xfrm>
                <a:off x="13470387" y="4775891"/>
                <a:ext cx="56054" cy="106368"/>
              </a:xfrm>
              <a:custGeom>
                <a:avLst/>
                <a:gdLst>
                  <a:gd name="T0" fmla="*/ 32 w 33"/>
                  <a:gd name="T1" fmla="*/ 63 h 63"/>
                  <a:gd name="T2" fmla="*/ 33 w 33"/>
                  <a:gd name="T3" fmla="*/ 63 h 63"/>
                  <a:gd name="T4" fmla="*/ 33 w 33"/>
                  <a:gd name="T5" fmla="*/ 55 h 63"/>
                  <a:gd name="T6" fmla="*/ 18 w 33"/>
                  <a:gd name="T7" fmla="*/ 39 h 63"/>
                  <a:gd name="T8" fmla="*/ 6 w 33"/>
                  <a:gd name="T9" fmla="*/ 13 h 63"/>
                  <a:gd name="T10" fmla="*/ 7 w 33"/>
                  <a:gd name="T11" fmla="*/ 13 h 63"/>
                  <a:gd name="T12" fmla="*/ 7 w 33"/>
                  <a:gd name="T13" fmla="*/ 11 h 63"/>
                  <a:gd name="T14" fmla="*/ 3 w 33"/>
                  <a:gd name="T15" fmla="*/ 9 h 63"/>
                  <a:gd name="T16" fmla="*/ 0 w 33"/>
                  <a:gd name="T17" fmla="*/ 0 h 63"/>
                  <a:gd name="T18" fmla="*/ 2 w 33"/>
                  <a:gd name="T19" fmla="*/ 10 h 63"/>
                  <a:gd name="T20" fmla="*/ 5 w 33"/>
                  <a:gd name="T21" fmla="*/ 14 h 63"/>
                  <a:gd name="T22" fmla="*/ 12 w 33"/>
                  <a:gd name="T23" fmla="*/ 32 h 63"/>
                  <a:gd name="T24" fmla="*/ 32 w 33"/>
                  <a:gd name="T25" fmla="*/ 61 h 63"/>
                  <a:gd name="T26" fmla="*/ 32 w 3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63">
                    <a:moveTo>
                      <a:pt x="32" y="63"/>
                    </a:moveTo>
                    <a:cubicBezTo>
                      <a:pt x="33" y="63"/>
                      <a:pt x="33" y="63"/>
                      <a:pt x="33" y="63"/>
                    </a:cubicBezTo>
                    <a:cubicBezTo>
                      <a:pt x="33" y="55"/>
                      <a:pt x="33" y="55"/>
                      <a:pt x="33" y="55"/>
                    </a:cubicBezTo>
                    <a:cubicBezTo>
                      <a:pt x="33" y="55"/>
                      <a:pt x="21" y="43"/>
                      <a:pt x="18" y="39"/>
                    </a:cubicBezTo>
                    <a:cubicBezTo>
                      <a:pt x="16" y="36"/>
                      <a:pt x="6" y="18"/>
                      <a:pt x="6" y="13"/>
                    </a:cubicBezTo>
                    <a:cubicBezTo>
                      <a:pt x="6" y="12"/>
                      <a:pt x="6" y="13"/>
                      <a:pt x="7" y="13"/>
                    </a:cubicBezTo>
                    <a:cubicBezTo>
                      <a:pt x="7" y="12"/>
                      <a:pt x="7" y="11"/>
                      <a:pt x="7" y="11"/>
                    </a:cubicBezTo>
                    <a:cubicBezTo>
                      <a:pt x="7" y="11"/>
                      <a:pt x="4" y="10"/>
                      <a:pt x="3" y="9"/>
                    </a:cubicBezTo>
                    <a:cubicBezTo>
                      <a:pt x="2" y="7"/>
                      <a:pt x="0" y="0"/>
                      <a:pt x="0" y="0"/>
                    </a:cubicBezTo>
                    <a:cubicBezTo>
                      <a:pt x="0" y="2"/>
                      <a:pt x="0" y="7"/>
                      <a:pt x="2" y="10"/>
                    </a:cubicBezTo>
                    <a:cubicBezTo>
                      <a:pt x="5" y="14"/>
                      <a:pt x="5" y="14"/>
                      <a:pt x="5" y="14"/>
                    </a:cubicBezTo>
                    <a:cubicBezTo>
                      <a:pt x="5" y="14"/>
                      <a:pt x="11" y="30"/>
                      <a:pt x="12" y="32"/>
                    </a:cubicBezTo>
                    <a:cubicBezTo>
                      <a:pt x="13" y="34"/>
                      <a:pt x="26" y="55"/>
                      <a:pt x="32" y="61"/>
                    </a:cubicBezTo>
                    <a:cubicBezTo>
                      <a:pt x="33" y="62"/>
                      <a:pt x="32" y="63"/>
                      <a:pt x="32" y="6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ïṩ1îḍe">
                <a:extLst>
                  <a:ext uri="{FF2B5EF4-FFF2-40B4-BE49-F238E27FC236}">
                    <a16:creationId xmlns:a16="http://schemas.microsoft.com/office/drawing/2014/main" xmlns="" id="{16D0A7F3-D89F-4D27-BB23-3E1ECDB4D861}"/>
                  </a:ext>
                </a:extLst>
              </p:cNvPr>
              <p:cNvSpPr/>
              <p:nvPr/>
            </p:nvSpPr>
            <p:spPr bwMode="auto">
              <a:xfrm>
                <a:off x="13418048" y="4757319"/>
                <a:ext cx="3377" cy="8442"/>
              </a:xfrm>
              <a:custGeom>
                <a:avLst/>
                <a:gdLst>
                  <a:gd name="T0" fmla="*/ 5 w 10"/>
                  <a:gd name="T1" fmla="*/ 0 h 25"/>
                  <a:gd name="T2" fmla="*/ 0 w 10"/>
                  <a:gd name="T3" fmla="*/ 25 h 25"/>
                  <a:gd name="T4" fmla="*/ 5 w 10"/>
                  <a:gd name="T5" fmla="*/ 25 h 25"/>
                  <a:gd name="T6" fmla="*/ 10 w 10"/>
                  <a:gd name="T7" fmla="*/ 0 h 25"/>
                  <a:gd name="T8" fmla="*/ 5 w 10"/>
                  <a:gd name="T9" fmla="*/ 0 h 25"/>
                  <a:gd name="T10" fmla="*/ 5 w 10"/>
                  <a:gd name="T11" fmla="*/ 0 h 25"/>
                </a:gdLst>
                <a:ahLst/>
                <a:cxnLst>
                  <a:cxn ang="0">
                    <a:pos x="T0" y="T1"/>
                  </a:cxn>
                  <a:cxn ang="0">
                    <a:pos x="T2" y="T3"/>
                  </a:cxn>
                  <a:cxn ang="0">
                    <a:pos x="T4" y="T5"/>
                  </a:cxn>
                  <a:cxn ang="0">
                    <a:pos x="T6" y="T7"/>
                  </a:cxn>
                  <a:cxn ang="0">
                    <a:pos x="T8" y="T9"/>
                  </a:cxn>
                  <a:cxn ang="0">
                    <a:pos x="T10" y="T11"/>
                  </a:cxn>
                </a:cxnLst>
                <a:rect l="0" t="0" r="r" b="b"/>
                <a:pathLst>
                  <a:path w="10" h="25">
                    <a:moveTo>
                      <a:pt x="5" y="0"/>
                    </a:moveTo>
                    <a:lnTo>
                      <a:pt x="0" y="25"/>
                    </a:lnTo>
                    <a:lnTo>
                      <a:pt x="5" y="25"/>
                    </a:lnTo>
                    <a:lnTo>
                      <a:pt x="1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i$ḷidê">
                <a:extLst>
                  <a:ext uri="{FF2B5EF4-FFF2-40B4-BE49-F238E27FC236}">
                    <a16:creationId xmlns:a16="http://schemas.microsoft.com/office/drawing/2014/main" xmlns="" id="{9E61D413-B74B-4844-8282-C7A50F051F75}"/>
                  </a:ext>
                </a:extLst>
              </p:cNvPr>
              <p:cNvSpPr/>
              <p:nvPr/>
            </p:nvSpPr>
            <p:spPr bwMode="auto">
              <a:xfrm>
                <a:off x="13467010" y="4757319"/>
                <a:ext cx="1688" cy="8442"/>
              </a:xfrm>
              <a:custGeom>
                <a:avLst/>
                <a:gdLst>
                  <a:gd name="T0" fmla="*/ 0 w 5"/>
                  <a:gd name="T1" fmla="*/ 0 h 25"/>
                  <a:gd name="T2" fmla="*/ 5 w 5"/>
                  <a:gd name="T3" fmla="*/ 25 h 25"/>
                  <a:gd name="T4" fmla="*/ 0 w 5"/>
                  <a:gd name="T5" fmla="*/ 25 h 25"/>
                  <a:gd name="T6" fmla="*/ 0 w 5"/>
                  <a:gd name="T7" fmla="*/ 0 h 25"/>
                  <a:gd name="T8" fmla="*/ 0 w 5"/>
                  <a:gd name="T9" fmla="*/ 0 h 25"/>
                  <a:gd name="T10" fmla="*/ 0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0" y="0"/>
                    </a:moveTo>
                    <a:lnTo>
                      <a:pt x="5" y="25"/>
                    </a:lnTo>
                    <a:lnTo>
                      <a:pt x="0" y="25"/>
                    </a:lnTo>
                    <a:lnTo>
                      <a:pt x="0" y="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ïṥlíḍè">
                <a:extLst>
                  <a:ext uri="{FF2B5EF4-FFF2-40B4-BE49-F238E27FC236}">
                    <a16:creationId xmlns:a16="http://schemas.microsoft.com/office/drawing/2014/main" xmlns="" id="{42DC1C0A-108C-42D5-B5B7-A28A716D03FB}"/>
                  </a:ext>
                </a:extLst>
              </p:cNvPr>
              <p:cNvSpPr/>
              <p:nvPr/>
            </p:nvSpPr>
            <p:spPr bwMode="auto">
              <a:xfrm>
                <a:off x="13353889" y="4796152"/>
                <a:ext cx="54028" cy="86107"/>
              </a:xfrm>
              <a:custGeom>
                <a:avLst/>
                <a:gdLst>
                  <a:gd name="T0" fmla="*/ 4 w 32"/>
                  <a:gd name="T1" fmla="*/ 51 h 51"/>
                  <a:gd name="T2" fmla="*/ 1 w 32"/>
                  <a:gd name="T3" fmla="*/ 50 h 51"/>
                  <a:gd name="T4" fmla="*/ 0 w 32"/>
                  <a:gd name="T5" fmla="*/ 50 h 51"/>
                  <a:gd name="T6" fmla="*/ 0 w 32"/>
                  <a:gd name="T7" fmla="*/ 49 h 51"/>
                  <a:gd name="T8" fmla="*/ 0 w 32"/>
                  <a:gd name="T9" fmla="*/ 43 h 51"/>
                  <a:gd name="T10" fmla="*/ 0 w 32"/>
                  <a:gd name="T11" fmla="*/ 43 h 51"/>
                  <a:gd name="T12" fmla="*/ 0 w 32"/>
                  <a:gd name="T13" fmla="*/ 43 h 51"/>
                  <a:gd name="T14" fmla="*/ 18 w 32"/>
                  <a:gd name="T15" fmla="*/ 25 h 51"/>
                  <a:gd name="T16" fmla="*/ 22 w 32"/>
                  <a:gd name="T17" fmla="*/ 19 h 51"/>
                  <a:gd name="T18" fmla="*/ 27 w 32"/>
                  <a:gd name="T19" fmla="*/ 10 h 51"/>
                  <a:gd name="T20" fmla="*/ 29 w 32"/>
                  <a:gd name="T21" fmla="*/ 5 h 51"/>
                  <a:gd name="T22" fmla="*/ 30 w 32"/>
                  <a:gd name="T23" fmla="*/ 0 h 51"/>
                  <a:gd name="T24" fmla="*/ 32 w 32"/>
                  <a:gd name="T25" fmla="*/ 0 h 51"/>
                  <a:gd name="T26" fmla="*/ 30 w 32"/>
                  <a:gd name="T27" fmla="*/ 6 h 51"/>
                  <a:gd name="T28" fmla="*/ 28 w 32"/>
                  <a:gd name="T29" fmla="*/ 11 h 51"/>
                  <a:gd name="T30" fmla="*/ 23 w 32"/>
                  <a:gd name="T31" fmla="*/ 19 h 51"/>
                  <a:gd name="T32" fmla="*/ 19 w 32"/>
                  <a:gd name="T33" fmla="*/ 26 h 51"/>
                  <a:gd name="T34" fmla="*/ 2 w 32"/>
                  <a:gd name="T35" fmla="*/ 44 h 51"/>
                  <a:gd name="T36" fmla="*/ 2 w 32"/>
                  <a:gd name="T37" fmla="*/ 49 h 51"/>
                  <a:gd name="T38" fmla="*/ 5 w 32"/>
                  <a:gd name="T39" fmla="*/ 50 h 51"/>
                  <a:gd name="T40" fmla="*/ 4 w 32"/>
                  <a:gd name="T4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51">
                    <a:moveTo>
                      <a:pt x="4" y="51"/>
                    </a:moveTo>
                    <a:cubicBezTo>
                      <a:pt x="1" y="50"/>
                      <a:pt x="1" y="50"/>
                      <a:pt x="1" y="50"/>
                    </a:cubicBezTo>
                    <a:cubicBezTo>
                      <a:pt x="0" y="50"/>
                      <a:pt x="0" y="50"/>
                      <a:pt x="0" y="50"/>
                    </a:cubicBezTo>
                    <a:cubicBezTo>
                      <a:pt x="0" y="49"/>
                      <a:pt x="0" y="49"/>
                      <a:pt x="0" y="49"/>
                    </a:cubicBezTo>
                    <a:cubicBezTo>
                      <a:pt x="0" y="43"/>
                      <a:pt x="0" y="43"/>
                      <a:pt x="0" y="43"/>
                    </a:cubicBezTo>
                    <a:cubicBezTo>
                      <a:pt x="0" y="43"/>
                      <a:pt x="0" y="43"/>
                      <a:pt x="0" y="43"/>
                    </a:cubicBezTo>
                    <a:cubicBezTo>
                      <a:pt x="0" y="43"/>
                      <a:pt x="0" y="43"/>
                      <a:pt x="0" y="43"/>
                    </a:cubicBezTo>
                    <a:cubicBezTo>
                      <a:pt x="0" y="43"/>
                      <a:pt x="15" y="29"/>
                      <a:pt x="18" y="25"/>
                    </a:cubicBezTo>
                    <a:cubicBezTo>
                      <a:pt x="19" y="24"/>
                      <a:pt x="20" y="21"/>
                      <a:pt x="22" y="19"/>
                    </a:cubicBezTo>
                    <a:cubicBezTo>
                      <a:pt x="24" y="15"/>
                      <a:pt x="26" y="12"/>
                      <a:pt x="27" y="10"/>
                    </a:cubicBezTo>
                    <a:cubicBezTo>
                      <a:pt x="28" y="9"/>
                      <a:pt x="28" y="7"/>
                      <a:pt x="29" y="5"/>
                    </a:cubicBezTo>
                    <a:cubicBezTo>
                      <a:pt x="30" y="4"/>
                      <a:pt x="30" y="2"/>
                      <a:pt x="30" y="0"/>
                    </a:cubicBezTo>
                    <a:cubicBezTo>
                      <a:pt x="32" y="0"/>
                      <a:pt x="32" y="0"/>
                      <a:pt x="32" y="0"/>
                    </a:cubicBezTo>
                    <a:cubicBezTo>
                      <a:pt x="32" y="3"/>
                      <a:pt x="31" y="4"/>
                      <a:pt x="30" y="6"/>
                    </a:cubicBezTo>
                    <a:cubicBezTo>
                      <a:pt x="30" y="8"/>
                      <a:pt x="29" y="9"/>
                      <a:pt x="28" y="11"/>
                    </a:cubicBezTo>
                    <a:cubicBezTo>
                      <a:pt x="28" y="12"/>
                      <a:pt x="26" y="16"/>
                      <a:pt x="23" y="19"/>
                    </a:cubicBezTo>
                    <a:cubicBezTo>
                      <a:pt x="22" y="22"/>
                      <a:pt x="20" y="25"/>
                      <a:pt x="19" y="26"/>
                    </a:cubicBezTo>
                    <a:cubicBezTo>
                      <a:pt x="16" y="30"/>
                      <a:pt x="4" y="42"/>
                      <a:pt x="2" y="44"/>
                    </a:cubicBezTo>
                    <a:cubicBezTo>
                      <a:pt x="2" y="49"/>
                      <a:pt x="2" y="49"/>
                      <a:pt x="2" y="49"/>
                    </a:cubicBezTo>
                    <a:cubicBezTo>
                      <a:pt x="5" y="50"/>
                      <a:pt x="5" y="50"/>
                      <a:pt x="5" y="50"/>
                    </a:cubicBezTo>
                    <a:cubicBezTo>
                      <a:pt x="4" y="51"/>
                      <a:pt x="4" y="51"/>
                      <a:pt x="4" y="5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ísḷïďe">
                <a:extLst>
                  <a:ext uri="{FF2B5EF4-FFF2-40B4-BE49-F238E27FC236}">
                    <a16:creationId xmlns:a16="http://schemas.microsoft.com/office/drawing/2014/main" xmlns="" id="{053E279C-FBA7-4694-B659-C678EC66AFC1}"/>
                  </a:ext>
                </a:extLst>
              </p:cNvPr>
              <p:cNvSpPr/>
              <p:nvPr/>
            </p:nvSpPr>
            <p:spPr bwMode="auto">
              <a:xfrm>
                <a:off x="13479167" y="4797840"/>
                <a:ext cx="54028" cy="84419"/>
              </a:xfrm>
              <a:custGeom>
                <a:avLst/>
                <a:gdLst>
                  <a:gd name="T0" fmla="*/ 26 w 32"/>
                  <a:gd name="T1" fmla="*/ 48 h 50"/>
                  <a:gd name="T2" fmla="*/ 30 w 32"/>
                  <a:gd name="T3" fmla="*/ 48 h 50"/>
                  <a:gd name="T4" fmla="*/ 30 w 32"/>
                  <a:gd name="T5" fmla="*/ 43 h 50"/>
                  <a:gd name="T6" fmla="*/ 13 w 32"/>
                  <a:gd name="T7" fmla="*/ 25 h 50"/>
                  <a:gd name="T8" fmla="*/ 9 w 32"/>
                  <a:gd name="T9" fmla="*/ 18 h 50"/>
                  <a:gd name="T10" fmla="*/ 4 w 32"/>
                  <a:gd name="T11" fmla="*/ 10 h 50"/>
                  <a:gd name="T12" fmla="*/ 3 w 32"/>
                  <a:gd name="T13" fmla="*/ 8 h 50"/>
                  <a:gd name="T14" fmla="*/ 0 w 32"/>
                  <a:gd name="T15" fmla="*/ 0 h 50"/>
                  <a:gd name="T16" fmla="*/ 2 w 32"/>
                  <a:gd name="T17" fmla="*/ 0 h 50"/>
                  <a:gd name="T18" fmla="*/ 4 w 32"/>
                  <a:gd name="T19" fmla="*/ 7 h 50"/>
                  <a:gd name="T20" fmla="*/ 5 w 32"/>
                  <a:gd name="T21" fmla="*/ 9 h 50"/>
                  <a:gd name="T22" fmla="*/ 10 w 32"/>
                  <a:gd name="T23" fmla="*/ 18 h 50"/>
                  <a:gd name="T24" fmla="*/ 14 w 32"/>
                  <a:gd name="T25" fmla="*/ 24 h 50"/>
                  <a:gd name="T26" fmla="*/ 32 w 32"/>
                  <a:gd name="T27" fmla="*/ 42 h 50"/>
                  <a:gd name="T28" fmla="*/ 32 w 32"/>
                  <a:gd name="T29" fmla="*/ 42 h 50"/>
                  <a:gd name="T30" fmla="*/ 32 w 32"/>
                  <a:gd name="T31" fmla="*/ 42 h 50"/>
                  <a:gd name="T32" fmla="*/ 32 w 32"/>
                  <a:gd name="T33" fmla="*/ 48 h 50"/>
                  <a:gd name="T34" fmla="*/ 32 w 32"/>
                  <a:gd name="T35" fmla="*/ 49 h 50"/>
                  <a:gd name="T36" fmla="*/ 31 w 32"/>
                  <a:gd name="T37" fmla="*/ 50 h 50"/>
                  <a:gd name="T38" fmla="*/ 27 w 32"/>
                  <a:gd name="T39" fmla="*/ 50 h 50"/>
                  <a:gd name="T40" fmla="*/ 26 w 32"/>
                  <a:gd name="T41"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50">
                    <a:moveTo>
                      <a:pt x="26" y="48"/>
                    </a:moveTo>
                    <a:cubicBezTo>
                      <a:pt x="30" y="48"/>
                      <a:pt x="30" y="48"/>
                      <a:pt x="30" y="48"/>
                    </a:cubicBezTo>
                    <a:cubicBezTo>
                      <a:pt x="30" y="43"/>
                      <a:pt x="30" y="43"/>
                      <a:pt x="30" y="43"/>
                    </a:cubicBezTo>
                    <a:cubicBezTo>
                      <a:pt x="28" y="41"/>
                      <a:pt x="16" y="29"/>
                      <a:pt x="13" y="25"/>
                    </a:cubicBezTo>
                    <a:cubicBezTo>
                      <a:pt x="12" y="24"/>
                      <a:pt x="10" y="21"/>
                      <a:pt x="9" y="18"/>
                    </a:cubicBezTo>
                    <a:cubicBezTo>
                      <a:pt x="6" y="15"/>
                      <a:pt x="4" y="11"/>
                      <a:pt x="4" y="10"/>
                    </a:cubicBezTo>
                    <a:cubicBezTo>
                      <a:pt x="3" y="9"/>
                      <a:pt x="3" y="9"/>
                      <a:pt x="3" y="8"/>
                    </a:cubicBezTo>
                    <a:cubicBezTo>
                      <a:pt x="2" y="6"/>
                      <a:pt x="0" y="3"/>
                      <a:pt x="0" y="0"/>
                    </a:cubicBezTo>
                    <a:cubicBezTo>
                      <a:pt x="2" y="0"/>
                      <a:pt x="2" y="0"/>
                      <a:pt x="2" y="0"/>
                    </a:cubicBezTo>
                    <a:cubicBezTo>
                      <a:pt x="2" y="3"/>
                      <a:pt x="3" y="5"/>
                      <a:pt x="4" y="7"/>
                    </a:cubicBezTo>
                    <a:cubicBezTo>
                      <a:pt x="5" y="8"/>
                      <a:pt x="5" y="8"/>
                      <a:pt x="5" y="9"/>
                    </a:cubicBezTo>
                    <a:cubicBezTo>
                      <a:pt x="6" y="11"/>
                      <a:pt x="8" y="14"/>
                      <a:pt x="10" y="18"/>
                    </a:cubicBezTo>
                    <a:cubicBezTo>
                      <a:pt x="12" y="20"/>
                      <a:pt x="13" y="23"/>
                      <a:pt x="14" y="24"/>
                    </a:cubicBezTo>
                    <a:cubicBezTo>
                      <a:pt x="17" y="28"/>
                      <a:pt x="32" y="42"/>
                      <a:pt x="32" y="42"/>
                    </a:cubicBezTo>
                    <a:cubicBezTo>
                      <a:pt x="32" y="42"/>
                      <a:pt x="32" y="42"/>
                      <a:pt x="32" y="42"/>
                    </a:cubicBezTo>
                    <a:cubicBezTo>
                      <a:pt x="32" y="42"/>
                      <a:pt x="32" y="42"/>
                      <a:pt x="32" y="42"/>
                    </a:cubicBezTo>
                    <a:cubicBezTo>
                      <a:pt x="32" y="48"/>
                      <a:pt x="32" y="48"/>
                      <a:pt x="32" y="48"/>
                    </a:cubicBezTo>
                    <a:cubicBezTo>
                      <a:pt x="32" y="49"/>
                      <a:pt x="32" y="49"/>
                      <a:pt x="32" y="49"/>
                    </a:cubicBezTo>
                    <a:cubicBezTo>
                      <a:pt x="31" y="50"/>
                      <a:pt x="31" y="50"/>
                      <a:pt x="31" y="50"/>
                    </a:cubicBezTo>
                    <a:cubicBezTo>
                      <a:pt x="27" y="50"/>
                      <a:pt x="27" y="50"/>
                      <a:pt x="27" y="50"/>
                    </a:cubicBezTo>
                    <a:cubicBezTo>
                      <a:pt x="26" y="48"/>
                      <a:pt x="26" y="48"/>
                      <a:pt x="26" y="48"/>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ïSḻîdè">
                <a:extLst>
                  <a:ext uri="{FF2B5EF4-FFF2-40B4-BE49-F238E27FC236}">
                    <a16:creationId xmlns:a16="http://schemas.microsoft.com/office/drawing/2014/main" xmlns="" id="{577533C8-683A-4549-93EE-0B6CCAEBC2C7}"/>
                  </a:ext>
                </a:extLst>
              </p:cNvPr>
              <p:cNvSpPr/>
              <p:nvPr/>
            </p:nvSpPr>
            <p:spPr bwMode="auto">
              <a:xfrm>
                <a:off x="13318096" y="4735370"/>
                <a:ext cx="86445" cy="6753"/>
              </a:xfrm>
              <a:custGeom>
                <a:avLst/>
                <a:gdLst>
                  <a:gd name="T0" fmla="*/ 0 w 256"/>
                  <a:gd name="T1" fmla="*/ 20 h 20"/>
                  <a:gd name="T2" fmla="*/ 46 w 256"/>
                  <a:gd name="T3" fmla="*/ 20 h 20"/>
                  <a:gd name="T4" fmla="*/ 91 w 256"/>
                  <a:gd name="T5" fmla="*/ 15 h 20"/>
                  <a:gd name="T6" fmla="*/ 151 w 256"/>
                  <a:gd name="T7" fmla="*/ 10 h 20"/>
                  <a:gd name="T8" fmla="*/ 236 w 256"/>
                  <a:gd name="T9" fmla="*/ 10 h 20"/>
                  <a:gd name="T10" fmla="*/ 251 w 256"/>
                  <a:gd name="T11" fmla="*/ 10 h 20"/>
                  <a:gd name="T12" fmla="*/ 256 w 256"/>
                  <a:gd name="T13" fmla="*/ 0 h 20"/>
                  <a:gd name="T14" fmla="*/ 186 w 256"/>
                  <a:gd name="T15" fmla="*/ 5 h 20"/>
                  <a:gd name="T16" fmla="*/ 126 w 256"/>
                  <a:gd name="T17" fmla="*/ 5 h 20"/>
                  <a:gd name="T18" fmla="*/ 76 w 256"/>
                  <a:gd name="T19" fmla="*/ 10 h 20"/>
                  <a:gd name="T20" fmla="*/ 46 w 256"/>
                  <a:gd name="T21" fmla="*/ 10 h 20"/>
                  <a:gd name="T22" fmla="*/ 21 w 256"/>
                  <a:gd name="T23" fmla="*/ 15 h 20"/>
                  <a:gd name="T24" fmla="*/ 0 w 256"/>
                  <a:gd name="T25" fmla="*/ 15 h 20"/>
                  <a:gd name="T26" fmla="*/ 0 w 256"/>
                  <a:gd name="T27" fmla="*/ 20 h 20"/>
                  <a:gd name="T28" fmla="*/ 0 w 256"/>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6" h="20">
                    <a:moveTo>
                      <a:pt x="0" y="20"/>
                    </a:moveTo>
                    <a:lnTo>
                      <a:pt x="46" y="20"/>
                    </a:lnTo>
                    <a:lnTo>
                      <a:pt x="91" y="15"/>
                    </a:lnTo>
                    <a:lnTo>
                      <a:pt x="151" y="10"/>
                    </a:lnTo>
                    <a:lnTo>
                      <a:pt x="236" y="10"/>
                    </a:lnTo>
                    <a:lnTo>
                      <a:pt x="251" y="10"/>
                    </a:lnTo>
                    <a:lnTo>
                      <a:pt x="256" y="0"/>
                    </a:lnTo>
                    <a:lnTo>
                      <a:pt x="186" y="5"/>
                    </a:lnTo>
                    <a:lnTo>
                      <a:pt x="126" y="5"/>
                    </a:lnTo>
                    <a:lnTo>
                      <a:pt x="76" y="10"/>
                    </a:lnTo>
                    <a:lnTo>
                      <a:pt x="46" y="10"/>
                    </a:lnTo>
                    <a:lnTo>
                      <a:pt x="21" y="15"/>
                    </a:lnTo>
                    <a:lnTo>
                      <a:pt x="0" y="15"/>
                    </a:lnTo>
                    <a:lnTo>
                      <a:pt x="0" y="20"/>
                    </a:lnTo>
                    <a:lnTo>
                      <a:pt x="0" y="2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islïḍê">
                <a:extLst>
                  <a:ext uri="{FF2B5EF4-FFF2-40B4-BE49-F238E27FC236}">
                    <a16:creationId xmlns:a16="http://schemas.microsoft.com/office/drawing/2014/main" xmlns="" id="{2C934AA6-7AB4-4F94-93A2-3FC79F7C44AA}"/>
                  </a:ext>
                </a:extLst>
              </p:cNvPr>
              <p:cNvSpPr/>
              <p:nvPr/>
            </p:nvSpPr>
            <p:spPr bwMode="auto">
              <a:xfrm>
                <a:off x="13487609" y="4737059"/>
                <a:ext cx="82731" cy="5065"/>
              </a:xfrm>
              <a:custGeom>
                <a:avLst/>
                <a:gdLst>
                  <a:gd name="T0" fmla="*/ 245 w 245"/>
                  <a:gd name="T1" fmla="*/ 15 h 15"/>
                  <a:gd name="T2" fmla="*/ 205 w 245"/>
                  <a:gd name="T3" fmla="*/ 15 h 15"/>
                  <a:gd name="T4" fmla="*/ 160 w 245"/>
                  <a:gd name="T5" fmla="*/ 10 h 15"/>
                  <a:gd name="T6" fmla="*/ 100 w 245"/>
                  <a:gd name="T7" fmla="*/ 10 h 15"/>
                  <a:gd name="T8" fmla="*/ 15 w 245"/>
                  <a:gd name="T9" fmla="*/ 5 h 15"/>
                  <a:gd name="T10" fmla="*/ 0 w 245"/>
                  <a:gd name="T11" fmla="*/ 5 h 15"/>
                  <a:gd name="T12" fmla="*/ 0 w 245"/>
                  <a:gd name="T13" fmla="*/ 0 h 15"/>
                  <a:gd name="T14" fmla="*/ 65 w 245"/>
                  <a:gd name="T15" fmla="*/ 0 h 15"/>
                  <a:gd name="T16" fmla="*/ 125 w 245"/>
                  <a:gd name="T17" fmla="*/ 5 h 15"/>
                  <a:gd name="T18" fmla="*/ 175 w 245"/>
                  <a:gd name="T19" fmla="*/ 5 h 15"/>
                  <a:gd name="T20" fmla="*/ 205 w 245"/>
                  <a:gd name="T21" fmla="*/ 10 h 15"/>
                  <a:gd name="T22" fmla="*/ 225 w 245"/>
                  <a:gd name="T23" fmla="*/ 10 h 15"/>
                  <a:gd name="T24" fmla="*/ 245 w 245"/>
                  <a:gd name="T25" fmla="*/ 10 h 15"/>
                  <a:gd name="T26" fmla="*/ 245 w 245"/>
                  <a:gd name="T27" fmla="*/ 15 h 15"/>
                  <a:gd name="T28" fmla="*/ 245 w 245"/>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15">
                    <a:moveTo>
                      <a:pt x="245" y="15"/>
                    </a:moveTo>
                    <a:lnTo>
                      <a:pt x="205" y="15"/>
                    </a:lnTo>
                    <a:lnTo>
                      <a:pt x="160" y="10"/>
                    </a:lnTo>
                    <a:lnTo>
                      <a:pt x="100" y="10"/>
                    </a:lnTo>
                    <a:lnTo>
                      <a:pt x="15" y="5"/>
                    </a:lnTo>
                    <a:lnTo>
                      <a:pt x="0" y="5"/>
                    </a:lnTo>
                    <a:lnTo>
                      <a:pt x="0" y="0"/>
                    </a:lnTo>
                    <a:lnTo>
                      <a:pt x="65" y="0"/>
                    </a:lnTo>
                    <a:lnTo>
                      <a:pt x="125" y="5"/>
                    </a:lnTo>
                    <a:lnTo>
                      <a:pt x="175" y="5"/>
                    </a:lnTo>
                    <a:lnTo>
                      <a:pt x="205" y="10"/>
                    </a:lnTo>
                    <a:lnTo>
                      <a:pt x="225" y="10"/>
                    </a:lnTo>
                    <a:lnTo>
                      <a:pt x="245" y="10"/>
                    </a:lnTo>
                    <a:lnTo>
                      <a:pt x="245" y="15"/>
                    </a:lnTo>
                    <a:lnTo>
                      <a:pt x="245" y="1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ïṩľiḓe">
                <a:extLst>
                  <a:ext uri="{FF2B5EF4-FFF2-40B4-BE49-F238E27FC236}">
                    <a16:creationId xmlns:a16="http://schemas.microsoft.com/office/drawing/2014/main" xmlns="" id="{EA79EF66-8CA0-4CE1-A5B2-A1B6E609F686}"/>
                  </a:ext>
                </a:extLst>
              </p:cNvPr>
              <p:cNvSpPr/>
              <p:nvPr/>
            </p:nvSpPr>
            <p:spPr bwMode="auto">
              <a:xfrm>
                <a:off x="13301212" y="4676277"/>
                <a:ext cx="25663" cy="38833"/>
              </a:xfrm>
              <a:custGeom>
                <a:avLst/>
                <a:gdLst>
                  <a:gd name="T0" fmla="*/ 12 w 15"/>
                  <a:gd name="T1" fmla="*/ 11 h 23"/>
                  <a:gd name="T2" fmla="*/ 11 w 15"/>
                  <a:gd name="T3" fmla="*/ 11 h 23"/>
                  <a:gd name="T4" fmla="*/ 10 w 15"/>
                  <a:gd name="T5" fmla="*/ 12 h 23"/>
                  <a:gd name="T6" fmla="*/ 9 w 15"/>
                  <a:gd name="T7" fmla="*/ 17 h 23"/>
                  <a:gd name="T8" fmla="*/ 8 w 15"/>
                  <a:gd name="T9" fmla="*/ 17 h 23"/>
                  <a:gd name="T10" fmla="*/ 8 w 15"/>
                  <a:gd name="T11" fmla="*/ 10 h 23"/>
                  <a:gd name="T12" fmla="*/ 9 w 15"/>
                  <a:gd name="T13" fmla="*/ 8 h 23"/>
                  <a:gd name="T14" fmla="*/ 7 w 15"/>
                  <a:gd name="T15" fmla="*/ 5 h 23"/>
                  <a:gd name="T16" fmla="*/ 6 w 15"/>
                  <a:gd name="T17" fmla="*/ 10 h 23"/>
                  <a:gd name="T18" fmla="*/ 5 w 15"/>
                  <a:gd name="T19" fmla="*/ 10 h 23"/>
                  <a:gd name="T20" fmla="*/ 5 w 15"/>
                  <a:gd name="T21" fmla="*/ 5 h 23"/>
                  <a:gd name="T22" fmla="*/ 6 w 15"/>
                  <a:gd name="T23" fmla="*/ 6 h 23"/>
                  <a:gd name="T24" fmla="*/ 7 w 15"/>
                  <a:gd name="T25" fmla="*/ 2 h 23"/>
                  <a:gd name="T26" fmla="*/ 6 w 15"/>
                  <a:gd name="T27" fmla="*/ 1 h 23"/>
                  <a:gd name="T28" fmla="*/ 4 w 15"/>
                  <a:gd name="T29" fmla="*/ 2 h 23"/>
                  <a:gd name="T30" fmla="*/ 4 w 15"/>
                  <a:gd name="T31" fmla="*/ 0 h 23"/>
                  <a:gd name="T32" fmla="*/ 0 w 15"/>
                  <a:gd name="T33" fmla="*/ 1 h 23"/>
                  <a:gd name="T34" fmla="*/ 0 w 15"/>
                  <a:gd name="T35" fmla="*/ 2 h 23"/>
                  <a:gd name="T36" fmla="*/ 0 w 15"/>
                  <a:gd name="T37" fmla="*/ 2 h 23"/>
                  <a:gd name="T38" fmla="*/ 0 w 15"/>
                  <a:gd name="T39" fmla="*/ 3 h 23"/>
                  <a:gd name="T40" fmla="*/ 0 w 15"/>
                  <a:gd name="T41" fmla="*/ 3 h 23"/>
                  <a:gd name="T42" fmla="*/ 3 w 15"/>
                  <a:gd name="T43" fmla="*/ 4 h 23"/>
                  <a:gd name="T44" fmla="*/ 4 w 15"/>
                  <a:gd name="T45" fmla="*/ 4 h 23"/>
                  <a:gd name="T46" fmla="*/ 4 w 15"/>
                  <a:gd name="T47" fmla="*/ 5 h 23"/>
                  <a:gd name="T48" fmla="*/ 2 w 15"/>
                  <a:gd name="T49" fmla="*/ 8 h 23"/>
                  <a:gd name="T50" fmla="*/ 1 w 15"/>
                  <a:gd name="T51" fmla="*/ 12 h 23"/>
                  <a:gd name="T52" fmla="*/ 0 w 15"/>
                  <a:gd name="T53" fmla="*/ 12 h 23"/>
                  <a:gd name="T54" fmla="*/ 0 w 15"/>
                  <a:gd name="T55" fmla="*/ 13 h 23"/>
                  <a:gd name="T56" fmla="*/ 0 w 15"/>
                  <a:gd name="T57" fmla="*/ 13 h 23"/>
                  <a:gd name="T58" fmla="*/ 4 w 15"/>
                  <a:gd name="T59" fmla="*/ 12 h 23"/>
                  <a:gd name="T60" fmla="*/ 5 w 15"/>
                  <a:gd name="T61" fmla="*/ 12 h 23"/>
                  <a:gd name="T62" fmla="*/ 3 w 15"/>
                  <a:gd name="T63" fmla="*/ 18 h 23"/>
                  <a:gd name="T64" fmla="*/ 1 w 15"/>
                  <a:gd name="T65" fmla="*/ 19 h 23"/>
                  <a:gd name="T66" fmla="*/ 4 w 15"/>
                  <a:gd name="T67" fmla="*/ 22 h 23"/>
                  <a:gd name="T68" fmla="*/ 5 w 15"/>
                  <a:gd name="T69" fmla="*/ 22 h 23"/>
                  <a:gd name="T70" fmla="*/ 5 w 15"/>
                  <a:gd name="T71" fmla="*/ 21 h 23"/>
                  <a:gd name="T72" fmla="*/ 5 w 15"/>
                  <a:gd name="T73" fmla="*/ 19 h 23"/>
                  <a:gd name="T74" fmla="*/ 5 w 15"/>
                  <a:gd name="T75" fmla="*/ 16 h 23"/>
                  <a:gd name="T76" fmla="*/ 6 w 15"/>
                  <a:gd name="T77" fmla="*/ 16 h 23"/>
                  <a:gd name="T78" fmla="*/ 6 w 15"/>
                  <a:gd name="T79" fmla="*/ 16 h 23"/>
                  <a:gd name="T80" fmla="*/ 7 w 15"/>
                  <a:gd name="T81" fmla="*/ 18 h 23"/>
                  <a:gd name="T82" fmla="*/ 7 w 15"/>
                  <a:gd name="T83" fmla="*/ 21 h 23"/>
                  <a:gd name="T84" fmla="*/ 8 w 15"/>
                  <a:gd name="T85" fmla="*/ 23 h 23"/>
                  <a:gd name="T86" fmla="*/ 9 w 15"/>
                  <a:gd name="T87" fmla="*/ 23 h 23"/>
                  <a:gd name="T88" fmla="*/ 10 w 15"/>
                  <a:gd name="T89" fmla="*/ 22 h 23"/>
                  <a:gd name="T90" fmla="*/ 11 w 15"/>
                  <a:gd name="T91" fmla="*/ 14 h 23"/>
                  <a:gd name="T92" fmla="*/ 13 w 15"/>
                  <a:gd name="T93" fmla="*/ 16 h 23"/>
                  <a:gd name="T94" fmla="*/ 15 w 15"/>
                  <a:gd name="T95" fmla="*/ 12 h 23"/>
                  <a:gd name="T96" fmla="*/ 15 w 15"/>
                  <a:gd name="T97" fmla="*/ 11 h 23"/>
                  <a:gd name="T98" fmla="*/ 12 w 15"/>
                  <a:gd name="T9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23">
                    <a:moveTo>
                      <a:pt x="12" y="11"/>
                    </a:moveTo>
                    <a:cubicBezTo>
                      <a:pt x="12" y="11"/>
                      <a:pt x="11" y="11"/>
                      <a:pt x="11" y="11"/>
                    </a:cubicBezTo>
                    <a:cubicBezTo>
                      <a:pt x="9" y="10"/>
                      <a:pt x="10" y="10"/>
                      <a:pt x="10" y="12"/>
                    </a:cubicBezTo>
                    <a:cubicBezTo>
                      <a:pt x="9" y="15"/>
                      <a:pt x="9" y="15"/>
                      <a:pt x="9" y="17"/>
                    </a:cubicBezTo>
                    <a:cubicBezTo>
                      <a:pt x="9" y="17"/>
                      <a:pt x="8" y="17"/>
                      <a:pt x="8" y="17"/>
                    </a:cubicBezTo>
                    <a:cubicBezTo>
                      <a:pt x="7" y="15"/>
                      <a:pt x="8" y="12"/>
                      <a:pt x="8" y="10"/>
                    </a:cubicBezTo>
                    <a:cubicBezTo>
                      <a:pt x="8" y="9"/>
                      <a:pt x="9" y="9"/>
                      <a:pt x="9" y="8"/>
                    </a:cubicBezTo>
                    <a:cubicBezTo>
                      <a:pt x="9" y="7"/>
                      <a:pt x="7" y="5"/>
                      <a:pt x="7" y="5"/>
                    </a:cubicBezTo>
                    <a:cubicBezTo>
                      <a:pt x="7" y="7"/>
                      <a:pt x="6" y="8"/>
                      <a:pt x="6" y="10"/>
                    </a:cubicBezTo>
                    <a:cubicBezTo>
                      <a:pt x="5" y="10"/>
                      <a:pt x="5" y="10"/>
                      <a:pt x="5" y="10"/>
                    </a:cubicBezTo>
                    <a:cubicBezTo>
                      <a:pt x="4" y="9"/>
                      <a:pt x="5" y="6"/>
                      <a:pt x="5" y="5"/>
                    </a:cubicBezTo>
                    <a:cubicBezTo>
                      <a:pt x="6" y="5"/>
                      <a:pt x="6" y="6"/>
                      <a:pt x="6" y="6"/>
                    </a:cubicBezTo>
                    <a:cubicBezTo>
                      <a:pt x="6" y="4"/>
                      <a:pt x="6" y="3"/>
                      <a:pt x="7" y="2"/>
                    </a:cubicBezTo>
                    <a:cubicBezTo>
                      <a:pt x="6" y="1"/>
                      <a:pt x="6" y="0"/>
                      <a:pt x="6" y="1"/>
                    </a:cubicBezTo>
                    <a:cubicBezTo>
                      <a:pt x="5" y="1"/>
                      <a:pt x="5" y="3"/>
                      <a:pt x="4" y="2"/>
                    </a:cubicBezTo>
                    <a:cubicBezTo>
                      <a:pt x="4" y="0"/>
                      <a:pt x="4" y="0"/>
                      <a:pt x="4" y="0"/>
                    </a:cubicBezTo>
                    <a:cubicBezTo>
                      <a:pt x="3" y="0"/>
                      <a:pt x="1" y="1"/>
                      <a:pt x="0" y="1"/>
                    </a:cubicBezTo>
                    <a:cubicBezTo>
                      <a:pt x="0" y="1"/>
                      <a:pt x="0" y="2"/>
                      <a:pt x="0" y="2"/>
                    </a:cubicBezTo>
                    <a:cubicBezTo>
                      <a:pt x="0" y="2"/>
                      <a:pt x="0" y="2"/>
                      <a:pt x="0" y="2"/>
                    </a:cubicBezTo>
                    <a:cubicBezTo>
                      <a:pt x="0" y="2"/>
                      <a:pt x="0" y="2"/>
                      <a:pt x="0" y="3"/>
                    </a:cubicBezTo>
                    <a:cubicBezTo>
                      <a:pt x="0" y="3"/>
                      <a:pt x="0" y="3"/>
                      <a:pt x="0" y="3"/>
                    </a:cubicBezTo>
                    <a:cubicBezTo>
                      <a:pt x="1" y="3"/>
                      <a:pt x="2" y="4"/>
                      <a:pt x="3" y="4"/>
                    </a:cubicBezTo>
                    <a:cubicBezTo>
                      <a:pt x="3" y="4"/>
                      <a:pt x="3" y="4"/>
                      <a:pt x="4" y="4"/>
                    </a:cubicBezTo>
                    <a:cubicBezTo>
                      <a:pt x="4" y="4"/>
                      <a:pt x="4" y="5"/>
                      <a:pt x="4" y="5"/>
                    </a:cubicBezTo>
                    <a:cubicBezTo>
                      <a:pt x="3" y="6"/>
                      <a:pt x="3" y="7"/>
                      <a:pt x="2" y="8"/>
                    </a:cubicBezTo>
                    <a:cubicBezTo>
                      <a:pt x="2" y="8"/>
                      <a:pt x="1" y="12"/>
                      <a:pt x="1" y="12"/>
                    </a:cubicBezTo>
                    <a:cubicBezTo>
                      <a:pt x="1" y="12"/>
                      <a:pt x="1" y="12"/>
                      <a:pt x="0" y="12"/>
                    </a:cubicBezTo>
                    <a:cubicBezTo>
                      <a:pt x="0" y="12"/>
                      <a:pt x="0" y="13"/>
                      <a:pt x="0" y="13"/>
                    </a:cubicBezTo>
                    <a:cubicBezTo>
                      <a:pt x="0" y="13"/>
                      <a:pt x="0" y="13"/>
                      <a:pt x="0" y="13"/>
                    </a:cubicBezTo>
                    <a:cubicBezTo>
                      <a:pt x="2" y="14"/>
                      <a:pt x="4" y="13"/>
                      <a:pt x="4" y="12"/>
                    </a:cubicBezTo>
                    <a:cubicBezTo>
                      <a:pt x="5" y="12"/>
                      <a:pt x="5" y="12"/>
                      <a:pt x="5" y="12"/>
                    </a:cubicBezTo>
                    <a:cubicBezTo>
                      <a:pt x="5" y="13"/>
                      <a:pt x="4" y="17"/>
                      <a:pt x="3" y="18"/>
                    </a:cubicBezTo>
                    <a:cubicBezTo>
                      <a:pt x="3" y="18"/>
                      <a:pt x="2" y="18"/>
                      <a:pt x="1" y="19"/>
                    </a:cubicBezTo>
                    <a:cubicBezTo>
                      <a:pt x="1" y="20"/>
                      <a:pt x="3" y="21"/>
                      <a:pt x="4" y="22"/>
                    </a:cubicBezTo>
                    <a:cubicBezTo>
                      <a:pt x="4" y="22"/>
                      <a:pt x="5" y="22"/>
                      <a:pt x="5" y="22"/>
                    </a:cubicBezTo>
                    <a:cubicBezTo>
                      <a:pt x="5" y="22"/>
                      <a:pt x="5" y="21"/>
                      <a:pt x="5" y="21"/>
                    </a:cubicBezTo>
                    <a:cubicBezTo>
                      <a:pt x="5" y="20"/>
                      <a:pt x="5" y="20"/>
                      <a:pt x="5" y="19"/>
                    </a:cubicBezTo>
                    <a:cubicBezTo>
                      <a:pt x="5" y="18"/>
                      <a:pt x="5" y="17"/>
                      <a:pt x="5" y="16"/>
                    </a:cubicBezTo>
                    <a:cubicBezTo>
                      <a:pt x="5" y="16"/>
                      <a:pt x="5" y="16"/>
                      <a:pt x="6" y="16"/>
                    </a:cubicBezTo>
                    <a:cubicBezTo>
                      <a:pt x="6" y="16"/>
                      <a:pt x="6" y="16"/>
                      <a:pt x="6" y="16"/>
                    </a:cubicBezTo>
                    <a:cubicBezTo>
                      <a:pt x="7" y="16"/>
                      <a:pt x="7" y="17"/>
                      <a:pt x="7" y="18"/>
                    </a:cubicBezTo>
                    <a:cubicBezTo>
                      <a:pt x="7" y="19"/>
                      <a:pt x="7" y="20"/>
                      <a:pt x="7" y="21"/>
                    </a:cubicBezTo>
                    <a:cubicBezTo>
                      <a:pt x="7" y="21"/>
                      <a:pt x="7" y="23"/>
                      <a:pt x="8" y="23"/>
                    </a:cubicBezTo>
                    <a:cubicBezTo>
                      <a:pt x="8" y="23"/>
                      <a:pt x="9" y="23"/>
                      <a:pt x="9" y="23"/>
                    </a:cubicBezTo>
                    <a:cubicBezTo>
                      <a:pt x="10" y="22"/>
                      <a:pt x="10" y="22"/>
                      <a:pt x="10" y="22"/>
                    </a:cubicBezTo>
                    <a:cubicBezTo>
                      <a:pt x="10" y="19"/>
                      <a:pt x="10" y="17"/>
                      <a:pt x="11" y="14"/>
                    </a:cubicBezTo>
                    <a:cubicBezTo>
                      <a:pt x="12" y="14"/>
                      <a:pt x="12" y="15"/>
                      <a:pt x="13" y="16"/>
                    </a:cubicBezTo>
                    <a:cubicBezTo>
                      <a:pt x="13" y="14"/>
                      <a:pt x="14" y="12"/>
                      <a:pt x="15" y="12"/>
                    </a:cubicBezTo>
                    <a:cubicBezTo>
                      <a:pt x="15" y="12"/>
                      <a:pt x="15" y="12"/>
                      <a:pt x="15" y="11"/>
                    </a:cubicBezTo>
                    <a:cubicBezTo>
                      <a:pt x="14" y="10"/>
                      <a:pt x="13" y="11"/>
                      <a:pt x="12" y="1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îṧḷîḍê">
                <a:extLst>
                  <a:ext uri="{FF2B5EF4-FFF2-40B4-BE49-F238E27FC236}">
                    <a16:creationId xmlns:a16="http://schemas.microsoft.com/office/drawing/2014/main" xmlns="" id="{0E271DB4-7764-4261-8AD6-5D963965A1FA}"/>
                  </a:ext>
                </a:extLst>
              </p:cNvPr>
              <p:cNvSpPr/>
              <p:nvPr/>
            </p:nvSpPr>
            <p:spPr bwMode="auto">
              <a:xfrm>
                <a:off x="13274198" y="4650952"/>
                <a:ext cx="28702" cy="52340"/>
              </a:xfrm>
              <a:custGeom>
                <a:avLst/>
                <a:gdLst>
                  <a:gd name="T0" fmla="*/ 14 w 17"/>
                  <a:gd name="T1" fmla="*/ 20 h 31"/>
                  <a:gd name="T2" fmla="*/ 17 w 17"/>
                  <a:gd name="T3" fmla="*/ 23 h 31"/>
                  <a:gd name="T4" fmla="*/ 16 w 17"/>
                  <a:gd name="T5" fmla="*/ 20 h 31"/>
                  <a:gd name="T6" fmla="*/ 14 w 17"/>
                  <a:gd name="T7" fmla="*/ 14 h 31"/>
                  <a:gd name="T8" fmla="*/ 16 w 17"/>
                  <a:gd name="T9" fmla="*/ 14 h 31"/>
                  <a:gd name="T10" fmla="*/ 17 w 17"/>
                  <a:gd name="T11" fmla="*/ 13 h 31"/>
                  <a:gd name="T12" fmla="*/ 16 w 17"/>
                  <a:gd name="T13" fmla="*/ 12 h 31"/>
                  <a:gd name="T14" fmla="*/ 16 w 17"/>
                  <a:gd name="T15" fmla="*/ 4 h 31"/>
                  <a:gd name="T16" fmla="*/ 17 w 17"/>
                  <a:gd name="T17" fmla="*/ 0 h 31"/>
                  <a:gd name="T18" fmla="*/ 13 w 17"/>
                  <a:gd name="T19" fmla="*/ 0 h 31"/>
                  <a:gd name="T20" fmla="*/ 11 w 17"/>
                  <a:gd name="T21" fmla="*/ 7 h 31"/>
                  <a:gd name="T22" fmla="*/ 9 w 17"/>
                  <a:gd name="T23" fmla="*/ 13 h 31"/>
                  <a:gd name="T24" fmla="*/ 8 w 17"/>
                  <a:gd name="T25" fmla="*/ 5 h 31"/>
                  <a:gd name="T26" fmla="*/ 7 w 17"/>
                  <a:gd name="T27" fmla="*/ 2 h 31"/>
                  <a:gd name="T28" fmla="*/ 2 w 17"/>
                  <a:gd name="T29" fmla="*/ 10 h 31"/>
                  <a:gd name="T30" fmla="*/ 0 w 17"/>
                  <a:gd name="T31" fmla="*/ 14 h 31"/>
                  <a:gd name="T32" fmla="*/ 3 w 17"/>
                  <a:gd name="T33" fmla="*/ 15 h 31"/>
                  <a:gd name="T34" fmla="*/ 8 w 17"/>
                  <a:gd name="T35" fmla="*/ 20 h 31"/>
                  <a:gd name="T36" fmla="*/ 2 w 17"/>
                  <a:gd name="T37" fmla="*/ 25 h 31"/>
                  <a:gd name="T38" fmla="*/ 1 w 17"/>
                  <a:gd name="T39" fmla="*/ 25 h 31"/>
                  <a:gd name="T40" fmla="*/ 7 w 17"/>
                  <a:gd name="T41" fmla="*/ 31 h 31"/>
                  <a:gd name="T42" fmla="*/ 9 w 17"/>
                  <a:gd name="T43" fmla="*/ 31 h 31"/>
                  <a:gd name="T44" fmla="*/ 9 w 17"/>
                  <a:gd name="T45" fmla="*/ 30 h 31"/>
                  <a:gd name="T46" fmla="*/ 9 w 17"/>
                  <a:gd name="T47" fmla="*/ 29 h 31"/>
                  <a:gd name="T48" fmla="*/ 10 w 17"/>
                  <a:gd name="T49" fmla="*/ 25 h 31"/>
                  <a:gd name="T50" fmla="*/ 13 w 17"/>
                  <a:gd name="T51" fmla="*/ 30 h 31"/>
                  <a:gd name="T52" fmla="*/ 14 w 17"/>
                  <a:gd name="T53" fmla="*/ 28 h 31"/>
                  <a:gd name="T54" fmla="*/ 12 w 17"/>
                  <a:gd name="T55" fmla="*/ 26 h 31"/>
                  <a:gd name="T56" fmla="*/ 11 w 17"/>
                  <a:gd name="T57" fmla="*/ 27 h 31"/>
                  <a:gd name="T58" fmla="*/ 13 w 17"/>
                  <a:gd name="T59" fmla="*/ 25 h 31"/>
                  <a:gd name="T60" fmla="*/ 13 w 17"/>
                  <a:gd name="T61" fmla="*/ 24 h 31"/>
                  <a:gd name="T62" fmla="*/ 12 w 17"/>
                  <a:gd name="T63" fmla="*/ 23 h 31"/>
                  <a:gd name="T64" fmla="*/ 13 w 17"/>
                  <a:gd name="T65" fmla="*/ 20 h 31"/>
                  <a:gd name="T66" fmla="*/ 13 w 17"/>
                  <a:gd name="T67" fmla="*/ 11 h 31"/>
                  <a:gd name="T68" fmla="*/ 14 w 17"/>
                  <a:gd name="T69" fmla="*/ 8 h 31"/>
                  <a:gd name="T70" fmla="*/ 13 w 17"/>
                  <a:gd name="T71" fmla="*/ 13 h 31"/>
                  <a:gd name="T72" fmla="*/ 12 w 17"/>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3" y="20"/>
                    </a:moveTo>
                    <a:cubicBezTo>
                      <a:pt x="13" y="20"/>
                      <a:pt x="13" y="20"/>
                      <a:pt x="14" y="20"/>
                    </a:cubicBezTo>
                    <a:cubicBezTo>
                      <a:pt x="14" y="20"/>
                      <a:pt x="15" y="22"/>
                      <a:pt x="16" y="23"/>
                    </a:cubicBezTo>
                    <a:cubicBezTo>
                      <a:pt x="17" y="23"/>
                      <a:pt x="17" y="23"/>
                      <a:pt x="17" y="23"/>
                    </a:cubicBezTo>
                    <a:cubicBezTo>
                      <a:pt x="17" y="22"/>
                      <a:pt x="17" y="21"/>
                      <a:pt x="16" y="21"/>
                    </a:cubicBezTo>
                    <a:cubicBezTo>
                      <a:pt x="16" y="21"/>
                      <a:pt x="16" y="20"/>
                      <a:pt x="16" y="20"/>
                    </a:cubicBezTo>
                    <a:cubicBezTo>
                      <a:pt x="16" y="19"/>
                      <a:pt x="15" y="17"/>
                      <a:pt x="14" y="17"/>
                    </a:cubicBezTo>
                    <a:cubicBezTo>
                      <a:pt x="14" y="16"/>
                      <a:pt x="14" y="15"/>
                      <a:pt x="14" y="14"/>
                    </a:cubicBezTo>
                    <a:cubicBezTo>
                      <a:pt x="15" y="14"/>
                      <a:pt x="15" y="15"/>
                      <a:pt x="16" y="15"/>
                    </a:cubicBezTo>
                    <a:cubicBezTo>
                      <a:pt x="16" y="15"/>
                      <a:pt x="16" y="14"/>
                      <a:pt x="16" y="14"/>
                    </a:cubicBezTo>
                    <a:cubicBezTo>
                      <a:pt x="17" y="14"/>
                      <a:pt x="17" y="13"/>
                      <a:pt x="17" y="13"/>
                    </a:cubicBezTo>
                    <a:cubicBezTo>
                      <a:pt x="17" y="13"/>
                      <a:pt x="17" y="13"/>
                      <a:pt x="17" y="13"/>
                    </a:cubicBezTo>
                    <a:cubicBezTo>
                      <a:pt x="17" y="13"/>
                      <a:pt x="17" y="13"/>
                      <a:pt x="17" y="12"/>
                    </a:cubicBezTo>
                    <a:cubicBezTo>
                      <a:pt x="17" y="12"/>
                      <a:pt x="17" y="12"/>
                      <a:pt x="16" y="12"/>
                    </a:cubicBezTo>
                    <a:cubicBezTo>
                      <a:pt x="16" y="12"/>
                      <a:pt x="15" y="11"/>
                      <a:pt x="15" y="11"/>
                    </a:cubicBezTo>
                    <a:cubicBezTo>
                      <a:pt x="16" y="8"/>
                      <a:pt x="16" y="6"/>
                      <a:pt x="16" y="4"/>
                    </a:cubicBezTo>
                    <a:cubicBezTo>
                      <a:pt x="16" y="4"/>
                      <a:pt x="16" y="3"/>
                      <a:pt x="16" y="2"/>
                    </a:cubicBezTo>
                    <a:cubicBezTo>
                      <a:pt x="17" y="2"/>
                      <a:pt x="17" y="1"/>
                      <a:pt x="17" y="0"/>
                    </a:cubicBezTo>
                    <a:cubicBezTo>
                      <a:pt x="17" y="0"/>
                      <a:pt x="17" y="0"/>
                      <a:pt x="16" y="0"/>
                    </a:cubicBezTo>
                    <a:cubicBezTo>
                      <a:pt x="15" y="0"/>
                      <a:pt x="14" y="0"/>
                      <a:pt x="13" y="0"/>
                    </a:cubicBezTo>
                    <a:cubicBezTo>
                      <a:pt x="13" y="1"/>
                      <a:pt x="13" y="2"/>
                      <a:pt x="13" y="3"/>
                    </a:cubicBezTo>
                    <a:cubicBezTo>
                      <a:pt x="13" y="5"/>
                      <a:pt x="12" y="7"/>
                      <a:pt x="11" y="7"/>
                    </a:cubicBezTo>
                    <a:cubicBezTo>
                      <a:pt x="11" y="9"/>
                      <a:pt x="10" y="11"/>
                      <a:pt x="10" y="13"/>
                    </a:cubicBezTo>
                    <a:cubicBezTo>
                      <a:pt x="9" y="13"/>
                      <a:pt x="9" y="13"/>
                      <a:pt x="9" y="13"/>
                    </a:cubicBezTo>
                    <a:cubicBezTo>
                      <a:pt x="7" y="11"/>
                      <a:pt x="7" y="10"/>
                      <a:pt x="8" y="8"/>
                    </a:cubicBezTo>
                    <a:cubicBezTo>
                      <a:pt x="9" y="8"/>
                      <a:pt x="8" y="5"/>
                      <a:pt x="8" y="5"/>
                    </a:cubicBezTo>
                    <a:cubicBezTo>
                      <a:pt x="8" y="3"/>
                      <a:pt x="10" y="2"/>
                      <a:pt x="8" y="1"/>
                    </a:cubicBezTo>
                    <a:cubicBezTo>
                      <a:pt x="8" y="2"/>
                      <a:pt x="7" y="2"/>
                      <a:pt x="7" y="2"/>
                    </a:cubicBezTo>
                    <a:cubicBezTo>
                      <a:pt x="6" y="3"/>
                      <a:pt x="5" y="4"/>
                      <a:pt x="4" y="5"/>
                    </a:cubicBezTo>
                    <a:cubicBezTo>
                      <a:pt x="2" y="9"/>
                      <a:pt x="2" y="9"/>
                      <a:pt x="2" y="10"/>
                    </a:cubicBezTo>
                    <a:cubicBezTo>
                      <a:pt x="2" y="10"/>
                      <a:pt x="2" y="10"/>
                      <a:pt x="2" y="10"/>
                    </a:cubicBezTo>
                    <a:cubicBezTo>
                      <a:pt x="1" y="11"/>
                      <a:pt x="0" y="13"/>
                      <a:pt x="0" y="14"/>
                    </a:cubicBezTo>
                    <a:cubicBezTo>
                      <a:pt x="0" y="14"/>
                      <a:pt x="0" y="14"/>
                      <a:pt x="0" y="14"/>
                    </a:cubicBezTo>
                    <a:cubicBezTo>
                      <a:pt x="1" y="15"/>
                      <a:pt x="1" y="15"/>
                      <a:pt x="3" y="15"/>
                    </a:cubicBezTo>
                    <a:cubicBezTo>
                      <a:pt x="4" y="14"/>
                      <a:pt x="5" y="15"/>
                      <a:pt x="7" y="16"/>
                    </a:cubicBezTo>
                    <a:cubicBezTo>
                      <a:pt x="9" y="17"/>
                      <a:pt x="8" y="18"/>
                      <a:pt x="8" y="20"/>
                    </a:cubicBezTo>
                    <a:cubicBezTo>
                      <a:pt x="8" y="21"/>
                      <a:pt x="7" y="25"/>
                      <a:pt x="6" y="25"/>
                    </a:cubicBezTo>
                    <a:cubicBezTo>
                      <a:pt x="3" y="25"/>
                      <a:pt x="3" y="25"/>
                      <a:pt x="2" y="25"/>
                    </a:cubicBezTo>
                    <a:cubicBezTo>
                      <a:pt x="1" y="25"/>
                      <a:pt x="1" y="25"/>
                      <a:pt x="1" y="25"/>
                    </a:cubicBezTo>
                    <a:cubicBezTo>
                      <a:pt x="1" y="25"/>
                      <a:pt x="1" y="25"/>
                      <a:pt x="1" y="25"/>
                    </a:cubicBezTo>
                    <a:cubicBezTo>
                      <a:pt x="2" y="26"/>
                      <a:pt x="3" y="29"/>
                      <a:pt x="4" y="31"/>
                    </a:cubicBezTo>
                    <a:cubicBezTo>
                      <a:pt x="5" y="31"/>
                      <a:pt x="6" y="31"/>
                      <a:pt x="7" y="31"/>
                    </a:cubicBezTo>
                    <a:cubicBezTo>
                      <a:pt x="8" y="31"/>
                      <a:pt x="9" y="31"/>
                      <a:pt x="9" y="31"/>
                    </a:cubicBezTo>
                    <a:cubicBezTo>
                      <a:pt x="9" y="31"/>
                      <a:pt x="9" y="31"/>
                      <a:pt x="9" y="31"/>
                    </a:cubicBezTo>
                    <a:cubicBezTo>
                      <a:pt x="9" y="31"/>
                      <a:pt x="9" y="31"/>
                      <a:pt x="9" y="31"/>
                    </a:cubicBezTo>
                    <a:cubicBezTo>
                      <a:pt x="9" y="31"/>
                      <a:pt x="9" y="30"/>
                      <a:pt x="9" y="30"/>
                    </a:cubicBezTo>
                    <a:cubicBezTo>
                      <a:pt x="9" y="30"/>
                      <a:pt x="9" y="30"/>
                      <a:pt x="9" y="30"/>
                    </a:cubicBezTo>
                    <a:cubicBezTo>
                      <a:pt x="9" y="30"/>
                      <a:pt x="9" y="30"/>
                      <a:pt x="9" y="29"/>
                    </a:cubicBezTo>
                    <a:cubicBezTo>
                      <a:pt x="9" y="29"/>
                      <a:pt x="9" y="29"/>
                      <a:pt x="9" y="29"/>
                    </a:cubicBezTo>
                    <a:cubicBezTo>
                      <a:pt x="8" y="27"/>
                      <a:pt x="8" y="25"/>
                      <a:pt x="10" y="25"/>
                    </a:cubicBezTo>
                    <a:cubicBezTo>
                      <a:pt x="11" y="26"/>
                      <a:pt x="11" y="28"/>
                      <a:pt x="11" y="29"/>
                    </a:cubicBezTo>
                    <a:cubicBezTo>
                      <a:pt x="12" y="29"/>
                      <a:pt x="12" y="29"/>
                      <a:pt x="13" y="30"/>
                    </a:cubicBezTo>
                    <a:cubicBezTo>
                      <a:pt x="13" y="30"/>
                      <a:pt x="14" y="30"/>
                      <a:pt x="14" y="30"/>
                    </a:cubicBezTo>
                    <a:cubicBezTo>
                      <a:pt x="14" y="28"/>
                      <a:pt x="14" y="28"/>
                      <a:pt x="14" y="28"/>
                    </a:cubicBezTo>
                    <a:cubicBezTo>
                      <a:pt x="14" y="27"/>
                      <a:pt x="13" y="26"/>
                      <a:pt x="13" y="26"/>
                    </a:cubicBezTo>
                    <a:cubicBezTo>
                      <a:pt x="13" y="26"/>
                      <a:pt x="13" y="26"/>
                      <a:pt x="12" y="26"/>
                    </a:cubicBezTo>
                    <a:cubicBezTo>
                      <a:pt x="12" y="26"/>
                      <a:pt x="12" y="27"/>
                      <a:pt x="12" y="27"/>
                    </a:cubicBezTo>
                    <a:cubicBezTo>
                      <a:pt x="12" y="27"/>
                      <a:pt x="12" y="27"/>
                      <a:pt x="11" y="27"/>
                    </a:cubicBezTo>
                    <a:cubicBezTo>
                      <a:pt x="11" y="26"/>
                      <a:pt x="12" y="26"/>
                      <a:pt x="12" y="25"/>
                    </a:cubicBezTo>
                    <a:cubicBezTo>
                      <a:pt x="12" y="25"/>
                      <a:pt x="13" y="25"/>
                      <a:pt x="13" y="25"/>
                    </a:cubicBezTo>
                    <a:cubicBezTo>
                      <a:pt x="13" y="25"/>
                      <a:pt x="13" y="25"/>
                      <a:pt x="13" y="25"/>
                    </a:cubicBezTo>
                    <a:cubicBezTo>
                      <a:pt x="13" y="24"/>
                      <a:pt x="13" y="24"/>
                      <a:pt x="13" y="24"/>
                    </a:cubicBezTo>
                    <a:cubicBezTo>
                      <a:pt x="13" y="24"/>
                      <a:pt x="13" y="24"/>
                      <a:pt x="13" y="24"/>
                    </a:cubicBezTo>
                    <a:cubicBezTo>
                      <a:pt x="13" y="23"/>
                      <a:pt x="12" y="23"/>
                      <a:pt x="12" y="23"/>
                    </a:cubicBezTo>
                    <a:cubicBezTo>
                      <a:pt x="10" y="23"/>
                      <a:pt x="10" y="22"/>
                      <a:pt x="10" y="21"/>
                    </a:cubicBezTo>
                    <a:cubicBezTo>
                      <a:pt x="11" y="19"/>
                      <a:pt x="11" y="19"/>
                      <a:pt x="13" y="20"/>
                    </a:cubicBezTo>
                    <a:close/>
                    <a:moveTo>
                      <a:pt x="13" y="11"/>
                    </a:moveTo>
                    <a:cubicBezTo>
                      <a:pt x="13" y="11"/>
                      <a:pt x="13" y="11"/>
                      <a:pt x="13" y="11"/>
                    </a:cubicBezTo>
                    <a:cubicBezTo>
                      <a:pt x="13" y="10"/>
                      <a:pt x="13" y="9"/>
                      <a:pt x="13" y="8"/>
                    </a:cubicBezTo>
                    <a:cubicBezTo>
                      <a:pt x="14" y="8"/>
                      <a:pt x="14" y="8"/>
                      <a:pt x="14" y="8"/>
                    </a:cubicBezTo>
                    <a:cubicBezTo>
                      <a:pt x="14" y="9"/>
                      <a:pt x="14" y="10"/>
                      <a:pt x="14" y="11"/>
                    </a:cubicBezTo>
                    <a:cubicBezTo>
                      <a:pt x="13" y="12"/>
                      <a:pt x="13" y="12"/>
                      <a:pt x="13" y="13"/>
                    </a:cubicBezTo>
                    <a:cubicBezTo>
                      <a:pt x="13" y="13"/>
                      <a:pt x="13" y="13"/>
                      <a:pt x="13" y="13"/>
                    </a:cubicBezTo>
                    <a:cubicBezTo>
                      <a:pt x="13" y="14"/>
                      <a:pt x="13" y="14"/>
                      <a:pt x="12" y="15"/>
                    </a:cubicBezTo>
                    <a:cubicBezTo>
                      <a:pt x="11" y="14"/>
                      <a:pt x="12" y="11"/>
                      <a:pt x="13" y="1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ïṩľidé">
                <a:extLst>
                  <a:ext uri="{FF2B5EF4-FFF2-40B4-BE49-F238E27FC236}">
                    <a16:creationId xmlns:a16="http://schemas.microsoft.com/office/drawing/2014/main" xmlns="" id="{56145992-A9CE-4B95-98DA-D0B7DBC4F5B0}"/>
                  </a:ext>
                </a:extLst>
              </p:cNvPr>
              <p:cNvSpPr/>
              <p:nvPr/>
            </p:nvSpPr>
            <p:spPr bwMode="auto">
              <a:xfrm>
                <a:off x="13604107" y="4694849"/>
                <a:ext cx="3377"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1" y="0"/>
                      <a:pt x="1" y="0"/>
                      <a:pt x="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í$ļiḓè">
                <a:extLst>
                  <a:ext uri="{FF2B5EF4-FFF2-40B4-BE49-F238E27FC236}">
                    <a16:creationId xmlns:a16="http://schemas.microsoft.com/office/drawing/2014/main" xmlns="" id="{65ADE101-E79F-47F7-88DE-ED1FC3E26A91}"/>
                  </a:ext>
                </a:extLst>
              </p:cNvPr>
              <p:cNvSpPr/>
              <p:nvPr/>
            </p:nvSpPr>
            <p:spPr bwMode="auto">
              <a:xfrm>
                <a:off x="13568651" y="4679654"/>
                <a:ext cx="506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iṥ1iďê">
                <a:extLst>
                  <a:ext uri="{FF2B5EF4-FFF2-40B4-BE49-F238E27FC236}">
                    <a16:creationId xmlns:a16="http://schemas.microsoft.com/office/drawing/2014/main" xmlns="" id="{B903D9A3-F389-4AFE-A07A-195787E424C1}"/>
                  </a:ext>
                </a:extLst>
              </p:cNvPr>
              <p:cNvSpPr/>
              <p:nvPr/>
            </p:nvSpPr>
            <p:spPr bwMode="auto">
              <a:xfrm>
                <a:off x="13566962" y="4667836"/>
                <a:ext cx="15196" cy="11819"/>
              </a:xfrm>
              <a:custGeom>
                <a:avLst/>
                <a:gdLst>
                  <a:gd name="T0" fmla="*/ 4 w 9"/>
                  <a:gd name="T1" fmla="*/ 7 h 7"/>
                  <a:gd name="T2" fmla="*/ 1 w 9"/>
                  <a:gd name="T3" fmla="*/ 7 h 7"/>
                  <a:gd name="T4" fmla="*/ 0 w 9"/>
                  <a:gd name="T5" fmla="*/ 6 h 7"/>
                  <a:gd name="T6" fmla="*/ 0 w 9"/>
                  <a:gd name="T7" fmla="*/ 6 h 7"/>
                  <a:gd name="T8" fmla="*/ 1 w 9"/>
                  <a:gd name="T9" fmla="*/ 6 h 7"/>
                  <a:gd name="T10" fmla="*/ 9 w 9"/>
                  <a:gd name="T11" fmla="*/ 2 h 7"/>
                  <a:gd name="T12" fmla="*/ 9 w 9"/>
                  <a:gd name="T13" fmla="*/ 3 h 7"/>
                  <a:gd name="T14" fmla="*/ 7 w 9"/>
                  <a:gd name="T15" fmla="*/ 4 h 7"/>
                  <a:gd name="T16" fmla="*/ 7 w 9"/>
                  <a:gd name="T17" fmla="*/ 5 h 7"/>
                  <a:gd name="T18" fmla="*/ 8 w 9"/>
                  <a:gd name="T19" fmla="*/ 5 h 7"/>
                  <a:gd name="T20" fmla="*/ 8 w 9"/>
                  <a:gd name="T21" fmla="*/ 6 h 7"/>
                  <a:gd name="T22" fmla="*/ 4 w 9"/>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7"/>
                    </a:moveTo>
                    <a:cubicBezTo>
                      <a:pt x="3" y="7"/>
                      <a:pt x="2" y="7"/>
                      <a:pt x="1" y="7"/>
                    </a:cubicBezTo>
                    <a:cubicBezTo>
                      <a:pt x="1" y="7"/>
                      <a:pt x="1" y="6"/>
                      <a:pt x="0" y="6"/>
                    </a:cubicBezTo>
                    <a:cubicBezTo>
                      <a:pt x="0" y="6"/>
                      <a:pt x="0" y="6"/>
                      <a:pt x="0" y="6"/>
                    </a:cubicBezTo>
                    <a:cubicBezTo>
                      <a:pt x="0" y="6"/>
                      <a:pt x="1" y="6"/>
                      <a:pt x="1" y="6"/>
                    </a:cubicBezTo>
                    <a:cubicBezTo>
                      <a:pt x="3" y="0"/>
                      <a:pt x="4" y="2"/>
                      <a:pt x="9" y="2"/>
                    </a:cubicBezTo>
                    <a:cubicBezTo>
                      <a:pt x="9" y="2"/>
                      <a:pt x="9" y="2"/>
                      <a:pt x="9" y="3"/>
                    </a:cubicBezTo>
                    <a:cubicBezTo>
                      <a:pt x="8" y="3"/>
                      <a:pt x="8" y="4"/>
                      <a:pt x="7" y="4"/>
                    </a:cubicBezTo>
                    <a:cubicBezTo>
                      <a:pt x="7" y="4"/>
                      <a:pt x="7" y="4"/>
                      <a:pt x="7" y="5"/>
                    </a:cubicBezTo>
                    <a:cubicBezTo>
                      <a:pt x="8" y="5"/>
                      <a:pt x="8" y="5"/>
                      <a:pt x="8" y="5"/>
                    </a:cubicBezTo>
                    <a:cubicBezTo>
                      <a:pt x="8" y="5"/>
                      <a:pt x="8" y="6"/>
                      <a:pt x="8" y="6"/>
                    </a:cubicBezTo>
                    <a:cubicBezTo>
                      <a:pt x="7" y="6"/>
                      <a:pt x="6" y="6"/>
                      <a:pt x="4" y="7"/>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îşlíḍê">
                <a:extLst>
                  <a:ext uri="{FF2B5EF4-FFF2-40B4-BE49-F238E27FC236}">
                    <a16:creationId xmlns:a16="http://schemas.microsoft.com/office/drawing/2014/main" xmlns="" id="{F5DA4049-448D-4A12-984C-66B4046C71E8}"/>
                  </a:ext>
                </a:extLst>
              </p:cNvPr>
              <p:cNvSpPr/>
              <p:nvPr/>
            </p:nvSpPr>
            <p:spPr bwMode="auto">
              <a:xfrm>
                <a:off x="13583846" y="4662770"/>
                <a:ext cx="10130" cy="11819"/>
              </a:xfrm>
              <a:custGeom>
                <a:avLst/>
                <a:gdLst>
                  <a:gd name="T0" fmla="*/ 1 w 6"/>
                  <a:gd name="T1" fmla="*/ 7 h 7"/>
                  <a:gd name="T2" fmla="*/ 0 w 6"/>
                  <a:gd name="T3" fmla="*/ 4 h 7"/>
                  <a:gd name="T4" fmla="*/ 5 w 6"/>
                  <a:gd name="T5" fmla="*/ 0 h 7"/>
                  <a:gd name="T6" fmla="*/ 6 w 6"/>
                  <a:gd name="T7" fmla="*/ 0 h 7"/>
                  <a:gd name="T8" fmla="*/ 5 w 6"/>
                  <a:gd name="T9" fmla="*/ 4 h 7"/>
                  <a:gd name="T10" fmla="*/ 5 w 6"/>
                  <a:gd name="T11" fmla="*/ 4 h 7"/>
                  <a:gd name="T12" fmla="*/ 1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7"/>
                    </a:moveTo>
                    <a:cubicBezTo>
                      <a:pt x="1" y="7"/>
                      <a:pt x="0" y="5"/>
                      <a:pt x="0" y="4"/>
                    </a:cubicBezTo>
                    <a:cubicBezTo>
                      <a:pt x="3" y="3"/>
                      <a:pt x="3" y="3"/>
                      <a:pt x="5" y="0"/>
                    </a:cubicBezTo>
                    <a:cubicBezTo>
                      <a:pt x="5" y="0"/>
                      <a:pt x="6" y="0"/>
                      <a:pt x="6" y="0"/>
                    </a:cubicBezTo>
                    <a:cubicBezTo>
                      <a:pt x="6" y="1"/>
                      <a:pt x="6" y="2"/>
                      <a:pt x="5" y="4"/>
                    </a:cubicBezTo>
                    <a:cubicBezTo>
                      <a:pt x="5" y="4"/>
                      <a:pt x="5" y="4"/>
                      <a:pt x="5" y="4"/>
                    </a:cubicBezTo>
                    <a:cubicBezTo>
                      <a:pt x="4" y="5"/>
                      <a:pt x="2" y="7"/>
                      <a:pt x="1" y="7"/>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ï$ľîde">
                <a:extLst>
                  <a:ext uri="{FF2B5EF4-FFF2-40B4-BE49-F238E27FC236}">
                    <a16:creationId xmlns:a16="http://schemas.microsoft.com/office/drawing/2014/main" xmlns="" id="{D6E8975C-4A77-43DE-AD87-81F6A766F2EA}"/>
                  </a:ext>
                </a:extLst>
              </p:cNvPr>
              <p:cNvSpPr/>
              <p:nvPr/>
            </p:nvSpPr>
            <p:spPr bwMode="auto">
              <a:xfrm>
                <a:off x="13485920" y="4600301"/>
                <a:ext cx="35456" cy="40521"/>
              </a:xfrm>
              <a:custGeom>
                <a:avLst/>
                <a:gdLst>
                  <a:gd name="T0" fmla="*/ 20 w 21"/>
                  <a:gd name="T1" fmla="*/ 22 h 24"/>
                  <a:gd name="T2" fmla="*/ 20 w 21"/>
                  <a:gd name="T3" fmla="*/ 23 h 24"/>
                  <a:gd name="T4" fmla="*/ 20 w 21"/>
                  <a:gd name="T5" fmla="*/ 10 h 24"/>
                  <a:gd name="T6" fmla="*/ 20 w 21"/>
                  <a:gd name="T7" fmla="*/ 11 h 24"/>
                  <a:gd name="T8" fmla="*/ 21 w 21"/>
                  <a:gd name="T9" fmla="*/ 12 h 24"/>
                  <a:gd name="T10" fmla="*/ 21 w 21"/>
                  <a:gd name="T11" fmla="*/ 13 h 24"/>
                  <a:gd name="T12" fmla="*/ 20 w 21"/>
                  <a:gd name="T13" fmla="*/ 10 h 24"/>
                  <a:gd name="T14" fmla="*/ 20 w 21"/>
                  <a:gd name="T15" fmla="*/ 11 h 24"/>
                  <a:gd name="T16" fmla="*/ 21 w 21"/>
                  <a:gd name="T17" fmla="*/ 10 h 24"/>
                  <a:gd name="T18" fmla="*/ 20 w 21"/>
                  <a:gd name="T19" fmla="*/ 10 h 24"/>
                  <a:gd name="T20" fmla="*/ 20 w 21"/>
                  <a:gd name="T21" fmla="*/ 3 h 24"/>
                  <a:gd name="T22" fmla="*/ 20 w 21"/>
                  <a:gd name="T23" fmla="*/ 4 h 24"/>
                  <a:gd name="T24" fmla="*/ 18 w 21"/>
                  <a:gd name="T25" fmla="*/ 24 h 24"/>
                  <a:gd name="T26" fmla="*/ 17 w 21"/>
                  <a:gd name="T27" fmla="*/ 24 h 24"/>
                  <a:gd name="T28" fmla="*/ 20 w 21"/>
                  <a:gd name="T29" fmla="*/ 3 h 24"/>
                  <a:gd name="T30" fmla="*/ 17 w 21"/>
                  <a:gd name="T31" fmla="*/ 9 h 24"/>
                  <a:gd name="T32" fmla="*/ 19 w 21"/>
                  <a:gd name="T33" fmla="*/ 0 h 24"/>
                  <a:gd name="T34" fmla="*/ 20 w 21"/>
                  <a:gd name="T35" fmla="*/ 3 h 24"/>
                  <a:gd name="T36" fmla="*/ 20 w 21"/>
                  <a:gd name="T37" fmla="*/ 10 h 24"/>
                  <a:gd name="T38" fmla="*/ 17 w 21"/>
                  <a:gd name="T39" fmla="*/ 11 h 24"/>
                  <a:gd name="T40" fmla="*/ 19 w 21"/>
                  <a:gd name="T41" fmla="*/ 13 h 24"/>
                  <a:gd name="T42" fmla="*/ 20 w 21"/>
                  <a:gd name="T43" fmla="*/ 10 h 24"/>
                  <a:gd name="T44" fmla="*/ 20 w 21"/>
                  <a:gd name="T45" fmla="*/ 10 h 24"/>
                  <a:gd name="T46" fmla="*/ 20 w 21"/>
                  <a:gd name="T47" fmla="*/ 22 h 24"/>
                  <a:gd name="T48" fmla="*/ 17 w 21"/>
                  <a:gd name="T49" fmla="*/ 20 h 24"/>
                  <a:gd name="T50" fmla="*/ 18 w 21"/>
                  <a:gd name="T51" fmla="*/ 24 h 24"/>
                  <a:gd name="T52" fmla="*/ 18 w 21"/>
                  <a:gd name="T53" fmla="*/ 24 h 24"/>
                  <a:gd name="T54" fmla="*/ 20 w 21"/>
                  <a:gd name="T55" fmla="*/ 22 h 24"/>
                  <a:gd name="T56" fmla="*/ 18 w 21"/>
                  <a:gd name="T57" fmla="*/ 24 h 24"/>
                  <a:gd name="T58" fmla="*/ 17 w 21"/>
                  <a:gd name="T59" fmla="*/ 24 h 24"/>
                  <a:gd name="T60" fmla="*/ 17 w 21"/>
                  <a:gd name="T61" fmla="*/ 13 h 24"/>
                  <a:gd name="T62" fmla="*/ 19 w 21"/>
                  <a:gd name="T63" fmla="*/ 13 h 24"/>
                  <a:gd name="T64" fmla="*/ 17 w 21"/>
                  <a:gd name="T65" fmla="*/ 13 h 24"/>
                  <a:gd name="T66" fmla="*/ 17 w 21"/>
                  <a:gd name="T67" fmla="*/ 24 h 24"/>
                  <a:gd name="T68" fmla="*/ 15 w 21"/>
                  <a:gd name="T69" fmla="*/ 24 h 24"/>
                  <a:gd name="T70" fmla="*/ 17 w 21"/>
                  <a:gd name="T71" fmla="*/ 9 h 24"/>
                  <a:gd name="T72" fmla="*/ 17 w 21"/>
                  <a:gd name="T73" fmla="*/ 11 h 24"/>
                  <a:gd name="T74" fmla="*/ 16 w 21"/>
                  <a:gd name="T75" fmla="*/ 13 h 24"/>
                  <a:gd name="T76" fmla="*/ 17 w 21"/>
                  <a:gd name="T77" fmla="*/ 20 h 24"/>
                  <a:gd name="T78" fmla="*/ 15 w 21"/>
                  <a:gd name="T79" fmla="*/ 24 h 24"/>
                  <a:gd name="T80" fmla="*/ 14 w 21"/>
                  <a:gd name="T81" fmla="*/ 22 h 24"/>
                  <a:gd name="T82" fmla="*/ 7 w 21"/>
                  <a:gd name="T83" fmla="*/ 16 h 24"/>
                  <a:gd name="T84" fmla="*/ 2 w 21"/>
                  <a:gd name="T85" fmla="*/ 15 h 24"/>
                  <a:gd name="T86" fmla="*/ 8 w 21"/>
                  <a:gd name="T87" fmla="*/ 13 h 24"/>
                  <a:gd name="T88" fmla="*/ 4 w 21"/>
                  <a:gd name="T89" fmla="*/ 9 h 24"/>
                  <a:gd name="T90" fmla="*/ 17 w 21"/>
                  <a:gd name="T91" fmla="*/ 3 h 24"/>
                  <a:gd name="T92" fmla="*/ 16 w 21"/>
                  <a:gd name="T93" fmla="*/ 13 h 24"/>
                  <a:gd name="T94" fmla="*/ 17 w 21"/>
                  <a:gd name="T95" fmla="*/ 13 h 24"/>
                  <a:gd name="T96" fmla="*/ 17 w 21"/>
                  <a:gd name="T97" fmla="*/ 24 h 24"/>
                  <a:gd name="T98" fmla="*/ 15 w 21"/>
                  <a:gd name="T99" fmla="*/ 22 h 24"/>
                  <a:gd name="T100" fmla="*/ 15 w 21"/>
                  <a:gd name="T101" fmla="*/ 24 h 24"/>
                  <a:gd name="T102" fmla="*/ 17 w 21"/>
                  <a:gd name="T103" fmla="*/ 24 h 24"/>
                  <a:gd name="T104" fmla="*/ 4 w 21"/>
                  <a:gd name="T105" fmla="*/ 15 h 24"/>
                  <a:gd name="T106" fmla="*/ 2 w 21"/>
                  <a:gd name="T107" fmla="*/ 15 h 24"/>
                  <a:gd name="T108" fmla="*/ 2 w 21"/>
                  <a:gd name="T109" fmla="*/ 15 h 24"/>
                  <a:gd name="T110" fmla="*/ 1 w 21"/>
                  <a:gd name="T111" fmla="*/ 16 h 24"/>
                  <a:gd name="T112" fmla="*/ 2 w 21"/>
                  <a:gd name="T113" fmla="*/ 15 h 24"/>
                  <a:gd name="T114" fmla="*/ 1 w 21"/>
                  <a:gd name="T115" fmla="*/ 16 h 24"/>
                  <a:gd name="T116" fmla="*/ 2 w 21"/>
                  <a:gd name="T1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20" y="23"/>
                    </a:moveTo>
                    <a:cubicBezTo>
                      <a:pt x="20" y="22"/>
                      <a:pt x="20" y="22"/>
                      <a:pt x="20" y="22"/>
                    </a:cubicBezTo>
                    <a:cubicBezTo>
                      <a:pt x="20" y="23"/>
                      <a:pt x="20" y="23"/>
                      <a:pt x="20" y="23"/>
                    </a:cubicBezTo>
                    <a:cubicBezTo>
                      <a:pt x="20" y="23"/>
                      <a:pt x="20" y="23"/>
                      <a:pt x="20" y="23"/>
                    </a:cubicBezTo>
                    <a:close/>
                    <a:moveTo>
                      <a:pt x="20" y="13"/>
                    </a:moveTo>
                    <a:cubicBezTo>
                      <a:pt x="20" y="10"/>
                      <a:pt x="20" y="10"/>
                      <a:pt x="20" y="10"/>
                    </a:cubicBezTo>
                    <a:cubicBezTo>
                      <a:pt x="20" y="10"/>
                      <a:pt x="20" y="10"/>
                      <a:pt x="20" y="10"/>
                    </a:cubicBezTo>
                    <a:cubicBezTo>
                      <a:pt x="20" y="10"/>
                      <a:pt x="20" y="11"/>
                      <a:pt x="20" y="11"/>
                    </a:cubicBezTo>
                    <a:cubicBezTo>
                      <a:pt x="21" y="11"/>
                      <a:pt x="21" y="11"/>
                      <a:pt x="21" y="11"/>
                    </a:cubicBezTo>
                    <a:cubicBezTo>
                      <a:pt x="21" y="11"/>
                      <a:pt x="21" y="12"/>
                      <a:pt x="21" y="12"/>
                    </a:cubicBezTo>
                    <a:cubicBezTo>
                      <a:pt x="21" y="12"/>
                      <a:pt x="21" y="12"/>
                      <a:pt x="21" y="12"/>
                    </a:cubicBezTo>
                    <a:cubicBezTo>
                      <a:pt x="21" y="12"/>
                      <a:pt x="21" y="12"/>
                      <a:pt x="21" y="13"/>
                    </a:cubicBezTo>
                    <a:cubicBezTo>
                      <a:pt x="21" y="13"/>
                      <a:pt x="20" y="13"/>
                      <a:pt x="20" y="13"/>
                    </a:cubicBezTo>
                    <a:close/>
                    <a:moveTo>
                      <a:pt x="20" y="10"/>
                    </a:moveTo>
                    <a:cubicBezTo>
                      <a:pt x="20" y="10"/>
                      <a:pt x="20" y="10"/>
                      <a:pt x="20" y="10"/>
                    </a:cubicBezTo>
                    <a:cubicBezTo>
                      <a:pt x="20" y="10"/>
                      <a:pt x="20" y="11"/>
                      <a:pt x="20" y="11"/>
                    </a:cubicBezTo>
                    <a:cubicBezTo>
                      <a:pt x="21" y="11"/>
                      <a:pt x="21" y="11"/>
                      <a:pt x="21" y="11"/>
                    </a:cubicBezTo>
                    <a:cubicBezTo>
                      <a:pt x="21" y="10"/>
                      <a:pt x="21" y="10"/>
                      <a:pt x="21" y="10"/>
                    </a:cubicBezTo>
                    <a:cubicBezTo>
                      <a:pt x="20" y="10"/>
                      <a:pt x="20" y="10"/>
                      <a:pt x="20" y="10"/>
                    </a:cubicBezTo>
                    <a:cubicBezTo>
                      <a:pt x="20" y="10"/>
                      <a:pt x="20" y="10"/>
                      <a:pt x="20" y="10"/>
                    </a:cubicBezTo>
                    <a:close/>
                    <a:moveTo>
                      <a:pt x="20" y="4"/>
                    </a:moveTo>
                    <a:cubicBezTo>
                      <a:pt x="20" y="3"/>
                      <a:pt x="20" y="3"/>
                      <a:pt x="20" y="3"/>
                    </a:cubicBezTo>
                    <a:cubicBezTo>
                      <a:pt x="20" y="3"/>
                      <a:pt x="20" y="3"/>
                      <a:pt x="20" y="3"/>
                    </a:cubicBezTo>
                    <a:cubicBezTo>
                      <a:pt x="20" y="3"/>
                      <a:pt x="20" y="4"/>
                      <a:pt x="20" y="4"/>
                    </a:cubicBezTo>
                    <a:close/>
                    <a:moveTo>
                      <a:pt x="17" y="24"/>
                    </a:moveTo>
                    <a:cubicBezTo>
                      <a:pt x="17" y="24"/>
                      <a:pt x="17" y="24"/>
                      <a:pt x="18" y="24"/>
                    </a:cubicBezTo>
                    <a:cubicBezTo>
                      <a:pt x="18" y="24"/>
                      <a:pt x="18" y="24"/>
                      <a:pt x="18" y="24"/>
                    </a:cubicBezTo>
                    <a:cubicBezTo>
                      <a:pt x="17" y="24"/>
                      <a:pt x="17" y="24"/>
                      <a:pt x="17" y="24"/>
                    </a:cubicBezTo>
                    <a:cubicBezTo>
                      <a:pt x="17" y="24"/>
                      <a:pt x="17" y="24"/>
                      <a:pt x="17" y="24"/>
                    </a:cubicBezTo>
                    <a:close/>
                    <a:moveTo>
                      <a:pt x="20" y="3"/>
                    </a:moveTo>
                    <a:cubicBezTo>
                      <a:pt x="20" y="4"/>
                      <a:pt x="20" y="4"/>
                      <a:pt x="20" y="4"/>
                    </a:cubicBezTo>
                    <a:cubicBezTo>
                      <a:pt x="20" y="5"/>
                      <a:pt x="18" y="7"/>
                      <a:pt x="17" y="9"/>
                    </a:cubicBezTo>
                    <a:cubicBezTo>
                      <a:pt x="17" y="3"/>
                      <a:pt x="17" y="3"/>
                      <a:pt x="17" y="3"/>
                    </a:cubicBezTo>
                    <a:cubicBezTo>
                      <a:pt x="17" y="2"/>
                      <a:pt x="18" y="1"/>
                      <a:pt x="19" y="0"/>
                    </a:cubicBezTo>
                    <a:cubicBezTo>
                      <a:pt x="19" y="0"/>
                      <a:pt x="19" y="0"/>
                      <a:pt x="19" y="0"/>
                    </a:cubicBezTo>
                    <a:cubicBezTo>
                      <a:pt x="20" y="1"/>
                      <a:pt x="20" y="2"/>
                      <a:pt x="20" y="3"/>
                    </a:cubicBezTo>
                    <a:close/>
                    <a:moveTo>
                      <a:pt x="20" y="10"/>
                    </a:moveTo>
                    <a:cubicBezTo>
                      <a:pt x="20" y="10"/>
                      <a:pt x="20" y="10"/>
                      <a:pt x="20" y="10"/>
                    </a:cubicBezTo>
                    <a:cubicBezTo>
                      <a:pt x="20" y="10"/>
                      <a:pt x="20" y="10"/>
                      <a:pt x="19" y="10"/>
                    </a:cubicBezTo>
                    <a:cubicBezTo>
                      <a:pt x="19" y="11"/>
                      <a:pt x="18" y="11"/>
                      <a:pt x="17" y="11"/>
                    </a:cubicBezTo>
                    <a:cubicBezTo>
                      <a:pt x="17" y="13"/>
                      <a:pt x="17" y="13"/>
                      <a:pt x="17" y="13"/>
                    </a:cubicBezTo>
                    <a:cubicBezTo>
                      <a:pt x="17" y="13"/>
                      <a:pt x="18" y="13"/>
                      <a:pt x="19" y="13"/>
                    </a:cubicBezTo>
                    <a:cubicBezTo>
                      <a:pt x="19" y="13"/>
                      <a:pt x="20" y="13"/>
                      <a:pt x="20" y="13"/>
                    </a:cubicBezTo>
                    <a:cubicBezTo>
                      <a:pt x="20" y="10"/>
                      <a:pt x="20" y="10"/>
                      <a:pt x="20" y="10"/>
                    </a:cubicBezTo>
                    <a:cubicBezTo>
                      <a:pt x="20" y="10"/>
                      <a:pt x="20" y="10"/>
                      <a:pt x="19" y="10"/>
                    </a:cubicBezTo>
                    <a:cubicBezTo>
                      <a:pt x="19" y="10"/>
                      <a:pt x="19" y="10"/>
                      <a:pt x="20" y="10"/>
                    </a:cubicBezTo>
                    <a:cubicBezTo>
                      <a:pt x="20" y="10"/>
                      <a:pt x="20" y="10"/>
                      <a:pt x="20" y="10"/>
                    </a:cubicBezTo>
                    <a:close/>
                    <a:moveTo>
                      <a:pt x="20" y="22"/>
                    </a:moveTo>
                    <a:cubicBezTo>
                      <a:pt x="20" y="22"/>
                      <a:pt x="19" y="22"/>
                      <a:pt x="18" y="22"/>
                    </a:cubicBezTo>
                    <a:cubicBezTo>
                      <a:pt x="17" y="21"/>
                      <a:pt x="17" y="20"/>
                      <a:pt x="17" y="20"/>
                    </a:cubicBezTo>
                    <a:cubicBezTo>
                      <a:pt x="17" y="24"/>
                      <a:pt x="17" y="24"/>
                      <a:pt x="17" y="24"/>
                    </a:cubicBezTo>
                    <a:cubicBezTo>
                      <a:pt x="17" y="24"/>
                      <a:pt x="17" y="24"/>
                      <a:pt x="18" y="24"/>
                    </a:cubicBezTo>
                    <a:cubicBezTo>
                      <a:pt x="18" y="24"/>
                      <a:pt x="18" y="24"/>
                      <a:pt x="18" y="24"/>
                    </a:cubicBezTo>
                    <a:cubicBezTo>
                      <a:pt x="18" y="24"/>
                      <a:pt x="18" y="24"/>
                      <a:pt x="18" y="24"/>
                    </a:cubicBezTo>
                    <a:cubicBezTo>
                      <a:pt x="19" y="24"/>
                      <a:pt x="19" y="24"/>
                      <a:pt x="20" y="23"/>
                    </a:cubicBezTo>
                    <a:cubicBezTo>
                      <a:pt x="20" y="22"/>
                      <a:pt x="20" y="22"/>
                      <a:pt x="20" y="22"/>
                    </a:cubicBezTo>
                    <a:close/>
                    <a:moveTo>
                      <a:pt x="17" y="24"/>
                    </a:moveTo>
                    <a:cubicBezTo>
                      <a:pt x="17" y="24"/>
                      <a:pt x="17" y="24"/>
                      <a:pt x="18" y="24"/>
                    </a:cubicBezTo>
                    <a:cubicBezTo>
                      <a:pt x="18" y="24"/>
                      <a:pt x="18" y="24"/>
                      <a:pt x="18" y="24"/>
                    </a:cubicBezTo>
                    <a:cubicBezTo>
                      <a:pt x="17" y="24"/>
                      <a:pt x="17" y="24"/>
                      <a:pt x="17" y="24"/>
                    </a:cubicBezTo>
                    <a:cubicBezTo>
                      <a:pt x="17" y="24"/>
                      <a:pt x="17" y="24"/>
                      <a:pt x="17" y="24"/>
                    </a:cubicBezTo>
                    <a:close/>
                    <a:moveTo>
                      <a:pt x="17" y="13"/>
                    </a:moveTo>
                    <a:cubicBezTo>
                      <a:pt x="17" y="13"/>
                      <a:pt x="17" y="13"/>
                      <a:pt x="17" y="13"/>
                    </a:cubicBezTo>
                    <a:cubicBezTo>
                      <a:pt x="17" y="13"/>
                      <a:pt x="18" y="13"/>
                      <a:pt x="19" y="13"/>
                    </a:cubicBezTo>
                    <a:cubicBezTo>
                      <a:pt x="19" y="13"/>
                      <a:pt x="19" y="13"/>
                      <a:pt x="19" y="13"/>
                    </a:cubicBezTo>
                    <a:cubicBezTo>
                      <a:pt x="18" y="13"/>
                      <a:pt x="17" y="13"/>
                      <a:pt x="17" y="13"/>
                    </a:cubicBezTo>
                    <a:close/>
                    <a:moveTo>
                      <a:pt x="15" y="24"/>
                    </a:moveTo>
                    <a:cubicBezTo>
                      <a:pt x="15" y="24"/>
                      <a:pt x="16" y="24"/>
                      <a:pt x="17" y="24"/>
                    </a:cubicBezTo>
                    <a:cubicBezTo>
                      <a:pt x="17" y="24"/>
                      <a:pt x="17" y="24"/>
                      <a:pt x="17" y="24"/>
                    </a:cubicBezTo>
                    <a:cubicBezTo>
                      <a:pt x="16" y="24"/>
                      <a:pt x="15" y="24"/>
                      <a:pt x="15" y="24"/>
                    </a:cubicBezTo>
                    <a:close/>
                    <a:moveTo>
                      <a:pt x="17" y="3"/>
                    </a:moveTo>
                    <a:cubicBezTo>
                      <a:pt x="17" y="9"/>
                      <a:pt x="17" y="9"/>
                      <a:pt x="17" y="9"/>
                    </a:cubicBezTo>
                    <a:cubicBezTo>
                      <a:pt x="16" y="9"/>
                      <a:pt x="15" y="10"/>
                      <a:pt x="15" y="11"/>
                    </a:cubicBezTo>
                    <a:cubicBezTo>
                      <a:pt x="15" y="11"/>
                      <a:pt x="16" y="11"/>
                      <a:pt x="17" y="11"/>
                    </a:cubicBezTo>
                    <a:cubicBezTo>
                      <a:pt x="17" y="13"/>
                      <a:pt x="17" y="13"/>
                      <a:pt x="17" y="13"/>
                    </a:cubicBezTo>
                    <a:cubicBezTo>
                      <a:pt x="16" y="13"/>
                      <a:pt x="16" y="13"/>
                      <a:pt x="16" y="13"/>
                    </a:cubicBezTo>
                    <a:cubicBezTo>
                      <a:pt x="15" y="13"/>
                      <a:pt x="15" y="13"/>
                      <a:pt x="14" y="13"/>
                    </a:cubicBezTo>
                    <a:cubicBezTo>
                      <a:pt x="14" y="15"/>
                      <a:pt x="15" y="18"/>
                      <a:pt x="17" y="20"/>
                    </a:cubicBezTo>
                    <a:cubicBezTo>
                      <a:pt x="17" y="24"/>
                      <a:pt x="17" y="24"/>
                      <a:pt x="17" y="24"/>
                    </a:cubicBezTo>
                    <a:cubicBezTo>
                      <a:pt x="16" y="24"/>
                      <a:pt x="16" y="24"/>
                      <a:pt x="15" y="24"/>
                    </a:cubicBezTo>
                    <a:cubicBezTo>
                      <a:pt x="14" y="23"/>
                      <a:pt x="15" y="23"/>
                      <a:pt x="15" y="22"/>
                    </a:cubicBezTo>
                    <a:cubicBezTo>
                      <a:pt x="14" y="22"/>
                      <a:pt x="14" y="22"/>
                      <a:pt x="14" y="22"/>
                    </a:cubicBezTo>
                    <a:cubicBezTo>
                      <a:pt x="14" y="20"/>
                      <a:pt x="13" y="15"/>
                      <a:pt x="12" y="14"/>
                    </a:cubicBezTo>
                    <a:cubicBezTo>
                      <a:pt x="10" y="14"/>
                      <a:pt x="8" y="15"/>
                      <a:pt x="7" y="16"/>
                    </a:cubicBezTo>
                    <a:cubicBezTo>
                      <a:pt x="5" y="16"/>
                      <a:pt x="4" y="16"/>
                      <a:pt x="2" y="16"/>
                    </a:cubicBezTo>
                    <a:cubicBezTo>
                      <a:pt x="2" y="15"/>
                      <a:pt x="2" y="15"/>
                      <a:pt x="2" y="15"/>
                    </a:cubicBezTo>
                    <a:cubicBezTo>
                      <a:pt x="3" y="15"/>
                      <a:pt x="4" y="15"/>
                      <a:pt x="4" y="15"/>
                    </a:cubicBezTo>
                    <a:cubicBezTo>
                      <a:pt x="5" y="14"/>
                      <a:pt x="7" y="14"/>
                      <a:pt x="8" y="13"/>
                    </a:cubicBezTo>
                    <a:cubicBezTo>
                      <a:pt x="8" y="13"/>
                      <a:pt x="8" y="13"/>
                      <a:pt x="8" y="13"/>
                    </a:cubicBezTo>
                    <a:cubicBezTo>
                      <a:pt x="4" y="13"/>
                      <a:pt x="4" y="12"/>
                      <a:pt x="4" y="9"/>
                    </a:cubicBezTo>
                    <a:cubicBezTo>
                      <a:pt x="6" y="9"/>
                      <a:pt x="9" y="12"/>
                      <a:pt x="12" y="10"/>
                    </a:cubicBezTo>
                    <a:cubicBezTo>
                      <a:pt x="14" y="8"/>
                      <a:pt x="15" y="5"/>
                      <a:pt x="17" y="3"/>
                    </a:cubicBezTo>
                    <a:close/>
                    <a:moveTo>
                      <a:pt x="17" y="13"/>
                    </a:moveTo>
                    <a:cubicBezTo>
                      <a:pt x="16" y="13"/>
                      <a:pt x="16" y="13"/>
                      <a:pt x="16" y="13"/>
                    </a:cubicBezTo>
                    <a:cubicBezTo>
                      <a:pt x="16" y="13"/>
                      <a:pt x="16" y="13"/>
                      <a:pt x="16" y="13"/>
                    </a:cubicBezTo>
                    <a:cubicBezTo>
                      <a:pt x="16" y="13"/>
                      <a:pt x="16" y="13"/>
                      <a:pt x="17" y="13"/>
                    </a:cubicBezTo>
                    <a:cubicBezTo>
                      <a:pt x="17" y="13"/>
                      <a:pt x="17" y="13"/>
                      <a:pt x="17" y="13"/>
                    </a:cubicBezTo>
                    <a:close/>
                    <a:moveTo>
                      <a:pt x="17" y="24"/>
                    </a:moveTo>
                    <a:cubicBezTo>
                      <a:pt x="16" y="24"/>
                      <a:pt x="16" y="24"/>
                      <a:pt x="15" y="24"/>
                    </a:cubicBezTo>
                    <a:cubicBezTo>
                      <a:pt x="14" y="23"/>
                      <a:pt x="15" y="23"/>
                      <a:pt x="15" y="22"/>
                    </a:cubicBezTo>
                    <a:cubicBezTo>
                      <a:pt x="14" y="22"/>
                      <a:pt x="14" y="22"/>
                      <a:pt x="14" y="22"/>
                    </a:cubicBezTo>
                    <a:cubicBezTo>
                      <a:pt x="14" y="23"/>
                      <a:pt x="14" y="23"/>
                      <a:pt x="15" y="24"/>
                    </a:cubicBezTo>
                    <a:cubicBezTo>
                      <a:pt x="15" y="24"/>
                      <a:pt x="16" y="24"/>
                      <a:pt x="17" y="24"/>
                    </a:cubicBezTo>
                    <a:cubicBezTo>
                      <a:pt x="17" y="24"/>
                      <a:pt x="17" y="24"/>
                      <a:pt x="17" y="24"/>
                    </a:cubicBezTo>
                    <a:close/>
                    <a:moveTo>
                      <a:pt x="2" y="15"/>
                    </a:moveTo>
                    <a:cubicBezTo>
                      <a:pt x="3" y="15"/>
                      <a:pt x="4" y="15"/>
                      <a:pt x="4" y="15"/>
                    </a:cubicBezTo>
                    <a:cubicBezTo>
                      <a:pt x="4" y="15"/>
                      <a:pt x="3" y="15"/>
                      <a:pt x="2" y="15"/>
                    </a:cubicBezTo>
                    <a:cubicBezTo>
                      <a:pt x="2" y="15"/>
                      <a:pt x="2" y="15"/>
                      <a:pt x="2" y="15"/>
                    </a:cubicBezTo>
                    <a:close/>
                    <a:moveTo>
                      <a:pt x="2" y="15"/>
                    </a:moveTo>
                    <a:cubicBezTo>
                      <a:pt x="2" y="15"/>
                      <a:pt x="2" y="15"/>
                      <a:pt x="2" y="15"/>
                    </a:cubicBezTo>
                    <a:cubicBezTo>
                      <a:pt x="2" y="15"/>
                      <a:pt x="1" y="15"/>
                      <a:pt x="1" y="15"/>
                    </a:cubicBezTo>
                    <a:cubicBezTo>
                      <a:pt x="1" y="15"/>
                      <a:pt x="1" y="15"/>
                      <a:pt x="1" y="16"/>
                    </a:cubicBezTo>
                    <a:cubicBezTo>
                      <a:pt x="2" y="16"/>
                      <a:pt x="2" y="16"/>
                      <a:pt x="2" y="16"/>
                    </a:cubicBezTo>
                    <a:cubicBezTo>
                      <a:pt x="2" y="15"/>
                      <a:pt x="2" y="15"/>
                      <a:pt x="2" y="15"/>
                    </a:cubicBezTo>
                    <a:cubicBezTo>
                      <a:pt x="2" y="15"/>
                      <a:pt x="1" y="15"/>
                      <a:pt x="1" y="15"/>
                    </a:cubicBezTo>
                    <a:cubicBezTo>
                      <a:pt x="1" y="15"/>
                      <a:pt x="1" y="15"/>
                      <a:pt x="1" y="16"/>
                    </a:cubicBezTo>
                    <a:cubicBezTo>
                      <a:pt x="1" y="15"/>
                      <a:pt x="1" y="15"/>
                      <a:pt x="0" y="15"/>
                    </a:cubicBezTo>
                    <a:cubicBezTo>
                      <a:pt x="0" y="15"/>
                      <a:pt x="1" y="15"/>
                      <a:pt x="2"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íṩḷiďé">
                <a:extLst>
                  <a:ext uri="{FF2B5EF4-FFF2-40B4-BE49-F238E27FC236}">
                    <a16:creationId xmlns:a16="http://schemas.microsoft.com/office/drawing/2014/main" xmlns="" id="{F0A1B438-09E2-4BA3-8D78-19376EF8CCBF}"/>
                  </a:ext>
                </a:extLst>
              </p:cNvPr>
              <p:cNvSpPr/>
              <p:nvPr/>
            </p:nvSpPr>
            <p:spPr bwMode="auto">
              <a:xfrm>
                <a:off x="13384280" y="4598612"/>
                <a:ext cx="28702" cy="33767"/>
              </a:xfrm>
              <a:custGeom>
                <a:avLst/>
                <a:gdLst>
                  <a:gd name="T0" fmla="*/ 16 w 17"/>
                  <a:gd name="T1" fmla="*/ 4 h 20"/>
                  <a:gd name="T2" fmla="*/ 15 w 17"/>
                  <a:gd name="T3" fmla="*/ 1 h 20"/>
                  <a:gd name="T4" fmla="*/ 12 w 17"/>
                  <a:gd name="T5" fmla="*/ 1 h 20"/>
                  <a:gd name="T6" fmla="*/ 11 w 17"/>
                  <a:gd name="T7" fmla="*/ 3 h 20"/>
                  <a:gd name="T8" fmla="*/ 7 w 17"/>
                  <a:gd name="T9" fmla="*/ 7 h 20"/>
                  <a:gd name="T10" fmla="*/ 3 w 17"/>
                  <a:gd name="T11" fmla="*/ 11 h 20"/>
                  <a:gd name="T12" fmla="*/ 3 w 17"/>
                  <a:gd name="T13" fmla="*/ 12 h 20"/>
                  <a:gd name="T14" fmla="*/ 1 w 17"/>
                  <a:gd name="T15" fmla="*/ 13 h 20"/>
                  <a:gd name="T16" fmla="*/ 0 w 17"/>
                  <a:gd name="T17" fmla="*/ 15 h 20"/>
                  <a:gd name="T18" fmla="*/ 3 w 17"/>
                  <a:gd name="T19" fmla="*/ 14 h 20"/>
                  <a:gd name="T20" fmla="*/ 4 w 17"/>
                  <a:gd name="T21" fmla="*/ 14 h 20"/>
                  <a:gd name="T22" fmla="*/ 5 w 17"/>
                  <a:gd name="T23" fmla="*/ 14 h 20"/>
                  <a:gd name="T24" fmla="*/ 5 w 17"/>
                  <a:gd name="T25" fmla="*/ 15 h 20"/>
                  <a:gd name="T26" fmla="*/ 7 w 17"/>
                  <a:gd name="T27" fmla="*/ 15 h 20"/>
                  <a:gd name="T28" fmla="*/ 7 w 17"/>
                  <a:gd name="T29" fmla="*/ 16 h 20"/>
                  <a:gd name="T30" fmla="*/ 7 w 17"/>
                  <a:gd name="T31" fmla="*/ 17 h 20"/>
                  <a:gd name="T32" fmla="*/ 6 w 17"/>
                  <a:gd name="T33" fmla="*/ 18 h 20"/>
                  <a:gd name="T34" fmla="*/ 7 w 17"/>
                  <a:gd name="T35" fmla="*/ 19 h 20"/>
                  <a:gd name="T36" fmla="*/ 9 w 17"/>
                  <a:gd name="T37" fmla="*/ 20 h 20"/>
                  <a:gd name="T38" fmla="*/ 9 w 17"/>
                  <a:gd name="T39" fmla="*/ 20 h 20"/>
                  <a:gd name="T40" fmla="*/ 11 w 17"/>
                  <a:gd name="T41" fmla="*/ 20 h 20"/>
                  <a:gd name="T42" fmla="*/ 12 w 17"/>
                  <a:gd name="T43" fmla="*/ 20 h 20"/>
                  <a:gd name="T44" fmla="*/ 12 w 17"/>
                  <a:gd name="T45" fmla="*/ 20 h 20"/>
                  <a:gd name="T46" fmla="*/ 12 w 17"/>
                  <a:gd name="T47" fmla="*/ 19 h 20"/>
                  <a:gd name="T48" fmla="*/ 12 w 17"/>
                  <a:gd name="T49" fmla="*/ 17 h 20"/>
                  <a:gd name="T50" fmla="*/ 12 w 17"/>
                  <a:gd name="T51" fmla="*/ 17 h 20"/>
                  <a:gd name="T52" fmla="*/ 12 w 17"/>
                  <a:gd name="T53" fmla="*/ 16 h 20"/>
                  <a:gd name="T54" fmla="*/ 12 w 17"/>
                  <a:gd name="T55" fmla="*/ 14 h 20"/>
                  <a:gd name="T56" fmla="*/ 11 w 17"/>
                  <a:gd name="T57" fmla="*/ 14 h 20"/>
                  <a:gd name="T58" fmla="*/ 10 w 17"/>
                  <a:gd name="T59" fmla="*/ 14 h 20"/>
                  <a:gd name="T60" fmla="*/ 9 w 17"/>
                  <a:gd name="T61" fmla="*/ 12 h 20"/>
                  <a:gd name="T62" fmla="*/ 8 w 17"/>
                  <a:gd name="T63" fmla="*/ 12 h 20"/>
                  <a:gd name="T64" fmla="*/ 11 w 17"/>
                  <a:gd name="T65" fmla="*/ 10 h 20"/>
                  <a:gd name="T66" fmla="*/ 11 w 17"/>
                  <a:gd name="T67" fmla="*/ 10 h 20"/>
                  <a:gd name="T68" fmla="*/ 11 w 17"/>
                  <a:gd name="T69" fmla="*/ 9 h 20"/>
                  <a:gd name="T70" fmla="*/ 9 w 17"/>
                  <a:gd name="T71" fmla="*/ 8 h 20"/>
                  <a:gd name="T72" fmla="*/ 11 w 17"/>
                  <a:gd name="T73" fmla="*/ 6 h 20"/>
                  <a:gd name="T74" fmla="*/ 12 w 17"/>
                  <a:gd name="T75" fmla="*/ 4 h 20"/>
                  <a:gd name="T76" fmla="*/ 12 w 17"/>
                  <a:gd name="T77" fmla="*/ 5 h 20"/>
                  <a:gd name="T78" fmla="*/ 14 w 17"/>
                  <a:gd name="T79" fmla="*/ 10 h 20"/>
                  <a:gd name="T80" fmla="*/ 14 w 17"/>
                  <a:gd name="T81" fmla="*/ 12 h 20"/>
                  <a:gd name="T82" fmla="*/ 15 w 17"/>
                  <a:gd name="T83" fmla="*/ 16 h 20"/>
                  <a:gd name="T84" fmla="*/ 15 w 17"/>
                  <a:gd name="T85" fmla="*/ 16 h 20"/>
                  <a:gd name="T86" fmla="*/ 16 w 17"/>
                  <a:gd name="T87" fmla="*/ 16 h 20"/>
                  <a:gd name="T88" fmla="*/ 17 w 17"/>
                  <a:gd name="T89" fmla="*/ 13 h 20"/>
                  <a:gd name="T90" fmla="*/ 16 w 17"/>
                  <a:gd name="T91" fmla="*/ 4 h 20"/>
                  <a:gd name="T92" fmla="*/ 7 w 17"/>
                  <a:gd name="T93" fmla="*/ 14 h 20"/>
                  <a:gd name="T94" fmla="*/ 7 w 17"/>
                  <a:gd name="T95" fmla="*/ 14 h 20"/>
                  <a:gd name="T96" fmla="*/ 6 w 17"/>
                  <a:gd name="T97" fmla="*/ 12 h 20"/>
                  <a:gd name="T98" fmla="*/ 7 w 17"/>
                  <a:gd name="T99" fmla="*/ 12 h 20"/>
                  <a:gd name="T100" fmla="*/ 7 w 17"/>
                  <a:gd name="T101" fmla="*/ 12 h 20"/>
                  <a:gd name="T102" fmla="*/ 7 w 17"/>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0">
                    <a:moveTo>
                      <a:pt x="16" y="4"/>
                    </a:moveTo>
                    <a:cubicBezTo>
                      <a:pt x="16" y="3"/>
                      <a:pt x="15" y="2"/>
                      <a:pt x="15" y="1"/>
                    </a:cubicBezTo>
                    <a:cubicBezTo>
                      <a:pt x="14" y="0"/>
                      <a:pt x="13" y="0"/>
                      <a:pt x="12" y="1"/>
                    </a:cubicBezTo>
                    <a:cubicBezTo>
                      <a:pt x="12" y="1"/>
                      <a:pt x="11" y="2"/>
                      <a:pt x="11" y="3"/>
                    </a:cubicBezTo>
                    <a:cubicBezTo>
                      <a:pt x="10" y="4"/>
                      <a:pt x="8" y="6"/>
                      <a:pt x="7" y="7"/>
                    </a:cubicBezTo>
                    <a:cubicBezTo>
                      <a:pt x="5" y="8"/>
                      <a:pt x="4" y="10"/>
                      <a:pt x="3" y="11"/>
                    </a:cubicBezTo>
                    <a:cubicBezTo>
                      <a:pt x="3" y="11"/>
                      <a:pt x="3" y="12"/>
                      <a:pt x="3" y="12"/>
                    </a:cubicBezTo>
                    <a:cubicBezTo>
                      <a:pt x="2" y="12"/>
                      <a:pt x="1" y="13"/>
                      <a:pt x="1" y="13"/>
                    </a:cubicBezTo>
                    <a:cubicBezTo>
                      <a:pt x="1" y="14"/>
                      <a:pt x="0" y="14"/>
                      <a:pt x="0" y="15"/>
                    </a:cubicBezTo>
                    <a:cubicBezTo>
                      <a:pt x="1" y="15"/>
                      <a:pt x="2" y="15"/>
                      <a:pt x="3" y="14"/>
                    </a:cubicBezTo>
                    <a:cubicBezTo>
                      <a:pt x="4" y="14"/>
                      <a:pt x="4" y="14"/>
                      <a:pt x="4" y="14"/>
                    </a:cubicBezTo>
                    <a:cubicBezTo>
                      <a:pt x="4" y="14"/>
                      <a:pt x="4" y="14"/>
                      <a:pt x="5" y="14"/>
                    </a:cubicBezTo>
                    <a:cubicBezTo>
                      <a:pt x="5" y="14"/>
                      <a:pt x="5" y="15"/>
                      <a:pt x="5" y="15"/>
                    </a:cubicBezTo>
                    <a:cubicBezTo>
                      <a:pt x="6" y="15"/>
                      <a:pt x="6" y="15"/>
                      <a:pt x="7" y="15"/>
                    </a:cubicBezTo>
                    <a:cubicBezTo>
                      <a:pt x="7" y="16"/>
                      <a:pt x="7" y="16"/>
                      <a:pt x="7" y="16"/>
                    </a:cubicBezTo>
                    <a:cubicBezTo>
                      <a:pt x="7" y="16"/>
                      <a:pt x="7" y="17"/>
                      <a:pt x="7" y="17"/>
                    </a:cubicBezTo>
                    <a:cubicBezTo>
                      <a:pt x="7" y="17"/>
                      <a:pt x="6" y="18"/>
                      <a:pt x="6" y="18"/>
                    </a:cubicBezTo>
                    <a:cubicBezTo>
                      <a:pt x="6" y="19"/>
                      <a:pt x="7" y="19"/>
                      <a:pt x="7" y="19"/>
                    </a:cubicBezTo>
                    <a:cubicBezTo>
                      <a:pt x="8" y="19"/>
                      <a:pt x="8" y="19"/>
                      <a:pt x="9" y="20"/>
                    </a:cubicBezTo>
                    <a:cubicBezTo>
                      <a:pt x="9" y="20"/>
                      <a:pt x="9" y="20"/>
                      <a:pt x="9" y="20"/>
                    </a:cubicBezTo>
                    <a:cubicBezTo>
                      <a:pt x="10" y="20"/>
                      <a:pt x="10" y="20"/>
                      <a:pt x="11" y="20"/>
                    </a:cubicBezTo>
                    <a:cubicBezTo>
                      <a:pt x="11" y="20"/>
                      <a:pt x="12" y="20"/>
                      <a:pt x="12" y="20"/>
                    </a:cubicBezTo>
                    <a:cubicBezTo>
                      <a:pt x="12" y="20"/>
                      <a:pt x="12" y="20"/>
                      <a:pt x="12" y="20"/>
                    </a:cubicBezTo>
                    <a:cubicBezTo>
                      <a:pt x="12" y="20"/>
                      <a:pt x="12" y="20"/>
                      <a:pt x="12" y="19"/>
                    </a:cubicBezTo>
                    <a:cubicBezTo>
                      <a:pt x="12" y="19"/>
                      <a:pt x="12" y="18"/>
                      <a:pt x="12" y="17"/>
                    </a:cubicBezTo>
                    <a:cubicBezTo>
                      <a:pt x="12" y="17"/>
                      <a:pt x="12" y="17"/>
                      <a:pt x="12" y="17"/>
                    </a:cubicBezTo>
                    <a:cubicBezTo>
                      <a:pt x="12" y="17"/>
                      <a:pt x="12" y="16"/>
                      <a:pt x="12" y="16"/>
                    </a:cubicBezTo>
                    <a:cubicBezTo>
                      <a:pt x="12" y="15"/>
                      <a:pt x="12" y="15"/>
                      <a:pt x="12" y="14"/>
                    </a:cubicBezTo>
                    <a:cubicBezTo>
                      <a:pt x="11" y="14"/>
                      <a:pt x="11" y="14"/>
                      <a:pt x="11" y="14"/>
                    </a:cubicBezTo>
                    <a:cubicBezTo>
                      <a:pt x="10" y="14"/>
                      <a:pt x="10" y="14"/>
                      <a:pt x="10" y="14"/>
                    </a:cubicBezTo>
                    <a:cubicBezTo>
                      <a:pt x="10" y="13"/>
                      <a:pt x="9" y="13"/>
                      <a:pt x="9" y="12"/>
                    </a:cubicBezTo>
                    <a:cubicBezTo>
                      <a:pt x="9" y="12"/>
                      <a:pt x="9" y="12"/>
                      <a:pt x="8" y="12"/>
                    </a:cubicBezTo>
                    <a:cubicBezTo>
                      <a:pt x="9" y="12"/>
                      <a:pt x="10" y="11"/>
                      <a:pt x="11" y="10"/>
                    </a:cubicBezTo>
                    <a:cubicBezTo>
                      <a:pt x="11" y="10"/>
                      <a:pt x="11" y="10"/>
                      <a:pt x="11" y="10"/>
                    </a:cubicBezTo>
                    <a:cubicBezTo>
                      <a:pt x="11" y="10"/>
                      <a:pt x="11" y="9"/>
                      <a:pt x="11" y="9"/>
                    </a:cubicBezTo>
                    <a:cubicBezTo>
                      <a:pt x="10" y="9"/>
                      <a:pt x="10" y="9"/>
                      <a:pt x="9" y="8"/>
                    </a:cubicBezTo>
                    <a:cubicBezTo>
                      <a:pt x="9" y="7"/>
                      <a:pt x="10" y="6"/>
                      <a:pt x="11" y="6"/>
                    </a:cubicBezTo>
                    <a:cubicBezTo>
                      <a:pt x="11" y="5"/>
                      <a:pt x="11" y="5"/>
                      <a:pt x="12" y="4"/>
                    </a:cubicBezTo>
                    <a:cubicBezTo>
                      <a:pt x="12" y="4"/>
                      <a:pt x="12" y="4"/>
                      <a:pt x="12" y="5"/>
                    </a:cubicBezTo>
                    <a:cubicBezTo>
                      <a:pt x="13" y="6"/>
                      <a:pt x="14" y="8"/>
                      <a:pt x="14" y="10"/>
                    </a:cubicBezTo>
                    <a:cubicBezTo>
                      <a:pt x="14" y="11"/>
                      <a:pt x="14" y="11"/>
                      <a:pt x="14" y="12"/>
                    </a:cubicBezTo>
                    <a:cubicBezTo>
                      <a:pt x="13" y="15"/>
                      <a:pt x="11" y="14"/>
                      <a:pt x="15" y="16"/>
                    </a:cubicBezTo>
                    <a:cubicBezTo>
                      <a:pt x="15" y="16"/>
                      <a:pt x="15" y="16"/>
                      <a:pt x="15" y="16"/>
                    </a:cubicBezTo>
                    <a:cubicBezTo>
                      <a:pt x="16" y="16"/>
                      <a:pt x="16" y="17"/>
                      <a:pt x="16" y="16"/>
                    </a:cubicBezTo>
                    <a:cubicBezTo>
                      <a:pt x="17" y="15"/>
                      <a:pt x="17" y="14"/>
                      <a:pt x="17" y="13"/>
                    </a:cubicBezTo>
                    <a:cubicBezTo>
                      <a:pt x="17" y="11"/>
                      <a:pt x="16" y="4"/>
                      <a:pt x="16" y="4"/>
                    </a:cubicBezTo>
                    <a:close/>
                    <a:moveTo>
                      <a:pt x="7" y="14"/>
                    </a:moveTo>
                    <a:cubicBezTo>
                      <a:pt x="7" y="14"/>
                      <a:pt x="7" y="14"/>
                      <a:pt x="7" y="14"/>
                    </a:cubicBezTo>
                    <a:cubicBezTo>
                      <a:pt x="6" y="13"/>
                      <a:pt x="6" y="13"/>
                      <a:pt x="6" y="12"/>
                    </a:cubicBezTo>
                    <a:cubicBezTo>
                      <a:pt x="7" y="12"/>
                      <a:pt x="7" y="12"/>
                      <a:pt x="7" y="12"/>
                    </a:cubicBezTo>
                    <a:cubicBezTo>
                      <a:pt x="7" y="12"/>
                      <a:pt x="7" y="12"/>
                      <a:pt x="7" y="12"/>
                    </a:cubicBezTo>
                    <a:cubicBezTo>
                      <a:pt x="7" y="12"/>
                      <a:pt x="8" y="14"/>
                      <a:pt x="7" y="1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is1îḍe">
                <a:extLst>
                  <a:ext uri="{FF2B5EF4-FFF2-40B4-BE49-F238E27FC236}">
                    <a16:creationId xmlns:a16="http://schemas.microsoft.com/office/drawing/2014/main" xmlns="" id="{BA924A4A-0BDE-437E-90CD-0B65AA87970E}"/>
                  </a:ext>
                </a:extLst>
              </p:cNvPr>
              <p:cNvSpPr/>
              <p:nvPr/>
            </p:nvSpPr>
            <p:spPr bwMode="auto">
              <a:xfrm>
                <a:off x="13380903" y="4625626"/>
                <a:ext cx="13507" cy="11819"/>
              </a:xfrm>
              <a:custGeom>
                <a:avLst/>
                <a:gdLst>
                  <a:gd name="T0" fmla="*/ 5 w 8"/>
                  <a:gd name="T1" fmla="*/ 2 h 7"/>
                  <a:gd name="T2" fmla="*/ 4 w 8"/>
                  <a:gd name="T3" fmla="*/ 1 h 7"/>
                  <a:gd name="T4" fmla="*/ 3 w 8"/>
                  <a:gd name="T5" fmla="*/ 5 h 7"/>
                  <a:gd name="T6" fmla="*/ 5 w 8"/>
                  <a:gd name="T7" fmla="*/ 7 h 7"/>
                  <a:gd name="T8" fmla="*/ 6 w 8"/>
                  <a:gd name="T9" fmla="*/ 7 h 7"/>
                  <a:gd name="T10" fmla="*/ 8 w 8"/>
                  <a:gd name="T11" fmla="*/ 7 h 7"/>
                  <a:gd name="T12" fmla="*/ 8 w 8"/>
                  <a:gd name="T13" fmla="*/ 5 h 7"/>
                  <a:gd name="T14" fmla="*/ 5 w 8"/>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5" y="2"/>
                    </a:moveTo>
                    <a:cubicBezTo>
                      <a:pt x="5" y="1"/>
                      <a:pt x="4" y="1"/>
                      <a:pt x="4" y="1"/>
                    </a:cubicBezTo>
                    <a:cubicBezTo>
                      <a:pt x="0" y="0"/>
                      <a:pt x="2" y="2"/>
                      <a:pt x="3" y="5"/>
                    </a:cubicBezTo>
                    <a:cubicBezTo>
                      <a:pt x="3" y="6"/>
                      <a:pt x="5" y="6"/>
                      <a:pt x="5" y="7"/>
                    </a:cubicBezTo>
                    <a:cubicBezTo>
                      <a:pt x="5" y="7"/>
                      <a:pt x="6" y="7"/>
                      <a:pt x="6" y="7"/>
                    </a:cubicBezTo>
                    <a:cubicBezTo>
                      <a:pt x="6" y="7"/>
                      <a:pt x="8" y="7"/>
                      <a:pt x="8" y="7"/>
                    </a:cubicBezTo>
                    <a:cubicBezTo>
                      <a:pt x="8" y="6"/>
                      <a:pt x="8" y="6"/>
                      <a:pt x="8" y="5"/>
                    </a:cubicBezTo>
                    <a:cubicBezTo>
                      <a:pt x="8" y="5"/>
                      <a:pt x="6" y="3"/>
                      <a:pt x="5" y="2"/>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íṧļïde">
                <a:extLst>
                  <a:ext uri="{FF2B5EF4-FFF2-40B4-BE49-F238E27FC236}">
                    <a16:creationId xmlns:a16="http://schemas.microsoft.com/office/drawing/2014/main" xmlns="" id="{0261B58B-63B9-44EA-A2A7-740FF442F5F7}"/>
                  </a:ext>
                </a:extLst>
              </p:cNvPr>
              <p:cNvSpPr/>
              <p:nvPr/>
            </p:nvSpPr>
            <p:spPr bwMode="auto">
              <a:xfrm>
                <a:off x="13379215" y="4585105"/>
                <a:ext cx="25326" cy="30391"/>
              </a:xfrm>
              <a:custGeom>
                <a:avLst/>
                <a:gdLst>
                  <a:gd name="T0" fmla="*/ 6 w 15"/>
                  <a:gd name="T1" fmla="*/ 15 h 18"/>
                  <a:gd name="T2" fmla="*/ 7 w 15"/>
                  <a:gd name="T3" fmla="*/ 15 h 18"/>
                  <a:gd name="T4" fmla="*/ 7 w 15"/>
                  <a:gd name="T5" fmla="*/ 17 h 18"/>
                  <a:gd name="T6" fmla="*/ 9 w 15"/>
                  <a:gd name="T7" fmla="*/ 11 h 18"/>
                  <a:gd name="T8" fmla="*/ 10 w 15"/>
                  <a:gd name="T9" fmla="*/ 10 h 18"/>
                  <a:gd name="T10" fmla="*/ 14 w 15"/>
                  <a:gd name="T11" fmla="*/ 5 h 18"/>
                  <a:gd name="T12" fmla="*/ 15 w 15"/>
                  <a:gd name="T13" fmla="*/ 3 h 18"/>
                  <a:gd name="T14" fmla="*/ 14 w 15"/>
                  <a:gd name="T15" fmla="*/ 1 h 18"/>
                  <a:gd name="T16" fmla="*/ 13 w 15"/>
                  <a:gd name="T17" fmla="*/ 1 h 18"/>
                  <a:gd name="T18" fmla="*/ 13 w 15"/>
                  <a:gd name="T19" fmla="*/ 3 h 18"/>
                  <a:gd name="T20" fmla="*/ 10 w 15"/>
                  <a:gd name="T21" fmla="*/ 7 h 18"/>
                  <a:gd name="T22" fmla="*/ 9 w 15"/>
                  <a:gd name="T23" fmla="*/ 7 h 18"/>
                  <a:gd name="T24" fmla="*/ 7 w 15"/>
                  <a:gd name="T25" fmla="*/ 1 h 18"/>
                  <a:gd name="T26" fmla="*/ 7 w 15"/>
                  <a:gd name="T27" fmla="*/ 3 h 18"/>
                  <a:gd name="T28" fmla="*/ 7 w 15"/>
                  <a:gd name="T29" fmla="*/ 3 h 18"/>
                  <a:gd name="T30" fmla="*/ 7 w 15"/>
                  <a:gd name="T31" fmla="*/ 3 h 18"/>
                  <a:gd name="T32" fmla="*/ 7 w 15"/>
                  <a:gd name="T33" fmla="*/ 3 h 18"/>
                  <a:gd name="T34" fmla="*/ 7 w 15"/>
                  <a:gd name="T35" fmla="*/ 9 h 18"/>
                  <a:gd name="T36" fmla="*/ 6 w 15"/>
                  <a:gd name="T37" fmla="*/ 10 h 18"/>
                  <a:gd name="T38" fmla="*/ 6 w 15"/>
                  <a:gd name="T39" fmla="*/ 11 h 18"/>
                  <a:gd name="T40" fmla="*/ 0 w 15"/>
                  <a:gd name="T41" fmla="*/ 18 h 18"/>
                  <a:gd name="T42" fmla="*/ 4 w 15"/>
                  <a:gd name="T43" fmla="*/ 18 h 18"/>
                  <a:gd name="T44" fmla="*/ 6 w 15"/>
                  <a:gd name="T4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8">
                    <a:moveTo>
                      <a:pt x="6" y="15"/>
                    </a:moveTo>
                    <a:cubicBezTo>
                      <a:pt x="6" y="15"/>
                      <a:pt x="6" y="15"/>
                      <a:pt x="7" y="15"/>
                    </a:cubicBezTo>
                    <a:cubicBezTo>
                      <a:pt x="7" y="16"/>
                      <a:pt x="7" y="16"/>
                      <a:pt x="7" y="17"/>
                    </a:cubicBezTo>
                    <a:cubicBezTo>
                      <a:pt x="8" y="16"/>
                      <a:pt x="9" y="12"/>
                      <a:pt x="9" y="11"/>
                    </a:cubicBezTo>
                    <a:cubicBezTo>
                      <a:pt x="9" y="11"/>
                      <a:pt x="10" y="10"/>
                      <a:pt x="10" y="10"/>
                    </a:cubicBezTo>
                    <a:cubicBezTo>
                      <a:pt x="11" y="8"/>
                      <a:pt x="12" y="6"/>
                      <a:pt x="14" y="5"/>
                    </a:cubicBezTo>
                    <a:cubicBezTo>
                      <a:pt x="14" y="4"/>
                      <a:pt x="15" y="3"/>
                      <a:pt x="15" y="3"/>
                    </a:cubicBezTo>
                    <a:cubicBezTo>
                      <a:pt x="15" y="1"/>
                      <a:pt x="14" y="1"/>
                      <a:pt x="14" y="1"/>
                    </a:cubicBezTo>
                    <a:cubicBezTo>
                      <a:pt x="13" y="1"/>
                      <a:pt x="13" y="1"/>
                      <a:pt x="13" y="1"/>
                    </a:cubicBezTo>
                    <a:cubicBezTo>
                      <a:pt x="13" y="2"/>
                      <a:pt x="13" y="3"/>
                      <a:pt x="13" y="3"/>
                    </a:cubicBezTo>
                    <a:cubicBezTo>
                      <a:pt x="12" y="4"/>
                      <a:pt x="11" y="5"/>
                      <a:pt x="10" y="7"/>
                    </a:cubicBezTo>
                    <a:cubicBezTo>
                      <a:pt x="10" y="7"/>
                      <a:pt x="9" y="7"/>
                      <a:pt x="9" y="7"/>
                    </a:cubicBezTo>
                    <a:cubicBezTo>
                      <a:pt x="9" y="5"/>
                      <a:pt x="10" y="0"/>
                      <a:pt x="7" y="1"/>
                    </a:cubicBezTo>
                    <a:cubicBezTo>
                      <a:pt x="7" y="2"/>
                      <a:pt x="7" y="2"/>
                      <a:pt x="7" y="3"/>
                    </a:cubicBezTo>
                    <a:cubicBezTo>
                      <a:pt x="7" y="3"/>
                      <a:pt x="7" y="3"/>
                      <a:pt x="7" y="3"/>
                    </a:cubicBezTo>
                    <a:cubicBezTo>
                      <a:pt x="7" y="3"/>
                      <a:pt x="7" y="3"/>
                      <a:pt x="7" y="3"/>
                    </a:cubicBezTo>
                    <a:cubicBezTo>
                      <a:pt x="7" y="3"/>
                      <a:pt x="7" y="3"/>
                      <a:pt x="7" y="3"/>
                    </a:cubicBezTo>
                    <a:cubicBezTo>
                      <a:pt x="7" y="5"/>
                      <a:pt x="7" y="7"/>
                      <a:pt x="7" y="9"/>
                    </a:cubicBezTo>
                    <a:cubicBezTo>
                      <a:pt x="7" y="9"/>
                      <a:pt x="7" y="10"/>
                      <a:pt x="6" y="10"/>
                    </a:cubicBezTo>
                    <a:cubicBezTo>
                      <a:pt x="6" y="10"/>
                      <a:pt x="6" y="11"/>
                      <a:pt x="6" y="11"/>
                    </a:cubicBezTo>
                    <a:cubicBezTo>
                      <a:pt x="5" y="14"/>
                      <a:pt x="0" y="16"/>
                      <a:pt x="0" y="18"/>
                    </a:cubicBezTo>
                    <a:cubicBezTo>
                      <a:pt x="2" y="18"/>
                      <a:pt x="3" y="18"/>
                      <a:pt x="4" y="18"/>
                    </a:cubicBezTo>
                    <a:cubicBezTo>
                      <a:pt x="4" y="18"/>
                      <a:pt x="6" y="16"/>
                      <a:pt x="6"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iṥḻïďè">
                <a:extLst>
                  <a:ext uri="{FF2B5EF4-FFF2-40B4-BE49-F238E27FC236}">
                    <a16:creationId xmlns:a16="http://schemas.microsoft.com/office/drawing/2014/main" xmlns="" id="{C10F1839-2F1F-4983-8306-CD699AE5243A}"/>
                  </a:ext>
                </a:extLst>
              </p:cNvPr>
              <p:cNvSpPr/>
              <p:nvPr/>
            </p:nvSpPr>
            <p:spPr bwMode="auto">
              <a:xfrm>
                <a:off x="13561897" y="4659393"/>
                <a:ext cx="62470" cy="48963"/>
              </a:xfrm>
              <a:custGeom>
                <a:avLst/>
                <a:gdLst>
                  <a:gd name="T0" fmla="*/ 32 w 37"/>
                  <a:gd name="T1" fmla="*/ 12 h 29"/>
                  <a:gd name="T2" fmla="*/ 29 w 37"/>
                  <a:gd name="T3" fmla="*/ 12 h 29"/>
                  <a:gd name="T4" fmla="*/ 28 w 37"/>
                  <a:gd name="T5" fmla="*/ 11 h 29"/>
                  <a:gd name="T6" fmla="*/ 25 w 37"/>
                  <a:gd name="T7" fmla="*/ 13 h 29"/>
                  <a:gd name="T8" fmla="*/ 23 w 37"/>
                  <a:gd name="T9" fmla="*/ 14 h 29"/>
                  <a:gd name="T10" fmla="*/ 25 w 37"/>
                  <a:gd name="T11" fmla="*/ 12 h 29"/>
                  <a:gd name="T12" fmla="*/ 27 w 37"/>
                  <a:gd name="T13" fmla="*/ 10 h 29"/>
                  <a:gd name="T14" fmla="*/ 31 w 37"/>
                  <a:gd name="T15" fmla="*/ 9 h 29"/>
                  <a:gd name="T16" fmla="*/ 34 w 37"/>
                  <a:gd name="T17" fmla="*/ 4 h 29"/>
                  <a:gd name="T18" fmla="*/ 30 w 37"/>
                  <a:gd name="T19" fmla="*/ 6 h 29"/>
                  <a:gd name="T20" fmla="*/ 26 w 37"/>
                  <a:gd name="T21" fmla="*/ 7 h 29"/>
                  <a:gd name="T22" fmla="*/ 25 w 37"/>
                  <a:gd name="T23" fmla="*/ 0 h 29"/>
                  <a:gd name="T24" fmla="*/ 24 w 37"/>
                  <a:gd name="T25" fmla="*/ 1 h 29"/>
                  <a:gd name="T26" fmla="*/ 23 w 37"/>
                  <a:gd name="T27" fmla="*/ 2 h 29"/>
                  <a:gd name="T28" fmla="*/ 19 w 37"/>
                  <a:gd name="T29" fmla="*/ 8 h 29"/>
                  <a:gd name="T30" fmla="*/ 18 w 37"/>
                  <a:gd name="T31" fmla="*/ 8 h 29"/>
                  <a:gd name="T32" fmla="*/ 13 w 37"/>
                  <a:gd name="T33" fmla="*/ 11 h 29"/>
                  <a:gd name="T34" fmla="*/ 14 w 37"/>
                  <a:gd name="T35" fmla="*/ 12 h 29"/>
                  <a:gd name="T36" fmla="*/ 16 w 37"/>
                  <a:gd name="T37" fmla="*/ 14 h 29"/>
                  <a:gd name="T38" fmla="*/ 19 w 37"/>
                  <a:gd name="T39" fmla="*/ 16 h 29"/>
                  <a:gd name="T40" fmla="*/ 21 w 37"/>
                  <a:gd name="T41" fmla="*/ 17 h 29"/>
                  <a:gd name="T42" fmla="*/ 18 w 37"/>
                  <a:gd name="T43" fmla="*/ 17 h 29"/>
                  <a:gd name="T44" fmla="*/ 11 w 37"/>
                  <a:gd name="T45" fmla="*/ 17 h 29"/>
                  <a:gd name="T46" fmla="*/ 10 w 37"/>
                  <a:gd name="T47" fmla="*/ 19 h 29"/>
                  <a:gd name="T48" fmla="*/ 4 w 37"/>
                  <a:gd name="T49" fmla="*/ 16 h 29"/>
                  <a:gd name="T50" fmla="*/ 6 w 37"/>
                  <a:gd name="T51" fmla="*/ 20 h 29"/>
                  <a:gd name="T52" fmla="*/ 8 w 37"/>
                  <a:gd name="T53" fmla="*/ 22 h 29"/>
                  <a:gd name="T54" fmla="*/ 1 w 37"/>
                  <a:gd name="T55" fmla="*/ 21 h 29"/>
                  <a:gd name="T56" fmla="*/ 4 w 37"/>
                  <a:gd name="T57" fmla="*/ 28 h 29"/>
                  <a:gd name="T58" fmla="*/ 18 w 37"/>
                  <a:gd name="T59" fmla="*/ 28 h 29"/>
                  <a:gd name="T60" fmla="*/ 19 w 37"/>
                  <a:gd name="T61" fmla="*/ 28 h 29"/>
                  <a:gd name="T62" fmla="*/ 20 w 37"/>
                  <a:gd name="T63" fmla="*/ 25 h 29"/>
                  <a:gd name="T64" fmla="*/ 18 w 37"/>
                  <a:gd name="T65" fmla="*/ 24 h 29"/>
                  <a:gd name="T66" fmla="*/ 14 w 37"/>
                  <a:gd name="T67" fmla="*/ 21 h 29"/>
                  <a:gd name="T68" fmla="*/ 19 w 37"/>
                  <a:gd name="T69" fmla="*/ 21 h 29"/>
                  <a:gd name="T70" fmla="*/ 20 w 37"/>
                  <a:gd name="T71" fmla="*/ 18 h 29"/>
                  <a:gd name="T72" fmla="*/ 23 w 37"/>
                  <a:gd name="T73" fmla="*/ 18 h 29"/>
                  <a:gd name="T74" fmla="*/ 25 w 37"/>
                  <a:gd name="T75" fmla="*/ 19 h 29"/>
                  <a:gd name="T76" fmla="*/ 21 w 37"/>
                  <a:gd name="T77" fmla="*/ 20 h 29"/>
                  <a:gd name="T78" fmla="*/ 25 w 37"/>
                  <a:gd name="T79" fmla="*/ 21 h 29"/>
                  <a:gd name="T80" fmla="*/ 27 w 37"/>
                  <a:gd name="T81" fmla="*/ 21 h 29"/>
                  <a:gd name="T82" fmla="*/ 31 w 37"/>
                  <a:gd name="T83" fmla="*/ 22 h 29"/>
                  <a:gd name="T84" fmla="*/ 30 w 37"/>
                  <a:gd name="T85" fmla="*/ 18 h 29"/>
                  <a:gd name="T86" fmla="*/ 31 w 37"/>
                  <a:gd name="T87" fmla="*/ 17 h 29"/>
                  <a:gd name="T88" fmla="*/ 37 w 37"/>
                  <a:gd name="T89" fmla="*/ 14 h 29"/>
                  <a:gd name="T90" fmla="*/ 19 w 37"/>
                  <a:gd name="T91" fmla="*/ 13 h 29"/>
                  <a:gd name="T92" fmla="*/ 17 w 37"/>
                  <a:gd name="T93" fmla="*/ 12 h 29"/>
                  <a:gd name="T94" fmla="*/ 19 w 37"/>
                  <a:gd name="T95" fmla="*/ 12 h 29"/>
                  <a:gd name="T96" fmla="*/ 19 w 37"/>
                  <a:gd name="T97" fmla="*/ 11 h 29"/>
                  <a:gd name="T98" fmla="*/ 19 w 37"/>
                  <a:gd name="T99" fmla="*/ 11 h 29"/>
                  <a:gd name="T100" fmla="*/ 19 w 37"/>
                  <a:gd name="T101" fmla="*/ 10 h 29"/>
                  <a:gd name="T102" fmla="*/ 19 w 37"/>
                  <a:gd name="T103" fmla="*/ 11 h 29"/>
                  <a:gd name="T104" fmla="*/ 21 w 37"/>
                  <a:gd name="T105" fmla="*/ 9 h 29"/>
                  <a:gd name="T106" fmla="*/ 23 w 37"/>
                  <a:gd name="T107" fmla="*/ 9 h 29"/>
                  <a:gd name="T108" fmla="*/ 24 w 37"/>
                  <a:gd name="T109" fmla="*/ 10 h 29"/>
                  <a:gd name="T110" fmla="*/ 21 w 37"/>
                  <a:gd name="T111" fmla="*/ 10 h 29"/>
                  <a:gd name="T112" fmla="*/ 27 w 37"/>
                  <a:gd name="T113" fmla="*/ 15 h 29"/>
                  <a:gd name="T114" fmla="*/ 30 w 37"/>
                  <a:gd name="T11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34" y="13"/>
                    </a:moveTo>
                    <a:cubicBezTo>
                      <a:pt x="34" y="13"/>
                      <a:pt x="33" y="13"/>
                      <a:pt x="32" y="12"/>
                    </a:cubicBezTo>
                    <a:cubicBezTo>
                      <a:pt x="31" y="12"/>
                      <a:pt x="30" y="11"/>
                      <a:pt x="30" y="11"/>
                    </a:cubicBezTo>
                    <a:cubicBezTo>
                      <a:pt x="30" y="11"/>
                      <a:pt x="29" y="12"/>
                      <a:pt x="29" y="12"/>
                    </a:cubicBezTo>
                    <a:cubicBezTo>
                      <a:pt x="29" y="12"/>
                      <a:pt x="29" y="12"/>
                      <a:pt x="29" y="12"/>
                    </a:cubicBezTo>
                    <a:cubicBezTo>
                      <a:pt x="28" y="12"/>
                      <a:pt x="28" y="11"/>
                      <a:pt x="28" y="11"/>
                    </a:cubicBezTo>
                    <a:cubicBezTo>
                      <a:pt x="28" y="11"/>
                      <a:pt x="27" y="11"/>
                      <a:pt x="27" y="12"/>
                    </a:cubicBezTo>
                    <a:cubicBezTo>
                      <a:pt x="27" y="13"/>
                      <a:pt x="26" y="13"/>
                      <a:pt x="25" y="13"/>
                    </a:cubicBezTo>
                    <a:cubicBezTo>
                      <a:pt x="25" y="13"/>
                      <a:pt x="25" y="14"/>
                      <a:pt x="25" y="14"/>
                    </a:cubicBezTo>
                    <a:cubicBezTo>
                      <a:pt x="24" y="14"/>
                      <a:pt x="23" y="14"/>
                      <a:pt x="23" y="14"/>
                    </a:cubicBezTo>
                    <a:cubicBezTo>
                      <a:pt x="23" y="13"/>
                      <a:pt x="23" y="13"/>
                      <a:pt x="25" y="13"/>
                    </a:cubicBezTo>
                    <a:cubicBezTo>
                      <a:pt x="25" y="13"/>
                      <a:pt x="25" y="12"/>
                      <a:pt x="25" y="12"/>
                    </a:cubicBezTo>
                    <a:cubicBezTo>
                      <a:pt x="26" y="12"/>
                      <a:pt x="26" y="12"/>
                      <a:pt x="27" y="11"/>
                    </a:cubicBezTo>
                    <a:cubicBezTo>
                      <a:pt x="27" y="11"/>
                      <a:pt x="27" y="11"/>
                      <a:pt x="27" y="10"/>
                    </a:cubicBezTo>
                    <a:cubicBezTo>
                      <a:pt x="27" y="9"/>
                      <a:pt x="28" y="9"/>
                      <a:pt x="29" y="9"/>
                    </a:cubicBezTo>
                    <a:cubicBezTo>
                      <a:pt x="30" y="9"/>
                      <a:pt x="31" y="9"/>
                      <a:pt x="31" y="9"/>
                    </a:cubicBezTo>
                    <a:cubicBezTo>
                      <a:pt x="32" y="9"/>
                      <a:pt x="32" y="9"/>
                      <a:pt x="33" y="8"/>
                    </a:cubicBezTo>
                    <a:cubicBezTo>
                      <a:pt x="33" y="7"/>
                      <a:pt x="34" y="5"/>
                      <a:pt x="34" y="4"/>
                    </a:cubicBezTo>
                    <a:cubicBezTo>
                      <a:pt x="32" y="4"/>
                      <a:pt x="31" y="5"/>
                      <a:pt x="30" y="6"/>
                    </a:cubicBezTo>
                    <a:cubicBezTo>
                      <a:pt x="30" y="6"/>
                      <a:pt x="30" y="6"/>
                      <a:pt x="30" y="6"/>
                    </a:cubicBezTo>
                    <a:cubicBezTo>
                      <a:pt x="29" y="6"/>
                      <a:pt x="29" y="6"/>
                      <a:pt x="29" y="7"/>
                    </a:cubicBezTo>
                    <a:cubicBezTo>
                      <a:pt x="28" y="7"/>
                      <a:pt x="27" y="7"/>
                      <a:pt x="26" y="7"/>
                    </a:cubicBezTo>
                    <a:cubicBezTo>
                      <a:pt x="25" y="5"/>
                      <a:pt x="25" y="5"/>
                      <a:pt x="26" y="3"/>
                    </a:cubicBezTo>
                    <a:cubicBezTo>
                      <a:pt x="26" y="2"/>
                      <a:pt x="26" y="1"/>
                      <a:pt x="25" y="0"/>
                    </a:cubicBezTo>
                    <a:cubicBezTo>
                      <a:pt x="25" y="0"/>
                      <a:pt x="25" y="0"/>
                      <a:pt x="25" y="0"/>
                    </a:cubicBezTo>
                    <a:cubicBezTo>
                      <a:pt x="25" y="0"/>
                      <a:pt x="24" y="1"/>
                      <a:pt x="24" y="1"/>
                    </a:cubicBezTo>
                    <a:cubicBezTo>
                      <a:pt x="24" y="1"/>
                      <a:pt x="24" y="1"/>
                      <a:pt x="23" y="2"/>
                    </a:cubicBezTo>
                    <a:cubicBezTo>
                      <a:pt x="23" y="2"/>
                      <a:pt x="23" y="2"/>
                      <a:pt x="23" y="2"/>
                    </a:cubicBezTo>
                    <a:cubicBezTo>
                      <a:pt x="22" y="3"/>
                      <a:pt x="21" y="4"/>
                      <a:pt x="21" y="5"/>
                    </a:cubicBezTo>
                    <a:cubicBezTo>
                      <a:pt x="20" y="6"/>
                      <a:pt x="19" y="7"/>
                      <a:pt x="19" y="8"/>
                    </a:cubicBezTo>
                    <a:cubicBezTo>
                      <a:pt x="19" y="8"/>
                      <a:pt x="19" y="8"/>
                      <a:pt x="19" y="8"/>
                    </a:cubicBezTo>
                    <a:cubicBezTo>
                      <a:pt x="19" y="8"/>
                      <a:pt x="18" y="8"/>
                      <a:pt x="18" y="8"/>
                    </a:cubicBezTo>
                    <a:cubicBezTo>
                      <a:pt x="17" y="9"/>
                      <a:pt x="16" y="9"/>
                      <a:pt x="16" y="11"/>
                    </a:cubicBezTo>
                    <a:cubicBezTo>
                      <a:pt x="15" y="11"/>
                      <a:pt x="14" y="11"/>
                      <a:pt x="13" y="11"/>
                    </a:cubicBezTo>
                    <a:cubicBezTo>
                      <a:pt x="13" y="11"/>
                      <a:pt x="14" y="12"/>
                      <a:pt x="14" y="12"/>
                    </a:cubicBezTo>
                    <a:cubicBezTo>
                      <a:pt x="14" y="12"/>
                      <a:pt x="14" y="12"/>
                      <a:pt x="14" y="12"/>
                    </a:cubicBezTo>
                    <a:cubicBezTo>
                      <a:pt x="14" y="13"/>
                      <a:pt x="15" y="13"/>
                      <a:pt x="16" y="14"/>
                    </a:cubicBezTo>
                    <a:cubicBezTo>
                      <a:pt x="16" y="14"/>
                      <a:pt x="16" y="14"/>
                      <a:pt x="16" y="14"/>
                    </a:cubicBezTo>
                    <a:cubicBezTo>
                      <a:pt x="16" y="14"/>
                      <a:pt x="17" y="15"/>
                      <a:pt x="18" y="15"/>
                    </a:cubicBezTo>
                    <a:cubicBezTo>
                      <a:pt x="18" y="15"/>
                      <a:pt x="19" y="16"/>
                      <a:pt x="19" y="16"/>
                    </a:cubicBezTo>
                    <a:cubicBezTo>
                      <a:pt x="20" y="16"/>
                      <a:pt x="20" y="16"/>
                      <a:pt x="21" y="17"/>
                    </a:cubicBezTo>
                    <a:cubicBezTo>
                      <a:pt x="21" y="17"/>
                      <a:pt x="21" y="17"/>
                      <a:pt x="21" y="17"/>
                    </a:cubicBezTo>
                    <a:cubicBezTo>
                      <a:pt x="20" y="18"/>
                      <a:pt x="20" y="18"/>
                      <a:pt x="19" y="18"/>
                    </a:cubicBezTo>
                    <a:cubicBezTo>
                      <a:pt x="19" y="18"/>
                      <a:pt x="18" y="18"/>
                      <a:pt x="18" y="17"/>
                    </a:cubicBezTo>
                    <a:cubicBezTo>
                      <a:pt x="15" y="17"/>
                      <a:pt x="13" y="15"/>
                      <a:pt x="11" y="13"/>
                    </a:cubicBezTo>
                    <a:cubicBezTo>
                      <a:pt x="11" y="14"/>
                      <a:pt x="11" y="16"/>
                      <a:pt x="11" y="17"/>
                    </a:cubicBezTo>
                    <a:cubicBezTo>
                      <a:pt x="12" y="17"/>
                      <a:pt x="13" y="18"/>
                      <a:pt x="14" y="18"/>
                    </a:cubicBezTo>
                    <a:cubicBezTo>
                      <a:pt x="14" y="19"/>
                      <a:pt x="11" y="19"/>
                      <a:pt x="10" y="19"/>
                    </a:cubicBezTo>
                    <a:cubicBezTo>
                      <a:pt x="8" y="18"/>
                      <a:pt x="6" y="15"/>
                      <a:pt x="4" y="15"/>
                    </a:cubicBezTo>
                    <a:cubicBezTo>
                      <a:pt x="4" y="16"/>
                      <a:pt x="4" y="16"/>
                      <a:pt x="4" y="16"/>
                    </a:cubicBezTo>
                    <a:cubicBezTo>
                      <a:pt x="4" y="17"/>
                      <a:pt x="4" y="18"/>
                      <a:pt x="5" y="19"/>
                    </a:cubicBezTo>
                    <a:cubicBezTo>
                      <a:pt x="5" y="19"/>
                      <a:pt x="5" y="19"/>
                      <a:pt x="6" y="20"/>
                    </a:cubicBezTo>
                    <a:cubicBezTo>
                      <a:pt x="6" y="20"/>
                      <a:pt x="7" y="20"/>
                      <a:pt x="8" y="21"/>
                    </a:cubicBezTo>
                    <a:cubicBezTo>
                      <a:pt x="8" y="21"/>
                      <a:pt x="8" y="22"/>
                      <a:pt x="8" y="22"/>
                    </a:cubicBezTo>
                    <a:cubicBezTo>
                      <a:pt x="8" y="22"/>
                      <a:pt x="6" y="23"/>
                      <a:pt x="6" y="24"/>
                    </a:cubicBezTo>
                    <a:cubicBezTo>
                      <a:pt x="4" y="24"/>
                      <a:pt x="3" y="22"/>
                      <a:pt x="1" y="21"/>
                    </a:cubicBezTo>
                    <a:cubicBezTo>
                      <a:pt x="1" y="21"/>
                      <a:pt x="1" y="21"/>
                      <a:pt x="0" y="21"/>
                    </a:cubicBezTo>
                    <a:cubicBezTo>
                      <a:pt x="1" y="23"/>
                      <a:pt x="3" y="26"/>
                      <a:pt x="4" y="28"/>
                    </a:cubicBezTo>
                    <a:cubicBezTo>
                      <a:pt x="10" y="29"/>
                      <a:pt x="7" y="1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7"/>
                      <a:pt x="20" y="25"/>
                      <a:pt x="20" y="25"/>
                    </a:cubicBezTo>
                    <a:cubicBezTo>
                      <a:pt x="20" y="25"/>
                      <a:pt x="20" y="24"/>
                      <a:pt x="19" y="24"/>
                    </a:cubicBezTo>
                    <a:cubicBezTo>
                      <a:pt x="19" y="24"/>
                      <a:pt x="18" y="24"/>
                      <a:pt x="18" y="24"/>
                    </a:cubicBezTo>
                    <a:cubicBezTo>
                      <a:pt x="18" y="24"/>
                      <a:pt x="18" y="23"/>
                      <a:pt x="18" y="23"/>
                    </a:cubicBezTo>
                    <a:cubicBezTo>
                      <a:pt x="16" y="23"/>
                      <a:pt x="14" y="22"/>
                      <a:pt x="14" y="21"/>
                    </a:cubicBezTo>
                    <a:cubicBezTo>
                      <a:pt x="16" y="20"/>
                      <a:pt x="17" y="21"/>
                      <a:pt x="18" y="21"/>
                    </a:cubicBezTo>
                    <a:cubicBezTo>
                      <a:pt x="18" y="21"/>
                      <a:pt x="19" y="21"/>
                      <a:pt x="19" y="21"/>
                    </a:cubicBezTo>
                    <a:cubicBezTo>
                      <a:pt x="19" y="21"/>
                      <a:pt x="19" y="21"/>
                      <a:pt x="20" y="21"/>
                    </a:cubicBezTo>
                    <a:cubicBezTo>
                      <a:pt x="20" y="20"/>
                      <a:pt x="20" y="19"/>
                      <a:pt x="20" y="18"/>
                    </a:cubicBezTo>
                    <a:cubicBezTo>
                      <a:pt x="21" y="18"/>
                      <a:pt x="21" y="18"/>
                      <a:pt x="22" y="18"/>
                    </a:cubicBezTo>
                    <a:cubicBezTo>
                      <a:pt x="22" y="18"/>
                      <a:pt x="22" y="18"/>
                      <a:pt x="23" y="18"/>
                    </a:cubicBezTo>
                    <a:cubicBezTo>
                      <a:pt x="23" y="18"/>
                      <a:pt x="24" y="18"/>
                      <a:pt x="25" y="18"/>
                    </a:cubicBezTo>
                    <a:cubicBezTo>
                      <a:pt x="25" y="19"/>
                      <a:pt x="25" y="19"/>
                      <a:pt x="25" y="19"/>
                    </a:cubicBezTo>
                    <a:cubicBezTo>
                      <a:pt x="24" y="19"/>
                      <a:pt x="23" y="19"/>
                      <a:pt x="23" y="19"/>
                    </a:cubicBezTo>
                    <a:cubicBezTo>
                      <a:pt x="22" y="20"/>
                      <a:pt x="21" y="20"/>
                      <a:pt x="21" y="20"/>
                    </a:cubicBezTo>
                    <a:cubicBezTo>
                      <a:pt x="21" y="20"/>
                      <a:pt x="22" y="20"/>
                      <a:pt x="23" y="21"/>
                    </a:cubicBezTo>
                    <a:cubicBezTo>
                      <a:pt x="23" y="21"/>
                      <a:pt x="24" y="21"/>
                      <a:pt x="25" y="21"/>
                    </a:cubicBezTo>
                    <a:cubicBezTo>
                      <a:pt x="26" y="21"/>
                      <a:pt x="26" y="21"/>
                      <a:pt x="26" y="21"/>
                    </a:cubicBezTo>
                    <a:cubicBezTo>
                      <a:pt x="26" y="21"/>
                      <a:pt x="27" y="21"/>
                      <a:pt x="27" y="21"/>
                    </a:cubicBezTo>
                    <a:cubicBezTo>
                      <a:pt x="28" y="22"/>
                      <a:pt x="28" y="22"/>
                      <a:pt x="29" y="22"/>
                    </a:cubicBezTo>
                    <a:cubicBezTo>
                      <a:pt x="29" y="22"/>
                      <a:pt x="30" y="22"/>
                      <a:pt x="31" y="22"/>
                    </a:cubicBezTo>
                    <a:cubicBezTo>
                      <a:pt x="31" y="21"/>
                      <a:pt x="31" y="21"/>
                      <a:pt x="31" y="21"/>
                    </a:cubicBezTo>
                    <a:cubicBezTo>
                      <a:pt x="32" y="20"/>
                      <a:pt x="31" y="19"/>
                      <a:pt x="30" y="18"/>
                    </a:cubicBezTo>
                    <a:cubicBezTo>
                      <a:pt x="30" y="18"/>
                      <a:pt x="30" y="18"/>
                      <a:pt x="30" y="17"/>
                    </a:cubicBezTo>
                    <a:cubicBezTo>
                      <a:pt x="31" y="17"/>
                      <a:pt x="31" y="17"/>
                      <a:pt x="31" y="17"/>
                    </a:cubicBezTo>
                    <a:cubicBezTo>
                      <a:pt x="33" y="17"/>
                      <a:pt x="35" y="16"/>
                      <a:pt x="37" y="16"/>
                    </a:cubicBezTo>
                    <a:cubicBezTo>
                      <a:pt x="37" y="15"/>
                      <a:pt x="37" y="15"/>
                      <a:pt x="37" y="14"/>
                    </a:cubicBezTo>
                    <a:cubicBezTo>
                      <a:pt x="36" y="14"/>
                      <a:pt x="35" y="13"/>
                      <a:pt x="34" y="13"/>
                    </a:cubicBezTo>
                    <a:close/>
                    <a:moveTo>
                      <a:pt x="19" y="13"/>
                    </a:moveTo>
                    <a:cubicBezTo>
                      <a:pt x="19" y="13"/>
                      <a:pt x="18" y="13"/>
                      <a:pt x="18" y="13"/>
                    </a:cubicBezTo>
                    <a:cubicBezTo>
                      <a:pt x="18" y="13"/>
                      <a:pt x="18" y="12"/>
                      <a:pt x="17" y="12"/>
                    </a:cubicBezTo>
                    <a:cubicBezTo>
                      <a:pt x="18" y="12"/>
                      <a:pt x="18" y="12"/>
                      <a:pt x="18" y="12"/>
                    </a:cubicBezTo>
                    <a:cubicBezTo>
                      <a:pt x="18" y="12"/>
                      <a:pt x="19" y="12"/>
                      <a:pt x="19" y="12"/>
                    </a:cubicBezTo>
                    <a:cubicBezTo>
                      <a:pt x="19" y="12"/>
                      <a:pt x="19" y="13"/>
                      <a:pt x="19" y="13"/>
                    </a:cubicBezTo>
                    <a:close/>
                    <a:moveTo>
                      <a:pt x="19" y="11"/>
                    </a:moveTo>
                    <a:cubicBezTo>
                      <a:pt x="19" y="11"/>
                      <a:pt x="19" y="11"/>
                      <a:pt x="19" y="11"/>
                    </a:cubicBezTo>
                    <a:cubicBezTo>
                      <a:pt x="19" y="11"/>
                      <a:pt x="19" y="11"/>
                      <a:pt x="19" y="11"/>
                    </a:cubicBezTo>
                    <a:cubicBezTo>
                      <a:pt x="19" y="11"/>
                      <a:pt x="18" y="10"/>
                      <a:pt x="18" y="10"/>
                    </a:cubicBezTo>
                    <a:cubicBezTo>
                      <a:pt x="18" y="10"/>
                      <a:pt x="18" y="10"/>
                      <a:pt x="19" y="10"/>
                    </a:cubicBezTo>
                    <a:cubicBezTo>
                      <a:pt x="19" y="10"/>
                      <a:pt x="19" y="10"/>
                      <a:pt x="20" y="10"/>
                    </a:cubicBezTo>
                    <a:cubicBezTo>
                      <a:pt x="20" y="10"/>
                      <a:pt x="20" y="10"/>
                      <a:pt x="19" y="11"/>
                    </a:cubicBezTo>
                    <a:close/>
                    <a:moveTo>
                      <a:pt x="21" y="10"/>
                    </a:moveTo>
                    <a:cubicBezTo>
                      <a:pt x="21" y="10"/>
                      <a:pt x="21" y="10"/>
                      <a:pt x="21" y="9"/>
                    </a:cubicBezTo>
                    <a:cubicBezTo>
                      <a:pt x="21" y="9"/>
                      <a:pt x="21" y="9"/>
                      <a:pt x="21" y="8"/>
                    </a:cubicBezTo>
                    <a:cubicBezTo>
                      <a:pt x="22" y="8"/>
                      <a:pt x="22" y="9"/>
                      <a:pt x="23" y="9"/>
                    </a:cubicBezTo>
                    <a:cubicBezTo>
                      <a:pt x="23" y="9"/>
                      <a:pt x="23" y="9"/>
                      <a:pt x="24" y="9"/>
                    </a:cubicBezTo>
                    <a:cubicBezTo>
                      <a:pt x="24" y="9"/>
                      <a:pt x="24" y="10"/>
                      <a:pt x="24" y="10"/>
                    </a:cubicBezTo>
                    <a:cubicBezTo>
                      <a:pt x="23" y="10"/>
                      <a:pt x="23" y="10"/>
                      <a:pt x="23" y="10"/>
                    </a:cubicBezTo>
                    <a:cubicBezTo>
                      <a:pt x="22" y="10"/>
                      <a:pt x="22" y="10"/>
                      <a:pt x="21" y="10"/>
                    </a:cubicBezTo>
                    <a:close/>
                    <a:moveTo>
                      <a:pt x="29" y="15"/>
                    </a:moveTo>
                    <a:cubicBezTo>
                      <a:pt x="28" y="15"/>
                      <a:pt x="27" y="15"/>
                      <a:pt x="27" y="15"/>
                    </a:cubicBezTo>
                    <a:cubicBezTo>
                      <a:pt x="27" y="15"/>
                      <a:pt x="28" y="14"/>
                      <a:pt x="29" y="14"/>
                    </a:cubicBezTo>
                    <a:cubicBezTo>
                      <a:pt x="29" y="14"/>
                      <a:pt x="30" y="14"/>
                      <a:pt x="30" y="14"/>
                    </a:cubicBezTo>
                    <a:cubicBezTo>
                      <a:pt x="30" y="14"/>
                      <a:pt x="30" y="15"/>
                      <a:pt x="29"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îṥḻídê">
                <a:extLst>
                  <a:ext uri="{FF2B5EF4-FFF2-40B4-BE49-F238E27FC236}">
                    <a16:creationId xmlns:a16="http://schemas.microsoft.com/office/drawing/2014/main" xmlns="" id="{B25799FD-5413-4259-90C8-DE4A12A8D365}"/>
                  </a:ext>
                </a:extLst>
              </p:cNvPr>
              <p:cNvSpPr/>
              <p:nvPr/>
            </p:nvSpPr>
            <p:spPr bwMode="auto">
              <a:xfrm>
                <a:off x="13309654" y="4642510"/>
                <a:ext cx="272504" cy="271828"/>
              </a:xfrm>
              <a:custGeom>
                <a:avLst/>
                <a:gdLst>
                  <a:gd name="T0" fmla="*/ 80 w 161"/>
                  <a:gd name="T1" fmla="*/ 0 h 161"/>
                  <a:gd name="T2" fmla="*/ 161 w 161"/>
                  <a:gd name="T3" fmla="*/ 81 h 161"/>
                  <a:gd name="T4" fmla="*/ 80 w 161"/>
                  <a:gd name="T5" fmla="*/ 161 h 161"/>
                  <a:gd name="T6" fmla="*/ 0 w 161"/>
                  <a:gd name="T7" fmla="*/ 81 h 161"/>
                  <a:gd name="T8" fmla="*/ 80 w 161"/>
                  <a:gd name="T9" fmla="*/ 0 h 161"/>
                  <a:gd name="T10" fmla="*/ 80 w 161"/>
                  <a:gd name="T11" fmla="*/ 2 h 161"/>
                  <a:gd name="T12" fmla="*/ 1 w 161"/>
                  <a:gd name="T13" fmla="*/ 81 h 161"/>
                  <a:gd name="T14" fmla="*/ 80 w 161"/>
                  <a:gd name="T15" fmla="*/ 159 h 161"/>
                  <a:gd name="T16" fmla="*/ 159 w 161"/>
                  <a:gd name="T17" fmla="*/ 81 h 161"/>
                  <a:gd name="T18" fmla="*/ 80 w 161"/>
                  <a:gd name="T19"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1">
                    <a:moveTo>
                      <a:pt x="80" y="0"/>
                    </a:moveTo>
                    <a:cubicBezTo>
                      <a:pt x="125" y="0"/>
                      <a:pt x="161" y="36"/>
                      <a:pt x="161" y="81"/>
                    </a:cubicBezTo>
                    <a:cubicBezTo>
                      <a:pt x="161" y="125"/>
                      <a:pt x="125" y="161"/>
                      <a:pt x="80" y="161"/>
                    </a:cubicBezTo>
                    <a:cubicBezTo>
                      <a:pt x="36" y="161"/>
                      <a:pt x="0" y="125"/>
                      <a:pt x="0" y="81"/>
                    </a:cubicBezTo>
                    <a:cubicBezTo>
                      <a:pt x="0" y="36"/>
                      <a:pt x="36" y="0"/>
                      <a:pt x="80" y="0"/>
                    </a:cubicBezTo>
                    <a:close/>
                    <a:moveTo>
                      <a:pt x="80" y="2"/>
                    </a:moveTo>
                    <a:cubicBezTo>
                      <a:pt x="37" y="2"/>
                      <a:pt x="1" y="37"/>
                      <a:pt x="1" y="81"/>
                    </a:cubicBezTo>
                    <a:cubicBezTo>
                      <a:pt x="1" y="124"/>
                      <a:pt x="37" y="159"/>
                      <a:pt x="80" y="159"/>
                    </a:cubicBezTo>
                    <a:cubicBezTo>
                      <a:pt x="124" y="159"/>
                      <a:pt x="159" y="124"/>
                      <a:pt x="159" y="81"/>
                    </a:cubicBezTo>
                    <a:cubicBezTo>
                      <a:pt x="159" y="37"/>
                      <a:pt x="124" y="2"/>
                      <a:pt x="80" y="2"/>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iş1íḓè">
                <a:extLst>
                  <a:ext uri="{FF2B5EF4-FFF2-40B4-BE49-F238E27FC236}">
                    <a16:creationId xmlns:a16="http://schemas.microsoft.com/office/drawing/2014/main" xmlns="" id="{1782BF4E-09EC-49E2-A42B-9C09C748800B}"/>
                  </a:ext>
                </a:extLst>
              </p:cNvPr>
              <p:cNvSpPr/>
              <p:nvPr/>
            </p:nvSpPr>
            <p:spPr bwMode="auto">
              <a:xfrm>
                <a:off x="13225235" y="4558091"/>
                <a:ext cx="439991" cy="440328"/>
              </a:xfrm>
              <a:custGeom>
                <a:avLst/>
                <a:gdLst>
                  <a:gd name="T0" fmla="*/ 130 w 260"/>
                  <a:gd name="T1" fmla="*/ 5 h 261"/>
                  <a:gd name="T2" fmla="*/ 4 w 260"/>
                  <a:gd name="T3" fmla="*/ 131 h 261"/>
                  <a:gd name="T4" fmla="*/ 41 w 260"/>
                  <a:gd name="T5" fmla="*/ 220 h 261"/>
                  <a:gd name="T6" fmla="*/ 130 w 260"/>
                  <a:gd name="T7" fmla="*/ 256 h 261"/>
                  <a:gd name="T8" fmla="*/ 256 w 260"/>
                  <a:gd name="T9" fmla="*/ 131 h 261"/>
                  <a:gd name="T10" fmla="*/ 219 w 260"/>
                  <a:gd name="T11" fmla="*/ 42 h 261"/>
                  <a:gd name="T12" fmla="*/ 130 w 260"/>
                  <a:gd name="T13" fmla="*/ 5 h 261"/>
                  <a:gd name="T14" fmla="*/ 130 w 260"/>
                  <a:gd name="T15" fmla="*/ 0 h 261"/>
                  <a:gd name="T16" fmla="*/ 222 w 260"/>
                  <a:gd name="T17" fmla="*/ 39 h 261"/>
                  <a:gd name="T18" fmla="*/ 260 w 260"/>
                  <a:gd name="T19" fmla="*/ 131 h 261"/>
                  <a:gd name="T20" fmla="*/ 130 w 260"/>
                  <a:gd name="T21" fmla="*/ 261 h 261"/>
                  <a:gd name="T22" fmla="*/ 38 w 260"/>
                  <a:gd name="T23" fmla="*/ 223 h 261"/>
                  <a:gd name="T24" fmla="*/ 0 w 260"/>
                  <a:gd name="T25" fmla="*/ 131 h 261"/>
                  <a:gd name="T26" fmla="*/ 130 w 260"/>
                  <a:gd name="T2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0" h="261">
                    <a:moveTo>
                      <a:pt x="130" y="5"/>
                    </a:moveTo>
                    <a:cubicBezTo>
                      <a:pt x="61" y="5"/>
                      <a:pt x="4" y="61"/>
                      <a:pt x="4" y="131"/>
                    </a:cubicBezTo>
                    <a:cubicBezTo>
                      <a:pt x="4" y="165"/>
                      <a:pt x="18" y="197"/>
                      <a:pt x="41" y="220"/>
                    </a:cubicBezTo>
                    <a:cubicBezTo>
                      <a:pt x="64" y="242"/>
                      <a:pt x="96" y="256"/>
                      <a:pt x="130" y="256"/>
                    </a:cubicBezTo>
                    <a:cubicBezTo>
                      <a:pt x="200" y="256"/>
                      <a:pt x="256" y="200"/>
                      <a:pt x="256" y="131"/>
                    </a:cubicBezTo>
                    <a:cubicBezTo>
                      <a:pt x="256" y="96"/>
                      <a:pt x="242" y="64"/>
                      <a:pt x="219" y="42"/>
                    </a:cubicBezTo>
                    <a:cubicBezTo>
                      <a:pt x="196" y="19"/>
                      <a:pt x="165" y="5"/>
                      <a:pt x="130" y="5"/>
                    </a:cubicBezTo>
                    <a:close/>
                    <a:moveTo>
                      <a:pt x="130" y="0"/>
                    </a:moveTo>
                    <a:cubicBezTo>
                      <a:pt x="166" y="0"/>
                      <a:pt x="199" y="15"/>
                      <a:pt x="222" y="39"/>
                    </a:cubicBezTo>
                    <a:cubicBezTo>
                      <a:pt x="246" y="62"/>
                      <a:pt x="260" y="95"/>
                      <a:pt x="260" y="131"/>
                    </a:cubicBezTo>
                    <a:cubicBezTo>
                      <a:pt x="260" y="202"/>
                      <a:pt x="202" y="261"/>
                      <a:pt x="130" y="261"/>
                    </a:cubicBezTo>
                    <a:cubicBezTo>
                      <a:pt x="94" y="261"/>
                      <a:pt x="62" y="246"/>
                      <a:pt x="38" y="223"/>
                    </a:cubicBezTo>
                    <a:cubicBezTo>
                      <a:pt x="15" y="199"/>
                      <a:pt x="0" y="166"/>
                      <a:pt x="0" y="131"/>
                    </a:cubicBezTo>
                    <a:cubicBezTo>
                      <a:pt x="0" y="59"/>
                      <a:pt x="59" y="0"/>
                      <a:pt x="13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îSḷídé">
                <a:extLst>
                  <a:ext uri="{FF2B5EF4-FFF2-40B4-BE49-F238E27FC236}">
                    <a16:creationId xmlns:a16="http://schemas.microsoft.com/office/drawing/2014/main" xmlns="" id="{2F0A0360-8D05-400A-B135-28418CD40727}"/>
                  </a:ext>
                </a:extLst>
              </p:cNvPr>
              <p:cNvSpPr/>
              <p:nvPr/>
            </p:nvSpPr>
            <p:spPr bwMode="auto">
              <a:xfrm>
                <a:off x="13599042" y="4767449"/>
                <a:ext cx="34105" cy="35456"/>
              </a:xfrm>
              <a:custGeom>
                <a:avLst/>
                <a:gdLst>
                  <a:gd name="T0" fmla="*/ 101 w 101"/>
                  <a:gd name="T1" fmla="*/ 75 h 105"/>
                  <a:gd name="T2" fmla="*/ 60 w 101"/>
                  <a:gd name="T3" fmla="*/ 70 h 105"/>
                  <a:gd name="T4" fmla="*/ 0 w 101"/>
                  <a:gd name="T5" fmla="*/ 105 h 105"/>
                  <a:gd name="T6" fmla="*/ 5 w 101"/>
                  <a:gd name="T7" fmla="*/ 75 h 105"/>
                  <a:gd name="T8" fmla="*/ 40 w 101"/>
                  <a:gd name="T9" fmla="*/ 55 h 105"/>
                  <a:gd name="T10" fmla="*/ 10 w 101"/>
                  <a:gd name="T11" fmla="*/ 30 h 105"/>
                  <a:gd name="T12" fmla="*/ 15 w 101"/>
                  <a:gd name="T13" fmla="*/ 0 h 105"/>
                  <a:gd name="T14" fmla="*/ 60 w 101"/>
                  <a:gd name="T15" fmla="*/ 50 h 105"/>
                  <a:gd name="T16" fmla="*/ 101 w 101"/>
                  <a:gd name="T17" fmla="*/ 55 h 105"/>
                  <a:gd name="T18" fmla="*/ 101 w 101"/>
                  <a:gd name="T19" fmla="*/ 75 h 105"/>
                  <a:gd name="T20" fmla="*/ 101 w 101"/>
                  <a:gd name="T21" fmla="*/ 7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05">
                    <a:moveTo>
                      <a:pt x="101" y="75"/>
                    </a:moveTo>
                    <a:lnTo>
                      <a:pt x="60" y="70"/>
                    </a:lnTo>
                    <a:lnTo>
                      <a:pt x="0" y="105"/>
                    </a:lnTo>
                    <a:lnTo>
                      <a:pt x="5" y="75"/>
                    </a:lnTo>
                    <a:lnTo>
                      <a:pt x="40" y="55"/>
                    </a:lnTo>
                    <a:lnTo>
                      <a:pt x="10" y="30"/>
                    </a:lnTo>
                    <a:lnTo>
                      <a:pt x="15" y="0"/>
                    </a:lnTo>
                    <a:lnTo>
                      <a:pt x="60" y="50"/>
                    </a:lnTo>
                    <a:lnTo>
                      <a:pt x="101" y="55"/>
                    </a:lnTo>
                    <a:lnTo>
                      <a:pt x="101" y="75"/>
                    </a:lnTo>
                    <a:lnTo>
                      <a:pt x="101" y="7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ïSľiďé">
                <a:extLst>
                  <a:ext uri="{FF2B5EF4-FFF2-40B4-BE49-F238E27FC236}">
                    <a16:creationId xmlns:a16="http://schemas.microsoft.com/office/drawing/2014/main" xmlns="" id="{29F134DB-ECBA-4BF6-AF47-43605261993D}"/>
                  </a:ext>
                </a:extLst>
              </p:cNvPr>
              <p:cNvSpPr/>
              <p:nvPr/>
            </p:nvSpPr>
            <p:spPr bwMode="auto">
              <a:xfrm>
                <a:off x="13593976" y="4804594"/>
                <a:ext cx="33767" cy="28702"/>
              </a:xfrm>
              <a:custGeom>
                <a:avLst/>
                <a:gdLst>
                  <a:gd name="T0" fmla="*/ 30 w 100"/>
                  <a:gd name="T1" fmla="*/ 35 h 85"/>
                  <a:gd name="T2" fmla="*/ 100 w 100"/>
                  <a:gd name="T3" fmla="*/ 45 h 85"/>
                  <a:gd name="T4" fmla="*/ 95 w 100"/>
                  <a:gd name="T5" fmla="*/ 70 h 85"/>
                  <a:gd name="T6" fmla="*/ 25 w 100"/>
                  <a:gd name="T7" fmla="*/ 55 h 85"/>
                  <a:gd name="T8" fmla="*/ 20 w 100"/>
                  <a:gd name="T9" fmla="*/ 85 h 85"/>
                  <a:gd name="T10" fmla="*/ 0 w 100"/>
                  <a:gd name="T11" fmla="*/ 85 h 85"/>
                  <a:gd name="T12" fmla="*/ 15 w 100"/>
                  <a:gd name="T13" fmla="*/ 0 h 85"/>
                  <a:gd name="T14" fmla="*/ 35 w 100"/>
                  <a:gd name="T15" fmla="*/ 0 h 85"/>
                  <a:gd name="T16" fmla="*/ 30 w 100"/>
                  <a:gd name="T17" fmla="*/ 35 h 85"/>
                  <a:gd name="T18" fmla="*/ 30 w 100"/>
                  <a:gd name="T19"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85">
                    <a:moveTo>
                      <a:pt x="30" y="35"/>
                    </a:moveTo>
                    <a:lnTo>
                      <a:pt x="100" y="45"/>
                    </a:lnTo>
                    <a:lnTo>
                      <a:pt x="95" y="70"/>
                    </a:lnTo>
                    <a:lnTo>
                      <a:pt x="25" y="55"/>
                    </a:lnTo>
                    <a:lnTo>
                      <a:pt x="20" y="85"/>
                    </a:lnTo>
                    <a:lnTo>
                      <a:pt x="0" y="85"/>
                    </a:lnTo>
                    <a:lnTo>
                      <a:pt x="15" y="0"/>
                    </a:lnTo>
                    <a:lnTo>
                      <a:pt x="35" y="0"/>
                    </a:lnTo>
                    <a:lnTo>
                      <a:pt x="30" y="35"/>
                    </a:lnTo>
                    <a:lnTo>
                      <a:pt x="30" y="3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íşliḍé">
                <a:extLst>
                  <a:ext uri="{FF2B5EF4-FFF2-40B4-BE49-F238E27FC236}">
                    <a16:creationId xmlns:a16="http://schemas.microsoft.com/office/drawing/2014/main" xmlns="" id="{FC916AB7-7A93-4408-8D33-507A7159C2BA}"/>
                  </a:ext>
                </a:extLst>
              </p:cNvPr>
              <p:cNvSpPr/>
              <p:nvPr/>
            </p:nvSpPr>
            <p:spPr bwMode="auto">
              <a:xfrm>
                <a:off x="13590600" y="4834984"/>
                <a:ext cx="32079" cy="18572"/>
              </a:xfrm>
              <a:custGeom>
                <a:avLst/>
                <a:gdLst>
                  <a:gd name="T0" fmla="*/ 85 w 95"/>
                  <a:gd name="T1" fmla="*/ 55 h 55"/>
                  <a:gd name="T2" fmla="*/ 0 w 95"/>
                  <a:gd name="T3" fmla="*/ 25 h 55"/>
                  <a:gd name="T4" fmla="*/ 5 w 95"/>
                  <a:gd name="T5" fmla="*/ 0 h 55"/>
                  <a:gd name="T6" fmla="*/ 95 w 95"/>
                  <a:gd name="T7" fmla="*/ 35 h 55"/>
                  <a:gd name="T8" fmla="*/ 85 w 95"/>
                  <a:gd name="T9" fmla="*/ 55 h 55"/>
                  <a:gd name="T10" fmla="*/ 85 w 95"/>
                  <a:gd name="T11" fmla="*/ 55 h 55"/>
                </a:gdLst>
                <a:ahLst/>
                <a:cxnLst>
                  <a:cxn ang="0">
                    <a:pos x="T0" y="T1"/>
                  </a:cxn>
                  <a:cxn ang="0">
                    <a:pos x="T2" y="T3"/>
                  </a:cxn>
                  <a:cxn ang="0">
                    <a:pos x="T4" y="T5"/>
                  </a:cxn>
                  <a:cxn ang="0">
                    <a:pos x="T6" y="T7"/>
                  </a:cxn>
                  <a:cxn ang="0">
                    <a:pos x="T8" y="T9"/>
                  </a:cxn>
                  <a:cxn ang="0">
                    <a:pos x="T10" y="T11"/>
                  </a:cxn>
                </a:cxnLst>
                <a:rect l="0" t="0" r="r" b="b"/>
                <a:pathLst>
                  <a:path w="95" h="55">
                    <a:moveTo>
                      <a:pt x="85" y="55"/>
                    </a:moveTo>
                    <a:lnTo>
                      <a:pt x="0" y="25"/>
                    </a:lnTo>
                    <a:lnTo>
                      <a:pt x="5" y="0"/>
                    </a:lnTo>
                    <a:lnTo>
                      <a:pt x="95" y="35"/>
                    </a:lnTo>
                    <a:lnTo>
                      <a:pt x="85" y="55"/>
                    </a:lnTo>
                    <a:lnTo>
                      <a:pt x="85" y="5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iṥļíḑè">
                <a:extLst>
                  <a:ext uri="{FF2B5EF4-FFF2-40B4-BE49-F238E27FC236}">
                    <a16:creationId xmlns:a16="http://schemas.microsoft.com/office/drawing/2014/main" xmlns="" id="{2077DD30-0B84-4786-8183-288F15B26FE7}"/>
                  </a:ext>
                </a:extLst>
              </p:cNvPr>
              <p:cNvSpPr/>
              <p:nvPr/>
            </p:nvSpPr>
            <p:spPr bwMode="auto">
              <a:xfrm>
                <a:off x="13577093" y="4848491"/>
                <a:ext cx="35456" cy="37144"/>
              </a:xfrm>
              <a:custGeom>
                <a:avLst/>
                <a:gdLst>
                  <a:gd name="T0" fmla="*/ 9 w 21"/>
                  <a:gd name="T1" fmla="*/ 21 h 22"/>
                  <a:gd name="T2" fmla="*/ 11 w 21"/>
                  <a:gd name="T3" fmla="*/ 16 h 22"/>
                  <a:gd name="T4" fmla="*/ 11 w 21"/>
                  <a:gd name="T5" fmla="*/ 17 h 22"/>
                  <a:gd name="T6" fmla="*/ 14 w 21"/>
                  <a:gd name="T7" fmla="*/ 16 h 22"/>
                  <a:gd name="T8" fmla="*/ 16 w 21"/>
                  <a:gd name="T9" fmla="*/ 13 h 22"/>
                  <a:gd name="T10" fmla="*/ 17 w 21"/>
                  <a:gd name="T11" fmla="*/ 10 h 22"/>
                  <a:gd name="T12" fmla="*/ 16 w 21"/>
                  <a:gd name="T13" fmla="*/ 8 h 22"/>
                  <a:gd name="T14" fmla="*/ 15 w 21"/>
                  <a:gd name="T15" fmla="*/ 8 h 22"/>
                  <a:gd name="T16" fmla="*/ 13 w 21"/>
                  <a:gd name="T17" fmla="*/ 11 h 22"/>
                  <a:gd name="T18" fmla="*/ 11 w 21"/>
                  <a:gd name="T19" fmla="*/ 13 h 22"/>
                  <a:gd name="T20" fmla="*/ 7 w 21"/>
                  <a:gd name="T21" fmla="*/ 17 h 22"/>
                  <a:gd name="T22" fmla="*/ 3 w 21"/>
                  <a:gd name="T23" fmla="*/ 17 h 22"/>
                  <a:gd name="T24" fmla="*/ 0 w 21"/>
                  <a:gd name="T25" fmla="*/ 13 h 22"/>
                  <a:gd name="T26" fmla="*/ 2 w 21"/>
                  <a:gd name="T27" fmla="*/ 6 h 22"/>
                  <a:gd name="T28" fmla="*/ 6 w 21"/>
                  <a:gd name="T29" fmla="*/ 1 h 22"/>
                  <a:gd name="T30" fmla="*/ 11 w 21"/>
                  <a:gd name="T31" fmla="*/ 1 h 22"/>
                  <a:gd name="T32" fmla="*/ 12 w 21"/>
                  <a:gd name="T33" fmla="*/ 1 h 22"/>
                  <a:gd name="T34" fmla="*/ 9 w 21"/>
                  <a:gd name="T35" fmla="*/ 5 h 22"/>
                  <a:gd name="T36" fmla="*/ 7 w 21"/>
                  <a:gd name="T37" fmla="*/ 5 h 22"/>
                  <a:gd name="T38" fmla="*/ 5 w 21"/>
                  <a:gd name="T39" fmla="*/ 8 h 22"/>
                  <a:gd name="T40" fmla="*/ 4 w 21"/>
                  <a:gd name="T41" fmla="*/ 11 h 22"/>
                  <a:gd name="T42" fmla="*/ 5 w 21"/>
                  <a:gd name="T43" fmla="*/ 13 h 22"/>
                  <a:gd name="T44" fmla="*/ 6 w 21"/>
                  <a:gd name="T45" fmla="*/ 13 h 22"/>
                  <a:gd name="T46" fmla="*/ 8 w 21"/>
                  <a:gd name="T47" fmla="*/ 10 h 22"/>
                  <a:gd name="T48" fmla="*/ 10 w 21"/>
                  <a:gd name="T49" fmla="*/ 7 h 22"/>
                  <a:gd name="T50" fmla="*/ 14 w 21"/>
                  <a:gd name="T51" fmla="*/ 4 h 22"/>
                  <a:gd name="T52" fmla="*/ 18 w 21"/>
                  <a:gd name="T53" fmla="*/ 4 h 22"/>
                  <a:gd name="T54" fmla="*/ 21 w 21"/>
                  <a:gd name="T55" fmla="*/ 8 h 22"/>
                  <a:gd name="T56" fmla="*/ 19 w 21"/>
                  <a:gd name="T57" fmla="*/ 15 h 22"/>
                  <a:gd name="T58" fmla="*/ 14 w 21"/>
                  <a:gd name="T59" fmla="*/ 21 h 22"/>
                  <a:gd name="T60" fmla="*/ 9 w 21"/>
                  <a:gd name="T61" fmla="*/ 21 h 22"/>
                  <a:gd name="T62" fmla="*/ 9 w 21"/>
                  <a:gd name="T6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2">
                    <a:moveTo>
                      <a:pt x="9" y="21"/>
                    </a:moveTo>
                    <a:cubicBezTo>
                      <a:pt x="11" y="16"/>
                      <a:pt x="11" y="16"/>
                      <a:pt x="11" y="16"/>
                    </a:cubicBezTo>
                    <a:cubicBezTo>
                      <a:pt x="11" y="17"/>
                      <a:pt x="11" y="17"/>
                      <a:pt x="11" y="17"/>
                    </a:cubicBezTo>
                    <a:cubicBezTo>
                      <a:pt x="12" y="17"/>
                      <a:pt x="13" y="17"/>
                      <a:pt x="14" y="16"/>
                    </a:cubicBezTo>
                    <a:cubicBezTo>
                      <a:pt x="15" y="16"/>
                      <a:pt x="15" y="15"/>
                      <a:pt x="16" y="13"/>
                    </a:cubicBezTo>
                    <a:cubicBezTo>
                      <a:pt x="17" y="12"/>
                      <a:pt x="17" y="11"/>
                      <a:pt x="17" y="10"/>
                    </a:cubicBezTo>
                    <a:cubicBezTo>
                      <a:pt x="17" y="9"/>
                      <a:pt x="17" y="9"/>
                      <a:pt x="16" y="8"/>
                    </a:cubicBezTo>
                    <a:cubicBezTo>
                      <a:pt x="16" y="8"/>
                      <a:pt x="15" y="8"/>
                      <a:pt x="15" y="8"/>
                    </a:cubicBezTo>
                    <a:cubicBezTo>
                      <a:pt x="14" y="9"/>
                      <a:pt x="14" y="10"/>
                      <a:pt x="13" y="11"/>
                    </a:cubicBezTo>
                    <a:cubicBezTo>
                      <a:pt x="11" y="13"/>
                      <a:pt x="11" y="13"/>
                      <a:pt x="11" y="13"/>
                    </a:cubicBezTo>
                    <a:cubicBezTo>
                      <a:pt x="10" y="15"/>
                      <a:pt x="8" y="17"/>
                      <a:pt x="7" y="17"/>
                    </a:cubicBezTo>
                    <a:cubicBezTo>
                      <a:pt x="6" y="18"/>
                      <a:pt x="4" y="18"/>
                      <a:pt x="3" y="17"/>
                    </a:cubicBezTo>
                    <a:cubicBezTo>
                      <a:pt x="1" y="16"/>
                      <a:pt x="1" y="15"/>
                      <a:pt x="0" y="13"/>
                    </a:cubicBezTo>
                    <a:cubicBezTo>
                      <a:pt x="0" y="11"/>
                      <a:pt x="1" y="9"/>
                      <a:pt x="2" y="6"/>
                    </a:cubicBezTo>
                    <a:cubicBezTo>
                      <a:pt x="3" y="4"/>
                      <a:pt x="5" y="2"/>
                      <a:pt x="6" y="1"/>
                    </a:cubicBezTo>
                    <a:cubicBezTo>
                      <a:pt x="8" y="0"/>
                      <a:pt x="10" y="0"/>
                      <a:pt x="11" y="1"/>
                    </a:cubicBezTo>
                    <a:cubicBezTo>
                      <a:pt x="12" y="1"/>
                      <a:pt x="12" y="1"/>
                      <a:pt x="12" y="1"/>
                    </a:cubicBezTo>
                    <a:cubicBezTo>
                      <a:pt x="9" y="5"/>
                      <a:pt x="9" y="5"/>
                      <a:pt x="9" y="5"/>
                    </a:cubicBezTo>
                    <a:cubicBezTo>
                      <a:pt x="9" y="5"/>
                      <a:pt x="8" y="5"/>
                      <a:pt x="7" y="5"/>
                    </a:cubicBezTo>
                    <a:cubicBezTo>
                      <a:pt x="6" y="6"/>
                      <a:pt x="6" y="7"/>
                      <a:pt x="5" y="8"/>
                    </a:cubicBezTo>
                    <a:cubicBezTo>
                      <a:pt x="4" y="9"/>
                      <a:pt x="4" y="10"/>
                      <a:pt x="4" y="11"/>
                    </a:cubicBezTo>
                    <a:cubicBezTo>
                      <a:pt x="4" y="12"/>
                      <a:pt x="4" y="12"/>
                      <a:pt x="5" y="13"/>
                    </a:cubicBezTo>
                    <a:cubicBezTo>
                      <a:pt x="5" y="13"/>
                      <a:pt x="6" y="13"/>
                      <a:pt x="6" y="13"/>
                    </a:cubicBezTo>
                    <a:cubicBezTo>
                      <a:pt x="7" y="12"/>
                      <a:pt x="7" y="12"/>
                      <a:pt x="8" y="10"/>
                    </a:cubicBezTo>
                    <a:cubicBezTo>
                      <a:pt x="10" y="7"/>
                      <a:pt x="10" y="7"/>
                      <a:pt x="10" y="7"/>
                    </a:cubicBezTo>
                    <a:cubicBezTo>
                      <a:pt x="11" y="5"/>
                      <a:pt x="13" y="4"/>
                      <a:pt x="14" y="4"/>
                    </a:cubicBezTo>
                    <a:cubicBezTo>
                      <a:pt x="15" y="3"/>
                      <a:pt x="17" y="3"/>
                      <a:pt x="18" y="4"/>
                    </a:cubicBezTo>
                    <a:cubicBezTo>
                      <a:pt x="20" y="5"/>
                      <a:pt x="21" y="6"/>
                      <a:pt x="21" y="8"/>
                    </a:cubicBezTo>
                    <a:cubicBezTo>
                      <a:pt x="21" y="10"/>
                      <a:pt x="21" y="13"/>
                      <a:pt x="19" y="15"/>
                    </a:cubicBezTo>
                    <a:cubicBezTo>
                      <a:pt x="18" y="18"/>
                      <a:pt x="16" y="20"/>
                      <a:pt x="14" y="21"/>
                    </a:cubicBezTo>
                    <a:cubicBezTo>
                      <a:pt x="13" y="22"/>
                      <a:pt x="11" y="22"/>
                      <a:pt x="9" y="21"/>
                    </a:cubicBezTo>
                    <a:cubicBezTo>
                      <a:pt x="9" y="21"/>
                      <a:pt x="9" y="21"/>
                      <a:pt x="9" y="2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îṧ1iḍè">
                <a:extLst>
                  <a:ext uri="{FF2B5EF4-FFF2-40B4-BE49-F238E27FC236}">
                    <a16:creationId xmlns:a16="http://schemas.microsoft.com/office/drawing/2014/main" xmlns="" id="{383E4E72-99B7-4179-90B8-86A59C1EBB1A}"/>
                  </a:ext>
                </a:extLst>
              </p:cNvPr>
              <p:cNvSpPr/>
              <p:nvPr/>
            </p:nvSpPr>
            <p:spPr bwMode="auto">
              <a:xfrm>
                <a:off x="13553455" y="4875505"/>
                <a:ext cx="43898" cy="42210"/>
              </a:xfrm>
              <a:custGeom>
                <a:avLst/>
                <a:gdLst>
                  <a:gd name="T0" fmla="*/ 14 w 26"/>
                  <a:gd name="T1" fmla="*/ 25 h 25"/>
                  <a:gd name="T2" fmla="*/ 0 w 26"/>
                  <a:gd name="T3" fmla="*/ 13 h 25"/>
                  <a:gd name="T4" fmla="*/ 7 w 26"/>
                  <a:gd name="T5" fmla="*/ 4 h 25"/>
                  <a:gd name="T6" fmla="*/ 12 w 26"/>
                  <a:gd name="T7" fmla="*/ 1 h 25"/>
                  <a:gd name="T8" fmla="*/ 16 w 26"/>
                  <a:gd name="T9" fmla="*/ 2 h 25"/>
                  <a:gd name="T10" fmla="*/ 17 w 26"/>
                  <a:gd name="T11" fmla="*/ 4 h 25"/>
                  <a:gd name="T12" fmla="*/ 17 w 26"/>
                  <a:gd name="T13" fmla="*/ 7 h 25"/>
                  <a:gd name="T14" fmla="*/ 19 w 26"/>
                  <a:gd name="T15" fmla="*/ 7 h 25"/>
                  <a:gd name="T16" fmla="*/ 22 w 26"/>
                  <a:gd name="T17" fmla="*/ 8 h 25"/>
                  <a:gd name="T18" fmla="*/ 22 w 26"/>
                  <a:gd name="T19" fmla="*/ 8 h 25"/>
                  <a:gd name="T20" fmla="*/ 26 w 26"/>
                  <a:gd name="T21" fmla="*/ 10 h 25"/>
                  <a:gd name="T22" fmla="*/ 23 w 26"/>
                  <a:gd name="T23" fmla="*/ 14 h 25"/>
                  <a:gd name="T24" fmla="*/ 22 w 26"/>
                  <a:gd name="T25" fmla="*/ 14 h 25"/>
                  <a:gd name="T26" fmla="*/ 21 w 26"/>
                  <a:gd name="T27" fmla="*/ 14 h 25"/>
                  <a:gd name="T28" fmla="*/ 21 w 26"/>
                  <a:gd name="T29" fmla="*/ 13 h 25"/>
                  <a:gd name="T30" fmla="*/ 18 w 26"/>
                  <a:gd name="T31" fmla="*/ 11 h 25"/>
                  <a:gd name="T32" fmla="*/ 15 w 26"/>
                  <a:gd name="T33" fmla="*/ 13 h 25"/>
                  <a:gd name="T34" fmla="*/ 15 w 26"/>
                  <a:gd name="T35" fmla="*/ 13 h 25"/>
                  <a:gd name="T36" fmla="*/ 12 w 26"/>
                  <a:gd name="T37" fmla="*/ 17 h 25"/>
                  <a:gd name="T38" fmla="*/ 17 w 26"/>
                  <a:gd name="T39" fmla="*/ 21 h 25"/>
                  <a:gd name="T40" fmla="*/ 14 w 26"/>
                  <a:gd name="T41" fmla="*/ 25 h 25"/>
                  <a:gd name="T42" fmla="*/ 9 w 26"/>
                  <a:gd name="T43" fmla="*/ 14 h 25"/>
                  <a:gd name="T44" fmla="*/ 12 w 26"/>
                  <a:gd name="T45" fmla="*/ 10 h 25"/>
                  <a:gd name="T46" fmla="*/ 14 w 26"/>
                  <a:gd name="T47" fmla="*/ 8 h 25"/>
                  <a:gd name="T48" fmla="*/ 13 w 26"/>
                  <a:gd name="T49" fmla="*/ 6 h 25"/>
                  <a:gd name="T50" fmla="*/ 11 w 26"/>
                  <a:gd name="T51" fmla="*/ 6 h 25"/>
                  <a:gd name="T52" fmla="*/ 9 w 26"/>
                  <a:gd name="T53" fmla="*/ 8 h 25"/>
                  <a:gd name="T54" fmla="*/ 6 w 26"/>
                  <a:gd name="T55" fmla="*/ 12 h 25"/>
                  <a:gd name="T56" fmla="*/ 9 w 26"/>
                  <a:gd name="T5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5">
                    <a:moveTo>
                      <a:pt x="14" y="25"/>
                    </a:moveTo>
                    <a:cubicBezTo>
                      <a:pt x="0" y="13"/>
                      <a:pt x="0" y="13"/>
                      <a:pt x="0" y="13"/>
                    </a:cubicBezTo>
                    <a:cubicBezTo>
                      <a:pt x="7" y="4"/>
                      <a:pt x="7" y="4"/>
                      <a:pt x="7" y="4"/>
                    </a:cubicBezTo>
                    <a:cubicBezTo>
                      <a:pt x="9" y="2"/>
                      <a:pt x="10" y="1"/>
                      <a:pt x="12" y="1"/>
                    </a:cubicBezTo>
                    <a:cubicBezTo>
                      <a:pt x="13" y="0"/>
                      <a:pt x="14" y="1"/>
                      <a:pt x="16" y="2"/>
                    </a:cubicBezTo>
                    <a:cubicBezTo>
                      <a:pt x="17" y="3"/>
                      <a:pt x="17" y="3"/>
                      <a:pt x="17" y="4"/>
                    </a:cubicBezTo>
                    <a:cubicBezTo>
                      <a:pt x="18" y="5"/>
                      <a:pt x="18" y="6"/>
                      <a:pt x="17" y="7"/>
                    </a:cubicBezTo>
                    <a:cubicBezTo>
                      <a:pt x="18" y="7"/>
                      <a:pt x="19" y="7"/>
                      <a:pt x="19" y="7"/>
                    </a:cubicBezTo>
                    <a:cubicBezTo>
                      <a:pt x="20" y="7"/>
                      <a:pt x="21" y="7"/>
                      <a:pt x="22" y="8"/>
                    </a:cubicBezTo>
                    <a:cubicBezTo>
                      <a:pt x="22" y="8"/>
                      <a:pt x="22" y="8"/>
                      <a:pt x="22" y="8"/>
                    </a:cubicBezTo>
                    <a:cubicBezTo>
                      <a:pt x="24" y="10"/>
                      <a:pt x="25" y="10"/>
                      <a:pt x="26" y="10"/>
                    </a:cubicBezTo>
                    <a:cubicBezTo>
                      <a:pt x="23" y="14"/>
                      <a:pt x="23" y="14"/>
                      <a:pt x="23" y="14"/>
                    </a:cubicBezTo>
                    <a:cubicBezTo>
                      <a:pt x="23" y="14"/>
                      <a:pt x="22" y="14"/>
                      <a:pt x="22" y="14"/>
                    </a:cubicBezTo>
                    <a:cubicBezTo>
                      <a:pt x="22" y="14"/>
                      <a:pt x="22" y="14"/>
                      <a:pt x="21" y="14"/>
                    </a:cubicBezTo>
                    <a:cubicBezTo>
                      <a:pt x="21" y="13"/>
                      <a:pt x="21" y="13"/>
                      <a:pt x="21" y="13"/>
                    </a:cubicBezTo>
                    <a:cubicBezTo>
                      <a:pt x="19" y="12"/>
                      <a:pt x="18" y="11"/>
                      <a:pt x="18" y="11"/>
                    </a:cubicBezTo>
                    <a:cubicBezTo>
                      <a:pt x="17" y="11"/>
                      <a:pt x="16" y="12"/>
                      <a:pt x="15" y="13"/>
                    </a:cubicBezTo>
                    <a:cubicBezTo>
                      <a:pt x="15" y="13"/>
                      <a:pt x="15" y="13"/>
                      <a:pt x="15" y="13"/>
                    </a:cubicBezTo>
                    <a:cubicBezTo>
                      <a:pt x="12" y="17"/>
                      <a:pt x="12" y="17"/>
                      <a:pt x="12" y="17"/>
                    </a:cubicBezTo>
                    <a:cubicBezTo>
                      <a:pt x="17" y="21"/>
                      <a:pt x="17" y="21"/>
                      <a:pt x="17" y="21"/>
                    </a:cubicBezTo>
                    <a:cubicBezTo>
                      <a:pt x="14" y="25"/>
                      <a:pt x="14" y="25"/>
                      <a:pt x="14" y="25"/>
                    </a:cubicBezTo>
                    <a:close/>
                    <a:moveTo>
                      <a:pt x="9" y="14"/>
                    </a:moveTo>
                    <a:cubicBezTo>
                      <a:pt x="12" y="10"/>
                      <a:pt x="12" y="10"/>
                      <a:pt x="12" y="10"/>
                    </a:cubicBezTo>
                    <a:cubicBezTo>
                      <a:pt x="13" y="9"/>
                      <a:pt x="14" y="9"/>
                      <a:pt x="14" y="8"/>
                    </a:cubicBezTo>
                    <a:cubicBezTo>
                      <a:pt x="14" y="7"/>
                      <a:pt x="14" y="7"/>
                      <a:pt x="13" y="6"/>
                    </a:cubicBezTo>
                    <a:cubicBezTo>
                      <a:pt x="13" y="6"/>
                      <a:pt x="12" y="6"/>
                      <a:pt x="11" y="6"/>
                    </a:cubicBezTo>
                    <a:cubicBezTo>
                      <a:pt x="11" y="6"/>
                      <a:pt x="10" y="7"/>
                      <a:pt x="9" y="8"/>
                    </a:cubicBezTo>
                    <a:cubicBezTo>
                      <a:pt x="6" y="12"/>
                      <a:pt x="6" y="12"/>
                      <a:pt x="6" y="12"/>
                    </a:cubicBezTo>
                    <a:cubicBezTo>
                      <a:pt x="9" y="14"/>
                      <a:pt x="9" y="14"/>
                      <a:pt x="9" y="1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is1íḋê">
                <a:extLst>
                  <a:ext uri="{FF2B5EF4-FFF2-40B4-BE49-F238E27FC236}">
                    <a16:creationId xmlns:a16="http://schemas.microsoft.com/office/drawing/2014/main" xmlns="" id="{40B67BE5-D70D-424E-8E24-8DC222511A9D}"/>
                  </a:ext>
                </a:extLst>
              </p:cNvPr>
              <p:cNvSpPr/>
              <p:nvPr/>
            </p:nvSpPr>
            <p:spPr bwMode="auto">
              <a:xfrm>
                <a:off x="13529818" y="4899143"/>
                <a:ext cx="40521" cy="42210"/>
              </a:xfrm>
              <a:custGeom>
                <a:avLst/>
                <a:gdLst>
                  <a:gd name="T0" fmla="*/ 50 w 120"/>
                  <a:gd name="T1" fmla="*/ 125 h 125"/>
                  <a:gd name="T2" fmla="*/ 0 w 120"/>
                  <a:gd name="T3" fmla="*/ 50 h 125"/>
                  <a:gd name="T4" fmla="*/ 65 w 120"/>
                  <a:gd name="T5" fmla="*/ 0 h 125"/>
                  <a:gd name="T6" fmla="*/ 75 w 120"/>
                  <a:gd name="T7" fmla="*/ 15 h 125"/>
                  <a:gd name="T8" fmla="*/ 30 w 120"/>
                  <a:gd name="T9" fmla="*/ 50 h 125"/>
                  <a:gd name="T10" fmla="*/ 35 w 120"/>
                  <a:gd name="T11" fmla="*/ 65 h 125"/>
                  <a:gd name="T12" fmla="*/ 80 w 120"/>
                  <a:gd name="T13" fmla="*/ 35 h 125"/>
                  <a:gd name="T14" fmla="*/ 90 w 120"/>
                  <a:gd name="T15" fmla="*/ 50 h 125"/>
                  <a:gd name="T16" fmla="*/ 50 w 120"/>
                  <a:gd name="T17" fmla="*/ 80 h 125"/>
                  <a:gd name="T18" fmla="*/ 60 w 120"/>
                  <a:gd name="T19" fmla="*/ 95 h 125"/>
                  <a:gd name="T20" fmla="*/ 105 w 120"/>
                  <a:gd name="T21" fmla="*/ 60 h 125"/>
                  <a:gd name="T22" fmla="*/ 120 w 120"/>
                  <a:gd name="T23" fmla="*/ 75 h 125"/>
                  <a:gd name="T24" fmla="*/ 50 w 120"/>
                  <a:gd name="T25" fmla="*/ 125 h 125"/>
                  <a:gd name="T26" fmla="*/ 50 w 120"/>
                  <a:gd name="T2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5">
                    <a:moveTo>
                      <a:pt x="50" y="125"/>
                    </a:moveTo>
                    <a:lnTo>
                      <a:pt x="0" y="50"/>
                    </a:lnTo>
                    <a:lnTo>
                      <a:pt x="65" y="0"/>
                    </a:lnTo>
                    <a:lnTo>
                      <a:pt x="75" y="15"/>
                    </a:lnTo>
                    <a:lnTo>
                      <a:pt x="30" y="50"/>
                    </a:lnTo>
                    <a:lnTo>
                      <a:pt x="35" y="65"/>
                    </a:lnTo>
                    <a:lnTo>
                      <a:pt x="80" y="35"/>
                    </a:lnTo>
                    <a:lnTo>
                      <a:pt x="90" y="50"/>
                    </a:lnTo>
                    <a:lnTo>
                      <a:pt x="50" y="80"/>
                    </a:lnTo>
                    <a:lnTo>
                      <a:pt x="60" y="95"/>
                    </a:lnTo>
                    <a:lnTo>
                      <a:pt x="105" y="60"/>
                    </a:lnTo>
                    <a:lnTo>
                      <a:pt x="120" y="75"/>
                    </a:lnTo>
                    <a:lnTo>
                      <a:pt x="50" y="125"/>
                    </a:lnTo>
                    <a:lnTo>
                      <a:pt x="50" y="12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îṣľíďê">
                <a:extLst>
                  <a:ext uri="{FF2B5EF4-FFF2-40B4-BE49-F238E27FC236}">
                    <a16:creationId xmlns:a16="http://schemas.microsoft.com/office/drawing/2014/main" xmlns="" id="{07B53AE9-8C60-45EC-8377-169E3B68CD29}"/>
                  </a:ext>
                </a:extLst>
              </p:cNvPr>
              <p:cNvSpPr/>
              <p:nvPr/>
            </p:nvSpPr>
            <p:spPr bwMode="auto">
              <a:xfrm>
                <a:off x="13496050" y="4916026"/>
                <a:ext cx="32079" cy="37144"/>
              </a:xfrm>
              <a:custGeom>
                <a:avLst/>
                <a:gdLst>
                  <a:gd name="T0" fmla="*/ 70 w 95"/>
                  <a:gd name="T1" fmla="*/ 110 h 110"/>
                  <a:gd name="T2" fmla="*/ 0 w 95"/>
                  <a:gd name="T3" fmla="*/ 40 h 110"/>
                  <a:gd name="T4" fmla="*/ 20 w 95"/>
                  <a:gd name="T5" fmla="*/ 30 h 110"/>
                  <a:gd name="T6" fmla="*/ 75 w 95"/>
                  <a:gd name="T7" fmla="*/ 80 h 110"/>
                  <a:gd name="T8" fmla="*/ 70 w 95"/>
                  <a:gd name="T9" fmla="*/ 10 h 110"/>
                  <a:gd name="T10" fmla="*/ 95 w 95"/>
                  <a:gd name="T11" fmla="*/ 0 h 110"/>
                  <a:gd name="T12" fmla="*/ 95 w 95"/>
                  <a:gd name="T13" fmla="*/ 100 h 110"/>
                  <a:gd name="T14" fmla="*/ 70 w 95"/>
                  <a:gd name="T15" fmla="*/ 110 h 110"/>
                  <a:gd name="T16" fmla="*/ 70 w 9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0">
                    <a:moveTo>
                      <a:pt x="70" y="110"/>
                    </a:moveTo>
                    <a:lnTo>
                      <a:pt x="0" y="40"/>
                    </a:lnTo>
                    <a:lnTo>
                      <a:pt x="20" y="30"/>
                    </a:lnTo>
                    <a:lnTo>
                      <a:pt x="75" y="80"/>
                    </a:lnTo>
                    <a:lnTo>
                      <a:pt x="70" y="10"/>
                    </a:lnTo>
                    <a:lnTo>
                      <a:pt x="95" y="0"/>
                    </a:lnTo>
                    <a:lnTo>
                      <a:pt x="95" y="100"/>
                    </a:lnTo>
                    <a:lnTo>
                      <a:pt x="70" y="110"/>
                    </a:lnTo>
                    <a:lnTo>
                      <a:pt x="70" y="11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ïṥḷíde">
                <a:extLst>
                  <a:ext uri="{FF2B5EF4-FFF2-40B4-BE49-F238E27FC236}">
                    <a16:creationId xmlns:a16="http://schemas.microsoft.com/office/drawing/2014/main" xmlns="" id="{8FD76A78-16B6-44B4-9965-DCCFF7F7896E}"/>
                  </a:ext>
                </a:extLst>
              </p:cNvPr>
              <p:cNvSpPr/>
              <p:nvPr/>
            </p:nvSpPr>
            <p:spPr bwMode="auto">
              <a:xfrm>
                <a:off x="13487609" y="4931222"/>
                <a:ext cx="15196" cy="32079"/>
              </a:xfrm>
              <a:custGeom>
                <a:avLst/>
                <a:gdLst>
                  <a:gd name="T0" fmla="*/ 20 w 45"/>
                  <a:gd name="T1" fmla="*/ 95 h 95"/>
                  <a:gd name="T2" fmla="*/ 0 w 45"/>
                  <a:gd name="T3" fmla="*/ 5 h 95"/>
                  <a:gd name="T4" fmla="*/ 20 w 45"/>
                  <a:gd name="T5" fmla="*/ 0 h 95"/>
                  <a:gd name="T6" fmla="*/ 45 w 45"/>
                  <a:gd name="T7" fmla="*/ 90 h 95"/>
                  <a:gd name="T8" fmla="*/ 20 w 45"/>
                  <a:gd name="T9" fmla="*/ 95 h 95"/>
                  <a:gd name="T10" fmla="*/ 20 w 45"/>
                  <a:gd name="T11" fmla="*/ 95 h 95"/>
                </a:gdLst>
                <a:ahLst/>
                <a:cxnLst>
                  <a:cxn ang="0">
                    <a:pos x="T0" y="T1"/>
                  </a:cxn>
                  <a:cxn ang="0">
                    <a:pos x="T2" y="T3"/>
                  </a:cxn>
                  <a:cxn ang="0">
                    <a:pos x="T4" y="T5"/>
                  </a:cxn>
                  <a:cxn ang="0">
                    <a:pos x="T6" y="T7"/>
                  </a:cxn>
                  <a:cxn ang="0">
                    <a:pos x="T8" y="T9"/>
                  </a:cxn>
                  <a:cxn ang="0">
                    <a:pos x="T10" y="T11"/>
                  </a:cxn>
                </a:cxnLst>
                <a:rect l="0" t="0" r="r" b="b"/>
                <a:pathLst>
                  <a:path w="45" h="95">
                    <a:moveTo>
                      <a:pt x="20" y="95"/>
                    </a:moveTo>
                    <a:lnTo>
                      <a:pt x="0" y="5"/>
                    </a:lnTo>
                    <a:lnTo>
                      <a:pt x="20" y="0"/>
                    </a:lnTo>
                    <a:lnTo>
                      <a:pt x="45" y="90"/>
                    </a:lnTo>
                    <a:lnTo>
                      <a:pt x="20" y="95"/>
                    </a:lnTo>
                    <a:lnTo>
                      <a:pt x="20" y="9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îsļíde">
                <a:extLst>
                  <a:ext uri="{FF2B5EF4-FFF2-40B4-BE49-F238E27FC236}">
                    <a16:creationId xmlns:a16="http://schemas.microsoft.com/office/drawing/2014/main" xmlns="" id="{B0D1D5C0-E49B-464E-BE2D-53D19C3F11D1}"/>
                  </a:ext>
                </a:extLst>
              </p:cNvPr>
              <p:cNvSpPr/>
              <p:nvPr/>
            </p:nvSpPr>
            <p:spPr bwMode="auto">
              <a:xfrm>
                <a:off x="13450127" y="4934598"/>
                <a:ext cx="35794" cy="35456"/>
              </a:xfrm>
              <a:custGeom>
                <a:avLst/>
                <a:gdLst>
                  <a:gd name="T0" fmla="*/ 10 w 106"/>
                  <a:gd name="T1" fmla="*/ 105 h 105"/>
                  <a:gd name="T2" fmla="*/ 0 w 106"/>
                  <a:gd name="T3" fmla="*/ 10 h 105"/>
                  <a:gd name="T4" fmla="*/ 25 w 106"/>
                  <a:gd name="T5" fmla="*/ 10 h 105"/>
                  <a:gd name="T6" fmla="*/ 81 w 106"/>
                  <a:gd name="T7" fmla="*/ 65 h 105"/>
                  <a:gd name="T8" fmla="*/ 70 w 106"/>
                  <a:gd name="T9" fmla="*/ 0 h 105"/>
                  <a:gd name="T10" fmla="*/ 96 w 106"/>
                  <a:gd name="T11" fmla="*/ 0 h 105"/>
                  <a:gd name="T12" fmla="*/ 106 w 106"/>
                  <a:gd name="T13" fmla="*/ 90 h 105"/>
                  <a:gd name="T14" fmla="*/ 75 w 106"/>
                  <a:gd name="T15" fmla="*/ 95 h 105"/>
                  <a:gd name="T16" fmla="*/ 25 w 106"/>
                  <a:gd name="T17" fmla="*/ 35 h 105"/>
                  <a:gd name="T18" fmla="*/ 30 w 106"/>
                  <a:gd name="T19" fmla="*/ 100 h 105"/>
                  <a:gd name="T20" fmla="*/ 10 w 106"/>
                  <a:gd name="T21" fmla="*/ 105 h 105"/>
                  <a:gd name="T22" fmla="*/ 10 w 106"/>
                  <a:gd name="T2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105">
                    <a:moveTo>
                      <a:pt x="10" y="105"/>
                    </a:moveTo>
                    <a:lnTo>
                      <a:pt x="0" y="10"/>
                    </a:lnTo>
                    <a:lnTo>
                      <a:pt x="25" y="10"/>
                    </a:lnTo>
                    <a:lnTo>
                      <a:pt x="81" y="65"/>
                    </a:lnTo>
                    <a:lnTo>
                      <a:pt x="70" y="0"/>
                    </a:lnTo>
                    <a:lnTo>
                      <a:pt x="96" y="0"/>
                    </a:lnTo>
                    <a:lnTo>
                      <a:pt x="106" y="90"/>
                    </a:lnTo>
                    <a:lnTo>
                      <a:pt x="75" y="95"/>
                    </a:lnTo>
                    <a:lnTo>
                      <a:pt x="25" y="35"/>
                    </a:lnTo>
                    <a:lnTo>
                      <a:pt x="30" y="100"/>
                    </a:lnTo>
                    <a:lnTo>
                      <a:pt x="10" y="105"/>
                    </a:lnTo>
                    <a:lnTo>
                      <a:pt x="10" y="10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ïṩľíḓè">
                <a:extLst>
                  <a:ext uri="{FF2B5EF4-FFF2-40B4-BE49-F238E27FC236}">
                    <a16:creationId xmlns:a16="http://schemas.microsoft.com/office/drawing/2014/main" xmlns="" id="{38AE8DDF-9909-4F63-A8AB-386D319BD60B}"/>
                  </a:ext>
                </a:extLst>
              </p:cNvPr>
              <p:cNvSpPr/>
              <p:nvPr/>
            </p:nvSpPr>
            <p:spPr bwMode="auto">
              <a:xfrm>
                <a:off x="13411294" y="4936287"/>
                <a:ext cx="33767" cy="33767"/>
              </a:xfrm>
              <a:custGeom>
                <a:avLst/>
                <a:gdLst>
                  <a:gd name="T0" fmla="*/ 6 w 20"/>
                  <a:gd name="T1" fmla="*/ 0 h 20"/>
                  <a:gd name="T2" fmla="*/ 5 w 20"/>
                  <a:gd name="T3" fmla="*/ 10 h 20"/>
                  <a:gd name="T4" fmla="*/ 6 w 20"/>
                  <a:gd name="T5" fmla="*/ 14 h 20"/>
                  <a:gd name="T6" fmla="*/ 10 w 20"/>
                  <a:gd name="T7" fmla="*/ 16 h 20"/>
                  <a:gd name="T8" fmla="*/ 12 w 20"/>
                  <a:gd name="T9" fmla="*/ 15 h 20"/>
                  <a:gd name="T10" fmla="*/ 14 w 20"/>
                  <a:gd name="T11" fmla="*/ 14 h 20"/>
                  <a:gd name="T12" fmla="*/ 15 w 20"/>
                  <a:gd name="T13" fmla="*/ 13 h 20"/>
                  <a:gd name="T14" fmla="*/ 15 w 20"/>
                  <a:gd name="T15" fmla="*/ 11 h 20"/>
                  <a:gd name="T16" fmla="*/ 16 w 20"/>
                  <a:gd name="T17" fmla="*/ 1 h 20"/>
                  <a:gd name="T18" fmla="*/ 20 w 20"/>
                  <a:gd name="T19" fmla="*/ 1 h 20"/>
                  <a:gd name="T20" fmla="*/ 19 w 20"/>
                  <a:gd name="T21" fmla="*/ 12 h 20"/>
                  <a:gd name="T22" fmla="*/ 17 w 20"/>
                  <a:gd name="T23" fmla="*/ 18 h 20"/>
                  <a:gd name="T24" fmla="*/ 9 w 20"/>
                  <a:gd name="T25" fmla="*/ 19 h 20"/>
                  <a:gd name="T26" fmla="*/ 3 w 20"/>
                  <a:gd name="T27" fmla="*/ 17 h 20"/>
                  <a:gd name="T28" fmla="*/ 1 w 20"/>
                  <a:gd name="T29" fmla="*/ 10 h 20"/>
                  <a:gd name="T30" fmla="*/ 1 w 20"/>
                  <a:gd name="T31" fmla="*/ 0 h 20"/>
                  <a:gd name="T32" fmla="*/ 6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6" y="0"/>
                    </a:moveTo>
                    <a:cubicBezTo>
                      <a:pt x="5" y="10"/>
                      <a:pt x="5" y="10"/>
                      <a:pt x="5" y="10"/>
                    </a:cubicBezTo>
                    <a:cubicBezTo>
                      <a:pt x="5" y="12"/>
                      <a:pt x="5" y="13"/>
                      <a:pt x="6" y="14"/>
                    </a:cubicBezTo>
                    <a:cubicBezTo>
                      <a:pt x="7" y="15"/>
                      <a:pt x="8" y="15"/>
                      <a:pt x="10" y="16"/>
                    </a:cubicBezTo>
                    <a:cubicBezTo>
                      <a:pt x="11" y="16"/>
                      <a:pt x="11" y="16"/>
                      <a:pt x="12" y="15"/>
                    </a:cubicBezTo>
                    <a:cubicBezTo>
                      <a:pt x="13" y="15"/>
                      <a:pt x="13" y="15"/>
                      <a:pt x="14" y="14"/>
                    </a:cubicBezTo>
                    <a:cubicBezTo>
                      <a:pt x="14" y="14"/>
                      <a:pt x="14" y="14"/>
                      <a:pt x="15" y="13"/>
                    </a:cubicBezTo>
                    <a:cubicBezTo>
                      <a:pt x="15" y="13"/>
                      <a:pt x="15" y="12"/>
                      <a:pt x="15" y="11"/>
                    </a:cubicBezTo>
                    <a:cubicBezTo>
                      <a:pt x="16" y="1"/>
                      <a:pt x="16" y="1"/>
                      <a:pt x="16" y="1"/>
                    </a:cubicBezTo>
                    <a:cubicBezTo>
                      <a:pt x="20" y="1"/>
                      <a:pt x="20" y="1"/>
                      <a:pt x="20" y="1"/>
                    </a:cubicBezTo>
                    <a:cubicBezTo>
                      <a:pt x="19" y="12"/>
                      <a:pt x="19" y="12"/>
                      <a:pt x="19" y="12"/>
                    </a:cubicBezTo>
                    <a:cubicBezTo>
                      <a:pt x="19" y="14"/>
                      <a:pt x="18" y="16"/>
                      <a:pt x="17" y="18"/>
                    </a:cubicBezTo>
                    <a:cubicBezTo>
                      <a:pt x="15" y="19"/>
                      <a:pt x="13" y="20"/>
                      <a:pt x="9" y="19"/>
                    </a:cubicBezTo>
                    <a:cubicBezTo>
                      <a:pt x="6" y="19"/>
                      <a:pt x="4" y="18"/>
                      <a:pt x="3" y="17"/>
                    </a:cubicBezTo>
                    <a:cubicBezTo>
                      <a:pt x="1" y="15"/>
                      <a:pt x="0" y="13"/>
                      <a:pt x="1" y="10"/>
                    </a:cubicBezTo>
                    <a:cubicBezTo>
                      <a:pt x="1" y="0"/>
                      <a:pt x="1" y="0"/>
                      <a:pt x="1" y="0"/>
                    </a:cubicBezTo>
                    <a:cubicBezTo>
                      <a:pt x="6" y="0"/>
                      <a:pt x="6" y="0"/>
                      <a:pt x="6"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îṣļïďê">
                <a:extLst>
                  <a:ext uri="{FF2B5EF4-FFF2-40B4-BE49-F238E27FC236}">
                    <a16:creationId xmlns:a16="http://schemas.microsoft.com/office/drawing/2014/main" xmlns="" id="{1D406756-F055-4653-9916-4E903BF455DB}"/>
                  </a:ext>
                </a:extLst>
              </p:cNvPr>
              <p:cNvSpPr/>
              <p:nvPr/>
            </p:nvSpPr>
            <p:spPr bwMode="auto">
              <a:xfrm>
                <a:off x="13355578" y="4919403"/>
                <a:ext cx="42210" cy="42210"/>
              </a:xfrm>
              <a:custGeom>
                <a:avLst/>
                <a:gdLst>
                  <a:gd name="T0" fmla="*/ 0 w 125"/>
                  <a:gd name="T1" fmla="*/ 85 h 125"/>
                  <a:gd name="T2" fmla="*/ 35 w 125"/>
                  <a:gd name="T3" fmla="*/ 0 h 125"/>
                  <a:gd name="T4" fmla="*/ 60 w 125"/>
                  <a:gd name="T5" fmla="*/ 10 h 125"/>
                  <a:gd name="T6" fmla="*/ 80 w 125"/>
                  <a:gd name="T7" fmla="*/ 90 h 125"/>
                  <a:gd name="T8" fmla="*/ 105 w 125"/>
                  <a:gd name="T9" fmla="*/ 30 h 125"/>
                  <a:gd name="T10" fmla="*/ 125 w 125"/>
                  <a:gd name="T11" fmla="*/ 35 h 125"/>
                  <a:gd name="T12" fmla="*/ 90 w 125"/>
                  <a:gd name="T13" fmla="*/ 125 h 125"/>
                  <a:gd name="T14" fmla="*/ 65 w 125"/>
                  <a:gd name="T15" fmla="*/ 115 h 125"/>
                  <a:gd name="T16" fmla="*/ 45 w 125"/>
                  <a:gd name="T17" fmla="*/ 35 h 125"/>
                  <a:gd name="T18" fmla="*/ 20 w 125"/>
                  <a:gd name="T19" fmla="*/ 95 h 125"/>
                  <a:gd name="T20" fmla="*/ 0 w 125"/>
                  <a:gd name="T21" fmla="*/ 85 h 125"/>
                  <a:gd name="T22" fmla="*/ 0 w 125"/>
                  <a:gd name="T23" fmla="*/ 8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125">
                    <a:moveTo>
                      <a:pt x="0" y="85"/>
                    </a:moveTo>
                    <a:lnTo>
                      <a:pt x="35" y="0"/>
                    </a:lnTo>
                    <a:lnTo>
                      <a:pt x="60" y="10"/>
                    </a:lnTo>
                    <a:lnTo>
                      <a:pt x="80" y="90"/>
                    </a:lnTo>
                    <a:lnTo>
                      <a:pt x="105" y="30"/>
                    </a:lnTo>
                    <a:lnTo>
                      <a:pt x="125" y="35"/>
                    </a:lnTo>
                    <a:lnTo>
                      <a:pt x="90" y="125"/>
                    </a:lnTo>
                    <a:lnTo>
                      <a:pt x="65" y="115"/>
                    </a:lnTo>
                    <a:lnTo>
                      <a:pt x="45" y="35"/>
                    </a:lnTo>
                    <a:lnTo>
                      <a:pt x="20" y="95"/>
                    </a:lnTo>
                    <a:lnTo>
                      <a:pt x="0" y="85"/>
                    </a:lnTo>
                    <a:lnTo>
                      <a:pt x="0" y="8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îSḷiḑê">
                <a:extLst>
                  <a:ext uri="{FF2B5EF4-FFF2-40B4-BE49-F238E27FC236}">
                    <a16:creationId xmlns:a16="http://schemas.microsoft.com/office/drawing/2014/main" xmlns="" id="{5E61E58E-5BD5-471A-98F7-0869B07345F6}"/>
                  </a:ext>
                </a:extLst>
              </p:cNvPr>
              <p:cNvSpPr/>
              <p:nvPr/>
            </p:nvSpPr>
            <p:spPr bwMode="auto">
              <a:xfrm>
                <a:off x="13319784" y="4907585"/>
                <a:ext cx="37482" cy="38833"/>
              </a:xfrm>
              <a:custGeom>
                <a:avLst/>
                <a:gdLst>
                  <a:gd name="T0" fmla="*/ 0 w 111"/>
                  <a:gd name="T1" fmla="*/ 55 h 115"/>
                  <a:gd name="T2" fmla="*/ 91 w 111"/>
                  <a:gd name="T3" fmla="*/ 0 h 115"/>
                  <a:gd name="T4" fmla="*/ 111 w 111"/>
                  <a:gd name="T5" fmla="*/ 15 h 115"/>
                  <a:gd name="T6" fmla="*/ 96 w 111"/>
                  <a:gd name="T7" fmla="*/ 115 h 115"/>
                  <a:gd name="T8" fmla="*/ 71 w 111"/>
                  <a:gd name="T9" fmla="*/ 100 h 115"/>
                  <a:gd name="T10" fmla="*/ 76 w 111"/>
                  <a:gd name="T11" fmla="*/ 80 h 115"/>
                  <a:gd name="T12" fmla="*/ 41 w 111"/>
                  <a:gd name="T13" fmla="*/ 55 h 115"/>
                  <a:gd name="T14" fmla="*/ 26 w 111"/>
                  <a:gd name="T15" fmla="*/ 70 h 115"/>
                  <a:gd name="T16" fmla="*/ 0 w 111"/>
                  <a:gd name="T17" fmla="*/ 55 h 115"/>
                  <a:gd name="T18" fmla="*/ 0 w 111"/>
                  <a:gd name="T19" fmla="*/ 55 h 115"/>
                  <a:gd name="T20" fmla="*/ 56 w 111"/>
                  <a:gd name="T21" fmla="*/ 45 h 115"/>
                  <a:gd name="T22" fmla="*/ 81 w 111"/>
                  <a:gd name="T23" fmla="*/ 60 h 115"/>
                  <a:gd name="T24" fmla="*/ 86 w 111"/>
                  <a:gd name="T25" fmla="*/ 30 h 115"/>
                  <a:gd name="T26" fmla="*/ 56 w 111"/>
                  <a:gd name="T27" fmla="*/ 45 h 115"/>
                  <a:gd name="T28" fmla="*/ 56 w 111"/>
                  <a:gd name="T2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15">
                    <a:moveTo>
                      <a:pt x="0" y="55"/>
                    </a:moveTo>
                    <a:lnTo>
                      <a:pt x="91" y="0"/>
                    </a:lnTo>
                    <a:lnTo>
                      <a:pt x="111" y="15"/>
                    </a:lnTo>
                    <a:lnTo>
                      <a:pt x="96" y="115"/>
                    </a:lnTo>
                    <a:lnTo>
                      <a:pt x="71" y="100"/>
                    </a:lnTo>
                    <a:lnTo>
                      <a:pt x="76" y="80"/>
                    </a:lnTo>
                    <a:lnTo>
                      <a:pt x="41" y="55"/>
                    </a:lnTo>
                    <a:lnTo>
                      <a:pt x="26" y="70"/>
                    </a:lnTo>
                    <a:lnTo>
                      <a:pt x="0" y="55"/>
                    </a:lnTo>
                    <a:lnTo>
                      <a:pt x="0" y="55"/>
                    </a:lnTo>
                    <a:close/>
                    <a:moveTo>
                      <a:pt x="56" y="45"/>
                    </a:moveTo>
                    <a:lnTo>
                      <a:pt x="81" y="60"/>
                    </a:lnTo>
                    <a:lnTo>
                      <a:pt x="86" y="30"/>
                    </a:lnTo>
                    <a:lnTo>
                      <a:pt x="56" y="45"/>
                    </a:lnTo>
                    <a:lnTo>
                      <a:pt x="56" y="4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işļîḋê">
                <a:extLst>
                  <a:ext uri="{FF2B5EF4-FFF2-40B4-BE49-F238E27FC236}">
                    <a16:creationId xmlns:a16="http://schemas.microsoft.com/office/drawing/2014/main" xmlns="" id="{FAD549D8-9164-45BA-B24C-21DCE1C5C8A7}"/>
                  </a:ext>
                </a:extLst>
              </p:cNvPr>
              <p:cNvSpPr/>
              <p:nvPr/>
            </p:nvSpPr>
            <p:spPr bwMode="auto">
              <a:xfrm>
                <a:off x="13294459" y="4877194"/>
                <a:ext cx="45924" cy="45586"/>
              </a:xfrm>
              <a:custGeom>
                <a:avLst/>
                <a:gdLst>
                  <a:gd name="T0" fmla="*/ 0 w 136"/>
                  <a:gd name="T1" fmla="*/ 65 h 135"/>
                  <a:gd name="T2" fmla="*/ 65 w 136"/>
                  <a:gd name="T3" fmla="*/ 0 h 135"/>
                  <a:gd name="T4" fmla="*/ 86 w 136"/>
                  <a:gd name="T5" fmla="*/ 20 h 135"/>
                  <a:gd name="T6" fmla="*/ 70 w 136"/>
                  <a:gd name="T7" fmla="*/ 100 h 135"/>
                  <a:gd name="T8" fmla="*/ 121 w 136"/>
                  <a:gd name="T9" fmla="*/ 50 h 135"/>
                  <a:gd name="T10" fmla="*/ 136 w 136"/>
                  <a:gd name="T11" fmla="*/ 65 h 135"/>
                  <a:gd name="T12" fmla="*/ 70 w 136"/>
                  <a:gd name="T13" fmla="*/ 135 h 135"/>
                  <a:gd name="T14" fmla="*/ 50 w 136"/>
                  <a:gd name="T15" fmla="*/ 115 h 135"/>
                  <a:gd name="T16" fmla="*/ 60 w 136"/>
                  <a:gd name="T17" fmla="*/ 35 h 135"/>
                  <a:gd name="T18" fmla="*/ 15 w 136"/>
                  <a:gd name="T19" fmla="*/ 80 h 135"/>
                  <a:gd name="T20" fmla="*/ 0 w 136"/>
                  <a:gd name="T21" fmla="*/ 65 h 135"/>
                  <a:gd name="T22" fmla="*/ 0 w 136"/>
                  <a:gd name="T23"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5">
                    <a:moveTo>
                      <a:pt x="0" y="65"/>
                    </a:moveTo>
                    <a:lnTo>
                      <a:pt x="65" y="0"/>
                    </a:lnTo>
                    <a:lnTo>
                      <a:pt x="86" y="20"/>
                    </a:lnTo>
                    <a:lnTo>
                      <a:pt x="70" y="100"/>
                    </a:lnTo>
                    <a:lnTo>
                      <a:pt x="121" y="50"/>
                    </a:lnTo>
                    <a:lnTo>
                      <a:pt x="136" y="65"/>
                    </a:lnTo>
                    <a:lnTo>
                      <a:pt x="70" y="135"/>
                    </a:lnTo>
                    <a:lnTo>
                      <a:pt x="50" y="115"/>
                    </a:lnTo>
                    <a:lnTo>
                      <a:pt x="60" y="35"/>
                    </a:lnTo>
                    <a:lnTo>
                      <a:pt x="15" y="80"/>
                    </a:lnTo>
                    <a:lnTo>
                      <a:pt x="0" y="65"/>
                    </a:lnTo>
                    <a:lnTo>
                      <a:pt x="0" y="6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îṡḷïḑè">
                <a:extLst>
                  <a:ext uri="{FF2B5EF4-FFF2-40B4-BE49-F238E27FC236}">
                    <a16:creationId xmlns:a16="http://schemas.microsoft.com/office/drawing/2014/main" xmlns="" id="{448B5C71-45FA-4A90-88F7-25B6FF21ABD2}"/>
                  </a:ext>
                </a:extLst>
              </p:cNvPr>
              <p:cNvSpPr/>
              <p:nvPr/>
            </p:nvSpPr>
            <p:spPr bwMode="auto">
              <a:xfrm>
                <a:off x="13274198" y="4846803"/>
                <a:ext cx="42210" cy="43898"/>
              </a:xfrm>
              <a:custGeom>
                <a:avLst/>
                <a:gdLst>
                  <a:gd name="T0" fmla="*/ 0 w 125"/>
                  <a:gd name="T1" fmla="*/ 40 h 130"/>
                  <a:gd name="T2" fmla="*/ 80 w 125"/>
                  <a:gd name="T3" fmla="*/ 0 h 130"/>
                  <a:gd name="T4" fmla="*/ 95 w 125"/>
                  <a:gd name="T5" fmla="*/ 25 h 130"/>
                  <a:gd name="T6" fmla="*/ 55 w 125"/>
                  <a:gd name="T7" fmla="*/ 95 h 130"/>
                  <a:gd name="T8" fmla="*/ 115 w 125"/>
                  <a:gd name="T9" fmla="*/ 65 h 130"/>
                  <a:gd name="T10" fmla="*/ 125 w 125"/>
                  <a:gd name="T11" fmla="*/ 85 h 130"/>
                  <a:gd name="T12" fmla="*/ 45 w 125"/>
                  <a:gd name="T13" fmla="*/ 130 h 130"/>
                  <a:gd name="T14" fmla="*/ 30 w 125"/>
                  <a:gd name="T15" fmla="*/ 105 h 130"/>
                  <a:gd name="T16" fmla="*/ 65 w 125"/>
                  <a:gd name="T17" fmla="*/ 30 h 130"/>
                  <a:gd name="T18" fmla="*/ 10 w 125"/>
                  <a:gd name="T19" fmla="*/ 60 h 130"/>
                  <a:gd name="T20" fmla="*/ 0 w 125"/>
                  <a:gd name="T21" fmla="*/ 40 h 130"/>
                  <a:gd name="T22" fmla="*/ 0 w 125"/>
                  <a:gd name="T23" fmla="*/ 4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130">
                    <a:moveTo>
                      <a:pt x="0" y="40"/>
                    </a:moveTo>
                    <a:lnTo>
                      <a:pt x="80" y="0"/>
                    </a:lnTo>
                    <a:lnTo>
                      <a:pt x="95" y="25"/>
                    </a:lnTo>
                    <a:lnTo>
                      <a:pt x="55" y="95"/>
                    </a:lnTo>
                    <a:lnTo>
                      <a:pt x="115" y="65"/>
                    </a:lnTo>
                    <a:lnTo>
                      <a:pt x="125" y="85"/>
                    </a:lnTo>
                    <a:lnTo>
                      <a:pt x="45" y="130"/>
                    </a:lnTo>
                    <a:lnTo>
                      <a:pt x="30" y="105"/>
                    </a:lnTo>
                    <a:lnTo>
                      <a:pt x="65" y="30"/>
                    </a:lnTo>
                    <a:lnTo>
                      <a:pt x="10" y="60"/>
                    </a:lnTo>
                    <a:lnTo>
                      <a:pt x="0" y="40"/>
                    </a:lnTo>
                    <a:lnTo>
                      <a:pt x="0" y="4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ïŝḻïḍê">
                <a:extLst>
                  <a:ext uri="{FF2B5EF4-FFF2-40B4-BE49-F238E27FC236}">
                    <a16:creationId xmlns:a16="http://schemas.microsoft.com/office/drawing/2014/main" xmlns="" id="{FE658614-F7F3-4F86-9F93-E1D5B2A50315}"/>
                  </a:ext>
                </a:extLst>
              </p:cNvPr>
              <p:cNvSpPr/>
              <p:nvPr/>
            </p:nvSpPr>
            <p:spPr bwMode="auto">
              <a:xfrm>
                <a:off x="13262379" y="4813036"/>
                <a:ext cx="37144" cy="37144"/>
              </a:xfrm>
              <a:custGeom>
                <a:avLst/>
                <a:gdLst>
                  <a:gd name="T0" fmla="*/ 18 w 22"/>
                  <a:gd name="T1" fmla="*/ 4 h 22"/>
                  <a:gd name="T2" fmla="*/ 9 w 22"/>
                  <a:gd name="T3" fmla="*/ 7 h 22"/>
                  <a:gd name="T4" fmla="*/ 5 w 22"/>
                  <a:gd name="T5" fmla="*/ 9 h 22"/>
                  <a:gd name="T6" fmla="*/ 5 w 22"/>
                  <a:gd name="T7" fmla="*/ 13 h 22"/>
                  <a:gd name="T8" fmla="*/ 6 w 22"/>
                  <a:gd name="T9" fmla="*/ 15 h 22"/>
                  <a:gd name="T10" fmla="*/ 8 w 22"/>
                  <a:gd name="T11" fmla="*/ 16 h 22"/>
                  <a:gd name="T12" fmla="*/ 9 w 22"/>
                  <a:gd name="T13" fmla="*/ 17 h 22"/>
                  <a:gd name="T14" fmla="*/ 11 w 22"/>
                  <a:gd name="T15" fmla="*/ 16 h 22"/>
                  <a:gd name="T16" fmla="*/ 21 w 22"/>
                  <a:gd name="T17" fmla="*/ 13 h 22"/>
                  <a:gd name="T18" fmla="*/ 22 w 22"/>
                  <a:gd name="T19" fmla="*/ 18 h 22"/>
                  <a:gd name="T20" fmla="*/ 12 w 22"/>
                  <a:gd name="T21" fmla="*/ 21 h 22"/>
                  <a:gd name="T22" fmla="*/ 5 w 22"/>
                  <a:gd name="T23" fmla="*/ 20 h 22"/>
                  <a:gd name="T24" fmla="*/ 1 w 22"/>
                  <a:gd name="T25" fmla="*/ 14 h 22"/>
                  <a:gd name="T26" fmla="*/ 1 w 22"/>
                  <a:gd name="T27" fmla="*/ 7 h 22"/>
                  <a:gd name="T28" fmla="*/ 7 w 22"/>
                  <a:gd name="T29" fmla="*/ 3 h 22"/>
                  <a:gd name="T30" fmla="*/ 17 w 22"/>
                  <a:gd name="T31" fmla="*/ 0 h 22"/>
                  <a:gd name="T32" fmla="*/ 18 w 22"/>
                  <a:gd name="T3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2">
                    <a:moveTo>
                      <a:pt x="18" y="4"/>
                    </a:moveTo>
                    <a:cubicBezTo>
                      <a:pt x="9" y="7"/>
                      <a:pt x="9" y="7"/>
                      <a:pt x="9" y="7"/>
                    </a:cubicBezTo>
                    <a:cubicBezTo>
                      <a:pt x="7" y="7"/>
                      <a:pt x="6" y="8"/>
                      <a:pt x="5" y="9"/>
                    </a:cubicBezTo>
                    <a:cubicBezTo>
                      <a:pt x="5" y="10"/>
                      <a:pt x="4" y="11"/>
                      <a:pt x="5" y="13"/>
                    </a:cubicBezTo>
                    <a:cubicBezTo>
                      <a:pt x="5" y="14"/>
                      <a:pt x="6" y="15"/>
                      <a:pt x="6" y="15"/>
                    </a:cubicBezTo>
                    <a:cubicBezTo>
                      <a:pt x="6" y="16"/>
                      <a:pt x="7" y="16"/>
                      <a:pt x="8" y="16"/>
                    </a:cubicBezTo>
                    <a:cubicBezTo>
                      <a:pt x="8" y="17"/>
                      <a:pt x="9" y="17"/>
                      <a:pt x="9" y="17"/>
                    </a:cubicBezTo>
                    <a:cubicBezTo>
                      <a:pt x="10" y="17"/>
                      <a:pt x="10" y="16"/>
                      <a:pt x="11" y="16"/>
                    </a:cubicBezTo>
                    <a:cubicBezTo>
                      <a:pt x="21" y="13"/>
                      <a:pt x="21" y="13"/>
                      <a:pt x="21" y="13"/>
                    </a:cubicBezTo>
                    <a:cubicBezTo>
                      <a:pt x="22" y="18"/>
                      <a:pt x="22" y="18"/>
                      <a:pt x="22" y="18"/>
                    </a:cubicBezTo>
                    <a:cubicBezTo>
                      <a:pt x="12" y="21"/>
                      <a:pt x="12" y="21"/>
                      <a:pt x="12" y="21"/>
                    </a:cubicBezTo>
                    <a:cubicBezTo>
                      <a:pt x="10" y="22"/>
                      <a:pt x="7" y="21"/>
                      <a:pt x="5" y="20"/>
                    </a:cubicBezTo>
                    <a:cubicBezTo>
                      <a:pt x="4" y="19"/>
                      <a:pt x="2" y="17"/>
                      <a:pt x="1" y="14"/>
                    </a:cubicBezTo>
                    <a:cubicBezTo>
                      <a:pt x="0" y="11"/>
                      <a:pt x="0" y="9"/>
                      <a:pt x="1" y="7"/>
                    </a:cubicBezTo>
                    <a:cubicBezTo>
                      <a:pt x="2" y="5"/>
                      <a:pt x="4" y="3"/>
                      <a:pt x="7" y="3"/>
                    </a:cubicBezTo>
                    <a:cubicBezTo>
                      <a:pt x="17" y="0"/>
                      <a:pt x="17" y="0"/>
                      <a:pt x="17" y="0"/>
                    </a:cubicBezTo>
                    <a:cubicBezTo>
                      <a:pt x="18" y="4"/>
                      <a:pt x="18" y="4"/>
                      <a:pt x="18" y="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í$ḷiḑè">
                <a:extLst>
                  <a:ext uri="{FF2B5EF4-FFF2-40B4-BE49-F238E27FC236}">
                    <a16:creationId xmlns:a16="http://schemas.microsoft.com/office/drawing/2014/main" xmlns="" id="{824684C8-23B6-44E4-9C26-5C3727394E74}"/>
                  </a:ext>
                </a:extLst>
              </p:cNvPr>
              <p:cNvSpPr/>
              <p:nvPr/>
            </p:nvSpPr>
            <p:spPr bwMode="auto">
              <a:xfrm>
                <a:off x="13257314" y="4775891"/>
                <a:ext cx="33767" cy="35456"/>
              </a:xfrm>
              <a:custGeom>
                <a:avLst/>
                <a:gdLst>
                  <a:gd name="T0" fmla="*/ 0 w 100"/>
                  <a:gd name="T1" fmla="*/ 50 h 105"/>
                  <a:gd name="T2" fmla="*/ 40 w 100"/>
                  <a:gd name="T3" fmla="*/ 45 h 105"/>
                  <a:gd name="T4" fmla="*/ 90 w 100"/>
                  <a:gd name="T5" fmla="*/ 0 h 105"/>
                  <a:gd name="T6" fmla="*/ 90 w 100"/>
                  <a:gd name="T7" fmla="*/ 30 h 105"/>
                  <a:gd name="T8" fmla="*/ 60 w 100"/>
                  <a:gd name="T9" fmla="*/ 55 h 105"/>
                  <a:gd name="T10" fmla="*/ 95 w 100"/>
                  <a:gd name="T11" fmla="*/ 75 h 105"/>
                  <a:gd name="T12" fmla="*/ 100 w 100"/>
                  <a:gd name="T13" fmla="*/ 105 h 105"/>
                  <a:gd name="T14" fmla="*/ 40 w 100"/>
                  <a:gd name="T15" fmla="*/ 70 h 105"/>
                  <a:gd name="T16" fmla="*/ 5 w 100"/>
                  <a:gd name="T17" fmla="*/ 75 h 105"/>
                  <a:gd name="T18" fmla="*/ 0 w 100"/>
                  <a:gd name="T19" fmla="*/ 50 h 105"/>
                  <a:gd name="T20" fmla="*/ 0 w 100"/>
                  <a:gd name="T21" fmla="*/ 5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5">
                    <a:moveTo>
                      <a:pt x="0" y="50"/>
                    </a:moveTo>
                    <a:lnTo>
                      <a:pt x="40" y="45"/>
                    </a:lnTo>
                    <a:lnTo>
                      <a:pt x="90" y="0"/>
                    </a:lnTo>
                    <a:lnTo>
                      <a:pt x="90" y="30"/>
                    </a:lnTo>
                    <a:lnTo>
                      <a:pt x="60" y="55"/>
                    </a:lnTo>
                    <a:lnTo>
                      <a:pt x="95" y="75"/>
                    </a:lnTo>
                    <a:lnTo>
                      <a:pt x="100" y="105"/>
                    </a:lnTo>
                    <a:lnTo>
                      <a:pt x="40" y="70"/>
                    </a:lnTo>
                    <a:lnTo>
                      <a:pt x="5" y="75"/>
                    </a:lnTo>
                    <a:lnTo>
                      <a:pt x="0" y="50"/>
                    </a:lnTo>
                    <a:lnTo>
                      <a:pt x="0" y="5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6" name="组合 15">
              <a:extLst>
                <a:ext uri="{FF2B5EF4-FFF2-40B4-BE49-F238E27FC236}">
                  <a16:creationId xmlns:a16="http://schemas.microsoft.com/office/drawing/2014/main" xmlns="" id="{EC131E17-16E4-41C6-AC7A-8D8603FDE18B}"/>
                </a:ext>
              </a:extLst>
            </p:cNvPr>
            <p:cNvGrpSpPr/>
            <p:nvPr/>
          </p:nvGrpSpPr>
          <p:grpSpPr>
            <a:xfrm>
              <a:off x="13776290" y="4615496"/>
              <a:ext cx="685512" cy="363632"/>
              <a:chOff x="13776290" y="4615496"/>
              <a:chExt cx="685512" cy="363632"/>
            </a:xfrm>
          </p:grpSpPr>
          <p:sp>
            <p:nvSpPr>
              <p:cNvPr id="895" name="iSḷïḓê">
                <a:extLst>
                  <a:ext uri="{FF2B5EF4-FFF2-40B4-BE49-F238E27FC236}">
                    <a16:creationId xmlns:a16="http://schemas.microsoft.com/office/drawing/2014/main" xmlns="" id="{9DD3B39D-F244-47CD-A0D7-BCFDA87CC553}"/>
                  </a:ext>
                </a:extLst>
              </p:cNvPr>
              <p:cNvSpPr/>
              <p:nvPr/>
            </p:nvSpPr>
            <p:spPr bwMode="auto">
              <a:xfrm>
                <a:off x="14326708" y="4628576"/>
                <a:ext cx="118246" cy="206668"/>
              </a:xfrm>
              <a:custGeom>
                <a:avLst/>
                <a:gdLst>
                  <a:gd name="T0" fmla="*/ 30 w 45"/>
                  <a:gd name="T1" fmla="*/ 41 h 79"/>
                  <a:gd name="T2" fmla="*/ 39 w 45"/>
                  <a:gd name="T3" fmla="*/ 34 h 79"/>
                  <a:gd name="T4" fmla="*/ 45 w 45"/>
                  <a:gd name="T5" fmla="*/ 27 h 79"/>
                  <a:gd name="T6" fmla="*/ 36 w 45"/>
                  <a:gd name="T7" fmla="*/ 24 h 79"/>
                  <a:gd name="T8" fmla="*/ 43 w 45"/>
                  <a:gd name="T9" fmla="*/ 11 h 79"/>
                  <a:gd name="T10" fmla="*/ 35 w 45"/>
                  <a:gd name="T11" fmla="*/ 11 h 79"/>
                  <a:gd name="T12" fmla="*/ 30 w 45"/>
                  <a:gd name="T13" fmla="*/ 14 h 79"/>
                  <a:gd name="T14" fmla="*/ 27 w 45"/>
                  <a:gd name="T15" fmla="*/ 18 h 79"/>
                  <a:gd name="T16" fmla="*/ 23 w 45"/>
                  <a:gd name="T17" fmla="*/ 21 h 79"/>
                  <a:gd name="T18" fmla="*/ 25 w 45"/>
                  <a:gd name="T19" fmla="*/ 27 h 79"/>
                  <a:gd name="T20" fmla="*/ 23 w 45"/>
                  <a:gd name="T21" fmla="*/ 26 h 79"/>
                  <a:gd name="T22" fmla="*/ 22 w 45"/>
                  <a:gd name="T23" fmla="*/ 24 h 79"/>
                  <a:gd name="T24" fmla="*/ 21 w 45"/>
                  <a:gd name="T25" fmla="*/ 18 h 79"/>
                  <a:gd name="T26" fmla="*/ 25 w 45"/>
                  <a:gd name="T27" fmla="*/ 8 h 79"/>
                  <a:gd name="T28" fmla="*/ 18 w 45"/>
                  <a:gd name="T29" fmla="*/ 9 h 79"/>
                  <a:gd name="T30" fmla="*/ 15 w 45"/>
                  <a:gd name="T31" fmla="*/ 17 h 79"/>
                  <a:gd name="T32" fmla="*/ 11 w 45"/>
                  <a:gd name="T33" fmla="*/ 15 h 79"/>
                  <a:gd name="T34" fmla="*/ 2 w 45"/>
                  <a:gd name="T35" fmla="*/ 8 h 79"/>
                  <a:gd name="T36" fmla="*/ 2 w 45"/>
                  <a:gd name="T37" fmla="*/ 12 h 79"/>
                  <a:gd name="T38" fmla="*/ 5 w 45"/>
                  <a:gd name="T39" fmla="*/ 22 h 79"/>
                  <a:gd name="T40" fmla="*/ 7 w 45"/>
                  <a:gd name="T41" fmla="*/ 38 h 79"/>
                  <a:gd name="T42" fmla="*/ 7 w 45"/>
                  <a:gd name="T43" fmla="*/ 43 h 79"/>
                  <a:gd name="T44" fmla="*/ 11 w 45"/>
                  <a:gd name="T45" fmla="*/ 42 h 79"/>
                  <a:gd name="T46" fmla="*/ 13 w 45"/>
                  <a:gd name="T47" fmla="*/ 42 h 79"/>
                  <a:gd name="T48" fmla="*/ 24 w 45"/>
                  <a:gd name="T49" fmla="*/ 37 h 79"/>
                  <a:gd name="T50" fmla="*/ 14 w 45"/>
                  <a:gd name="T51" fmla="*/ 46 h 79"/>
                  <a:gd name="T52" fmla="*/ 6 w 45"/>
                  <a:gd name="T53" fmla="*/ 48 h 79"/>
                  <a:gd name="T54" fmla="*/ 12 w 45"/>
                  <a:gd name="T55" fmla="*/ 53 h 79"/>
                  <a:gd name="T56" fmla="*/ 17 w 45"/>
                  <a:gd name="T57" fmla="*/ 50 h 79"/>
                  <a:gd name="T58" fmla="*/ 14 w 45"/>
                  <a:gd name="T59" fmla="*/ 58 h 79"/>
                  <a:gd name="T60" fmla="*/ 0 w 45"/>
                  <a:gd name="T61" fmla="*/ 63 h 79"/>
                  <a:gd name="T62" fmla="*/ 7 w 45"/>
                  <a:gd name="T63" fmla="*/ 66 h 79"/>
                  <a:gd name="T64" fmla="*/ 11 w 45"/>
                  <a:gd name="T65" fmla="*/ 65 h 79"/>
                  <a:gd name="T66" fmla="*/ 15 w 45"/>
                  <a:gd name="T67" fmla="*/ 63 h 79"/>
                  <a:gd name="T68" fmla="*/ 16 w 45"/>
                  <a:gd name="T69" fmla="*/ 71 h 79"/>
                  <a:gd name="T70" fmla="*/ 11 w 45"/>
                  <a:gd name="T71" fmla="*/ 73 h 79"/>
                  <a:gd name="T72" fmla="*/ 4 w 45"/>
                  <a:gd name="T73" fmla="*/ 75 h 79"/>
                  <a:gd name="T74" fmla="*/ 14 w 45"/>
                  <a:gd name="T75" fmla="*/ 78 h 79"/>
                  <a:gd name="T76" fmla="*/ 30 w 45"/>
                  <a:gd name="T77" fmla="*/ 58 h 79"/>
                  <a:gd name="T78" fmla="*/ 38 w 45"/>
                  <a:gd name="T79" fmla="*/ 57 h 79"/>
                  <a:gd name="T80" fmla="*/ 36 w 45"/>
                  <a:gd name="T81" fmla="*/ 49 h 79"/>
                  <a:gd name="T82" fmla="*/ 30 w 45"/>
                  <a:gd name="T83" fmla="*/ 52 h 79"/>
                  <a:gd name="T84" fmla="*/ 29 w 45"/>
                  <a:gd name="T85" fmla="*/ 45 h 79"/>
                  <a:gd name="T86" fmla="*/ 27 w 45"/>
                  <a:gd name="T87" fmla="*/ 37 h 79"/>
                  <a:gd name="T88" fmla="*/ 31 w 45"/>
                  <a:gd name="T89" fmla="*/ 34 h 79"/>
                  <a:gd name="T90" fmla="*/ 30 w 45"/>
                  <a:gd name="T91" fmla="*/ 39 h 79"/>
                  <a:gd name="T92" fmla="*/ 12 w 45"/>
                  <a:gd name="T93" fmla="*/ 33 h 79"/>
                  <a:gd name="T94" fmla="*/ 10 w 45"/>
                  <a:gd name="T95" fmla="*/ 34 h 79"/>
                  <a:gd name="T96" fmla="*/ 11 w 45"/>
                  <a:gd name="T97" fmla="*/ 31 h 79"/>
                  <a:gd name="T98" fmla="*/ 12 w 45"/>
                  <a:gd name="T99" fmla="*/ 33 h 79"/>
                  <a:gd name="T100" fmla="*/ 14 w 45"/>
                  <a:gd name="T101" fmla="*/ 37 h 79"/>
                  <a:gd name="T102" fmla="*/ 14 w 45"/>
                  <a:gd name="T103" fmla="*/ 35 h 79"/>
                  <a:gd name="T104" fmla="*/ 15 w 45"/>
                  <a:gd name="T105" fmla="*/ 35 h 79"/>
                  <a:gd name="T106" fmla="*/ 14 w 45"/>
                  <a:gd name="T107" fmla="*/ 28 h 79"/>
                  <a:gd name="T108" fmla="*/ 11 w 45"/>
                  <a:gd name="T109" fmla="*/ 27 h 79"/>
                  <a:gd name="T110" fmla="*/ 14 w 45"/>
                  <a:gd name="T111" fmla="*/ 23 h 79"/>
                  <a:gd name="T112" fmla="*/ 17 w 45"/>
                  <a:gd name="T113" fmla="*/ 24 h 79"/>
                  <a:gd name="T114" fmla="*/ 30 w 45"/>
                  <a:gd name="T115" fmla="*/ 25 h 79"/>
                  <a:gd name="T116" fmla="*/ 30 w 45"/>
                  <a:gd name="T117" fmla="*/ 20 h 79"/>
                  <a:gd name="T118" fmla="*/ 30 w 45"/>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79">
                    <a:moveTo>
                      <a:pt x="29" y="41"/>
                    </a:moveTo>
                    <a:cubicBezTo>
                      <a:pt x="29" y="41"/>
                      <a:pt x="30" y="41"/>
                      <a:pt x="30" y="41"/>
                    </a:cubicBezTo>
                    <a:cubicBezTo>
                      <a:pt x="32" y="41"/>
                      <a:pt x="35" y="39"/>
                      <a:pt x="36" y="37"/>
                    </a:cubicBezTo>
                    <a:cubicBezTo>
                      <a:pt x="37" y="36"/>
                      <a:pt x="38" y="35"/>
                      <a:pt x="39" y="34"/>
                    </a:cubicBezTo>
                    <a:cubicBezTo>
                      <a:pt x="42" y="31"/>
                      <a:pt x="42" y="31"/>
                      <a:pt x="45" y="29"/>
                    </a:cubicBezTo>
                    <a:cubicBezTo>
                      <a:pt x="44" y="27"/>
                      <a:pt x="44" y="27"/>
                      <a:pt x="45" y="27"/>
                    </a:cubicBezTo>
                    <a:cubicBezTo>
                      <a:pt x="42" y="24"/>
                      <a:pt x="40" y="24"/>
                      <a:pt x="38" y="25"/>
                    </a:cubicBezTo>
                    <a:cubicBezTo>
                      <a:pt x="37" y="25"/>
                      <a:pt x="37" y="25"/>
                      <a:pt x="36" y="24"/>
                    </a:cubicBezTo>
                    <a:cubicBezTo>
                      <a:pt x="37" y="21"/>
                      <a:pt x="37" y="21"/>
                      <a:pt x="37" y="21"/>
                    </a:cubicBezTo>
                    <a:cubicBezTo>
                      <a:pt x="39" y="18"/>
                      <a:pt x="40" y="14"/>
                      <a:pt x="43" y="11"/>
                    </a:cubicBezTo>
                    <a:cubicBezTo>
                      <a:pt x="41" y="10"/>
                      <a:pt x="40" y="9"/>
                      <a:pt x="39" y="8"/>
                    </a:cubicBezTo>
                    <a:cubicBezTo>
                      <a:pt x="38" y="10"/>
                      <a:pt x="36" y="10"/>
                      <a:pt x="35" y="11"/>
                    </a:cubicBezTo>
                    <a:cubicBezTo>
                      <a:pt x="34" y="12"/>
                      <a:pt x="32" y="13"/>
                      <a:pt x="31" y="14"/>
                    </a:cubicBezTo>
                    <a:cubicBezTo>
                      <a:pt x="31" y="14"/>
                      <a:pt x="31" y="14"/>
                      <a:pt x="30" y="14"/>
                    </a:cubicBezTo>
                    <a:cubicBezTo>
                      <a:pt x="28" y="15"/>
                      <a:pt x="26" y="15"/>
                      <a:pt x="26" y="16"/>
                    </a:cubicBezTo>
                    <a:cubicBezTo>
                      <a:pt x="26" y="16"/>
                      <a:pt x="26" y="17"/>
                      <a:pt x="27" y="18"/>
                    </a:cubicBezTo>
                    <a:cubicBezTo>
                      <a:pt x="26" y="19"/>
                      <a:pt x="25" y="19"/>
                      <a:pt x="24" y="19"/>
                    </a:cubicBezTo>
                    <a:cubicBezTo>
                      <a:pt x="24" y="19"/>
                      <a:pt x="23" y="20"/>
                      <a:pt x="23" y="21"/>
                    </a:cubicBezTo>
                    <a:cubicBezTo>
                      <a:pt x="24" y="23"/>
                      <a:pt x="24" y="24"/>
                      <a:pt x="24" y="26"/>
                    </a:cubicBezTo>
                    <a:cubicBezTo>
                      <a:pt x="24" y="26"/>
                      <a:pt x="24" y="27"/>
                      <a:pt x="25" y="27"/>
                    </a:cubicBezTo>
                    <a:cubicBezTo>
                      <a:pt x="24" y="29"/>
                      <a:pt x="23" y="30"/>
                      <a:pt x="22" y="31"/>
                    </a:cubicBezTo>
                    <a:cubicBezTo>
                      <a:pt x="20" y="29"/>
                      <a:pt x="21" y="28"/>
                      <a:pt x="23" y="26"/>
                    </a:cubicBezTo>
                    <a:cubicBezTo>
                      <a:pt x="22" y="25"/>
                      <a:pt x="22" y="25"/>
                      <a:pt x="22" y="24"/>
                    </a:cubicBezTo>
                    <a:cubicBezTo>
                      <a:pt x="22" y="24"/>
                      <a:pt x="22" y="24"/>
                      <a:pt x="22" y="24"/>
                    </a:cubicBezTo>
                    <a:cubicBezTo>
                      <a:pt x="22" y="23"/>
                      <a:pt x="22" y="22"/>
                      <a:pt x="23" y="21"/>
                    </a:cubicBezTo>
                    <a:cubicBezTo>
                      <a:pt x="23" y="20"/>
                      <a:pt x="22" y="19"/>
                      <a:pt x="21" y="18"/>
                    </a:cubicBezTo>
                    <a:cubicBezTo>
                      <a:pt x="20" y="16"/>
                      <a:pt x="23" y="13"/>
                      <a:pt x="25" y="11"/>
                    </a:cubicBezTo>
                    <a:cubicBezTo>
                      <a:pt x="25" y="10"/>
                      <a:pt x="25" y="9"/>
                      <a:pt x="25" y="8"/>
                    </a:cubicBezTo>
                    <a:cubicBezTo>
                      <a:pt x="24" y="5"/>
                      <a:pt x="22" y="2"/>
                      <a:pt x="20" y="0"/>
                    </a:cubicBezTo>
                    <a:cubicBezTo>
                      <a:pt x="17" y="2"/>
                      <a:pt x="18" y="6"/>
                      <a:pt x="18" y="9"/>
                    </a:cubicBezTo>
                    <a:cubicBezTo>
                      <a:pt x="18" y="9"/>
                      <a:pt x="18" y="9"/>
                      <a:pt x="18" y="9"/>
                    </a:cubicBezTo>
                    <a:cubicBezTo>
                      <a:pt x="17" y="12"/>
                      <a:pt x="16" y="15"/>
                      <a:pt x="15" y="17"/>
                    </a:cubicBezTo>
                    <a:cubicBezTo>
                      <a:pt x="14" y="17"/>
                      <a:pt x="14" y="17"/>
                      <a:pt x="14" y="17"/>
                    </a:cubicBezTo>
                    <a:cubicBezTo>
                      <a:pt x="12" y="16"/>
                      <a:pt x="12" y="16"/>
                      <a:pt x="11" y="15"/>
                    </a:cubicBezTo>
                    <a:cubicBezTo>
                      <a:pt x="10" y="15"/>
                      <a:pt x="10" y="13"/>
                      <a:pt x="8" y="12"/>
                    </a:cubicBezTo>
                    <a:cubicBezTo>
                      <a:pt x="6" y="10"/>
                      <a:pt x="4" y="9"/>
                      <a:pt x="2" y="8"/>
                    </a:cubicBezTo>
                    <a:cubicBezTo>
                      <a:pt x="1" y="8"/>
                      <a:pt x="1" y="9"/>
                      <a:pt x="1" y="9"/>
                    </a:cubicBezTo>
                    <a:cubicBezTo>
                      <a:pt x="1" y="10"/>
                      <a:pt x="2" y="12"/>
                      <a:pt x="2" y="12"/>
                    </a:cubicBezTo>
                    <a:cubicBezTo>
                      <a:pt x="2" y="13"/>
                      <a:pt x="2" y="13"/>
                      <a:pt x="3" y="14"/>
                    </a:cubicBezTo>
                    <a:cubicBezTo>
                      <a:pt x="3" y="17"/>
                      <a:pt x="3" y="19"/>
                      <a:pt x="5" y="22"/>
                    </a:cubicBezTo>
                    <a:cubicBezTo>
                      <a:pt x="6" y="25"/>
                      <a:pt x="7" y="28"/>
                      <a:pt x="7" y="28"/>
                    </a:cubicBezTo>
                    <a:cubicBezTo>
                      <a:pt x="6" y="31"/>
                      <a:pt x="5" y="35"/>
                      <a:pt x="7" y="38"/>
                    </a:cubicBezTo>
                    <a:cubicBezTo>
                      <a:pt x="7" y="39"/>
                      <a:pt x="5" y="42"/>
                      <a:pt x="5" y="42"/>
                    </a:cubicBezTo>
                    <a:cubicBezTo>
                      <a:pt x="6" y="42"/>
                      <a:pt x="6" y="42"/>
                      <a:pt x="7" y="43"/>
                    </a:cubicBezTo>
                    <a:cubicBezTo>
                      <a:pt x="7" y="43"/>
                      <a:pt x="7" y="43"/>
                      <a:pt x="7" y="42"/>
                    </a:cubicBezTo>
                    <a:cubicBezTo>
                      <a:pt x="8" y="42"/>
                      <a:pt x="10" y="42"/>
                      <a:pt x="11" y="42"/>
                    </a:cubicBezTo>
                    <a:cubicBezTo>
                      <a:pt x="11" y="42"/>
                      <a:pt x="12" y="42"/>
                      <a:pt x="12" y="42"/>
                    </a:cubicBezTo>
                    <a:cubicBezTo>
                      <a:pt x="12" y="42"/>
                      <a:pt x="12" y="42"/>
                      <a:pt x="13" y="42"/>
                    </a:cubicBezTo>
                    <a:cubicBezTo>
                      <a:pt x="13" y="42"/>
                      <a:pt x="14" y="42"/>
                      <a:pt x="14" y="42"/>
                    </a:cubicBezTo>
                    <a:cubicBezTo>
                      <a:pt x="17" y="40"/>
                      <a:pt x="21" y="39"/>
                      <a:pt x="24" y="37"/>
                    </a:cubicBezTo>
                    <a:cubicBezTo>
                      <a:pt x="24" y="37"/>
                      <a:pt x="25" y="37"/>
                      <a:pt x="25" y="37"/>
                    </a:cubicBezTo>
                    <a:cubicBezTo>
                      <a:pt x="23" y="43"/>
                      <a:pt x="19" y="45"/>
                      <a:pt x="14" y="46"/>
                    </a:cubicBezTo>
                    <a:cubicBezTo>
                      <a:pt x="13" y="47"/>
                      <a:pt x="12" y="47"/>
                      <a:pt x="11" y="47"/>
                    </a:cubicBezTo>
                    <a:cubicBezTo>
                      <a:pt x="9" y="47"/>
                      <a:pt x="7" y="48"/>
                      <a:pt x="6" y="48"/>
                    </a:cubicBezTo>
                    <a:cubicBezTo>
                      <a:pt x="7" y="50"/>
                      <a:pt x="9" y="51"/>
                      <a:pt x="11" y="52"/>
                    </a:cubicBezTo>
                    <a:cubicBezTo>
                      <a:pt x="11" y="52"/>
                      <a:pt x="12" y="52"/>
                      <a:pt x="12" y="53"/>
                    </a:cubicBezTo>
                    <a:cubicBezTo>
                      <a:pt x="12" y="53"/>
                      <a:pt x="13" y="52"/>
                      <a:pt x="14" y="52"/>
                    </a:cubicBezTo>
                    <a:cubicBezTo>
                      <a:pt x="15" y="51"/>
                      <a:pt x="16" y="50"/>
                      <a:pt x="17" y="50"/>
                    </a:cubicBezTo>
                    <a:cubicBezTo>
                      <a:pt x="19" y="52"/>
                      <a:pt x="16" y="56"/>
                      <a:pt x="14" y="58"/>
                    </a:cubicBezTo>
                    <a:cubicBezTo>
                      <a:pt x="14" y="58"/>
                      <a:pt x="14" y="58"/>
                      <a:pt x="14" y="58"/>
                    </a:cubicBezTo>
                    <a:cubicBezTo>
                      <a:pt x="13" y="58"/>
                      <a:pt x="12" y="58"/>
                      <a:pt x="11" y="58"/>
                    </a:cubicBezTo>
                    <a:cubicBezTo>
                      <a:pt x="7" y="59"/>
                      <a:pt x="2" y="60"/>
                      <a:pt x="0" y="63"/>
                    </a:cubicBezTo>
                    <a:cubicBezTo>
                      <a:pt x="0" y="63"/>
                      <a:pt x="0" y="64"/>
                      <a:pt x="1" y="64"/>
                    </a:cubicBezTo>
                    <a:cubicBezTo>
                      <a:pt x="3" y="65"/>
                      <a:pt x="5" y="66"/>
                      <a:pt x="7" y="66"/>
                    </a:cubicBezTo>
                    <a:cubicBezTo>
                      <a:pt x="7" y="66"/>
                      <a:pt x="7" y="66"/>
                      <a:pt x="10" y="66"/>
                    </a:cubicBezTo>
                    <a:cubicBezTo>
                      <a:pt x="10" y="66"/>
                      <a:pt x="10" y="65"/>
                      <a:pt x="11" y="65"/>
                    </a:cubicBezTo>
                    <a:cubicBezTo>
                      <a:pt x="12" y="64"/>
                      <a:pt x="13" y="64"/>
                      <a:pt x="14" y="64"/>
                    </a:cubicBezTo>
                    <a:cubicBezTo>
                      <a:pt x="14" y="63"/>
                      <a:pt x="15" y="63"/>
                      <a:pt x="15" y="63"/>
                    </a:cubicBezTo>
                    <a:cubicBezTo>
                      <a:pt x="15" y="64"/>
                      <a:pt x="15" y="64"/>
                      <a:pt x="16" y="64"/>
                    </a:cubicBezTo>
                    <a:cubicBezTo>
                      <a:pt x="16" y="66"/>
                      <a:pt x="15" y="70"/>
                      <a:pt x="16" y="71"/>
                    </a:cubicBezTo>
                    <a:cubicBezTo>
                      <a:pt x="15" y="72"/>
                      <a:pt x="15" y="72"/>
                      <a:pt x="14" y="72"/>
                    </a:cubicBezTo>
                    <a:cubicBezTo>
                      <a:pt x="13" y="73"/>
                      <a:pt x="12" y="73"/>
                      <a:pt x="11" y="73"/>
                    </a:cubicBezTo>
                    <a:cubicBezTo>
                      <a:pt x="9" y="73"/>
                      <a:pt x="8" y="74"/>
                      <a:pt x="6" y="74"/>
                    </a:cubicBezTo>
                    <a:cubicBezTo>
                      <a:pt x="6" y="75"/>
                      <a:pt x="5" y="75"/>
                      <a:pt x="4" y="75"/>
                    </a:cubicBezTo>
                    <a:cubicBezTo>
                      <a:pt x="6" y="76"/>
                      <a:pt x="8" y="77"/>
                      <a:pt x="11" y="77"/>
                    </a:cubicBezTo>
                    <a:cubicBezTo>
                      <a:pt x="12" y="78"/>
                      <a:pt x="13" y="78"/>
                      <a:pt x="14" y="78"/>
                    </a:cubicBezTo>
                    <a:cubicBezTo>
                      <a:pt x="17" y="79"/>
                      <a:pt x="19" y="79"/>
                      <a:pt x="21" y="79"/>
                    </a:cubicBezTo>
                    <a:cubicBezTo>
                      <a:pt x="30" y="71"/>
                      <a:pt x="13" y="64"/>
                      <a:pt x="30" y="58"/>
                    </a:cubicBezTo>
                    <a:cubicBezTo>
                      <a:pt x="32" y="58"/>
                      <a:pt x="35" y="57"/>
                      <a:pt x="38" y="57"/>
                    </a:cubicBezTo>
                    <a:cubicBezTo>
                      <a:pt x="38" y="57"/>
                      <a:pt x="38" y="57"/>
                      <a:pt x="38" y="57"/>
                    </a:cubicBezTo>
                    <a:cubicBezTo>
                      <a:pt x="39" y="56"/>
                      <a:pt x="39" y="56"/>
                      <a:pt x="39" y="55"/>
                    </a:cubicBezTo>
                    <a:cubicBezTo>
                      <a:pt x="39" y="54"/>
                      <a:pt x="37" y="50"/>
                      <a:pt x="36" y="49"/>
                    </a:cubicBezTo>
                    <a:cubicBezTo>
                      <a:pt x="35" y="49"/>
                      <a:pt x="35" y="49"/>
                      <a:pt x="30" y="51"/>
                    </a:cubicBezTo>
                    <a:cubicBezTo>
                      <a:pt x="30" y="51"/>
                      <a:pt x="30" y="52"/>
                      <a:pt x="30" y="52"/>
                    </a:cubicBezTo>
                    <a:cubicBezTo>
                      <a:pt x="27" y="53"/>
                      <a:pt x="24" y="55"/>
                      <a:pt x="23" y="53"/>
                    </a:cubicBezTo>
                    <a:cubicBezTo>
                      <a:pt x="23" y="50"/>
                      <a:pt x="26" y="48"/>
                      <a:pt x="29" y="45"/>
                    </a:cubicBezTo>
                    <a:cubicBezTo>
                      <a:pt x="29" y="43"/>
                      <a:pt x="27" y="41"/>
                      <a:pt x="26" y="40"/>
                    </a:cubicBezTo>
                    <a:cubicBezTo>
                      <a:pt x="26" y="40"/>
                      <a:pt x="26" y="38"/>
                      <a:pt x="27" y="37"/>
                    </a:cubicBezTo>
                    <a:cubicBezTo>
                      <a:pt x="28" y="36"/>
                      <a:pt x="29" y="36"/>
                      <a:pt x="30" y="34"/>
                    </a:cubicBezTo>
                    <a:cubicBezTo>
                      <a:pt x="31" y="34"/>
                      <a:pt x="31" y="34"/>
                      <a:pt x="31" y="34"/>
                    </a:cubicBezTo>
                    <a:cubicBezTo>
                      <a:pt x="31" y="34"/>
                      <a:pt x="32" y="34"/>
                      <a:pt x="32" y="34"/>
                    </a:cubicBezTo>
                    <a:cubicBezTo>
                      <a:pt x="31" y="36"/>
                      <a:pt x="31" y="37"/>
                      <a:pt x="30" y="39"/>
                    </a:cubicBezTo>
                    <a:cubicBezTo>
                      <a:pt x="30" y="40"/>
                      <a:pt x="29" y="41"/>
                      <a:pt x="29" y="41"/>
                    </a:cubicBezTo>
                    <a:close/>
                    <a:moveTo>
                      <a:pt x="12" y="33"/>
                    </a:moveTo>
                    <a:cubicBezTo>
                      <a:pt x="12" y="33"/>
                      <a:pt x="11" y="33"/>
                      <a:pt x="11" y="33"/>
                    </a:cubicBezTo>
                    <a:cubicBezTo>
                      <a:pt x="11" y="33"/>
                      <a:pt x="10" y="33"/>
                      <a:pt x="10" y="34"/>
                    </a:cubicBezTo>
                    <a:cubicBezTo>
                      <a:pt x="9" y="33"/>
                      <a:pt x="10" y="31"/>
                      <a:pt x="11" y="30"/>
                    </a:cubicBezTo>
                    <a:cubicBezTo>
                      <a:pt x="11" y="30"/>
                      <a:pt x="11" y="30"/>
                      <a:pt x="11" y="31"/>
                    </a:cubicBezTo>
                    <a:cubicBezTo>
                      <a:pt x="12" y="31"/>
                      <a:pt x="12" y="31"/>
                      <a:pt x="12" y="32"/>
                    </a:cubicBezTo>
                    <a:cubicBezTo>
                      <a:pt x="12" y="33"/>
                      <a:pt x="12" y="33"/>
                      <a:pt x="12" y="33"/>
                    </a:cubicBezTo>
                    <a:close/>
                    <a:moveTo>
                      <a:pt x="14" y="36"/>
                    </a:moveTo>
                    <a:cubicBezTo>
                      <a:pt x="14" y="37"/>
                      <a:pt x="14" y="37"/>
                      <a:pt x="14" y="37"/>
                    </a:cubicBezTo>
                    <a:cubicBezTo>
                      <a:pt x="13" y="37"/>
                      <a:pt x="13" y="37"/>
                      <a:pt x="12" y="37"/>
                    </a:cubicBezTo>
                    <a:cubicBezTo>
                      <a:pt x="13" y="36"/>
                      <a:pt x="13" y="36"/>
                      <a:pt x="14" y="35"/>
                    </a:cubicBezTo>
                    <a:cubicBezTo>
                      <a:pt x="14" y="35"/>
                      <a:pt x="14" y="35"/>
                      <a:pt x="14" y="35"/>
                    </a:cubicBezTo>
                    <a:cubicBezTo>
                      <a:pt x="14" y="35"/>
                      <a:pt x="14" y="35"/>
                      <a:pt x="15" y="35"/>
                    </a:cubicBezTo>
                    <a:cubicBezTo>
                      <a:pt x="14" y="36"/>
                      <a:pt x="14" y="36"/>
                      <a:pt x="14" y="36"/>
                    </a:cubicBezTo>
                    <a:close/>
                    <a:moveTo>
                      <a:pt x="14" y="28"/>
                    </a:moveTo>
                    <a:cubicBezTo>
                      <a:pt x="14" y="28"/>
                      <a:pt x="14" y="28"/>
                      <a:pt x="14" y="28"/>
                    </a:cubicBezTo>
                    <a:cubicBezTo>
                      <a:pt x="13" y="28"/>
                      <a:pt x="13" y="28"/>
                      <a:pt x="11" y="27"/>
                    </a:cubicBezTo>
                    <a:cubicBezTo>
                      <a:pt x="11" y="26"/>
                      <a:pt x="11" y="26"/>
                      <a:pt x="11" y="26"/>
                    </a:cubicBezTo>
                    <a:cubicBezTo>
                      <a:pt x="13" y="24"/>
                      <a:pt x="13" y="24"/>
                      <a:pt x="14" y="23"/>
                    </a:cubicBezTo>
                    <a:cubicBezTo>
                      <a:pt x="14" y="23"/>
                      <a:pt x="14" y="23"/>
                      <a:pt x="15" y="23"/>
                    </a:cubicBezTo>
                    <a:cubicBezTo>
                      <a:pt x="15" y="22"/>
                      <a:pt x="17" y="23"/>
                      <a:pt x="17" y="24"/>
                    </a:cubicBezTo>
                    <a:cubicBezTo>
                      <a:pt x="16" y="25"/>
                      <a:pt x="15" y="27"/>
                      <a:pt x="14" y="28"/>
                    </a:cubicBezTo>
                    <a:close/>
                    <a:moveTo>
                      <a:pt x="30" y="25"/>
                    </a:moveTo>
                    <a:cubicBezTo>
                      <a:pt x="30" y="25"/>
                      <a:pt x="29" y="26"/>
                      <a:pt x="29" y="26"/>
                    </a:cubicBezTo>
                    <a:cubicBezTo>
                      <a:pt x="28" y="25"/>
                      <a:pt x="29" y="22"/>
                      <a:pt x="30" y="20"/>
                    </a:cubicBezTo>
                    <a:cubicBezTo>
                      <a:pt x="31" y="19"/>
                      <a:pt x="31" y="19"/>
                      <a:pt x="31" y="18"/>
                    </a:cubicBezTo>
                    <a:cubicBezTo>
                      <a:pt x="32" y="19"/>
                      <a:pt x="32" y="23"/>
                      <a:pt x="30" y="2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íṥļîḍe">
                <a:extLst>
                  <a:ext uri="{FF2B5EF4-FFF2-40B4-BE49-F238E27FC236}">
                    <a16:creationId xmlns:a16="http://schemas.microsoft.com/office/drawing/2014/main" xmlns="" id="{BBC85CE8-1B7B-4433-8664-CCF97330192E}"/>
                  </a:ext>
                </a:extLst>
              </p:cNvPr>
              <p:cNvSpPr/>
              <p:nvPr/>
            </p:nvSpPr>
            <p:spPr bwMode="auto">
              <a:xfrm>
                <a:off x="14290084" y="4730602"/>
                <a:ext cx="41857" cy="49705"/>
              </a:xfrm>
              <a:custGeom>
                <a:avLst/>
                <a:gdLst>
                  <a:gd name="T0" fmla="*/ 15 w 16"/>
                  <a:gd name="T1" fmla="*/ 5 h 19"/>
                  <a:gd name="T2" fmla="*/ 13 w 16"/>
                  <a:gd name="T3" fmla="*/ 6 h 19"/>
                  <a:gd name="T4" fmla="*/ 12 w 16"/>
                  <a:gd name="T5" fmla="*/ 5 h 19"/>
                  <a:gd name="T6" fmla="*/ 12 w 16"/>
                  <a:gd name="T7" fmla="*/ 0 h 19"/>
                  <a:gd name="T8" fmla="*/ 11 w 16"/>
                  <a:gd name="T9" fmla="*/ 0 h 19"/>
                  <a:gd name="T10" fmla="*/ 6 w 16"/>
                  <a:gd name="T11" fmla="*/ 18 h 19"/>
                  <a:gd name="T12" fmla="*/ 6 w 16"/>
                  <a:gd name="T13" fmla="*/ 19 h 19"/>
                  <a:gd name="T14" fmla="*/ 7 w 16"/>
                  <a:gd name="T15" fmla="*/ 19 h 19"/>
                  <a:gd name="T16" fmla="*/ 8 w 16"/>
                  <a:gd name="T17" fmla="*/ 18 h 19"/>
                  <a:gd name="T18" fmla="*/ 12 w 16"/>
                  <a:gd name="T19" fmla="*/ 13 h 19"/>
                  <a:gd name="T20" fmla="*/ 16 w 16"/>
                  <a:gd name="T21" fmla="*/ 6 h 19"/>
                  <a:gd name="T22" fmla="*/ 15 w 16"/>
                  <a:gd name="T2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5" y="5"/>
                    </a:moveTo>
                    <a:cubicBezTo>
                      <a:pt x="14" y="5"/>
                      <a:pt x="14" y="6"/>
                      <a:pt x="13" y="6"/>
                    </a:cubicBezTo>
                    <a:cubicBezTo>
                      <a:pt x="13" y="6"/>
                      <a:pt x="12" y="5"/>
                      <a:pt x="12" y="5"/>
                    </a:cubicBezTo>
                    <a:cubicBezTo>
                      <a:pt x="12" y="3"/>
                      <a:pt x="12" y="2"/>
                      <a:pt x="12" y="0"/>
                    </a:cubicBezTo>
                    <a:cubicBezTo>
                      <a:pt x="12" y="0"/>
                      <a:pt x="12" y="0"/>
                      <a:pt x="11" y="0"/>
                    </a:cubicBezTo>
                    <a:cubicBezTo>
                      <a:pt x="3" y="8"/>
                      <a:pt x="0" y="7"/>
                      <a:pt x="6" y="18"/>
                    </a:cubicBezTo>
                    <a:cubicBezTo>
                      <a:pt x="6" y="18"/>
                      <a:pt x="6" y="18"/>
                      <a:pt x="6" y="19"/>
                    </a:cubicBezTo>
                    <a:cubicBezTo>
                      <a:pt x="6" y="19"/>
                      <a:pt x="6" y="19"/>
                      <a:pt x="7" y="19"/>
                    </a:cubicBezTo>
                    <a:cubicBezTo>
                      <a:pt x="7" y="19"/>
                      <a:pt x="8" y="19"/>
                      <a:pt x="8" y="18"/>
                    </a:cubicBezTo>
                    <a:cubicBezTo>
                      <a:pt x="9" y="17"/>
                      <a:pt x="11" y="16"/>
                      <a:pt x="12" y="13"/>
                    </a:cubicBezTo>
                    <a:cubicBezTo>
                      <a:pt x="13" y="11"/>
                      <a:pt x="15" y="8"/>
                      <a:pt x="16" y="6"/>
                    </a:cubicBezTo>
                    <a:cubicBezTo>
                      <a:pt x="16" y="5"/>
                      <a:pt x="15" y="5"/>
                      <a:pt x="15" y="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îslîḓè">
                <a:extLst>
                  <a:ext uri="{FF2B5EF4-FFF2-40B4-BE49-F238E27FC236}">
                    <a16:creationId xmlns:a16="http://schemas.microsoft.com/office/drawing/2014/main" xmlns="" id="{15211E79-0EF0-4663-8032-F859FA7FA4C8}"/>
                  </a:ext>
                </a:extLst>
              </p:cNvPr>
              <p:cNvSpPr/>
              <p:nvPr/>
            </p:nvSpPr>
            <p:spPr bwMode="auto">
              <a:xfrm>
                <a:off x="14316244" y="4683513"/>
                <a:ext cx="20928" cy="49705"/>
              </a:xfrm>
              <a:custGeom>
                <a:avLst/>
                <a:gdLst>
                  <a:gd name="T0" fmla="*/ 2 w 8"/>
                  <a:gd name="T1" fmla="*/ 15 h 19"/>
                  <a:gd name="T2" fmla="*/ 7 w 8"/>
                  <a:gd name="T3" fmla="*/ 19 h 19"/>
                  <a:gd name="T4" fmla="*/ 6 w 8"/>
                  <a:gd name="T5" fmla="*/ 7 h 19"/>
                  <a:gd name="T6" fmla="*/ 6 w 8"/>
                  <a:gd name="T7" fmla="*/ 7 h 19"/>
                  <a:gd name="T8" fmla="*/ 2 w 8"/>
                  <a:gd name="T9" fmla="*/ 0 h 19"/>
                  <a:gd name="T10" fmla="*/ 0 w 8"/>
                  <a:gd name="T11" fmla="*/ 2 h 19"/>
                  <a:gd name="T12" fmla="*/ 2 w 8"/>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5"/>
                    </a:moveTo>
                    <a:cubicBezTo>
                      <a:pt x="3" y="16"/>
                      <a:pt x="5" y="17"/>
                      <a:pt x="7" y="19"/>
                    </a:cubicBezTo>
                    <a:cubicBezTo>
                      <a:pt x="8" y="16"/>
                      <a:pt x="7" y="10"/>
                      <a:pt x="6" y="7"/>
                    </a:cubicBezTo>
                    <a:cubicBezTo>
                      <a:pt x="6" y="7"/>
                      <a:pt x="6" y="7"/>
                      <a:pt x="6" y="7"/>
                    </a:cubicBezTo>
                    <a:cubicBezTo>
                      <a:pt x="5" y="4"/>
                      <a:pt x="3" y="2"/>
                      <a:pt x="2" y="0"/>
                    </a:cubicBezTo>
                    <a:cubicBezTo>
                      <a:pt x="1" y="1"/>
                      <a:pt x="0" y="2"/>
                      <a:pt x="0" y="2"/>
                    </a:cubicBezTo>
                    <a:cubicBezTo>
                      <a:pt x="2" y="8"/>
                      <a:pt x="3" y="9"/>
                      <a:pt x="2" y="1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îṧ1íďe">
                <a:extLst>
                  <a:ext uri="{FF2B5EF4-FFF2-40B4-BE49-F238E27FC236}">
                    <a16:creationId xmlns:a16="http://schemas.microsoft.com/office/drawing/2014/main" xmlns="" id="{6FC4AF2F-BC03-4DD9-AD38-821B81E6A33D}"/>
                  </a:ext>
                </a:extLst>
              </p:cNvPr>
              <p:cNvSpPr/>
              <p:nvPr/>
            </p:nvSpPr>
            <p:spPr bwMode="auto">
              <a:xfrm>
                <a:off x="13996562" y="4709674"/>
                <a:ext cx="107258" cy="99410"/>
              </a:xfrm>
              <a:custGeom>
                <a:avLst/>
                <a:gdLst>
                  <a:gd name="T0" fmla="*/ 35 w 41"/>
                  <a:gd name="T1" fmla="*/ 0 h 38"/>
                  <a:gd name="T2" fmla="*/ 16 w 41"/>
                  <a:gd name="T3" fmla="*/ 10 h 38"/>
                  <a:gd name="T4" fmla="*/ 7 w 41"/>
                  <a:gd name="T5" fmla="*/ 14 h 38"/>
                  <a:gd name="T6" fmla="*/ 3 w 41"/>
                  <a:gd name="T7" fmla="*/ 15 h 38"/>
                  <a:gd name="T8" fmla="*/ 3 w 41"/>
                  <a:gd name="T9" fmla="*/ 15 h 38"/>
                  <a:gd name="T10" fmla="*/ 0 w 41"/>
                  <a:gd name="T11" fmla="*/ 19 h 38"/>
                  <a:gd name="T12" fmla="*/ 3 w 41"/>
                  <a:gd name="T13" fmla="*/ 19 h 38"/>
                  <a:gd name="T14" fmla="*/ 9 w 41"/>
                  <a:gd name="T15" fmla="*/ 18 h 38"/>
                  <a:gd name="T16" fmla="*/ 10 w 41"/>
                  <a:gd name="T17" fmla="*/ 19 h 38"/>
                  <a:gd name="T18" fmla="*/ 9 w 41"/>
                  <a:gd name="T19" fmla="*/ 22 h 38"/>
                  <a:gd name="T20" fmla="*/ 13 w 41"/>
                  <a:gd name="T21" fmla="*/ 26 h 38"/>
                  <a:gd name="T22" fmla="*/ 9 w 41"/>
                  <a:gd name="T23" fmla="*/ 30 h 38"/>
                  <a:gd name="T24" fmla="*/ 13 w 41"/>
                  <a:gd name="T25" fmla="*/ 35 h 38"/>
                  <a:gd name="T26" fmla="*/ 13 w 41"/>
                  <a:gd name="T27" fmla="*/ 36 h 38"/>
                  <a:gd name="T28" fmla="*/ 16 w 41"/>
                  <a:gd name="T29" fmla="*/ 37 h 38"/>
                  <a:gd name="T30" fmla="*/ 18 w 41"/>
                  <a:gd name="T31" fmla="*/ 38 h 38"/>
                  <a:gd name="T32" fmla="*/ 18 w 41"/>
                  <a:gd name="T33" fmla="*/ 38 h 38"/>
                  <a:gd name="T34" fmla="*/ 20 w 41"/>
                  <a:gd name="T35" fmla="*/ 37 h 38"/>
                  <a:gd name="T36" fmla="*/ 21 w 41"/>
                  <a:gd name="T37" fmla="*/ 33 h 38"/>
                  <a:gd name="T38" fmla="*/ 21 w 41"/>
                  <a:gd name="T39" fmla="*/ 33 h 38"/>
                  <a:gd name="T40" fmla="*/ 21 w 41"/>
                  <a:gd name="T41" fmla="*/ 30 h 38"/>
                  <a:gd name="T42" fmla="*/ 23 w 41"/>
                  <a:gd name="T43" fmla="*/ 26 h 38"/>
                  <a:gd name="T44" fmla="*/ 20 w 41"/>
                  <a:gd name="T45" fmla="*/ 24 h 38"/>
                  <a:gd name="T46" fmla="*/ 20 w 41"/>
                  <a:gd name="T47" fmla="*/ 21 h 38"/>
                  <a:gd name="T48" fmla="*/ 18 w 41"/>
                  <a:gd name="T49" fmla="*/ 20 h 38"/>
                  <a:gd name="T50" fmla="*/ 25 w 41"/>
                  <a:gd name="T51" fmla="*/ 18 h 38"/>
                  <a:gd name="T52" fmla="*/ 23 w 41"/>
                  <a:gd name="T53" fmla="*/ 13 h 38"/>
                  <a:gd name="T54" fmla="*/ 31 w 41"/>
                  <a:gd name="T55" fmla="*/ 7 h 38"/>
                  <a:gd name="T56" fmla="*/ 32 w 41"/>
                  <a:gd name="T57" fmla="*/ 8 h 38"/>
                  <a:gd name="T58" fmla="*/ 31 w 41"/>
                  <a:gd name="T59" fmla="*/ 20 h 38"/>
                  <a:gd name="T60" fmla="*/ 29 w 41"/>
                  <a:gd name="T61" fmla="*/ 24 h 38"/>
                  <a:gd name="T62" fmla="*/ 28 w 41"/>
                  <a:gd name="T63" fmla="*/ 33 h 38"/>
                  <a:gd name="T64" fmla="*/ 28 w 41"/>
                  <a:gd name="T65" fmla="*/ 33 h 38"/>
                  <a:gd name="T66" fmla="*/ 30 w 41"/>
                  <a:gd name="T67" fmla="*/ 34 h 38"/>
                  <a:gd name="T68" fmla="*/ 34 w 41"/>
                  <a:gd name="T69" fmla="*/ 28 h 38"/>
                  <a:gd name="T70" fmla="*/ 40 w 41"/>
                  <a:gd name="T71" fmla="*/ 9 h 38"/>
                  <a:gd name="T72" fmla="*/ 41 w 41"/>
                  <a:gd name="T73" fmla="*/ 4 h 38"/>
                  <a:gd name="T74" fmla="*/ 35 w 41"/>
                  <a:gd name="T75" fmla="*/ 0 h 38"/>
                  <a:gd name="T76" fmla="*/ 16 w 41"/>
                  <a:gd name="T77" fmla="*/ 20 h 38"/>
                  <a:gd name="T78" fmla="*/ 14 w 41"/>
                  <a:gd name="T79" fmla="*/ 21 h 38"/>
                  <a:gd name="T80" fmla="*/ 15 w 41"/>
                  <a:gd name="T81" fmla="*/ 17 h 38"/>
                  <a:gd name="T82" fmla="*/ 16 w 41"/>
                  <a:gd name="T83" fmla="*/ 18 h 38"/>
                  <a:gd name="T84" fmla="*/ 16 w 41"/>
                  <a:gd name="T85" fmla="*/ 18 h 38"/>
                  <a:gd name="T86" fmla="*/ 16 w 41"/>
                  <a:gd name="T8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38">
                    <a:moveTo>
                      <a:pt x="35" y="0"/>
                    </a:moveTo>
                    <a:cubicBezTo>
                      <a:pt x="34" y="2"/>
                      <a:pt x="24" y="6"/>
                      <a:pt x="16" y="10"/>
                    </a:cubicBezTo>
                    <a:cubicBezTo>
                      <a:pt x="12" y="11"/>
                      <a:pt x="9" y="13"/>
                      <a:pt x="7" y="14"/>
                    </a:cubicBezTo>
                    <a:cubicBezTo>
                      <a:pt x="6" y="14"/>
                      <a:pt x="5" y="14"/>
                      <a:pt x="3" y="15"/>
                    </a:cubicBezTo>
                    <a:cubicBezTo>
                      <a:pt x="3" y="15"/>
                      <a:pt x="3" y="15"/>
                      <a:pt x="3" y="15"/>
                    </a:cubicBezTo>
                    <a:cubicBezTo>
                      <a:pt x="3" y="16"/>
                      <a:pt x="1" y="16"/>
                      <a:pt x="0" y="19"/>
                    </a:cubicBezTo>
                    <a:cubicBezTo>
                      <a:pt x="1" y="19"/>
                      <a:pt x="2" y="19"/>
                      <a:pt x="3" y="19"/>
                    </a:cubicBezTo>
                    <a:cubicBezTo>
                      <a:pt x="5" y="19"/>
                      <a:pt x="7" y="19"/>
                      <a:pt x="9" y="18"/>
                    </a:cubicBezTo>
                    <a:cubicBezTo>
                      <a:pt x="9" y="19"/>
                      <a:pt x="9" y="19"/>
                      <a:pt x="10" y="19"/>
                    </a:cubicBezTo>
                    <a:cubicBezTo>
                      <a:pt x="9" y="20"/>
                      <a:pt x="9" y="21"/>
                      <a:pt x="9" y="22"/>
                    </a:cubicBezTo>
                    <a:cubicBezTo>
                      <a:pt x="11" y="23"/>
                      <a:pt x="11" y="23"/>
                      <a:pt x="13" y="26"/>
                    </a:cubicBezTo>
                    <a:cubicBezTo>
                      <a:pt x="12" y="27"/>
                      <a:pt x="10" y="28"/>
                      <a:pt x="9" y="30"/>
                    </a:cubicBezTo>
                    <a:cubicBezTo>
                      <a:pt x="10" y="31"/>
                      <a:pt x="13" y="31"/>
                      <a:pt x="13" y="35"/>
                    </a:cubicBezTo>
                    <a:cubicBezTo>
                      <a:pt x="13" y="35"/>
                      <a:pt x="13" y="36"/>
                      <a:pt x="13" y="36"/>
                    </a:cubicBezTo>
                    <a:cubicBezTo>
                      <a:pt x="14" y="37"/>
                      <a:pt x="15" y="37"/>
                      <a:pt x="16" y="37"/>
                    </a:cubicBezTo>
                    <a:cubicBezTo>
                      <a:pt x="16" y="37"/>
                      <a:pt x="17" y="38"/>
                      <a:pt x="18" y="38"/>
                    </a:cubicBezTo>
                    <a:cubicBezTo>
                      <a:pt x="18" y="38"/>
                      <a:pt x="18" y="38"/>
                      <a:pt x="18" y="38"/>
                    </a:cubicBezTo>
                    <a:cubicBezTo>
                      <a:pt x="19" y="37"/>
                      <a:pt x="19" y="37"/>
                      <a:pt x="20" y="37"/>
                    </a:cubicBezTo>
                    <a:cubicBezTo>
                      <a:pt x="20" y="36"/>
                      <a:pt x="21" y="34"/>
                      <a:pt x="21" y="33"/>
                    </a:cubicBezTo>
                    <a:cubicBezTo>
                      <a:pt x="21" y="33"/>
                      <a:pt x="21" y="33"/>
                      <a:pt x="21" y="33"/>
                    </a:cubicBezTo>
                    <a:cubicBezTo>
                      <a:pt x="21" y="30"/>
                      <a:pt x="21" y="30"/>
                      <a:pt x="21" y="30"/>
                    </a:cubicBezTo>
                    <a:cubicBezTo>
                      <a:pt x="21" y="28"/>
                      <a:pt x="22" y="27"/>
                      <a:pt x="23" y="26"/>
                    </a:cubicBezTo>
                    <a:cubicBezTo>
                      <a:pt x="22" y="25"/>
                      <a:pt x="21" y="25"/>
                      <a:pt x="20" y="24"/>
                    </a:cubicBezTo>
                    <a:cubicBezTo>
                      <a:pt x="20" y="23"/>
                      <a:pt x="20" y="22"/>
                      <a:pt x="20" y="21"/>
                    </a:cubicBezTo>
                    <a:cubicBezTo>
                      <a:pt x="19" y="20"/>
                      <a:pt x="19" y="20"/>
                      <a:pt x="18" y="20"/>
                    </a:cubicBezTo>
                    <a:cubicBezTo>
                      <a:pt x="19" y="19"/>
                      <a:pt x="23" y="17"/>
                      <a:pt x="25" y="18"/>
                    </a:cubicBezTo>
                    <a:cubicBezTo>
                      <a:pt x="26" y="15"/>
                      <a:pt x="24" y="14"/>
                      <a:pt x="23" y="13"/>
                    </a:cubicBezTo>
                    <a:cubicBezTo>
                      <a:pt x="25" y="9"/>
                      <a:pt x="28" y="9"/>
                      <a:pt x="31" y="7"/>
                    </a:cubicBezTo>
                    <a:cubicBezTo>
                      <a:pt x="31" y="7"/>
                      <a:pt x="32" y="7"/>
                      <a:pt x="32" y="8"/>
                    </a:cubicBezTo>
                    <a:cubicBezTo>
                      <a:pt x="32" y="10"/>
                      <a:pt x="32" y="17"/>
                      <a:pt x="31" y="20"/>
                    </a:cubicBezTo>
                    <a:cubicBezTo>
                      <a:pt x="31" y="21"/>
                      <a:pt x="30" y="22"/>
                      <a:pt x="29" y="24"/>
                    </a:cubicBezTo>
                    <a:cubicBezTo>
                      <a:pt x="25" y="28"/>
                      <a:pt x="21" y="26"/>
                      <a:pt x="28" y="33"/>
                    </a:cubicBezTo>
                    <a:cubicBezTo>
                      <a:pt x="28" y="33"/>
                      <a:pt x="28" y="33"/>
                      <a:pt x="28" y="33"/>
                    </a:cubicBezTo>
                    <a:cubicBezTo>
                      <a:pt x="28" y="34"/>
                      <a:pt x="29" y="34"/>
                      <a:pt x="30" y="34"/>
                    </a:cubicBezTo>
                    <a:cubicBezTo>
                      <a:pt x="31" y="32"/>
                      <a:pt x="33" y="30"/>
                      <a:pt x="34" y="28"/>
                    </a:cubicBezTo>
                    <a:cubicBezTo>
                      <a:pt x="35" y="25"/>
                      <a:pt x="40" y="10"/>
                      <a:pt x="40" y="9"/>
                    </a:cubicBezTo>
                    <a:cubicBezTo>
                      <a:pt x="40" y="7"/>
                      <a:pt x="41" y="6"/>
                      <a:pt x="41" y="4"/>
                    </a:cubicBezTo>
                    <a:cubicBezTo>
                      <a:pt x="39" y="0"/>
                      <a:pt x="38" y="0"/>
                      <a:pt x="35" y="0"/>
                    </a:cubicBezTo>
                    <a:close/>
                    <a:moveTo>
                      <a:pt x="16" y="20"/>
                    </a:moveTo>
                    <a:cubicBezTo>
                      <a:pt x="15" y="21"/>
                      <a:pt x="15" y="22"/>
                      <a:pt x="14" y="21"/>
                    </a:cubicBezTo>
                    <a:cubicBezTo>
                      <a:pt x="14" y="18"/>
                      <a:pt x="14" y="19"/>
                      <a:pt x="15" y="17"/>
                    </a:cubicBezTo>
                    <a:cubicBezTo>
                      <a:pt x="15" y="17"/>
                      <a:pt x="15" y="18"/>
                      <a:pt x="16" y="18"/>
                    </a:cubicBezTo>
                    <a:cubicBezTo>
                      <a:pt x="16" y="18"/>
                      <a:pt x="16" y="18"/>
                      <a:pt x="16" y="18"/>
                    </a:cubicBezTo>
                    <a:cubicBezTo>
                      <a:pt x="16" y="18"/>
                      <a:pt x="16" y="19"/>
                      <a:pt x="16" y="20"/>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ïṣļïḓè">
                <a:extLst>
                  <a:ext uri="{FF2B5EF4-FFF2-40B4-BE49-F238E27FC236}">
                    <a16:creationId xmlns:a16="http://schemas.microsoft.com/office/drawing/2014/main" xmlns="" id="{653E8E6C-9A65-43B4-AB37-2665844F9748}"/>
                  </a:ext>
                </a:extLst>
              </p:cNvPr>
              <p:cNvSpPr/>
              <p:nvPr/>
            </p:nvSpPr>
            <p:spPr bwMode="auto">
              <a:xfrm>
                <a:off x="13996562" y="4652120"/>
                <a:ext cx="107258" cy="81098"/>
              </a:xfrm>
              <a:custGeom>
                <a:avLst/>
                <a:gdLst>
                  <a:gd name="T0" fmla="*/ 38 w 41"/>
                  <a:gd name="T1" fmla="*/ 6 h 31"/>
                  <a:gd name="T2" fmla="*/ 35 w 41"/>
                  <a:gd name="T3" fmla="*/ 9 h 31"/>
                  <a:gd name="T4" fmla="*/ 27 w 41"/>
                  <a:gd name="T5" fmla="*/ 14 h 31"/>
                  <a:gd name="T6" fmla="*/ 26 w 41"/>
                  <a:gd name="T7" fmla="*/ 13 h 31"/>
                  <a:gd name="T8" fmla="*/ 27 w 41"/>
                  <a:gd name="T9" fmla="*/ 0 h 31"/>
                  <a:gd name="T10" fmla="*/ 24 w 41"/>
                  <a:gd name="T11" fmla="*/ 3 h 31"/>
                  <a:gd name="T12" fmla="*/ 24 w 41"/>
                  <a:gd name="T13" fmla="*/ 4 h 31"/>
                  <a:gd name="T14" fmla="*/ 24 w 41"/>
                  <a:gd name="T15" fmla="*/ 4 h 31"/>
                  <a:gd name="T16" fmla="*/ 25 w 41"/>
                  <a:gd name="T17" fmla="*/ 4 h 31"/>
                  <a:gd name="T18" fmla="*/ 20 w 41"/>
                  <a:gd name="T19" fmla="*/ 16 h 31"/>
                  <a:gd name="T20" fmla="*/ 16 w 41"/>
                  <a:gd name="T21" fmla="*/ 18 h 31"/>
                  <a:gd name="T22" fmla="*/ 16 w 41"/>
                  <a:gd name="T23" fmla="*/ 19 h 31"/>
                  <a:gd name="T24" fmla="*/ 3 w 41"/>
                  <a:gd name="T25" fmla="*/ 24 h 31"/>
                  <a:gd name="T26" fmla="*/ 0 w 41"/>
                  <a:gd name="T27" fmla="*/ 27 h 31"/>
                  <a:gd name="T28" fmla="*/ 3 w 41"/>
                  <a:gd name="T29" fmla="*/ 29 h 31"/>
                  <a:gd name="T30" fmla="*/ 6 w 41"/>
                  <a:gd name="T31" fmla="*/ 31 h 31"/>
                  <a:gd name="T32" fmla="*/ 13 w 41"/>
                  <a:gd name="T33" fmla="*/ 28 h 31"/>
                  <a:gd name="T34" fmla="*/ 12 w 41"/>
                  <a:gd name="T35" fmla="*/ 31 h 31"/>
                  <a:gd name="T36" fmla="*/ 16 w 41"/>
                  <a:gd name="T37" fmla="*/ 29 h 31"/>
                  <a:gd name="T38" fmla="*/ 22 w 41"/>
                  <a:gd name="T39" fmla="*/ 22 h 31"/>
                  <a:gd name="T40" fmla="*/ 41 w 41"/>
                  <a:gd name="T41" fmla="*/ 10 h 31"/>
                  <a:gd name="T42" fmla="*/ 41 w 41"/>
                  <a:gd name="T43" fmla="*/ 9 h 31"/>
                  <a:gd name="T44" fmla="*/ 41 w 41"/>
                  <a:gd name="T45" fmla="*/ 9 h 31"/>
                  <a:gd name="T46" fmla="*/ 38 w 41"/>
                  <a:gd name="T4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1">
                    <a:moveTo>
                      <a:pt x="38" y="6"/>
                    </a:moveTo>
                    <a:cubicBezTo>
                      <a:pt x="37" y="7"/>
                      <a:pt x="36" y="8"/>
                      <a:pt x="35" y="9"/>
                    </a:cubicBezTo>
                    <a:cubicBezTo>
                      <a:pt x="33" y="11"/>
                      <a:pt x="30" y="12"/>
                      <a:pt x="27" y="14"/>
                    </a:cubicBezTo>
                    <a:cubicBezTo>
                      <a:pt x="27" y="13"/>
                      <a:pt x="26" y="13"/>
                      <a:pt x="26" y="13"/>
                    </a:cubicBezTo>
                    <a:cubicBezTo>
                      <a:pt x="27" y="10"/>
                      <a:pt x="32" y="1"/>
                      <a:pt x="27" y="0"/>
                    </a:cubicBezTo>
                    <a:cubicBezTo>
                      <a:pt x="26" y="1"/>
                      <a:pt x="25" y="2"/>
                      <a:pt x="24" y="3"/>
                    </a:cubicBezTo>
                    <a:cubicBezTo>
                      <a:pt x="24" y="3"/>
                      <a:pt x="24" y="4"/>
                      <a:pt x="24" y="4"/>
                    </a:cubicBezTo>
                    <a:cubicBezTo>
                      <a:pt x="24" y="4"/>
                      <a:pt x="24" y="4"/>
                      <a:pt x="24" y="4"/>
                    </a:cubicBezTo>
                    <a:cubicBezTo>
                      <a:pt x="24" y="4"/>
                      <a:pt x="24" y="4"/>
                      <a:pt x="25" y="4"/>
                    </a:cubicBezTo>
                    <a:cubicBezTo>
                      <a:pt x="23" y="8"/>
                      <a:pt x="21" y="12"/>
                      <a:pt x="20" y="16"/>
                    </a:cubicBezTo>
                    <a:cubicBezTo>
                      <a:pt x="19" y="15"/>
                      <a:pt x="18" y="18"/>
                      <a:pt x="16" y="18"/>
                    </a:cubicBezTo>
                    <a:cubicBezTo>
                      <a:pt x="16" y="19"/>
                      <a:pt x="16" y="19"/>
                      <a:pt x="16" y="19"/>
                    </a:cubicBezTo>
                    <a:cubicBezTo>
                      <a:pt x="13" y="22"/>
                      <a:pt x="7" y="23"/>
                      <a:pt x="3" y="24"/>
                    </a:cubicBezTo>
                    <a:cubicBezTo>
                      <a:pt x="2" y="25"/>
                      <a:pt x="0" y="26"/>
                      <a:pt x="0" y="27"/>
                    </a:cubicBezTo>
                    <a:cubicBezTo>
                      <a:pt x="1" y="28"/>
                      <a:pt x="2" y="28"/>
                      <a:pt x="3" y="29"/>
                    </a:cubicBezTo>
                    <a:cubicBezTo>
                      <a:pt x="4" y="30"/>
                      <a:pt x="5" y="30"/>
                      <a:pt x="6" y="31"/>
                    </a:cubicBezTo>
                    <a:cubicBezTo>
                      <a:pt x="7" y="30"/>
                      <a:pt x="12" y="27"/>
                      <a:pt x="13" y="28"/>
                    </a:cubicBezTo>
                    <a:cubicBezTo>
                      <a:pt x="13" y="29"/>
                      <a:pt x="12" y="30"/>
                      <a:pt x="12" y="31"/>
                    </a:cubicBezTo>
                    <a:cubicBezTo>
                      <a:pt x="13" y="31"/>
                      <a:pt x="14" y="31"/>
                      <a:pt x="16" y="29"/>
                    </a:cubicBezTo>
                    <a:cubicBezTo>
                      <a:pt x="18" y="27"/>
                      <a:pt x="21" y="23"/>
                      <a:pt x="22" y="22"/>
                    </a:cubicBezTo>
                    <a:cubicBezTo>
                      <a:pt x="26" y="17"/>
                      <a:pt x="36" y="13"/>
                      <a:pt x="41" y="10"/>
                    </a:cubicBezTo>
                    <a:cubicBezTo>
                      <a:pt x="41" y="10"/>
                      <a:pt x="41" y="10"/>
                      <a:pt x="41" y="9"/>
                    </a:cubicBezTo>
                    <a:cubicBezTo>
                      <a:pt x="41" y="9"/>
                      <a:pt x="41" y="9"/>
                      <a:pt x="41" y="9"/>
                    </a:cubicBezTo>
                    <a:cubicBezTo>
                      <a:pt x="41" y="7"/>
                      <a:pt x="40" y="6"/>
                      <a:pt x="38" y="6"/>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išľíḍe">
                <a:extLst>
                  <a:ext uri="{FF2B5EF4-FFF2-40B4-BE49-F238E27FC236}">
                    <a16:creationId xmlns:a16="http://schemas.microsoft.com/office/drawing/2014/main" xmlns="" id="{E4897495-6E48-409D-B125-480E7A06608C}"/>
                  </a:ext>
                </a:extLst>
              </p:cNvPr>
              <p:cNvSpPr/>
              <p:nvPr/>
            </p:nvSpPr>
            <p:spPr bwMode="auto">
              <a:xfrm>
                <a:off x="13986098" y="4759379"/>
                <a:ext cx="26161" cy="49705"/>
              </a:xfrm>
              <a:custGeom>
                <a:avLst/>
                <a:gdLst>
                  <a:gd name="T0" fmla="*/ 6 w 10"/>
                  <a:gd name="T1" fmla="*/ 4 h 19"/>
                  <a:gd name="T2" fmla="*/ 1 w 10"/>
                  <a:gd name="T3" fmla="*/ 12 h 19"/>
                  <a:gd name="T4" fmla="*/ 4 w 10"/>
                  <a:gd name="T5" fmla="*/ 17 h 19"/>
                  <a:gd name="T6" fmla="*/ 7 w 10"/>
                  <a:gd name="T7" fmla="*/ 19 h 19"/>
                  <a:gd name="T8" fmla="*/ 9 w 10"/>
                  <a:gd name="T9" fmla="*/ 19 h 19"/>
                  <a:gd name="T10" fmla="*/ 10 w 10"/>
                  <a:gd name="T11" fmla="*/ 16 h 19"/>
                  <a:gd name="T12" fmla="*/ 7 w 10"/>
                  <a:gd name="T13" fmla="*/ 7 h 19"/>
                  <a:gd name="T14" fmla="*/ 6 w 10"/>
                  <a:gd name="T15" fmla="*/ 4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6" y="4"/>
                    </a:moveTo>
                    <a:cubicBezTo>
                      <a:pt x="0" y="0"/>
                      <a:pt x="1" y="5"/>
                      <a:pt x="1" y="12"/>
                    </a:cubicBezTo>
                    <a:cubicBezTo>
                      <a:pt x="1" y="13"/>
                      <a:pt x="3" y="16"/>
                      <a:pt x="4" y="17"/>
                    </a:cubicBezTo>
                    <a:cubicBezTo>
                      <a:pt x="5" y="18"/>
                      <a:pt x="6" y="19"/>
                      <a:pt x="7" y="19"/>
                    </a:cubicBezTo>
                    <a:cubicBezTo>
                      <a:pt x="8" y="19"/>
                      <a:pt x="9" y="19"/>
                      <a:pt x="9" y="19"/>
                    </a:cubicBezTo>
                    <a:cubicBezTo>
                      <a:pt x="9" y="18"/>
                      <a:pt x="10" y="17"/>
                      <a:pt x="10" y="16"/>
                    </a:cubicBezTo>
                    <a:cubicBezTo>
                      <a:pt x="10" y="15"/>
                      <a:pt x="8" y="10"/>
                      <a:pt x="7" y="7"/>
                    </a:cubicBezTo>
                    <a:cubicBezTo>
                      <a:pt x="7" y="6"/>
                      <a:pt x="7" y="5"/>
                      <a:pt x="6"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íṧļîḍê">
                <a:extLst>
                  <a:ext uri="{FF2B5EF4-FFF2-40B4-BE49-F238E27FC236}">
                    <a16:creationId xmlns:a16="http://schemas.microsoft.com/office/drawing/2014/main" xmlns="" id="{EFB40859-813F-4D18-9883-DBBA56BCE5A6}"/>
                  </a:ext>
                </a:extLst>
              </p:cNvPr>
              <p:cNvSpPr/>
              <p:nvPr/>
            </p:nvSpPr>
            <p:spPr bwMode="auto">
              <a:xfrm>
                <a:off x="14148293" y="4665201"/>
                <a:ext cx="115630" cy="130803"/>
              </a:xfrm>
              <a:custGeom>
                <a:avLst/>
                <a:gdLst>
                  <a:gd name="T0" fmla="*/ 39 w 44"/>
                  <a:gd name="T1" fmla="*/ 43 h 50"/>
                  <a:gd name="T2" fmla="*/ 38 w 44"/>
                  <a:gd name="T3" fmla="*/ 43 h 50"/>
                  <a:gd name="T4" fmla="*/ 33 w 44"/>
                  <a:gd name="T5" fmla="*/ 40 h 50"/>
                  <a:gd name="T6" fmla="*/ 31 w 44"/>
                  <a:gd name="T7" fmla="*/ 38 h 50"/>
                  <a:gd name="T8" fmla="*/ 25 w 44"/>
                  <a:gd name="T9" fmla="*/ 30 h 50"/>
                  <a:gd name="T10" fmla="*/ 28 w 44"/>
                  <a:gd name="T11" fmla="*/ 29 h 50"/>
                  <a:gd name="T12" fmla="*/ 28 w 44"/>
                  <a:gd name="T13" fmla="*/ 29 h 50"/>
                  <a:gd name="T14" fmla="*/ 31 w 44"/>
                  <a:gd name="T15" fmla="*/ 28 h 50"/>
                  <a:gd name="T16" fmla="*/ 33 w 44"/>
                  <a:gd name="T17" fmla="*/ 27 h 50"/>
                  <a:gd name="T18" fmla="*/ 34 w 44"/>
                  <a:gd name="T19" fmla="*/ 26 h 50"/>
                  <a:gd name="T20" fmla="*/ 38 w 44"/>
                  <a:gd name="T21" fmla="*/ 24 h 50"/>
                  <a:gd name="T22" fmla="*/ 37 w 44"/>
                  <a:gd name="T23" fmla="*/ 22 h 50"/>
                  <a:gd name="T24" fmla="*/ 36 w 44"/>
                  <a:gd name="T25" fmla="*/ 22 h 50"/>
                  <a:gd name="T26" fmla="*/ 35 w 44"/>
                  <a:gd name="T27" fmla="*/ 20 h 50"/>
                  <a:gd name="T28" fmla="*/ 34 w 44"/>
                  <a:gd name="T29" fmla="*/ 18 h 50"/>
                  <a:gd name="T30" fmla="*/ 33 w 44"/>
                  <a:gd name="T31" fmla="*/ 19 h 50"/>
                  <a:gd name="T32" fmla="*/ 32 w 44"/>
                  <a:gd name="T33" fmla="*/ 19 h 50"/>
                  <a:gd name="T34" fmla="*/ 32 w 44"/>
                  <a:gd name="T35" fmla="*/ 20 h 50"/>
                  <a:gd name="T36" fmla="*/ 31 w 44"/>
                  <a:gd name="T37" fmla="*/ 21 h 50"/>
                  <a:gd name="T38" fmla="*/ 24 w 44"/>
                  <a:gd name="T39" fmla="*/ 25 h 50"/>
                  <a:gd name="T40" fmla="*/ 28 w 44"/>
                  <a:gd name="T41" fmla="*/ 6 h 50"/>
                  <a:gd name="T42" fmla="*/ 23 w 44"/>
                  <a:gd name="T43" fmla="*/ 0 h 50"/>
                  <a:gd name="T44" fmla="*/ 22 w 44"/>
                  <a:gd name="T45" fmla="*/ 1 h 50"/>
                  <a:gd name="T46" fmla="*/ 18 w 44"/>
                  <a:gd name="T47" fmla="*/ 26 h 50"/>
                  <a:gd name="T48" fmla="*/ 4 w 44"/>
                  <a:gd name="T49" fmla="*/ 30 h 50"/>
                  <a:gd name="T50" fmla="*/ 1 w 44"/>
                  <a:gd name="T51" fmla="*/ 31 h 50"/>
                  <a:gd name="T52" fmla="*/ 4 w 44"/>
                  <a:gd name="T53" fmla="*/ 36 h 50"/>
                  <a:gd name="T54" fmla="*/ 13 w 44"/>
                  <a:gd name="T55" fmla="*/ 35 h 50"/>
                  <a:gd name="T56" fmla="*/ 14 w 44"/>
                  <a:gd name="T57" fmla="*/ 36 h 50"/>
                  <a:gd name="T58" fmla="*/ 7 w 44"/>
                  <a:gd name="T59" fmla="*/ 42 h 50"/>
                  <a:gd name="T60" fmla="*/ 4 w 44"/>
                  <a:gd name="T61" fmla="*/ 43 h 50"/>
                  <a:gd name="T62" fmla="*/ 0 w 44"/>
                  <a:gd name="T63" fmla="*/ 46 h 50"/>
                  <a:gd name="T64" fmla="*/ 2 w 44"/>
                  <a:gd name="T65" fmla="*/ 46 h 50"/>
                  <a:gd name="T66" fmla="*/ 4 w 44"/>
                  <a:gd name="T67" fmla="*/ 45 h 50"/>
                  <a:gd name="T68" fmla="*/ 14 w 44"/>
                  <a:gd name="T69" fmla="*/ 42 h 50"/>
                  <a:gd name="T70" fmla="*/ 21 w 44"/>
                  <a:gd name="T71" fmla="*/ 33 h 50"/>
                  <a:gd name="T72" fmla="*/ 31 w 44"/>
                  <a:gd name="T73" fmla="*/ 45 h 50"/>
                  <a:gd name="T74" fmla="*/ 33 w 44"/>
                  <a:gd name="T75" fmla="*/ 48 h 50"/>
                  <a:gd name="T76" fmla="*/ 33 w 44"/>
                  <a:gd name="T77" fmla="*/ 49 h 50"/>
                  <a:gd name="T78" fmla="*/ 35 w 44"/>
                  <a:gd name="T79" fmla="*/ 50 h 50"/>
                  <a:gd name="T80" fmla="*/ 38 w 44"/>
                  <a:gd name="T81" fmla="*/ 49 h 50"/>
                  <a:gd name="T82" fmla="*/ 41 w 44"/>
                  <a:gd name="T83" fmla="*/ 48 h 50"/>
                  <a:gd name="T84" fmla="*/ 44 w 44"/>
                  <a:gd name="T85" fmla="*/ 43 h 50"/>
                  <a:gd name="T86" fmla="*/ 39 w 44"/>
                  <a:gd name="T8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0">
                    <a:moveTo>
                      <a:pt x="39" y="43"/>
                    </a:moveTo>
                    <a:cubicBezTo>
                      <a:pt x="39" y="43"/>
                      <a:pt x="39" y="43"/>
                      <a:pt x="38" y="43"/>
                    </a:cubicBezTo>
                    <a:cubicBezTo>
                      <a:pt x="37" y="42"/>
                      <a:pt x="35" y="41"/>
                      <a:pt x="33" y="40"/>
                    </a:cubicBezTo>
                    <a:cubicBezTo>
                      <a:pt x="32" y="39"/>
                      <a:pt x="32" y="38"/>
                      <a:pt x="31" y="38"/>
                    </a:cubicBezTo>
                    <a:cubicBezTo>
                      <a:pt x="28" y="35"/>
                      <a:pt x="26" y="33"/>
                      <a:pt x="25" y="30"/>
                    </a:cubicBezTo>
                    <a:cubicBezTo>
                      <a:pt x="26" y="30"/>
                      <a:pt x="27" y="29"/>
                      <a:pt x="28" y="29"/>
                    </a:cubicBezTo>
                    <a:cubicBezTo>
                      <a:pt x="28" y="29"/>
                      <a:pt x="28" y="29"/>
                      <a:pt x="28" y="29"/>
                    </a:cubicBezTo>
                    <a:cubicBezTo>
                      <a:pt x="29" y="29"/>
                      <a:pt x="30" y="28"/>
                      <a:pt x="31" y="28"/>
                    </a:cubicBezTo>
                    <a:cubicBezTo>
                      <a:pt x="32" y="28"/>
                      <a:pt x="32" y="27"/>
                      <a:pt x="33" y="27"/>
                    </a:cubicBezTo>
                    <a:cubicBezTo>
                      <a:pt x="33" y="27"/>
                      <a:pt x="34" y="26"/>
                      <a:pt x="34" y="26"/>
                    </a:cubicBezTo>
                    <a:cubicBezTo>
                      <a:pt x="35" y="25"/>
                      <a:pt x="36" y="24"/>
                      <a:pt x="38" y="24"/>
                    </a:cubicBezTo>
                    <a:cubicBezTo>
                      <a:pt x="37" y="23"/>
                      <a:pt x="37" y="23"/>
                      <a:pt x="37" y="22"/>
                    </a:cubicBezTo>
                    <a:cubicBezTo>
                      <a:pt x="37" y="22"/>
                      <a:pt x="37" y="22"/>
                      <a:pt x="36" y="22"/>
                    </a:cubicBezTo>
                    <a:cubicBezTo>
                      <a:pt x="36" y="22"/>
                      <a:pt x="35" y="21"/>
                      <a:pt x="35" y="20"/>
                    </a:cubicBezTo>
                    <a:cubicBezTo>
                      <a:pt x="34" y="20"/>
                      <a:pt x="34" y="19"/>
                      <a:pt x="34" y="18"/>
                    </a:cubicBezTo>
                    <a:cubicBezTo>
                      <a:pt x="34" y="18"/>
                      <a:pt x="33" y="19"/>
                      <a:pt x="33" y="19"/>
                    </a:cubicBezTo>
                    <a:cubicBezTo>
                      <a:pt x="33" y="19"/>
                      <a:pt x="32" y="19"/>
                      <a:pt x="32" y="19"/>
                    </a:cubicBezTo>
                    <a:cubicBezTo>
                      <a:pt x="32" y="20"/>
                      <a:pt x="32" y="20"/>
                      <a:pt x="32" y="20"/>
                    </a:cubicBezTo>
                    <a:cubicBezTo>
                      <a:pt x="32" y="20"/>
                      <a:pt x="31" y="21"/>
                      <a:pt x="31" y="21"/>
                    </a:cubicBezTo>
                    <a:cubicBezTo>
                      <a:pt x="29" y="23"/>
                      <a:pt x="26" y="25"/>
                      <a:pt x="24" y="25"/>
                    </a:cubicBezTo>
                    <a:cubicBezTo>
                      <a:pt x="24" y="20"/>
                      <a:pt x="29" y="11"/>
                      <a:pt x="28" y="6"/>
                    </a:cubicBezTo>
                    <a:cubicBezTo>
                      <a:pt x="25" y="4"/>
                      <a:pt x="24" y="3"/>
                      <a:pt x="23" y="0"/>
                    </a:cubicBezTo>
                    <a:cubicBezTo>
                      <a:pt x="23" y="1"/>
                      <a:pt x="22" y="1"/>
                      <a:pt x="22" y="1"/>
                    </a:cubicBezTo>
                    <a:cubicBezTo>
                      <a:pt x="20" y="9"/>
                      <a:pt x="20" y="17"/>
                      <a:pt x="18" y="26"/>
                    </a:cubicBezTo>
                    <a:cubicBezTo>
                      <a:pt x="15" y="30"/>
                      <a:pt x="9" y="30"/>
                      <a:pt x="4" y="30"/>
                    </a:cubicBezTo>
                    <a:cubicBezTo>
                      <a:pt x="3" y="31"/>
                      <a:pt x="2" y="31"/>
                      <a:pt x="1" y="31"/>
                    </a:cubicBezTo>
                    <a:cubicBezTo>
                      <a:pt x="3" y="33"/>
                      <a:pt x="3" y="35"/>
                      <a:pt x="4" y="36"/>
                    </a:cubicBezTo>
                    <a:cubicBezTo>
                      <a:pt x="6" y="38"/>
                      <a:pt x="8" y="37"/>
                      <a:pt x="13" y="35"/>
                    </a:cubicBezTo>
                    <a:cubicBezTo>
                      <a:pt x="13" y="35"/>
                      <a:pt x="13" y="35"/>
                      <a:pt x="14" y="36"/>
                    </a:cubicBezTo>
                    <a:cubicBezTo>
                      <a:pt x="12" y="38"/>
                      <a:pt x="9" y="40"/>
                      <a:pt x="7" y="42"/>
                    </a:cubicBezTo>
                    <a:cubicBezTo>
                      <a:pt x="7" y="42"/>
                      <a:pt x="5" y="42"/>
                      <a:pt x="4" y="43"/>
                    </a:cubicBezTo>
                    <a:cubicBezTo>
                      <a:pt x="2" y="44"/>
                      <a:pt x="0" y="45"/>
                      <a:pt x="0" y="46"/>
                    </a:cubicBezTo>
                    <a:cubicBezTo>
                      <a:pt x="1" y="46"/>
                      <a:pt x="1" y="46"/>
                      <a:pt x="2" y="46"/>
                    </a:cubicBezTo>
                    <a:cubicBezTo>
                      <a:pt x="3" y="46"/>
                      <a:pt x="4" y="46"/>
                      <a:pt x="4" y="45"/>
                    </a:cubicBezTo>
                    <a:cubicBezTo>
                      <a:pt x="7" y="44"/>
                      <a:pt x="10" y="44"/>
                      <a:pt x="14" y="42"/>
                    </a:cubicBezTo>
                    <a:cubicBezTo>
                      <a:pt x="16" y="40"/>
                      <a:pt x="18" y="35"/>
                      <a:pt x="21" y="33"/>
                    </a:cubicBezTo>
                    <a:cubicBezTo>
                      <a:pt x="24" y="35"/>
                      <a:pt x="28" y="41"/>
                      <a:pt x="31" y="45"/>
                    </a:cubicBezTo>
                    <a:cubicBezTo>
                      <a:pt x="31" y="46"/>
                      <a:pt x="32" y="47"/>
                      <a:pt x="33" y="48"/>
                    </a:cubicBezTo>
                    <a:cubicBezTo>
                      <a:pt x="33" y="48"/>
                      <a:pt x="33" y="49"/>
                      <a:pt x="33" y="49"/>
                    </a:cubicBezTo>
                    <a:cubicBezTo>
                      <a:pt x="34" y="49"/>
                      <a:pt x="34" y="50"/>
                      <a:pt x="35" y="50"/>
                    </a:cubicBezTo>
                    <a:cubicBezTo>
                      <a:pt x="36" y="50"/>
                      <a:pt x="37" y="49"/>
                      <a:pt x="38" y="49"/>
                    </a:cubicBezTo>
                    <a:cubicBezTo>
                      <a:pt x="39" y="49"/>
                      <a:pt x="40" y="48"/>
                      <a:pt x="41" y="48"/>
                    </a:cubicBezTo>
                    <a:cubicBezTo>
                      <a:pt x="43" y="47"/>
                      <a:pt x="44" y="46"/>
                      <a:pt x="44" y="43"/>
                    </a:cubicBezTo>
                    <a:cubicBezTo>
                      <a:pt x="43" y="43"/>
                      <a:pt x="42" y="43"/>
                      <a:pt x="39" y="43"/>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îśľïḍè">
                <a:extLst>
                  <a:ext uri="{FF2B5EF4-FFF2-40B4-BE49-F238E27FC236}">
                    <a16:creationId xmlns:a16="http://schemas.microsoft.com/office/drawing/2014/main" xmlns="" id="{F19C17DD-C21D-4028-9B81-D37ED223ECB3}"/>
                  </a:ext>
                </a:extLst>
              </p:cNvPr>
              <p:cNvSpPr/>
              <p:nvPr/>
            </p:nvSpPr>
            <p:spPr bwMode="auto">
              <a:xfrm>
                <a:off x="13805067" y="4720138"/>
                <a:ext cx="123478" cy="133419"/>
              </a:xfrm>
              <a:custGeom>
                <a:avLst/>
                <a:gdLst>
                  <a:gd name="T0" fmla="*/ 41 w 47"/>
                  <a:gd name="T1" fmla="*/ 11 h 51"/>
                  <a:gd name="T2" fmla="*/ 40 w 47"/>
                  <a:gd name="T3" fmla="*/ 10 h 51"/>
                  <a:gd name="T4" fmla="*/ 41 w 47"/>
                  <a:gd name="T5" fmla="*/ 9 h 51"/>
                  <a:gd name="T6" fmla="*/ 44 w 47"/>
                  <a:gd name="T7" fmla="*/ 6 h 51"/>
                  <a:gd name="T8" fmla="*/ 41 w 47"/>
                  <a:gd name="T9" fmla="*/ 3 h 51"/>
                  <a:gd name="T10" fmla="*/ 35 w 47"/>
                  <a:gd name="T11" fmla="*/ 1 h 51"/>
                  <a:gd name="T12" fmla="*/ 34 w 47"/>
                  <a:gd name="T13" fmla="*/ 0 h 51"/>
                  <a:gd name="T14" fmla="*/ 33 w 47"/>
                  <a:gd name="T15" fmla="*/ 3 h 51"/>
                  <a:gd name="T16" fmla="*/ 33 w 47"/>
                  <a:gd name="T17" fmla="*/ 3 h 51"/>
                  <a:gd name="T18" fmla="*/ 35 w 47"/>
                  <a:gd name="T19" fmla="*/ 11 h 51"/>
                  <a:gd name="T20" fmla="*/ 36 w 47"/>
                  <a:gd name="T21" fmla="*/ 11 h 51"/>
                  <a:gd name="T22" fmla="*/ 33 w 47"/>
                  <a:gd name="T23" fmla="*/ 14 h 51"/>
                  <a:gd name="T24" fmla="*/ 25 w 47"/>
                  <a:gd name="T25" fmla="*/ 15 h 51"/>
                  <a:gd name="T26" fmla="*/ 23 w 47"/>
                  <a:gd name="T27" fmla="*/ 16 h 51"/>
                  <a:gd name="T28" fmla="*/ 16 w 47"/>
                  <a:gd name="T29" fmla="*/ 17 h 51"/>
                  <a:gd name="T30" fmla="*/ 12 w 47"/>
                  <a:gd name="T31" fmla="*/ 19 h 51"/>
                  <a:gd name="T32" fmla="*/ 21 w 47"/>
                  <a:gd name="T33" fmla="*/ 25 h 51"/>
                  <a:gd name="T34" fmla="*/ 22 w 47"/>
                  <a:gd name="T35" fmla="*/ 26 h 51"/>
                  <a:gd name="T36" fmla="*/ 7 w 47"/>
                  <a:gd name="T37" fmla="*/ 31 h 51"/>
                  <a:gd name="T38" fmla="*/ 3 w 47"/>
                  <a:gd name="T39" fmla="*/ 30 h 51"/>
                  <a:gd name="T40" fmla="*/ 0 w 47"/>
                  <a:gd name="T41" fmla="*/ 40 h 51"/>
                  <a:gd name="T42" fmla="*/ 1 w 47"/>
                  <a:gd name="T43" fmla="*/ 41 h 51"/>
                  <a:gd name="T44" fmla="*/ 5 w 47"/>
                  <a:gd name="T45" fmla="*/ 40 h 51"/>
                  <a:gd name="T46" fmla="*/ 8 w 47"/>
                  <a:gd name="T47" fmla="*/ 38 h 51"/>
                  <a:gd name="T48" fmla="*/ 13 w 47"/>
                  <a:gd name="T49" fmla="*/ 34 h 51"/>
                  <a:gd name="T50" fmla="*/ 14 w 47"/>
                  <a:gd name="T51" fmla="*/ 34 h 51"/>
                  <a:gd name="T52" fmla="*/ 15 w 47"/>
                  <a:gd name="T53" fmla="*/ 33 h 51"/>
                  <a:gd name="T54" fmla="*/ 11 w 47"/>
                  <a:gd name="T55" fmla="*/ 39 h 51"/>
                  <a:gd name="T56" fmla="*/ 6 w 47"/>
                  <a:gd name="T57" fmla="*/ 43 h 51"/>
                  <a:gd name="T58" fmla="*/ 4 w 47"/>
                  <a:gd name="T59" fmla="*/ 48 h 51"/>
                  <a:gd name="T60" fmla="*/ 7 w 47"/>
                  <a:gd name="T61" fmla="*/ 51 h 51"/>
                  <a:gd name="T62" fmla="*/ 9 w 47"/>
                  <a:gd name="T63" fmla="*/ 51 h 51"/>
                  <a:gd name="T64" fmla="*/ 23 w 47"/>
                  <a:gd name="T65" fmla="*/ 43 h 51"/>
                  <a:gd name="T66" fmla="*/ 26 w 47"/>
                  <a:gd name="T67" fmla="*/ 41 h 51"/>
                  <a:gd name="T68" fmla="*/ 27 w 47"/>
                  <a:gd name="T69" fmla="*/ 48 h 51"/>
                  <a:gd name="T70" fmla="*/ 36 w 47"/>
                  <a:gd name="T71" fmla="*/ 46 h 51"/>
                  <a:gd name="T72" fmla="*/ 38 w 47"/>
                  <a:gd name="T73" fmla="*/ 45 h 51"/>
                  <a:gd name="T74" fmla="*/ 34 w 47"/>
                  <a:gd name="T75" fmla="*/ 39 h 51"/>
                  <a:gd name="T76" fmla="*/ 33 w 47"/>
                  <a:gd name="T77" fmla="*/ 36 h 51"/>
                  <a:gd name="T78" fmla="*/ 28 w 47"/>
                  <a:gd name="T79" fmla="*/ 37 h 51"/>
                  <a:gd name="T80" fmla="*/ 23 w 47"/>
                  <a:gd name="T81" fmla="*/ 39 h 51"/>
                  <a:gd name="T82" fmla="*/ 18 w 47"/>
                  <a:gd name="T83" fmla="*/ 41 h 51"/>
                  <a:gd name="T84" fmla="*/ 17 w 47"/>
                  <a:gd name="T85" fmla="*/ 40 h 51"/>
                  <a:gd name="T86" fmla="*/ 23 w 47"/>
                  <a:gd name="T87" fmla="*/ 33 h 51"/>
                  <a:gd name="T88" fmla="*/ 30 w 47"/>
                  <a:gd name="T89" fmla="*/ 30 h 51"/>
                  <a:gd name="T90" fmla="*/ 36 w 47"/>
                  <a:gd name="T91" fmla="*/ 28 h 51"/>
                  <a:gd name="T92" fmla="*/ 38 w 47"/>
                  <a:gd name="T93" fmla="*/ 20 h 51"/>
                  <a:gd name="T94" fmla="*/ 26 w 47"/>
                  <a:gd name="T95" fmla="*/ 25 h 51"/>
                  <a:gd name="T96" fmla="*/ 26 w 47"/>
                  <a:gd name="T97" fmla="*/ 24 h 51"/>
                  <a:gd name="T98" fmla="*/ 36 w 47"/>
                  <a:gd name="T99" fmla="*/ 16 h 51"/>
                  <a:gd name="T100" fmla="*/ 36 w 47"/>
                  <a:gd name="T101" fmla="*/ 19 h 51"/>
                  <a:gd name="T102" fmla="*/ 41 w 47"/>
                  <a:gd name="T103" fmla="*/ 16 h 51"/>
                  <a:gd name="T104" fmla="*/ 44 w 47"/>
                  <a:gd name="T105" fmla="*/ 14 h 51"/>
                  <a:gd name="T106" fmla="*/ 46 w 47"/>
                  <a:gd name="T107" fmla="*/ 10 h 51"/>
                  <a:gd name="T108" fmla="*/ 41 w 47"/>
                  <a:gd name="T109"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51">
                    <a:moveTo>
                      <a:pt x="41" y="11"/>
                    </a:moveTo>
                    <a:cubicBezTo>
                      <a:pt x="40" y="10"/>
                      <a:pt x="40" y="10"/>
                      <a:pt x="40" y="10"/>
                    </a:cubicBezTo>
                    <a:cubicBezTo>
                      <a:pt x="40" y="10"/>
                      <a:pt x="41" y="9"/>
                      <a:pt x="41" y="9"/>
                    </a:cubicBezTo>
                    <a:cubicBezTo>
                      <a:pt x="44" y="7"/>
                      <a:pt x="44" y="7"/>
                      <a:pt x="44" y="6"/>
                    </a:cubicBezTo>
                    <a:cubicBezTo>
                      <a:pt x="44" y="5"/>
                      <a:pt x="42" y="4"/>
                      <a:pt x="41" y="3"/>
                    </a:cubicBezTo>
                    <a:cubicBezTo>
                      <a:pt x="38" y="1"/>
                      <a:pt x="36" y="0"/>
                      <a:pt x="35" y="1"/>
                    </a:cubicBezTo>
                    <a:cubicBezTo>
                      <a:pt x="35" y="0"/>
                      <a:pt x="34" y="0"/>
                      <a:pt x="34" y="0"/>
                    </a:cubicBezTo>
                    <a:cubicBezTo>
                      <a:pt x="33" y="1"/>
                      <a:pt x="33" y="1"/>
                      <a:pt x="33" y="3"/>
                    </a:cubicBezTo>
                    <a:cubicBezTo>
                      <a:pt x="33" y="3"/>
                      <a:pt x="33" y="3"/>
                      <a:pt x="33" y="3"/>
                    </a:cubicBezTo>
                    <a:cubicBezTo>
                      <a:pt x="33" y="5"/>
                      <a:pt x="33" y="8"/>
                      <a:pt x="35" y="11"/>
                    </a:cubicBezTo>
                    <a:cubicBezTo>
                      <a:pt x="35" y="11"/>
                      <a:pt x="35" y="11"/>
                      <a:pt x="36" y="11"/>
                    </a:cubicBezTo>
                    <a:cubicBezTo>
                      <a:pt x="35" y="12"/>
                      <a:pt x="34" y="13"/>
                      <a:pt x="33" y="14"/>
                    </a:cubicBezTo>
                    <a:cubicBezTo>
                      <a:pt x="30" y="14"/>
                      <a:pt x="28" y="15"/>
                      <a:pt x="25" y="15"/>
                    </a:cubicBezTo>
                    <a:cubicBezTo>
                      <a:pt x="25" y="15"/>
                      <a:pt x="24" y="15"/>
                      <a:pt x="23" y="16"/>
                    </a:cubicBezTo>
                    <a:cubicBezTo>
                      <a:pt x="20" y="17"/>
                      <a:pt x="16" y="18"/>
                      <a:pt x="16" y="17"/>
                    </a:cubicBezTo>
                    <a:cubicBezTo>
                      <a:pt x="15" y="18"/>
                      <a:pt x="14" y="18"/>
                      <a:pt x="12" y="19"/>
                    </a:cubicBezTo>
                    <a:cubicBezTo>
                      <a:pt x="13" y="21"/>
                      <a:pt x="17" y="25"/>
                      <a:pt x="21" y="25"/>
                    </a:cubicBezTo>
                    <a:cubicBezTo>
                      <a:pt x="21" y="25"/>
                      <a:pt x="21" y="26"/>
                      <a:pt x="22" y="26"/>
                    </a:cubicBezTo>
                    <a:cubicBezTo>
                      <a:pt x="21" y="28"/>
                      <a:pt x="10" y="31"/>
                      <a:pt x="7" y="31"/>
                    </a:cubicBezTo>
                    <a:cubicBezTo>
                      <a:pt x="6" y="31"/>
                      <a:pt x="4" y="30"/>
                      <a:pt x="3" y="30"/>
                    </a:cubicBezTo>
                    <a:cubicBezTo>
                      <a:pt x="1" y="31"/>
                      <a:pt x="1" y="36"/>
                      <a:pt x="0" y="40"/>
                    </a:cubicBezTo>
                    <a:cubicBezTo>
                      <a:pt x="0" y="40"/>
                      <a:pt x="1" y="41"/>
                      <a:pt x="1" y="41"/>
                    </a:cubicBezTo>
                    <a:cubicBezTo>
                      <a:pt x="2" y="41"/>
                      <a:pt x="4" y="41"/>
                      <a:pt x="5" y="40"/>
                    </a:cubicBezTo>
                    <a:cubicBezTo>
                      <a:pt x="6" y="40"/>
                      <a:pt x="7" y="39"/>
                      <a:pt x="8" y="38"/>
                    </a:cubicBezTo>
                    <a:cubicBezTo>
                      <a:pt x="10" y="37"/>
                      <a:pt x="11" y="35"/>
                      <a:pt x="13" y="34"/>
                    </a:cubicBezTo>
                    <a:cubicBezTo>
                      <a:pt x="13" y="34"/>
                      <a:pt x="13" y="34"/>
                      <a:pt x="14" y="34"/>
                    </a:cubicBezTo>
                    <a:cubicBezTo>
                      <a:pt x="14" y="34"/>
                      <a:pt x="15" y="33"/>
                      <a:pt x="15" y="33"/>
                    </a:cubicBezTo>
                    <a:cubicBezTo>
                      <a:pt x="17" y="35"/>
                      <a:pt x="14" y="37"/>
                      <a:pt x="11" y="39"/>
                    </a:cubicBezTo>
                    <a:cubicBezTo>
                      <a:pt x="10" y="40"/>
                      <a:pt x="8" y="42"/>
                      <a:pt x="6" y="43"/>
                    </a:cubicBezTo>
                    <a:cubicBezTo>
                      <a:pt x="6" y="43"/>
                      <a:pt x="3" y="47"/>
                      <a:pt x="4" y="48"/>
                    </a:cubicBezTo>
                    <a:cubicBezTo>
                      <a:pt x="5" y="49"/>
                      <a:pt x="6" y="50"/>
                      <a:pt x="7" y="51"/>
                    </a:cubicBezTo>
                    <a:cubicBezTo>
                      <a:pt x="8" y="51"/>
                      <a:pt x="8" y="51"/>
                      <a:pt x="9" y="51"/>
                    </a:cubicBezTo>
                    <a:cubicBezTo>
                      <a:pt x="14" y="48"/>
                      <a:pt x="18" y="45"/>
                      <a:pt x="23" y="43"/>
                    </a:cubicBezTo>
                    <a:cubicBezTo>
                      <a:pt x="24" y="42"/>
                      <a:pt x="25" y="42"/>
                      <a:pt x="26" y="41"/>
                    </a:cubicBezTo>
                    <a:cubicBezTo>
                      <a:pt x="28" y="43"/>
                      <a:pt x="26" y="44"/>
                      <a:pt x="27" y="48"/>
                    </a:cubicBezTo>
                    <a:cubicBezTo>
                      <a:pt x="29" y="46"/>
                      <a:pt x="34" y="44"/>
                      <a:pt x="36" y="46"/>
                    </a:cubicBezTo>
                    <a:cubicBezTo>
                      <a:pt x="37" y="46"/>
                      <a:pt x="38" y="45"/>
                      <a:pt x="38" y="45"/>
                    </a:cubicBezTo>
                    <a:cubicBezTo>
                      <a:pt x="38" y="41"/>
                      <a:pt x="36" y="40"/>
                      <a:pt x="34" y="39"/>
                    </a:cubicBezTo>
                    <a:cubicBezTo>
                      <a:pt x="34" y="38"/>
                      <a:pt x="34" y="37"/>
                      <a:pt x="33" y="36"/>
                    </a:cubicBezTo>
                    <a:cubicBezTo>
                      <a:pt x="31" y="32"/>
                      <a:pt x="32" y="33"/>
                      <a:pt x="28" y="37"/>
                    </a:cubicBezTo>
                    <a:cubicBezTo>
                      <a:pt x="26" y="38"/>
                      <a:pt x="24" y="38"/>
                      <a:pt x="23" y="39"/>
                    </a:cubicBezTo>
                    <a:cubicBezTo>
                      <a:pt x="21" y="40"/>
                      <a:pt x="20" y="40"/>
                      <a:pt x="18" y="41"/>
                    </a:cubicBezTo>
                    <a:cubicBezTo>
                      <a:pt x="18" y="40"/>
                      <a:pt x="17" y="40"/>
                      <a:pt x="17" y="40"/>
                    </a:cubicBezTo>
                    <a:cubicBezTo>
                      <a:pt x="18" y="37"/>
                      <a:pt x="20" y="35"/>
                      <a:pt x="23" y="33"/>
                    </a:cubicBezTo>
                    <a:cubicBezTo>
                      <a:pt x="25" y="32"/>
                      <a:pt x="28" y="31"/>
                      <a:pt x="30" y="30"/>
                    </a:cubicBezTo>
                    <a:cubicBezTo>
                      <a:pt x="32" y="29"/>
                      <a:pt x="34" y="29"/>
                      <a:pt x="36" y="28"/>
                    </a:cubicBezTo>
                    <a:cubicBezTo>
                      <a:pt x="39" y="26"/>
                      <a:pt x="39" y="21"/>
                      <a:pt x="38" y="20"/>
                    </a:cubicBezTo>
                    <a:cubicBezTo>
                      <a:pt x="35" y="22"/>
                      <a:pt x="31" y="23"/>
                      <a:pt x="26" y="25"/>
                    </a:cubicBezTo>
                    <a:cubicBezTo>
                      <a:pt x="26" y="24"/>
                      <a:pt x="26" y="24"/>
                      <a:pt x="26" y="24"/>
                    </a:cubicBezTo>
                    <a:cubicBezTo>
                      <a:pt x="27" y="20"/>
                      <a:pt x="33" y="16"/>
                      <a:pt x="36" y="16"/>
                    </a:cubicBezTo>
                    <a:cubicBezTo>
                      <a:pt x="36" y="18"/>
                      <a:pt x="36" y="18"/>
                      <a:pt x="36" y="19"/>
                    </a:cubicBezTo>
                    <a:cubicBezTo>
                      <a:pt x="38" y="18"/>
                      <a:pt x="39" y="17"/>
                      <a:pt x="41" y="16"/>
                    </a:cubicBezTo>
                    <a:cubicBezTo>
                      <a:pt x="42" y="15"/>
                      <a:pt x="43" y="15"/>
                      <a:pt x="44" y="14"/>
                    </a:cubicBezTo>
                    <a:cubicBezTo>
                      <a:pt x="45" y="12"/>
                      <a:pt x="47" y="11"/>
                      <a:pt x="46" y="10"/>
                    </a:cubicBezTo>
                    <a:cubicBezTo>
                      <a:pt x="45" y="10"/>
                      <a:pt x="42" y="11"/>
                      <a:pt x="41" y="11"/>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îşļíḑê">
                <a:extLst>
                  <a:ext uri="{FF2B5EF4-FFF2-40B4-BE49-F238E27FC236}">
                    <a16:creationId xmlns:a16="http://schemas.microsoft.com/office/drawing/2014/main" xmlns="" id="{006DF2BA-A946-4D7C-ABC5-84E01E0A324D}"/>
                  </a:ext>
                </a:extLst>
              </p:cNvPr>
              <p:cNvSpPr/>
              <p:nvPr/>
            </p:nvSpPr>
            <p:spPr bwMode="auto">
              <a:xfrm>
                <a:off x="13776290" y="4615496"/>
                <a:ext cx="212424" cy="149115"/>
              </a:xfrm>
              <a:custGeom>
                <a:avLst/>
                <a:gdLst>
                  <a:gd name="T0" fmla="*/ 58 w 81"/>
                  <a:gd name="T1" fmla="*/ 17 h 57"/>
                  <a:gd name="T2" fmla="*/ 44 w 81"/>
                  <a:gd name="T3" fmla="*/ 22 h 57"/>
                  <a:gd name="T4" fmla="*/ 50 w 81"/>
                  <a:gd name="T5" fmla="*/ 12 h 57"/>
                  <a:gd name="T6" fmla="*/ 58 w 81"/>
                  <a:gd name="T7" fmla="*/ 7 h 57"/>
                  <a:gd name="T8" fmla="*/ 61 w 81"/>
                  <a:gd name="T9" fmla="*/ 0 h 57"/>
                  <a:gd name="T10" fmla="*/ 50 w 81"/>
                  <a:gd name="T11" fmla="*/ 0 h 57"/>
                  <a:gd name="T12" fmla="*/ 38 w 81"/>
                  <a:gd name="T13" fmla="*/ 3 h 57"/>
                  <a:gd name="T14" fmla="*/ 27 w 81"/>
                  <a:gd name="T15" fmla="*/ 6 h 57"/>
                  <a:gd name="T16" fmla="*/ 29 w 81"/>
                  <a:gd name="T17" fmla="*/ 12 h 57"/>
                  <a:gd name="T18" fmla="*/ 34 w 81"/>
                  <a:gd name="T19" fmla="*/ 22 h 57"/>
                  <a:gd name="T20" fmla="*/ 27 w 81"/>
                  <a:gd name="T21" fmla="*/ 31 h 57"/>
                  <a:gd name="T22" fmla="*/ 8 w 81"/>
                  <a:gd name="T23" fmla="*/ 24 h 57"/>
                  <a:gd name="T24" fmla="*/ 5 w 81"/>
                  <a:gd name="T25" fmla="*/ 24 h 57"/>
                  <a:gd name="T26" fmla="*/ 4 w 81"/>
                  <a:gd name="T27" fmla="*/ 47 h 57"/>
                  <a:gd name="T28" fmla="*/ 7 w 81"/>
                  <a:gd name="T29" fmla="*/ 48 h 57"/>
                  <a:gd name="T30" fmla="*/ 8 w 81"/>
                  <a:gd name="T31" fmla="*/ 48 h 57"/>
                  <a:gd name="T32" fmla="*/ 11 w 81"/>
                  <a:gd name="T33" fmla="*/ 47 h 57"/>
                  <a:gd name="T34" fmla="*/ 20 w 81"/>
                  <a:gd name="T35" fmla="*/ 42 h 57"/>
                  <a:gd name="T36" fmla="*/ 17 w 81"/>
                  <a:gd name="T37" fmla="*/ 57 h 57"/>
                  <a:gd name="T38" fmla="*/ 22 w 81"/>
                  <a:gd name="T39" fmla="*/ 48 h 57"/>
                  <a:gd name="T40" fmla="*/ 18 w 81"/>
                  <a:gd name="T41" fmla="*/ 47 h 57"/>
                  <a:gd name="T42" fmla="*/ 25 w 81"/>
                  <a:gd name="T43" fmla="*/ 47 h 57"/>
                  <a:gd name="T44" fmla="*/ 27 w 81"/>
                  <a:gd name="T45" fmla="*/ 43 h 57"/>
                  <a:gd name="T46" fmla="*/ 34 w 81"/>
                  <a:gd name="T47" fmla="*/ 36 h 57"/>
                  <a:gd name="T48" fmla="*/ 34 w 81"/>
                  <a:gd name="T49" fmla="*/ 49 h 57"/>
                  <a:gd name="T50" fmla="*/ 34 w 81"/>
                  <a:gd name="T51" fmla="*/ 52 h 57"/>
                  <a:gd name="T52" fmla="*/ 42 w 81"/>
                  <a:gd name="T53" fmla="*/ 38 h 57"/>
                  <a:gd name="T54" fmla="*/ 48 w 81"/>
                  <a:gd name="T55" fmla="*/ 38 h 57"/>
                  <a:gd name="T56" fmla="*/ 53 w 81"/>
                  <a:gd name="T57" fmla="*/ 37 h 57"/>
                  <a:gd name="T58" fmla="*/ 56 w 81"/>
                  <a:gd name="T59" fmla="*/ 35 h 57"/>
                  <a:gd name="T60" fmla="*/ 71 w 81"/>
                  <a:gd name="T61" fmla="*/ 21 h 57"/>
                  <a:gd name="T62" fmla="*/ 74 w 81"/>
                  <a:gd name="T63" fmla="*/ 10 h 57"/>
                  <a:gd name="T64" fmla="*/ 52 w 81"/>
                  <a:gd name="T65" fmla="*/ 28 h 57"/>
                  <a:gd name="T66" fmla="*/ 44 w 81"/>
                  <a:gd name="T67" fmla="*/ 30 h 57"/>
                  <a:gd name="T68" fmla="*/ 53 w 81"/>
                  <a:gd name="T69" fmla="*/ 26 h 57"/>
                  <a:gd name="T70" fmla="*/ 60 w 81"/>
                  <a:gd name="T71"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7">
                    <a:moveTo>
                      <a:pt x="74" y="10"/>
                    </a:moveTo>
                    <a:cubicBezTo>
                      <a:pt x="72" y="12"/>
                      <a:pt x="59" y="19"/>
                      <a:pt x="58" y="17"/>
                    </a:cubicBezTo>
                    <a:cubicBezTo>
                      <a:pt x="56" y="18"/>
                      <a:pt x="54" y="18"/>
                      <a:pt x="52" y="19"/>
                    </a:cubicBezTo>
                    <a:cubicBezTo>
                      <a:pt x="49" y="20"/>
                      <a:pt x="46" y="21"/>
                      <a:pt x="44" y="22"/>
                    </a:cubicBezTo>
                    <a:cubicBezTo>
                      <a:pt x="44" y="22"/>
                      <a:pt x="43" y="21"/>
                      <a:pt x="43" y="21"/>
                    </a:cubicBezTo>
                    <a:cubicBezTo>
                      <a:pt x="44" y="15"/>
                      <a:pt x="46" y="12"/>
                      <a:pt x="50" y="12"/>
                    </a:cubicBezTo>
                    <a:cubicBezTo>
                      <a:pt x="50" y="12"/>
                      <a:pt x="51" y="12"/>
                      <a:pt x="52" y="12"/>
                    </a:cubicBezTo>
                    <a:cubicBezTo>
                      <a:pt x="54" y="11"/>
                      <a:pt x="57" y="8"/>
                      <a:pt x="58" y="7"/>
                    </a:cubicBezTo>
                    <a:cubicBezTo>
                      <a:pt x="62" y="5"/>
                      <a:pt x="66" y="5"/>
                      <a:pt x="65" y="2"/>
                    </a:cubicBezTo>
                    <a:cubicBezTo>
                      <a:pt x="63" y="1"/>
                      <a:pt x="62" y="0"/>
                      <a:pt x="61" y="0"/>
                    </a:cubicBezTo>
                    <a:cubicBezTo>
                      <a:pt x="58" y="0"/>
                      <a:pt x="55" y="0"/>
                      <a:pt x="52" y="0"/>
                    </a:cubicBezTo>
                    <a:cubicBezTo>
                      <a:pt x="50" y="0"/>
                      <a:pt x="50" y="0"/>
                      <a:pt x="50" y="0"/>
                    </a:cubicBezTo>
                    <a:cubicBezTo>
                      <a:pt x="41" y="2"/>
                      <a:pt x="41" y="2"/>
                      <a:pt x="38" y="3"/>
                    </a:cubicBezTo>
                    <a:cubicBezTo>
                      <a:pt x="38" y="3"/>
                      <a:pt x="38" y="3"/>
                      <a:pt x="38" y="3"/>
                    </a:cubicBezTo>
                    <a:cubicBezTo>
                      <a:pt x="37" y="3"/>
                      <a:pt x="35" y="3"/>
                      <a:pt x="34" y="4"/>
                    </a:cubicBezTo>
                    <a:cubicBezTo>
                      <a:pt x="31" y="4"/>
                      <a:pt x="29" y="5"/>
                      <a:pt x="27" y="6"/>
                    </a:cubicBezTo>
                    <a:cubicBezTo>
                      <a:pt x="27" y="6"/>
                      <a:pt x="27" y="7"/>
                      <a:pt x="27" y="7"/>
                    </a:cubicBezTo>
                    <a:cubicBezTo>
                      <a:pt x="26" y="8"/>
                      <a:pt x="27" y="10"/>
                      <a:pt x="29" y="12"/>
                    </a:cubicBezTo>
                    <a:cubicBezTo>
                      <a:pt x="32" y="13"/>
                      <a:pt x="33" y="18"/>
                      <a:pt x="34" y="21"/>
                    </a:cubicBezTo>
                    <a:cubicBezTo>
                      <a:pt x="34" y="22"/>
                      <a:pt x="34" y="22"/>
                      <a:pt x="34" y="22"/>
                    </a:cubicBezTo>
                    <a:cubicBezTo>
                      <a:pt x="34" y="23"/>
                      <a:pt x="34" y="23"/>
                      <a:pt x="34" y="24"/>
                    </a:cubicBezTo>
                    <a:cubicBezTo>
                      <a:pt x="33" y="27"/>
                      <a:pt x="31" y="28"/>
                      <a:pt x="27" y="31"/>
                    </a:cubicBezTo>
                    <a:cubicBezTo>
                      <a:pt x="25" y="32"/>
                      <a:pt x="16" y="35"/>
                      <a:pt x="13" y="33"/>
                    </a:cubicBezTo>
                    <a:cubicBezTo>
                      <a:pt x="10" y="27"/>
                      <a:pt x="10" y="27"/>
                      <a:pt x="8" y="24"/>
                    </a:cubicBezTo>
                    <a:cubicBezTo>
                      <a:pt x="8" y="24"/>
                      <a:pt x="7" y="24"/>
                      <a:pt x="6" y="23"/>
                    </a:cubicBezTo>
                    <a:cubicBezTo>
                      <a:pt x="6" y="24"/>
                      <a:pt x="6" y="24"/>
                      <a:pt x="5" y="24"/>
                    </a:cubicBezTo>
                    <a:cubicBezTo>
                      <a:pt x="5" y="27"/>
                      <a:pt x="2" y="34"/>
                      <a:pt x="0" y="39"/>
                    </a:cubicBezTo>
                    <a:cubicBezTo>
                      <a:pt x="1" y="41"/>
                      <a:pt x="3" y="42"/>
                      <a:pt x="4" y="47"/>
                    </a:cubicBezTo>
                    <a:cubicBezTo>
                      <a:pt x="5" y="47"/>
                      <a:pt x="5" y="48"/>
                      <a:pt x="6" y="49"/>
                    </a:cubicBezTo>
                    <a:cubicBezTo>
                      <a:pt x="6" y="49"/>
                      <a:pt x="7" y="48"/>
                      <a:pt x="7" y="48"/>
                    </a:cubicBezTo>
                    <a:cubicBezTo>
                      <a:pt x="7" y="48"/>
                      <a:pt x="7" y="48"/>
                      <a:pt x="7" y="48"/>
                    </a:cubicBezTo>
                    <a:cubicBezTo>
                      <a:pt x="8" y="48"/>
                      <a:pt x="8" y="48"/>
                      <a:pt x="8" y="48"/>
                    </a:cubicBezTo>
                    <a:cubicBezTo>
                      <a:pt x="8" y="48"/>
                      <a:pt x="8" y="49"/>
                      <a:pt x="9" y="49"/>
                    </a:cubicBezTo>
                    <a:cubicBezTo>
                      <a:pt x="9" y="48"/>
                      <a:pt x="10" y="47"/>
                      <a:pt x="11" y="47"/>
                    </a:cubicBezTo>
                    <a:cubicBezTo>
                      <a:pt x="11" y="46"/>
                      <a:pt x="11" y="45"/>
                      <a:pt x="11" y="45"/>
                    </a:cubicBezTo>
                    <a:cubicBezTo>
                      <a:pt x="14" y="41"/>
                      <a:pt x="16" y="38"/>
                      <a:pt x="20" y="42"/>
                    </a:cubicBezTo>
                    <a:cubicBezTo>
                      <a:pt x="19" y="44"/>
                      <a:pt x="17" y="48"/>
                      <a:pt x="14" y="50"/>
                    </a:cubicBezTo>
                    <a:cubicBezTo>
                      <a:pt x="15" y="52"/>
                      <a:pt x="15" y="54"/>
                      <a:pt x="17" y="57"/>
                    </a:cubicBezTo>
                    <a:cubicBezTo>
                      <a:pt x="20" y="55"/>
                      <a:pt x="20" y="55"/>
                      <a:pt x="21" y="53"/>
                    </a:cubicBezTo>
                    <a:cubicBezTo>
                      <a:pt x="22" y="51"/>
                      <a:pt x="23" y="49"/>
                      <a:pt x="22" y="48"/>
                    </a:cubicBezTo>
                    <a:cubicBezTo>
                      <a:pt x="21" y="48"/>
                      <a:pt x="20" y="48"/>
                      <a:pt x="19" y="48"/>
                    </a:cubicBezTo>
                    <a:cubicBezTo>
                      <a:pt x="19" y="48"/>
                      <a:pt x="19" y="48"/>
                      <a:pt x="18" y="47"/>
                    </a:cubicBezTo>
                    <a:cubicBezTo>
                      <a:pt x="19" y="46"/>
                      <a:pt x="22" y="46"/>
                      <a:pt x="23" y="47"/>
                    </a:cubicBezTo>
                    <a:cubicBezTo>
                      <a:pt x="23" y="47"/>
                      <a:pt x="24" y="47"/>
                      <a:pt x="25" y="47"/>
                    </a:cubicBezTo>
                    <a:cubicBezTo>
                      <a:pt x="26" y="47"/>
                      <a:pt x="27" y="46"/>
                      <a:pt x="27" y="46"/>
                    </a:cubicBezTo>
                    <a:cubicBezTo>
                      <a:pt x="27" y="45"/>
                      <a:pt x="27" y="44"/>
                      <a:pt x="27" y="43"/>
                    </a:cubicBezTo>
                    <a:cubicBezTo>
                      <a:pt x="24" y="38"/>
                      <a:pt x="26" y="37"/>
                      <a:pt x="30" y="36"/>
                    </a:cubicBezTo>
                    <a:cubicBezTo>
                      <a:pt x="32" y="35"/>
                      <a:pt x="33" y="35"/>
                      <a:pt x="34" y="36"/>
                    </a:cubicBezTo>
                    <a:cubicBezTo>
                      <a:pt x="34" y="37"/>
                      <a:pt x="35" y="38"/>
                      <a:pt x="35" y="41"/>
                    </a:cubicBezTo>
                    <a:cubicBezTo>
                      <a:pt x="35" y="41"/>
                      <a:pt x="34" y="46"/>
                      <a:pt x="34" y="49"/>
                    </a:cubicBezTo>
                    <a:cubicBezTo>
                      <a:pt x="34" y="50"/>
                      <a:pt x="34" y="50"/>
                      <a:pt x="34" y="50"/>
                    </a:cubicBezTo>
                    <a:cubicBezTo>
                      <a:pt x="34" y="51"/>
                      <a:pt x="34" y="52"/>
                      <a:pt x="34" y="52"/>
                    </a:cubicBezTo>
                    <a:cubicBezTo>
                      <a:pt x="38" y="52"/>
                      <a:pt x="38" y="47"/>
                      <a:pt x="39" y="46"/>
                    </a:cubicBezTo>
                    <a:cubicBezTo>
                      <a:pt x="41" y="44"/>
                      <a:pt x="43" y="39"/>
                      <a:pt x="42" y="38"/>
                    </a:cubicBezTo>
                    <a:cubicBezTo>
                      <a:pt x="44" y="35"/>
                      <a:pt x="46" y="34"/>
                      <a:pt x="48" y="33"/>
                    </a:cubicBezTo>
                    <a:cubicBezTo>
                      <a:pt x="49" y="34"/>
                      <a:pt x="49" y="36"/>
                      <a:pt x="48" y="38"/>
                    </a:cubicBezTo>
                    <a:cubicBezTo>
                      <a:pt x="49" y="38"/>
                      <a:pt x="51" y="38"/>
                      <a:pt x="52" y="37"/>
                    </a:cubicBezTo>
                    <a:cubicBezTo>
                      <a:pt x="52" y="37"/>
                      <a:pt x="53" y="37"/>
                      <a:pt x="53" y="37"/>
                    </a:cubicBezTo>
                    <a:cubicBezTo>
                      <a:pt x="53" y="37"/>
                      <a:pt x="54" y="37"/>
                      <a:pt x="54" y="37"/>
                    </a:cubicBezTo>
                    <a:cubicBezTo>
                      <a:pt x="54" y="37"/>
                      <a:pt x="55" y="36"/>
                      <a:pt x="56" y="35"/>
                    </a:cubicBezTo>
                    <a:cubicBezTo>
                      <a:pt x="56" y="33"/>
                      <a:pt x="55" y="30"/>
                      <a:pt x="56" y="29"/>
                    </a:cubicBezTo>
                    <a:cubicBezTo>
                      <a:pt x="62" y="27"/>
                      <a:pt x="66" y="24"/>
                      <a:pt x="71" y="21"/>
                    </a:cubicBezTo>
                    <a:cubicBezTo>
                      <a:pt x="74" y="20"/>
                      <a:pt x="80" y="19"/>
                      <a:pt x="81" y="18"/>
                    </a:cubicBezTo>
                    <a:cubicBezTo>
                      <a:pt x="78" y="14"/>
                      <a:pt x="77" y="11"/>
                      <a:pt x="74" y="10"/>
                    </a:cubicBezTo>
                    <a:close/>
                    <a:moveTo>
                      <a:pt x="55" y="27"/>
                    </a:moveTo>
                    <a:cubicBezTo>
                      <a:pt x="53" y="27"/>
                      <a:pt x="53" y="27"/>
                      <a:pt x="52" y="28"/>
                    </a:cubicBezTo>
                    <a:cubicBezTo>
                      <a:pt x="51" y="28"/>
                      <a:pt x="50" y="28"/>
                      <a:pt x="48" y="29"/>
                    </a:cubicBezTo>
                    <a:cubicBezTo>
                      <a:pt x="47" y="29"/>
                      <a:pt x="45" y="31"/>
                      <a:pt x="44" y="30"/>
                    </a:cubicBezTo>
                    <a:cubicBezTo>
                      <a:pt x="44" y="27"/>
                      <a:pt x="50" y="26"/>
                      <a:pt x="52" y="26"/>
                    </a:cubicBezTo>
                    <a:cubicBezTo>
                      <a:pt x="52" y="26"/>
                      <a:pt x="53" y="26"/>
                      <a:pt x="53" y="26"/>
                    </a:cubicBezTo>
                    <a:cubicBezTo>
                      <a:pt x="55" y="25"/>
                      <a:pt x="57" y="24"/>
                      <a:pt x="59" y="23"/>
                    </a:cubicBezTo>
                    <a:cubicBezTo>
                      <a:pt x="59" y="23"/>
                      <a:pt x="59" y="23"/>
                      <a:pt x="60" y="24"/>
                    </a:cubicBezTo>
                    <a:cubicBezTo>
                      <a:pt x="58" y="25"/>
                      <a:pt x="57" y="26"/>
                      <a:pt x="55" y="27"/>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iṧ1îde">
                <a:extLst>
                  <a:ext uri="{FF2B5EF4-FFF2-40B4-BE49-F238E27FC236}">
                    <a16:creationId xmlns:a16="http://schemas.microsoft.com/office/drawing/2014/main" xmlns="" id="{A041A3C5-892B-4639-AA1D-ABEE8BE9F565}"/>
                  </a:ext>
                </a:extLst>
              </p:cNvPr>
              <p:cNvSpPr/>
              <p:nvPr/>
            </p:nvSpPr>
            <p:spPr bwMode="auto">
              <a:xfrm>
                <a:off x="13783412" y="4899143"/>
                <a:ext cx="54805" cy="61717"/>
              </a:xfrm>
              <a:custGeom>
                <a:avLst/>
                <a:gdLst>
                  <a:gd name="T0" fmla="*/ 29 w 47"/>
                  <a:gd name="T1" fmla="*/ 15 h 51"/>
                  <a:gd name="T2" fmla="*/ 24 w 47"/>
                  <a:gd name="T3" fmla="*/ 24 h 51"/>
                  <a:gd name="T4" fmla="*/ 19 w 47"/>
                  <a:gd name="T5" fmla="*/ 15 h 51"/>
                  <a:gd name="T6" fmla="*/ 8 w 47"/>
                  <a:gd name="T7" fmla="*/ 0 h 51"/>
                  <a:gd name="T8" fmla="*/ 0 w 47"/>
                  <a:gd name="T9" fmla="*/ 0 h 51"/>
                  <a:gd name="T10" fmla="*/ 20 w 47"/>
                  <a:gd name="T11" fmla="*/ 29 h 51"/>
                  <a:gd name="T12" fmla="*/ 20 w 47"/>
                  <a:gd name="T13" fmla="*/ 51 h 51"/>
                  <a:gd name="T14" fmla="*/ 27 w 47"/>
                  <a:gd name="T15" fmla="*/ 51 h 51"/>
                  <a:gd name="T16" fmla="*/ 27 w 47"/>
                  <a:gd name="T17" fmla="*/ 29 h 51"/>
                  <a:gd name="T18" fmla="*/ 47 w 47"/>
                  <a:gd name="T19" fmla="*/ 0 h 51"/>
                  <a:gd name="T20" fmla="*/ 39 w 47"/>
                  <a:gd name="T21" fmla="*/ 0 h 51"/>
                  <a:gd name="T22" fmla="*/ 29 w 47"/>
                  <a:gd name="T23"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1">
                    <a:moveTo>
                      <a:pt x="29" y="15"/>
                    </a:moveTo>
                    <a:cubicBezTo>
                      <a:pt x="27" y="18"/>
                      <a:pt x="25" y="21"/>
                      <a:pt x="24" y="24"/>
                    </a:cubicBezTo>
                    <a:cubicBezTo>
                      <a:pt x="22" y="21"/>
                      <a:pt x="20" y="18"/>
                      <a:pt x="19" y="15"/>
                    </a:cubicBezTo>
                    <a:cubicBezTo>
                      <a:pt x="8" y="0"/>
                      <a:pt x="8" y="0"/>
                      <a:pt x="8" y="0"/>
                    </a:cubicBezTo>
                    <a:cubicBezTo>
                      <a:pt x="0" y="0"/>
                      <a:pt x="0" y="0"/>
                      <a:pt x="0" y="0"/>
                    </a:cubicBezTo>
                    <a:cubicBezTo>
                      <a:pt x="20" y="29"/>
                      <a:pt x="20" y="29"/>
                      <a:pt x="20" y="29"/>
                    </a:cubicBezTo>
                    <a:cubicBezTo>
                      <a:pt x="20" y="51"/>
                      <a:pt x="20" y="51"/>
                      <a:pt x="20" y="51"/>
                    </a:cubicBezTo>
                    <a:cubicBezTo>
                      <a:pt x="27" y="51"/>
                      <a:pt x="27" y="51"/>
                      <a:pt x="27" y="51"/>
                    </a:cubicBezTo>
                    <a:cubicBezTo>
                      <a:pt x="27" y="29"/>
                      <a:pt x="27" y="29"/>
                      <a:pt x="27" y="29"/>
                    </a:cubicBezTo>
                    <a:cubicBezTo>
                      <a:pt x="47" y="0"/>
                      <a:pt x="47" y="0"/>
                      <a:pt x="47" y="0"/>
                    </a:cubicBezTo>
                    <a:cubicBezTo>
                      <a:pt x="39" y="0"/>
                      <a:pt x="39" y="0"/>
                      <a:pt x="39" y="0"/>
                    </a:cubicBezTo>
                    <a:lnTo>
                      <a:pt x="29" y="15"/>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ṥḻiḑè">
                <a:extLst>
                  <a:ext uri="{FF2B5EF4-FFF2-40B4-BE49-F238E27FC236}">
                    <a16:creationId xmlns:a16="http://schemas.microsoft.com/office/drawing/2014/main" xmlns="" id="{80444106-81BB-4CEA-A7C0-646E1980FEA8}"/>
                  </a:ext>
                </a:extLst>
              </p:cNvPr>
              <p:cNvSpPr/>
              <p:nvPr/>
            </p:nvSpPr>
            <p:spPr bwMode="auto">
              <a:xfrm>
                <a:off x="13840685" y="4915930"/>
                <a:ext cx="35055" cy="46411"/>
              </a:xfrm>
              <a:custGeom>
                <a:avLst/>
                <a:gdLst>
                  <a:gd name="T0" fmla="*/ 24 w 30"/>
                  <a:gd name="T1" fmla="*/ 20 h 38"/>
                  <a:gd name="T2" fmla="*/ 23 w 30"/>
                  <a:gd name="T3" fmla="*/ 27 h 38"/>
                  <a:gd name="T4" fmla="*/ 19 w 30"/>
                  <a:gd name="T5" fmla="*/ 31 h 38"/>
                  <a:gd name="T6" fmla="*/ 14 w 30"/>
                  <a:gd name="T7" fmla="*/ 33 h 38"/>
                  <a:gd name="T8" fmla="*/ 9 w 30"/>
                  <a:gd name="T9" fmla="*/ 31 h 38"/>
                  <a:gd name="T10" fmla="*/ 6 w 30"/>
                  <a:gd name="T11" fmla="*/ 27 h 38"/>
                  <a:gd name="T12" fmla="*/ 6 w 30"/>
                  <a:gd name="T13" fmla="*/ 21 h 38"/>
                  <a:gd name="T14" fmla="*/ 6 w 30"/>
                  <a:gd name="T15" fmla="*/ 0 h 38"/>
                  <a:gd name="T16" fmla="*/ 0 w 30"/>
                  <a:gd name="T17" fmla="*/ 0 h 38"/>
                  <a:gd name="T18" fmla="*/ 0 w 30"/>
                  <a:gd name="T19" fmla="*/ 23 h 38"/>
                  <a:gd name="T20" fmla="*/ 0 w 30"/>
                  <a:gd name="T21" fmla="*/ 29 h 38"/>
                  <a:gd name="T22" fmla="*/ 2 w 30"/>
                  <a:gd name="T23" fmla="*/ 34 h 38"/>
                  <a:gd name="T24" fmla="*/ 6 w 30"/>
                  <a:gd name="T25" fmla="*/ 37 h 38"/>
                  <a:gd name="T26" fmla="*/ 12 w 30"/>
                  <a:gd name="T27" fmla="*/ 38 h 38"/>
                  <a:gd name="T28" fmla="*/ 24 w 30"/>
                  <a:gd name="T29" fmla="*/ 32 h 38"/>
                  <a:gd name="T30" fmla="*/ 24 w 30"/>
                  <a:gd name="T31" fmla="*/ 37 h 38"/>
                  <a:gd name="T32" fmla="*/ 30 w 30"/>
                  <a:gd name="T33" fmla="*/ 37 h 38"/>
                  <a:gd name="T34" fmla="*/ 30 w 30"/>
                  <a:gd name="T35" fmla="*/ 0 h 38"/>
                  <a:gd name="T36" fmla="*/ 24 w 30"/>
                  <a:gd name="T37" fmla="*/ 0 h 38"/>
                  <a:gd name="T38" fmla="*/ 24 w 30"/>
                  <a:gd name="T3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38">
                    <a:moveTo>
                      <a:pt x="24" y="20"/>
                    </a:moveTo>
                    <a:cubicBezTo>
                      <a:pt x="24" y="23"/>
                      <a:pt x="23" y="26"/>
                      <a:pt x="23" y="27"/>
                    </a:cubicBezTo>
                    <a:cubicBezTo>
                      <a:pt x="22" y="29"/>
                      <a:pt x="21" y="30"/>
                      <a:pt x="19" y="31"/>
                    </a:cubicBezTo>
                    <a:cubicBezTo>
                      <a:pt x="17" y="32"/>
                      <a:pt x="16" y="33"/>
                      <a:pt x="14" y="33"/>
                    </a:cubicBezTo>
                    <a:cubicBezTo>
                      <a:pt x="12" y="33"/>
                      <a:pt x="10" y="32"/>
                      <a:pt x="9" y="31"/>
                    </a:cubicBezTo>
                    <a:cubicBezTo>
                      <a:pt x="8" y="30"/>
                      <a:pt x="7" y="29"/>
                      <a:pt x="6" y="27"/>
                    </a:cubicBezTo>
                    <a:cubicBezTo>
                      <a:pt x="6" y="26"/>
                      <a:pt x="6" y="24"/>
                      <a:pt x="6" y="21"/>
                    </a:cubicBezTo>
                    <a:cubicBezTo>
                      <a:pt x="6" y="0"/>
                      <a:pt x="6" y="0"/>
                      <a:pt x="6" y="0"/>
                    </a:cubicBezTo>
                    <a:cubicBezTo>
                      <a:pt x="0" y="0"/>
                      <a:pt x="0" y="0"/>
                      <a:pt x="0" y="0"/>
                    </a:cubicBezTo>
                    <a:cubicBezTo>
                      <a:pt x="0" y="23"/>
                      <a:pt x="0" y="23"/>
                      <a:pt x="0" y="23"/>
                    </a:cubicBezTo>
                    <a:cubicBezTo>
                      <a:pt x="0" y="26"/>
                      <a:pt x="0" y="28"/>
                      <a:pt x="0" y="29"/>
                    </a:cubicBezTo>
                    <a:cubicBezTo>
                      <a:pt x="0" y="31"/>
                      <a:pt x="1" y="32"/>
                      <a:pt x="2" y="34"/>
                    </a:cubicBezTo>
                    <a:cubicBezTo>
                      <a:pt x="3" y="35"/>
                      <a:pt x="4" y="36"/>
                      <a:pt x="6" y="37"/>
                    </a:cubicBezTo>
                    <a:cubicBezTo>
                      <a:pt x="8" y="38"/>
                      <a:pt x="10" y="38"/>
                      <a:pt x="12" y="38"/>
                    </a:cubicBezTo>
                    <a:cubicBezTo>
                      <a:pt x="17" y="38"/>
                      <a:pt x="21" y="36"/>
                      <a:pt x="24" y="32"/>
                    </a:cubicBezTo>
                    <a:cubicBezTo>
                      <a:pt x="24" y="37"/>
                      <a:pt x="24" y="37"/>
                      <a:pt x="24" y="37"/>
                    </a:cubicBezTo>
                    <a:cubicBezTo>
                      <a:pt x="30" y="37"/>
                      <a:pt x="30" y="37"/>
                      <a:pt x="30" y="37"/>
                    </a:cubicBezTo>
                    <a:cubicBezTo>
                      <a:pt x="30" y="0"/>
                      <a:pt x="30" y="0"/>
                      <a:pt x="30" y="0"/>
                    </a:cubicBezTo>
                    <a:cubicBezTo>
                      <a:pt x="24" y="0"/>
                      <a:pt x="24" y="0"/>
                      <a:pt x="24" y="0"/>
                    </a:cubicBezTo>
                    <a:lnTo>
                      <a:pt x="24" y="20"/>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ïśḷiḋê">
                <a:extLst>
                  <a:ext uri="{FF2B5EF4-FFF2-40B4-BE49-F238E27FC236}">
                    <a16:creationId xmlns:a16="http://schemas.microsoft.com/office/drawing/2014/main" xmlns="" id="{C9095F84-EF7F-42B3-AC78-D6FBEC8DDD45}"/>
                  </a:ext>
                </a:extLst>
              </p:cNvPr>
              <p:cNvSpPr/>
              <p:nvPr/>
            </p:nvSpPr>
            <p:spPr bwMode="auto">
              <a:xfrm>
                <a:off x="13887590" y="4914942"/>
                <a:ext cx="35055" cy="45917"/>
              </a:xfrm>
              <a:custGeom>
                <a:avLst/>
                <a:gdLst>
                  <a:gd name="T0" fmla="*/ 28 w 30"/>
                  <a:gd name="T1" fmla="*/ 4 h 38"/>
                  <a:gd name="T2" fmla="*/ 24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4" y="1"/>
                    </a:cubicBezTo>
                    <a:cubicBezTo>
                      <a:pt x="22" y="0"/>
                      <a:pt x="20"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3" y="8"/>
                      <a:pt x="23" y="10"/>
                    </a:cubicBezTo>
                    <a:cubicBezTo>
                      <a:pt x="23"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îšľiḓé">
                <a:extLst>
                  <a:ext uri="{FF2B5EF4-FFF2-40B4-BE49-F238E27FC236}">
                    <a16:creationId xmlns:a16="http://schemas.microsoft.com/office/drawing/2014/main" xmlns="" id="{4A40A80D-1958-490B-AB95-DA5D5E1F9DF5}"/>
                  </a:ext>
                </a:extLst>
              </p:cNvPr>
              <p:cNvSpPr/>
              <p:nvPr/>
            </p:nvSpPr>
            <p:spPr bwMode="auto">
              <a:xfrm>
                <a:off x="13934495" y="4914942"/>
                <a:ext cx="35055" cy="45917"/>
              </a:xfrm>
              <a:custGeom>
                <a:avLst/>
                <a:gdLst>
                  <a:gd name="T0" fmla="*/ 28 w 30"/>
                  <a:gd name="T1" fmla="*/ 4 h 38"/>
                  <a:gd name="T2" fmla="*/ 23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3" y="1"/>
                    </a:cubicBezTo>
                    <a:cubicBezTo>
                      <a:pt x="22" y="0"/>
                      <a:pt x="19"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2" y="8"/>
                      <a:pt x="23" y="10"/>
                    </a:cubicBezTo>
                    <a:cubicBezTo>
                      <a:pt x="23"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ïSlíḍé">
                <a:extLst>
                  <a:ext uri="{FF2B5EF4-FFF2-40B4-BE49-F238E27FC236}">
                    <a16:creationId xmlns:a16="http://schemas.microsoft.com/office/drawing/2014/main" xmlns="" id="{9E275FB6-D5C3-4CCC-B80F-F23BE70A73CE}"/>
                  </a:ext>
                </a:extLst>
              </p:cNvPr>
              <p:cNvSpPr/>
              <p:nvPr/>
            </p:nvSpPr>
            <p:spPr bwMode="auto">
              <a:xfrm>
                <a:off x="13977943" y="4914942"/>
                <a:ext cx="40980" cy="47398"/>
              </a:xfrm>
              <a:custGeom>
                <a:avLst/>
                <a:gdLst>
                  <a:gd name="T0" fmla="*/ 33 w 35"/>
                  <a:gd name="T1" fmla="*/ 23 h 39"/>
                  <a:gd name="T2" fmla="*/ 33 w 35"/>
                  <a:gd name="T3" fmla="*/ 14 h 39"/>
                  <a:gd name="T4" fmla="*/ 32 w 35"/>
                  <a:gd name="T5" fmla="*/ 8 h 39"/>
                  <a:gd name="T6" fmla="*/ 30 w 35"/>
                  <a:gd name="T7" fmla="*/ 4 h 39"/>
                  <a:gd name="T8" fmla="*/ 26 w 35"/>
                  <a:gd name="T9" fmla="*/ 1 h 39"/>
                  <a:gd name="T10" fmla="*/ 18 w 35"/>
                  <a:gd name="T11" fmla="*/ 0 h 39"/>
                  <a:gd name="T12" fmla="*/ 10 w 35"/>
                  <a:gd name="T13" fmla="*/ 1 h 39"/>
                  <a:gd name="T14" fmla="*/ 4 w 35"/>
                  <a:gd name="T15" fmla="*/ 5 h 39"/>
                  <a:gd name="T16" fmla="*/ 1 w 35"/>
                  <a:gd name="T17" fmla="*/ 12 h 39"/>
                  <a:gd name="T18" fmla="*/ 8 w 35"/>
                  <a:gd name="T19" fmla="*/ 12 h 39"/>
                  <a:gd name="T20" fmla="*/ 11 w 35"/>
                  <a:gd name="T21" fmla="*/ 7 h 39"/>
                  <a:gd name="T22" fmla="*/ 17 w 35"/>
                  <a:gd name="T23" fmla="*/ 5 h 39"/>
                  <a:gd name="T24" fmla="*/ 25 w 35"/>
                  <a:gd name="T25" fmla="*/ 7 h 39"/>
                  <a:gd name="T26" fmla="*/ 26 w 35"/>
                  <a:gd name="T27" fmla="*/ 13 h 39"/>
                  <a:gd name="T28" fmla="*/ 26 w 35"/>
                  <a:gd name="T29" fmla="*/ 15 h 39"/>
                  <a:gd name="T30" fmla="*/ 15 w 35"/>
                  <a:gd name="T31" fmla="*/ 17 h 39"/>
                  <a:gd name="T32" fmla="*/ 9 w 35"/>
                  <a:gd name="T33" fmla="*/ 18 h 39"/>
                  <a:gd name="T34" fmla="*/ 5 w 35"/>
                  <a:gd name="T35" fmla="*/ 20 h 39"/>
                  <a:gd name="T36" fmla="*/ 2 w 35"/>
                  <a:gd name="T37" fmla="*/ 23 h 39"/>
                  <a:gd name="T38" fmla="*/ 0 w 35"/>
                  <a:gd name="T39" fmla="*/ 28 h 39"/>
                  <a:gd name="T40" fmla="*/ 4 w 35"/>
                  <a:gd name="T41" fmla="*/ 36 h 39"/>
                  <a:gd name="T42" fmla="*/ 13 w 35"/>
                  <a:gd name="T43" fmla="*/ 39 h 39"/>
                  <a:gd name="T44" fmla="*/ 20 w 35"/>
                  <a:gd name="T45" fmla="*/ 38 h 39"/>
                  <a:gd name="T46" fmla="*/ 27 w 35"/>
                  <a:gd name="T47" fmla="*/ 34 h 39"/>
                  <a:gd name="T48" fmla="*/ 28 w 35"/>
                  <a:gd name="T49" fmla="*/ 38 h 39"/>
                  <a:gd name="T50" fmla="*/ 35 w 35"/>
                  <a:gd name="T51" fmla="*/ 38 h 39"/>
                  <a:gd name="T52" fmla="*/ 33 w 35"/>
                  <a:gd name="T53" fmla="*/ 34 h 39"/>
                  <a:gd name="T54" fmla="*/ 33 w 35"/>
                  <a:gd name="T55" fmla="*/ 23 h 39"/>
                  <a:gd name="T56" fmla="*/ 26 w 35"/>
                  <a:gd name="T57" fmla="*/ 22 h 39"/>
                  <a:gd name="T58" fmla="*/ 25 w 35"/>
                  <a:gd name="T59" fmla="*/ 28 h 39"/>
                  <a:gd name="T60" fmla="*/ 21 w 35"/>
                  <a:gd name="T61" fmla="*/ 33 h 39"/>
                  <a:gd name="T62" fmla="*/ 15 w 35"/>
                  <a:gd name="T63" fmla="*/ 34 h 39"/>
                  <a:gd name="T64" fmla="*/ 9 w 35"/>
                  <a:gd name="T65" fmla="*/ 32 h 39"/>
                  <a:gd name="T66" fmla="*/ 7 w 35"/>
                  <a:gd name="T67" fmla="*/ 28 h 39"/>
                  <a:gd name="T68" fmla="*/ 8 w 35"/>
                  <a:gd name="T69" fmla="*/ 25 h 39"/>
                  <a:gd name="T70" fmla="*/ 11 w 35"/>
                  <a:gd name="T71" fmla="*/ 23 h 39"/>
                  <a:gd name="T72" fmla="*/ 16 w 35"/>
                  <a:gd name="T73" fmla="*/ 22 h 39"/>
                  <a:gd name="T74" fmla="*/ 26 w 35"/>
                  <a:gd name="T75" fmla="*/ 20 h 39"/>
                  <a:gd name="T76" fmla="*/ 26 w 35"/>
                  <a:gd name="T7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39">
                    <a:moveTo>
                      <a:pt x="33" y="23"/>
                    </a:moveTo>
                    <a:cubicBezTo>
                      <a:pt x="33" y="14"/>
                      <a:pt x="33" y="14"/>
                      <a:pt x="33" y="14"/>
                    </a:cubicBezTo>
                    <a:cubicBezTo>
                      <a:pt x="33" y="11"/>
                      <a:pt x="33" y="9"/>
                      <a:pt x="32" y="8"/>
                    </a:cubicBezTo>
                    <a:cubicBezTo>
                      <a:pt x="32" y="7"/>
                      <a:pt x="31" y="5"/>
                      <a:pt x="30" y="4"/>
                    </a:cubicBezTo>
                    <a:cubicBezTo>
                      <a:pt x="30" y="3"/>
                      <a:pt x="28" y="2"/>
                      <a:pt x="26" y="1"/>
                    </a:cubicBezTo>
                    <a:cubicBezTo>
                      <a:pt x="24" y="0"/>
                      <a:pt x="21" y="0"/>
                      <a:pt x="18" y="0"/>
                    </a:cubicBezTo>
                    <a:cubicBezTo>
                      <a:pt x="15" y="0"/>
                      <a:pt x="12" y="1"/>
                      <a:pt x="10" y="1"/>
                    </a:cubicBezTo>
                    <a:cubicBezTo>
                      <a:pt x="7" y="2"/>
                      <a:pt x="6" y="4"/>
                      <a:pt x="4" y="5"/>
                    </a:cubicBezTo>
                    <a:cubicBezTo>
                      <a:pt x="3" y="7"/>
                      <a:pt x="2" y="9"/>
                      <a:pt x="1" y="12"/>
                    </a:cubicBezTo>
                    <a:cubicBezTo>
                      <a:pt x="8" y="12"/>
                      <a:pt x="8" y="12"/>
                      <a:pt x="8" y="12"/>
                    </a:cubicBezTo>
                    <a:cubicBezTo>
                      <a:pt x="8" y="10"/>
                      <a:pt x="9" y="8"/>
                      <a:pt x="11" y="7"/>
                    </a:cubicBezTo>
                    <a:cubicBezTo>
                      <a:pt x="12" y="6"/>
                      <a:pt x="14" y="5"/>
                      <a:pt x="17" y="5"/>
                    </a:cubicBezTo>
                    <a:cubicBezTo>
                      <a:pt x="21" y="5"/>
                      <a:pt x="23" y="6"/>
                      <a:pt x="25" y="7"/>
                    </a:cubicBezTo>
                    <a:cubicBezTo>
                      <a:pt x="26" y="8"/>
                      <a:pt x="26" y="10"/>
                      <a:pt x="26" y="13"/>
                    </a:cubicBezTo>
                    <a:cubicBezTo>
                      <a:pt x="26" y="13"/>
                      <a:pt x="26" y="14"/>
                      <a:pt x="26" y="15"/>
                    </a:cubicBezTo>
                    <a:cubicBezTo>
                      <a:pt x="24" y="15"/>
                      <a:pt x="20" y="16"/>
                      <a:pt x="15" y="17"/>
                    </a:cubicBezTo>
                    <a:cubicBezTo>
                      <a:pt x="13" y="17"/>
                      <a:pt x="11" y="17"/>
                      <a:pt x="9" y="18"/>
                    </a:cubicBezTo>
                    <a:cubicBezTo>
                      <a:pt x="8" y="18"/>
                      <a:pt x="6" y="19"/>
                      <a:pt x="5" y="20"/>
                    </a:cubicBezTo>
                    <a:cubicBezTo>
                      <a:pt x="4" y="21"/>
                      <a:pt x="2" y="22"/>
                      <a:pt x="2" y="23"/>
                    </a:cubicBezTo>
                    <a:cubicBezTo>
                      <a:pt x="1" y="25"/>
                      <a:pt x="0" y="27"/>
                      <a:pt x="0" y="28"/>
                    </a:cubicBezTo>
                    <a:cubicBezTo>
                      <a:pt x="0" y="32"/>
                      <a:pt x="1" y="34"/>
                      <a:pt x="4" y="36"/>
                    </a:cubicBezTo>
                    <a:cubicBezTo>
                      <a:pt x="6" y="38"/>
                      <a:pt x="9" y="39"/>
                      <a:pt x="13" y="39"/>
                    </a:cubicBezTo>
                    <a:cubicBezTo>
                      <a:pt x="16" y="39"/>
                      <a:pt x="18" y="39"/>
                      <a:pt x="20" y="38"/>
                    </a:cubicBezTo>
                    <a:cubicBezTo>
                      <a:pt x="22" y="37"/>
                      <a:pt x="25" y="36"/>
                      <a:pt x="27" y="34"/>
                    </a:cubicBezTo>
                    <a:cubicBezTo>
                      <a:pt x="27" y="35"/>
                      <a:pt x="27" y="37"/>
                      <a:pt x="28" y="38"/>
                    </a:cubicBezTo>
                    <a:cubicBezTo>
                      <a:pt x="35" y="38"/>
                      <a:pt x="35" y="38"/>
                      <a:pt x="35" y="38"/>
                    </a:cubicBezTo>
                    <a:cubicBezTo>
                      <a:pt x="34" y="37"/>
                      <a:pt x="33" y="35"/>
                      <a:pt x="33" y="34"/>
                    </a:cubicBezTo>
                    <a:cubicBezTo>
                      <a:pt x="33" y="32"/>
                      <a:pt x="33" y="28"/>
                      <a:pt x="33" y="23"/>
                    </a:cubicBezTo>
                    <a:close/>
                    <a:moveTo>
                      <a:pt x="26" y="22"/>
                    </a:moveTo>
                    <a:cubicBezTo>
                      <a:pt x="26" y="25"/>
                      <a:pt x="26" y="27"/>
                      <a:pt x="25" y="28"/>
                    </a:cubicBezTo>
                    <a:cubicBezTo>
                      <a:pt x="24" y="30"/>
                      <a:pt x="23" y="31"/>
                      <a:pt x="21" y="33"/>
                    </a:cubicBezTo>
                    <a:cubicBezTo>
                      <a:pt x="19" y="34"/>
                      <a:pt x="17" y="34"/>
                      <a:pt x="15" y="34"/>
                    </a:cubicBezTo>
                    <a:cubicBezTo>
                      <a:pt x="12" y="34"/>
                      <a:pt x="10" y="34"/>
                      <a:pt x="9" y="32"/>
                    </a:cubicBezTo>
                    <a:cubicBezTo>
                      <a:pt x="8" y="31"/>
                      <a:pt x="7" y="30"/>
                      <a:pt x="7" y="28"/>
                    </a:cubicBezTo>
                    <a:cubicBezTo>
                      <a:pt x="7" y="27"/>
                      <a:pt x="7" y="26"/>
                      <a:pt x="8" y="25"/>
                    </a:cubicBezTo>
                    <a:cubicBezTo>
                      <a:pt x="9" y="24"/>
                      <a:pt x="9" y="24"/>
                      <a:pt x="11" y="23"/>
                    </a:cubicBezTo>
                    <a:cubicBezTo>
                      <a:pt x="12" y="23"/>
                      <a:pt x="13" y="22"/>
                      <a:pt x="16" y="22"/>
                    </a:cubicBezTo>
                    <a:cubicBezTo>
                      <a:pt x="21" y="21"/>
                      <a:pt x="24" y="20"/>
                      <a:pt x="26" y="20"/>
                    </a:cubicBezTo>
                    <a:lnTo>
                      <a:pt x="26" y="22"/>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ïṣlîdé">
                <a:extLst>
                  <a:ext uri="{FF2B5EF4-FFF2-40B4-BE49-F238E27FC236}">
                    <a16:creationId xmlns:a16="http://schemas.microsoft.com/office/drawing/2014/main" xmlns="" id="{6011635D-6FB1-4B9B-960C-38FE151B5FF4}"/>
                  </a:ext>
                </a:extLst>
              </p:cNvPr>
              <p:cNvSpPr/>
              <p:nvPr/>
            </p:nvSpPr>
            <p:spPr bwMode="auto">
              <a:xfrm>
                <a:off x="14027316" y="4914942"/>
                <a:ext cx="36043" cy="45917"/>
              </a:xfrm>
              <a:custGeom>
                <a:avLst/>
                <a:gdLst>
                  <a:gd name="T0" fmla="*/ 28 w 31"/>
                  <a:gd name="T1" fmla="*/ 4 h 38"/>
                  <a:gd name="T2" fmla="*/ 24 w 31"/>
                  <a:gd name="T3" fmla="*/ 1 h 38"/>
                  <a:gd name="T4" fmla="*/ 18 w 31"/>
                  <a:gd name="T5" fmla="*/ 0 h 38"/>
                  <a:gd name="T6" fmla="*/ 6 w 31"/>
                  <a:gd name="T7" fmla="*/ 6 h 38"/>
                  <a:gd name="T8" fmla="*/ 6 w 31"/>
                  <a:gd name="T9" fmla="*/ 1 h 38"/>
                  <a:gd name="T10" fmla="*/ 0 w 31"/>
                  <a:gd name="T11" fmla="*/ 1 h 38"/>
                  <a:gd name="T12" fmla="*/ 0 w 31"/>
                  <a:gd name="T13" fmla="*/ 38 h 38"/>
                  <a:gd name="T14" fmla="*/ 7 w 31"/>
                  <a:gd name="T15" fmla="*/ 38 h 38"/>
                  <a:gd name="T16" fmla="*/ 7 w 31"/>
                  <a:gd name="T17" fmla="*/ 18 h 38"/>
                  <a:gd name="T18" fmla="*/ 10 w 31"/>
                  <a:gd name="T19" fmla="*/ 8 h 38"/>
                  <a:gd name="T20" fmla="*/ 17 w 31"/>
                  <a:gd name="T21" fmla="*/ 6 h 38"/>
                  <a:gd name="T22" fmla="*/ 21 w 31"/>
                  <a:gd name="T23" fmla="*/ 7 h 38"/>
                  <a:gd name="T24" fmla="*/ 24 w 31"/>
                  <a:gd name="T25" fmla="*/ 10 h 38"/>
                  <a:gd name="T26" fmla="*/ 24 w 31"/>
                  <a:gd name="T27" fmla="*/ 16 h 38"/>
                  <a:gd name="T28" fmla="*/ 24 w 31"/>
                  <a:gd name="T29" fmla="*/ 38 h 38"/>
                  <a:gd name="T30" fmla="*/ 31 w 31"/>
                  <a:gd name="T31" fmla="*/ 38 h 38"/>
                  <a:gd name="T32" fmla="*/ 31 w 31"/>
                  <a:gd name="T33" fmla="*/ 15 h 38"/>
                  <a:gd name="T34" fmla="*/ 30 w 31"/>
                  <a:gd name="T35" fmla="*/ 9 h 38"/>
                  <a:gd name="T36" fmla="*/ 28 w 31"/>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8">
                    <a:moveTo>
                      <a:pt x="28" y="4"/>
                    </a:moveTo>
                    <a:cubicBezTo>
                      <a:pt x="28" y="3"/>
                      <a:pt x="26" y="2"/>
                      <a:pt x="24" y="1"/>
                    </a:cubicBezTo>
                    <a:cubicBezTo>
                      <a:pt x="22" y="0"/>
                      <a:pt x="20" y="0"/>
                      <a:pt x="18" y="0"/>
                    </a:cubicBezTo>
                    <a:cubicBezTo>
                      <a:pt x="13" y="0"/>
                      <a:pt x="9" y="2"/>
                      <a:pt x="6" y="6"/>
                    </a:cubicBezTo>
                    <a:cubicBezTo>
                      <a:pt x="6" y="1"/>
                      <a:pt x="6" y="1"/>
                      <a:pt x="6" y="1"/>
                    </a:cubicBezTo>
                    <a:cubicBezTo>
                      <a:pt x="0" y="1"/>
                      <a:pt x="0" y="1"/>
                      <a:pt x="0" y="1"/>
                    </a:cubicBezTo>
                    <a:cubicBezTo>
                      <a:pt x="0" y="38"/>
                      <a:pt x="0" y="38"/>
                      <a:pt x="0" y="38"/>
                    </a:cubicBezTo>
                    <a:cubicBezTo>
                      <a:pt x="7" y="38"/>
                      <a:pt x="7" y="38"/>
                      <a:pt x="7" y="38"/>
                    </a:cubicBezTo>
                    <a:cubicBezTo>
                      <a:pt x="7" y="18"/>
                      <a:pt x="7" y="18"/>
                      <a:pt x="7" y="18"/>
                    </a:cubicBezTo>
                    <a:cubicBezTo>
                      <a:pt x="7" y="13"/>
                      <a:pt x="8" y="10"/>
                      <a:pt x="10" y="8"/>
                    </a:cubicBezTo>
                    <a:cubicBezTo>
                      <a:pt x="12" y="6"/>
                      <a:pt x="14" y="6"/>
                      <a:pt x="17" y="6"/>
                    </a:cubicBezTo>
                    <a:cubicBezTo>
                      <a:pt x="18" y="6"/>
                      <a:pt x="20" y="6"/>
                      <a:pt x="21" y="7"/>
                    </a:cubicBezTo>
                    <a:cubicBezTo>
                      <a:pt x="22" y="7"/>
                      <a:pt x="23" y="8"/>
                      <a:pt x="24" y="10"/>
                    </a:cubicBezTo>
                    <a:cubicBezTo>
                      <a:pt x="24" y="11"/>
                      <a:pt x="24" y="13"/>
                      <a:pt x="24" y="16"/>
                    </a:cubicBezTo>
                    <a:cubicBezTo>
                      <a:pt x="24" y="38"/>
                      <a:pt x="24" y="38"/>
                      <a:pt x="24" y="38"/>
                    </a:cubicBezTo>
                    <a:cubicBezTo>
                      <a:pt x="31" y="38"/>
                      <a:pt x="31" y="38"/>
                      <a:pt x="31" y="38"/>
                    </a:cubicBezTo>
                    <a:cubicBezTo>
                      <a:pt x="31" y="15"/>
                      <a:pt x="31" y="15"/>
                      <a:pt x="31" y="15"/>
                    </a:cubicBezTo>
                    <a:cubicBezTo>
                      <a:pt x="31" y="12"/>
                      <a:pt x="31" y="10"/>
                      <a:pt x="30" y="9"/>
                    </a:cubicBezTo>
                    <a:cubicBezTo>
                      <a:pt x="30"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iŝļîḍê">
                <a:extLst>
                  <a:ext uri="{FF2B5EF4-FFF2-40B4-BE49-F238E27FC236}">
                    <a16:creationId xmlns:a16="http://schemas.microsoft.com/office/drawing/2014/main" xmlns="" id="{9E18F97B-5DA1-4183-988E-AA1031D9991F}"/>
                  </a:ext>
                </a:extLst>
              </p:cNvPr>
              <p:cNvSpPr/>
              <p:nvPr/>
            </p:nvSpPr>
            <p:spPr bwMode="auto">
              <a:xfrm>
                <a:off x="14099895" y="4899143"/>
                <a:ext cx="46905" cy="63198"/>
              </a:xfrm>
              <a:custGeom>
                <a:avLst/>
                <a:gdLst>
                  <a:gd name="T0" fmla="*/ 34 w 40"/>
                  <a:gd name="T1" fmla="*/ 29 h 52"/>
                  <a:gd name="T2" fmla="*/ 30 w 40"/>
                  <a:gd name="T3" fmla="*/ 43 h 52"/>
                  <a:gd name="T4" fmla="*/ 20 w 40"/>
                  <a:gd name="T5" fmla="*/ 46 h 52"/>
                  <a:gd name="T6" fmla="*/ 12 w 40"/>
                  <a:gd name="T7" fmla="*/ 44 h 52"/>
                  <a:gd name="T8" fmla="*/ 8 w 40"/>
                  <a:gd name="T9" fmla="*/ 39 h 52"/>
                  <a:gd name="T10" fmla="*/ 7 w 40"/>
                  <a:gd name="T11" fmla="*/ 29 h 52"/>
                  <a:gd name="T12" fmla="*/ 7 w 40"/>
                  <a:gd name="T13" fmla="*/ 0 h 52"/>
                  <a:gd name="T14" fmla="*/ 0 w 40"/>
                  <a:gd name="T15" fmla="*/ 0 h 52"/>
                  <a:gd name="T16" fmla="*/ 0 w 40"/>
                  <a:gd name="T17" fmla="*/ 29 h 52"/>
                  <a:gd name="T18" fmla="*/ 2 w 40"/>
                  <a:gd name="T19" fmla="*/ 42 h 52"/>
                  <a:gd name="T20" fmla="*/ 8 w 40"/>
                  <a:gd name="T21" fmla="*/ 50 h 52"/>
                  <a:gd name="T22" fmla="*/ 20 w 40"/>
                  <a:gd name="T23" fmla="*/ 52 h 52"/>
                  <a:gd name="T24" fmla="*/ 32 w 40"/>
                  <a:gd name="T25" fmla="*/ 49 h 52"/>
                  <a:gd name="T26" fmla="*/ 39 w 40"/>
                  <a:gd name="T27" fmla="*/ 42 h 52"/>
                  <a:gd name="T28" fmla="*/ 40 w 40"/>
                  <a:gd name="T29" fmla="*/ 29 h 52"/>
                  <a:gd name="T30" fmla="*/ 40 w 40"/>
                  <a:gd name="T31" fmla="*/ 0 h 52"/>
                  <a:gd name="T32" fmla="*/ 34 w 40"/>
                  <a:gd name="T33" fmla="*/ 0 h 52"/>
                  <a:gd name="T34" fmla="*/ 34 w 40"/>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52">
                    <a:moveTo>
                      <a:pt x="34" y="29"/>
                    </a:moveTo>
                    <a:cubicBezTo>
                      <a:pt x="34" y="36"/>
                      <a:pt x="32" y="40"/>
                      <a:pt x="30" y="43"/>
                    </a:cubicBezTo>
                    <a:cubicBezTo>
                      <a:pt x="28" y="45"/>
                      <a:pt x="25" y="46"/>
                      <a:pt x="20" y="46"/>
                    </a:cubicBezTo>
                    <a:cubicBezTo>
                      <a:pt x="17" y="46"/>
                      <a:pt x="14" y="45"/>
                      <a:pt x="12" y="44"/>
                    </a:cubicBezTo>
                    <a:cubicBezTo>
                      <a:pt x="10" y="43"/>
                      <a:pt x="9" y="41"/>
                      <a:pt x="8" y="39"/>
                    </a:cubicBezTo>
                    <a:cubicBezTo>
                      <a:pt x="7" y="37"/>
                      <a:pt x="7" y="34"/>
                      <a:pt x="7" y="29"/>
                    </a:cubicBezTo>
                    <a:cubicBezTo>
                      <a:pt x="7" y="0"/>
                      <a:pt x="7" y="0"/>
                      <a:pt x="7" y="0"/>
                    </a:cubicBezTo>
                    <a:cubicBezTo>
                      <a:pt x="0" y="0"/>
                      <a:pt x="0" y="0"/>
                      <a:pt x="0" y="0"/>
                    </a:cubicBezTo>
                    <a:cubicBezTo>
                      <a:pt x="0" y="29"/>
                      <a:pt x="0" y="29"/>
                      <a:pt x="0" y="29"/>
                    </a:cubicBezTo>
                    <a:cubicBezTo>
                      <a:pt x="0" y="35"/>
                      <a:pt x="0" y="39"/>
                      <a:pt x="2" y="42"/>
                    </a:cubicBezTo>
                    <a:cubicBezTo>
                      <a:pt x="3" y="46"/>
                      <a:pt x="5" y="48"/>
                      <a:pt x="8" y="50"/>
                    </a:cubicBezTo>
                    <a:cubicBezTo>
                      <a:pt x="11" y="51"/>
                      <a:pt x="15" y="52"/>
                      <a:pt x="20" y="52"/>
                    </a:cubicBezTo>
                    <a:cubicBezTo>
                      <a:pt x="25" y="52"/>
                      <a:pt x="29" y="51"/>
                      <a:pt x="32" y="49"/>
                    </a:cubicBezTo>
                    <a:cubicBezTo>
                      <a:pt x="35" y="47"/>
                      <a:pt x="37" y="45"/>
                      <a:pt x="39" y="42"/>
                    </a:cubicBezTo>
                    <a:cubicBezTo>
                      <a:pt x="40" y="39"/>
                      <a:pt x="40" y="35"/>
                      <a:pt x="40" y="29"/>
                    </a:cubicBezTo>
                    <a:cubicBezTo>
                      <a:pt x="40" y="0"/>
                      <a:pt x="40" y="0"/>
                      <a:pt x="40" y="0"/>
                    </a:cubicBezTo>
                    <a:cubicBezTo>
                      <a:pt x="34" y="0"/>
                      <a:pt x="34" y="0"/>
                      <a:pt x="34" y="0"/>
                    </a:cubicBezTo>
                    <a:lnTo>
                      <a:pt x="34" y="29"/>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iṩļïďe">
                <a:extLst>
                  <a:ext uri="{FF2B5EF4-FFF2-40B4-BE49-F238E27FC236}">
                    <a16:creationId xmlns:a16="http://schemas.microsoft.com/office/drawing/2014/main" xmlns="" id="{AE3F1A6D-51D5-4347-8929-75EAF69FC4E4}"/>
                  </a:ext>
                </a:extLst>
              </p:cNvPr>
              <p:cNvSpPr/>
              <p:nvPr/>
            </p:nvSpPr>
            <p:spPr bwMode="auto">
              <a:xfrm>
                <a:off x="14159637" y="4914942"/>
                <a:ext cx="35055" cy="45917"/>
              </a:xfrm>
              <a:custGeom>
                <a:avLst/>
                <a:gdLst>
                  <a:gd name="T0" fmla="*/ 28 w 30"/>
                  <a:gd name="T1" fmla="*/ 4 h 38"/>
                  <a:gd name="T2" fmla="*/ 24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4" y="1"/>
                    </a:cubicBezTo>
                    <a:cubicBezTo>
                      <a:pt x="22" y="0"/>
                      <a:pt x="20"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3" y="8"/>
                      <a:pt x="23" y="10"/>
                    </a:cubicBezTo>
                    <a:cubicBezTo>
                      <a:pt x="24"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îṥḷîḓê">
                <a:extLst>
                  <a:ext uri="{FF2B5EF4-FFF2-40B4-BE49-F238E27FC236}">
                    <a16:creationId xmlns:a16="http://schemas.microsoft.com/office/drawing/2014/main" xmlns="" id="{53591B7D-4219-438A-8201-1CCFA981FD20}"/>
                  </a:ext>
                </a:extLst>
              </p:cNvPr>
              <p:cNvSpPr/>
              <p:nvPr/>
            </p:nvSpPr>
            <p:spPr bwMode="auto">
              <a:xfrm>
                <a:off x="14206542" y="4899143"/>
                <a:ext cx="6912" cy="8394"/>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3" name="íS1íḓe">
                <a:extLst>
                  <a:ext uri="{FF2B5EF4-FFF2-40B4-BE49-F238E27FC236}">
                    <a16:creationId xmlns:a16="http://schemas.microsoft.com/office/drawing/2014/main" xmlns="" id="{EA18A3F8-AED0-4A5A-835D-94205AAA90C6}"/>
                  </a:ext>
                </a:extLst>
              </p:cNvPr>
              <p:cNvSpPr/>
              <p:nvPr/>
            </p:nvSpPr>
            <p:spPr bwMode="auto">
              <a:xfrm>
                <a:off x="14206542" y="4915930"/>
                <a:ext cx="6912" cy="44930"/>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4" name="ïS1iḍe">
                <a:extLst>
                  <a:ext uri="{FF2B5EF4-FFF2-40B4-BE49-F238E27FC236}">
                    <a16:creationId xmlns:a16="http://schemas.microsoft.com/office/drawing/2014/main" xmlns="" id="{FE417ADB-96DA-454B-A3B6-C470253E0E62}"/>
                  </a:ext>
                </a:extLst>
              </p:cNvPr>
              <p:cNvSpPr/>
              <p:nvPr/>
            </p:nvSpPr>
            <p:spPr bwMode="auto">
              <a:xfrm>
                <a:off x="14220366" y="4915930"/>
                <a:ext cx="39993" cy="44930"/>
              </a:xfrm>
              <a:custGeom>
                <a:avLst/>
                <a:gdLst>
                  <a:gd name="T0" fmla="*/ 19 w 34"/>
                  <a:gd name="T1" fmla="*/ 23 h 37"/>
                  <a:gd name="T2" fmla="*/ 17 w 34"/>
                  <a:gd name="T3" fmla="*/ 30 h 37"/>
                  <a:gd name="T4" fmla="*/ 14 w 34"/>
                  <a:gd name="T5" fmla="*/ 22 h 37"/>
                  <a:gd name="T6" fmla="*/ 6 w 34"/>
                  <a:gd name="T7" fmla="*/ 0 h 37"/>
                  <a:gd name="T8" fmla="*/ 0 w 34"/>
                  <a:gd name="T9" fmla="*/ 0 h 37"/>
                  <a:gd name="T10" fmla="*/ 14 w 34"/>
                  <a:gd name="T11" fmla="*/ 37 h 37"/>
                  <a:gd name="T12" fmla="*/ 20 w 34"/>
                  <a:gd name="T13" fmla="*/ 37 h 37"/>
                  <a:gd name="T14" fmla="*/ 34 w 34"/>
                  <a:gd name="T15" fmla="*/ 0 h 37"/>
                  <a:gd name="T16" fmla="*/ 27 w 34"/>
                  <a:gd name="T17" fmla="*/ 0 h 37"/>
                  <a:gd name="T18" fmla="*/ 19 w 34"/>
                  <a:gd name="T1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7">
                    <a:moveTo>
                      <a:pt x="19" y="23"/>
                    </a:moveTo>
                    <a:cubicBezTo>
                      <a:pt x="18" y="25"/>
                      <a:pt x="17" y="28"/>
                      <a:pt x="17" y="30"/>
                    </a:cubicBezTo>
                    <a:cubicBezTo>
                      <a:pt x="16" y="27"/>
                      <a:pt x="15" y="25"/>
                      <a:pt x="14" y="22"/>
                    </a:cubicBezTo>
                    <a:cubicBezTo>
                      <a:pt x="6" y="0"/>
                      <a:pt x="6" y="0"/>
                      <a:pt x="6" y="0"/>
                    </a:cubicBezTo>
                    <a:cubicBezTo>
                      <a:pt x="0" y="0"/>
                      <a:pt x="0" y="0"/>
                      <a:pt x="0" y="0"/>
                    </a:cubicBezTo>
                    <a:cubicBezTo>
                      <a:pt x="14" y="37"/>
                      <a:pt x="14" y="37"/>
                      <a:pt x="14" y="37"/>
                    </a:cubicBezTo>
                    <a:cubicBezTo>
                      <a:pt x="20" y="37"/>
                      <a:pt x="20" y="37"/>
                      <a:pt x="20" y="37"/>
                    </a:cubicBezTo>
                    <a:cubicBezTo>
                      <a:pt x="34" y="0"/>
                      <a:pt x="34" y="0"/>
                      <a:pt x="34" y="0"/>
                    </a:cubicBezTo>
                    <a:cubicBezTo>
                      <a:pt x="27" y="0"/>
                      <a:pt x="27" y="0"/>
                      <a:pt x="27" y="0"/>
                    </a:cubicBezTo>
                    <a:lnTo>
                      <a:pt x="19" y="23"/>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iś1iďé">
                <a:extLst>
                  <a:ext uri="{FF2B5EF4-FFF2-40B4-BE49-F238E27FC236}">
                    <a16:creationId xmlns:a16="http://schemas.microsoft.com/office/drawing/2014/main" xmlns="" id="{6E0ED35F-C45B-4CC1-89F4-39897B511BB5}"/>
                  </a:ext>
                </a:extLst>
              </p:cNvPr>
              <p:cNvSpPr/>
              <p:nvPr/>
            </p:nvSpPr>
            <p:spPr bwMode="auto">
              <a:xfrm>
                <a:off x="14263815" y="4914942"/>
                <a:ext cx="40980" cy="47398"/>
              </a:xfrm>
              <a:custGeom>
                <a:avLst/>
                <a:gdLst>
                  <a:gd name="T0" fmla="*/ 18 w 35"/>
                  <a:gd name="T1" fmla="*/ 0 h 39"/>
                  <a:gd name="T2" fmla="*/ 5 w 35"/>
                  <a:gd name="T3" fmla="*/ 5 h 39"/>
                  <a:gd name="T4" fmla="*/ 0 w 35"/>
                  <a:gd name="T5" fmla="*/ 20 h 39"/>
                  <a:gd name="T6" fmla="*/ 5 w 35"/>
                  <a:gd name="T7" fmla="*/ 34 h 39"/>
                  <a:gd name="T8" fmla="*/ 18 w 35"/>
                  <a:gd name="T9" fmla="*/ 39 h 39"/>
                  <a:gd name="T10" fmla="*/ 29 w 35"/>
                  <a:gd name="T11" fmla="*/ 36 h 39"/>
                  <a:gd name="T12" fmla="*/ 35 w 35"/>
                  <a:gd name="T13" fmla="*/ 27 h 39"/>
                  <a:gd name="T14" fmla="*/ 28 w 35"/>
                  <a:gd name="T15" fmla="*/ 26 h 39"/>
                  <a:gd name="T16" fmla="*/ 24 w 35"/>
                  <a:gd name="T17" fmla="*/ 32 h 39"/>
                  <a:gd name="T18" fmla="*/ 18 w 35"/>
                  <a:gd name="T19" fmla="*/ 34 h 39"/>
                  <a:gd name="T20" fmla="*/ 10 w 35"/>
                  <a:gd name="T21" fmla="*/ 31 h 39"/>
                  <a:gd name="T22" fmla="*/ 7 w 35"/>
                  <a:gd name="T23" fmla="*/ 21 h 39"/>
                  <a:gd name="T24" fmla="*/ 35 w 35"/>
                  <a:gd name="T25" fmla="*/ 21 h 39"/>
                  <a:gd name="T26" fmla="*/ 35 w 35"/>
                  <a:gd name="T27" fmla="*/ 20 h 39"/>
                  <a:gd name="T28" fmla="*/ 30 w 35"/>
                  <a:gd name="T29" fmla="*/ 5 h 39"/>
                  <a:gd name="T30" fmla="*/ 18 w 35"/>
                  <a:gd name="T31" fmla="*/ 0 h 39"/>
                  <a:gd name="T32" fmla="*/ 7 w 35"/>
                  <a:gd name="T33" fmla="*/ 16 h 39"/>
                  <a:gd name="T34" fmla="*/ 11 w 35"/>
                  <a:gd name="T35" fmla="*/ 8 h 39"/>
                  <a:gd name="T36" fmla="*/ 18 w 35"/>
                  <a:gd name="T37" fmla="*/ 5 h 39"/>
                  <a:gd name="T38" fmla="*/ 26 w 35"/>
                  <a:gd name="T39" fmla="*/ 9 h 39"/>
                  <a:gd name="T40" fmla="*/ 28 w 35"/>
                  <a:gd name="T41" fmla="*/ 16 h 39"/>
                  <a:gd name="T42" fmla="*/ 7 w 35"/>
                  <a:gd name="T43"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9">
                    <a:moveTo>
                      <a:pt x="18" y="0"/>
                    </a:moveTo>
                    <a:cubicBezTo>
                      <a:pt x="13" y="0"/>
                      <a:pt x="8" y="2"/>
                      <a:pt x="5" y="5"/>
                    </a:cubicBezTo>
                    <a:cubicBezTo>
                      <a:pt x="2" y="9"/>
                      <a:pt x="0" y="14"/>
                      <a:pt x="0" y="20"/>
                    </a:cubicBezTo>
                    <a:cubicBezTo>
                      <a:pt x="0" y="26"/>
                      <a:pt x="2" y="31"/>
                      <a:pt x="5" y="34"/>
                    </a:cubicBezTo>
                    <a:cubicBezTo>
                      <a:pt x="8" y="37"/>
                      <a:pt x="13" y="39"/>
                      <a:pt x="18" y="39"/>
                    </a:cubicBezTo>
                    <a:cubicBezTo>
                      <a:pt x="23" y="39"/>
                      <a:pt x="26" y="38"/>
                      <a:pt x="29" y="36"/>
                    </a:cubicBezTo>
                    <a:cubicBezTo>
                      <a:pt x="32" y="34"/>
                      <a:pt x="34" y="31"/>
                      <a:pt x="35" y="27"/>
                    </a:cubicBezTo>
                    <a:cubicBezTo>
                      <a:pt x="28" y="26"/>
                      <a:pt x="28" y="26"/>
                      <a:pt x="28" y="26"/>
                    </a:cubicBezTo>
                    <a:cubicBezTo>
                      <a:pt x="27" y="29"/>
                      <a:pt x="26" y="31"/>
                      <a:pt x="24" y="32"/>
                    </a:cubicBezTo>
                    <a:cubicBezTo>
                      <a:pt x="23" y="33"/>
                      <a:pt x="21" y="34"/>
                      <a:pt x="18" y="34"/>
                    </a:cubicBezTo>
                    <a:cubicBezTo>
                      <a:pt x="15" y="34"/>
                      <a:pt x="13" y="33"/>
                      <a:pt x="10" y="31"/>
                    </a:cubicBezTo>
                    <a:cubicBezTo>
                      <a:pt x="8" y="28"/>
                      <a:pt x="7" y="25"/>
                      <a:pt x="7" y="21"/>
                    </a:cubicBezTo>
                    <a:cubicBezTo>
                      <a:pt x="35" y="21"/>
                      <a:pt x="35" y="21"/>
                      <a:pt x="35" y="21"/>
                    </a:cubicBezTo>
                    <a:cubicBezTo>
                      <a:pt x="35" y="20"/>
                      <a:pt x="35" y="20"/>
                      <a:pt x="35" y="20"/>
                    </a:cubicBezTo>
                    <a:cubicBezTo>
                      <a:pt x="35" y="13"/>
                      <a:pt x="33" y="9"/>
                      <a:pt x="30" y="5"/>
                    </a:cubicBezTo>
                    <a:cubicBezTo>
                      <a:pt x="27" y="2"/>
                      <a:pt x="23" y="0"/>
                      <a:pt x="18" y="0"/>
                    </a:cubicBezTo>
                    <a:close/>
                    <a:moveTo>
                      <a:pt x="7" y="16"/>
                    </a:moveTo>
                    <a:cubicBezTo>
                      <a:pt x="8" y="13"/>
                      <a:pt x="9" y="10"/>
                      <a:pt x="11" y="8"/>
                    </a:cubicBezTo>
                    <a:cubicBezTo>
                      <a:pt x="13" y="6"/>
                      <a:pt x="15" y="5"/>
                      <a:pt x="18" y="5"/>
                    </a:cubicBezTo>
                    <a:cubicBezTo>
                      <a:pt x="21" y="5"/>
                      <a:pt x="24" y="6"/>
                      <a:pt x="26" y="9"/>
                    </a:cubicBezTo>
                    <a:cubicBezTo>
                      <a:pt x="27" y="10"/>
                      <a:pt x="28" y="13"/>
                      <a:pt x="28" y="16"/>
                    </a:cubicBezTo>
                    <a:lnTo>
                      <a:pt x="7" y="16"/>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í$ľîdè">
                <a:extLst>
                  <a:ext uri="{FF2B5EF4-FFF2-40B4-BE49-F238E27FC236}">
                    <a16:creationId xmlns:a16="http://schemas.microsoft.com/office/drawing/2014/main" xmlns="" id="{EEFD2FC8-EAE7-44DC-B7DA-20CF1991E313}"/>
                  </a:ext>
                </a:extLst>
              </p:cNvPr>
              <p:cNvSpPr/>
              <p:nvPr/>
            </p:nvSpPr>
            <p:spPr bwMode="auto">
              <a:xfrm>
                <a:off x="14313188" y="4914942"/>
                <a:ext cx="24193" cy="45917"/>
              </a:xfrm>
              <a:custGeom>
                <a:avLst/>
                <a:gdLst>
                  <a:gd name="T0" fmla="*/ 10 w 21"/>
                  <a:gd name="T1" fmla="*/ 1 h 38"/>
                  <a:gd name="T2" fmla="*/ 6 w 21"/>
                  <a:gd name="T3" fmla="*/ 7 h 38"/>
                  <a:gd name="T4" fmla="*/ 6 w 21"/>
                  <a:gd name="T5" fmla="*/ 1 h 38"/>
                  <a:gd name="T6" fmla="*/ 0 w 21"/>
                  <a:gd name="T7" fmla="*/ 1 h 38"/>
                  <a:gd name="T8" fmla="*/ 0 w 21"/>
                  <a:gd name="T9" fmla="*/ 38 h 38"/>
                  <a:gd name="T10" fmla="*/ 7 w 21"/>
                  <a:gd name="T11" fmla="*/ 38 h 38"/>
                  <a:gd name="T12" fmla="*/ 7 w 21"/>
                  <a:gd name="T13" fmla="*/ 19 h 38"/>
                  <a:gd name="T14" fmla="*/ 8 w 21"/>
                  <a:gd name="T15" fmla="*/ 11 h 38"/>
                  <a:gd name="T16" fmla="*/ 10 w 21"/>
                  <a:gd name="T17" fmla="*/ 8 h 38"/>
                  <a:gd name="T18" fmla="*/ 14 w 21"/>
                  <a:gd name="T19" fmla="*/ 7 h 38"/>
                  <a:gd name="T20" fmla="*/ 18 w 21"/>
                  <a:gd name="T21" fmla="*/ 8 h 38"/>
                  <a:gd name="T22" fmla="*/ 21 w 21"/>
                  <a:gd name="T23" fmla="*/ 2 h 38"/>
                  <a:gd name="T24" fmla="*/ 14 w 21"/>
                  <a:gd name="T25" fmla="*/ 0 h 38"/>
                  <a:gd name="T26" fmla="*/ 10 w 21"/>
                  <a:gd name="T2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1"/>
                    </a:moveTo>
                    <a:cubicBezTo>
                      <a:pt x="9" y="2"/>
                      <a:pt x="7" y="4"/>
                      <a:pt x="6" y="7"/>
                    </a:cubicBezTo>
                    <a:cubicBezTo>
                      <a:pt x="6" y="1"/>
                      <a:pt x="6" y="1"/>
                      <a:pt x="6" y="1"/>
                    </a:cubicBezTo>
                    <a:cubicBezTo>
                      <a:pt x="0" y="1"/>
                      <a:pt x="0" y="1"/>
                      <a:pt x="0" y="1"/>
                    </a:cubicBezTo>
                    <a:cubicBezTo>
                      <a:pt x="0" y="38"/>
                      <a:pt x="0" y="38"/>
                      <a:pt x="0" y="38"/>
                    </a:cubicBezTo>
                    <a:cubicBezTo>
                      <a:pt x="7" y="38"/>
                      <a:pt x="7" y="38"/>
                      <a:pt x="7" y="38"/>
                    </a:cubicBezTo>
                    <a:cubicBezTo>
                      <a:pt x="7" y="19"/>
                      <a:pt x="7" y="19"/>
                      <a:pt x="7" y="19"/>
                    </a:cubicBezTo>
                    <a:cubicBezTo>
                      <a:pt x="7" y="16"/>
                      <a:pt x="7" y="14"/>
                      <a:pt x="8" y="11"/>
                    </a:cubicBezTo>
                    <a:cubicBezTo>
                      <a:pt x="8" y="10"/>
                      <a:pt x="9" y="9"/>
                      <a:pt x="10" y="8"/>
                    </a:cubicBezTo>
                    <a:cubicBezTo>
                      <a:pt x="11" y="7"/>
                      <a:pt x="12" y="7"/>
                      <a:pt x="14" y="7"/>
                    </a:cubicBezTo>
                    <a:cubicBezTo>
                      <a:pt x="15" y="7"/>
                      <a:pt x="17" y="7"/>
                      <a:pt x="18" y="8"/>
                    </a:cubicBezTo>
                    <a:cubicBezTo>
                      <a:pt x="21" y="2"/>
                      <a:pt x="21" y="2"/>
                      <a:pt x="21" y="2"/>
                    </a:cubicBezTo>
                    <a:cubicBezTo>
                      <a:pt x="18" y="1"/>
                      <a:pt x="16" y="0"/>
                      <a:pt x="14" y="0"/>
                    </a:cubicBezTo>
                    <a:cubicBezTo>
                      <a:pt x="13" y="0"/>
                      <a:pt x="11" y="0"/>
                      <a:pt x="10" y="1"/>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iš1iḓê">
                <a:extLst>
                  <a:ext uri="{FF2B5EF4-FFF2-40B4-BE49-F238E27FC236}">
                    <a16:creationId xmlns:a16="http://schemas.microsoft.com/office/drawing/2014/main" xmlns="" id="{FEFC814A-9E01-4E9C-A300-E5AE9D21B630}"/>
                  </a:ext>
                </a:extLst>
              </p:cNvPr>
              <p:cNvSpPr/>
              <p:nvPr/>
            </p:nvSpPr>
            <p:spPr bwMode="auto">
              <a:xfrm>
                <a:off x="14338862" y="4914942"/>
                <a:ext cx="36043" cy="47398"/>
              </a:xfrm>
              <a:custGeom>
                <a:avLst/>
                <a:gdLst>
                  <a:gd name="T0" fmla="*/ 25 w 31"/>
                  <a:gd name="T1" fmla="*/ 19 h 39"/>
                  <a:gd name="T2" fmla="*/ 16 w 31"/>
                  <a:gd name="T3" fmla="*/ 16 h 39"/>
                  <a:gd name="T4" fmla="*/ 10 w 31"/>
                  <a:gd name="T5" fmla="*/ 14 h 39"/>
                  <a:gd name="T6" fmla="*/ 8 w 31"/>
                  <a:gd name="T7" fmla="*/ 12 h 39"/>
                  <a:gd name="T8" fmla="*/ 7 w 31"/>
                  <a:gd name="T9" fmla="*/ 10 h 39"/>
                  <a:gd name="T10" fmla="*/ 9 w 31"/>
                  <a:gd name="T11" fmla="*/ 7 h 39"/>
                  <a:gd name="T12" fmla="*/ 15 w 31"/>
                  <a:gd name="T13" fmla="*/ 5 h 39"/>
                  <a:gd name="T14" fmla="*/ 21 w 31"/>
                  <a:gd name="T15" fmla="*/ 7 h 39"/>
                  <a:gd name="T16" fmla="*/ 23 w 31"/>
                  <a:gd name="T17" fmla="*/ 11 h 39"/>
                  <a:gd name="T18" fmla="*/ 29 w 31"/>
                  <a:gd name="T19" fmla="*/ 11 h 39"/>
                  <a:gd name="T20" fmla="*/ 27 w 31"/>
                  <a:gd name="T21" fmla="*/ 5 h 39"/>
                  <a:gd name="T22" fmla="*/ 22 w 31"/>
                  <a:gd name="T23" fmla="*/ 1 h 39"/>
                  <a:gd name="T24" fmla="*/ 15 w 31"/>
                  <a:gd name="T25" fmla="*/ 0 h 39"/>
                  <a:gd name="T26" fmla="*/ 9 w 31"/>
                  <a:gd name="T27" fmla="*/ 1 h 39"/>
                  <a:gd name="T28" fmla="*/ 5 w 31"/>
                  <a:gd name="T29" fmla="*/ 3 h 39"/>
                  <a:gd name="T30" fmla="*/ 2 w 31"/>
                  <a:gd name="T31" fmla="*/ 6 h 39"/>
                  <a:gd name="T32" fmla="*/ 1 w 31"/>
                  <a:gd name="T33" fmla="*/ 11 h 39"/>
                  <a:gd name="T34" fmla="*/ 2 w 31"/>
                  <a:gd name="T35" fmla="*/ 16 h 39"/>
                  <a:gd name="T36" fmla="*/ 6 w 31"/>
                  <a:gd name="T37" fmla="*/ 19 h 39"/>
                  <a:gd name="T38" fmla="*/ 16 w 31"/>
                  <a:gd name="T39" fmla="*/ 22 h 39"/>
                  <a:gd name="T40" fmla="*/ 22 w 31"/>
                  <a:gd name="T41" fmla="*/ 25 h 39"/>
                  <a:gd name="T42" fmla="*/ 24 w 31"/>
                  <a:gd name="T43" fmla="*/ 28 h 39"/>
                  <a:gd name="T44" fmla="*/ 22 w 31"/>
                  <a:gd name="T45" fmla="*/ 32 h 39"/>
                  <a:gd name="T46" fmla="*/ 16 w 31"/>
                  <a:gd name="T47" fmla="*/ 34 h 39"/>
                  <a:gd name="T48" fmla="*/ 9 w 31"/>
                  <a:gd name="T49" fmla="*/ 32 h 39"/>
                  <a:gd name="T50" fmla="*/ 6 w 31"/>
                  <a:gd name="T51" fmla="*/ 26 h 39"/>
                  <a:gd name="T52" fmla="*/ 0 w 31"/>
                  <a:gd name="T53" fmla="*/ 27 h 39"/>
                  <a:gd name="T54" fmla="*/ 5 w 31"/>
                  <a:gd name="T55" fmla="*/ 36 h 39"/>
                  <a:gd name="T56" fmla="*/ 16 w 31"/>
                  <a:gd name="T57" fmla="*/ 39 h 39"/>
                  <a:gd name="T58" fmla="*/ 24 w 31"/>
                  <a:gd name="T59" fmla="*/ 38 h 39"/>
                  <a:gd name="T60" fmla="*/ 29 w 31"/>
                  <a:gd name="T61" fmla="*/ 33 h 39"/>
                  <a:gd name="T62" fmla="*/ 31 w 31"/>
                  <a:gd name="T63" fmla="*/ 27 h 39"/>
                  <a:gd name="T64" fmla="*/ 29 w 31"/>
                  <a:gd name="T65" fmla="*/ 22 h 39"/>
                  <a:gd name="T66" fmla="*/ 25 w 31"/>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9">
                    <a:moveTo>
                      <a:pt x="25" y="19"/>
                    </a:moveTo>
                    <a:cubicBezTo>
                      <a:pt x="23" y="18"/>
                      <a:pt x="20" y="17"/>
                      <a:pt x="16" y="16"/>
                    </a:cubicBezTo>
                    <a:cubicBezTo>
                      <a:pt x="13" y="15"/>
                      <a:pt x="11" y="14"/>
                      <a:pt x="10" y="14"/>
                    </a:cubicBezTo>
                    <a:cubicBezTo>
                      <a:pt x="9" y="14"/>
                      <a:pt x="8" y="13"/>
                      <a:pt x="8" y="12"/>
                    </a:cubicBezTo>
                    <a:cubicBezTo>
                      <a:pt x="7" y="12"/>
                      <a:pt x="7" y="11"/>
                      <a:pt x="7" y="10"/>
                    </a:cubicBezTo>
                    <a:cubicBezTo>
                      <a:pt x="7" y="9"/>
                      <a:pt x="8" y="8"/>
                      <a:pt x="9" y="7"/>
                    </a:cubicBezTo>
                    <a:cubicBezTo>
                      <a:pt x="10" y="6"/>
                      <a:pt x="12" y="5"/>
                      <a:pt x="15" y="5"/>
                    </a:cubicBezTo>
                    <a:cubicBezTo>
                      <a:pt x="18" y="5"/>
                      <a:pt x="19" y="6"/>
                      <a:pt x="21" y="7"/>
                    </a:cubicBezTo>
                    <a:cubicBezTo>
                      <a:pt x="22" y="8"/>
                      <a:pt x="23" y="9"/>
                      <a:pt x="23" y="11"/>
                    </a:cubicBezTo>
                    <a:cubicBezTo>
                      <a:pt x="29" y="11"/>
                      <a:pt x="29" y="11"/>
                      <a:pt x="29" y="11"/>
                    </a:cubicBezTo>
                    <a:cubicBezTo>
                      <a:pt x="29" y="8"/>
                      <a:pt x="28" y="6"/>
                      <a:pt x="27" y="5"/>
                    </a:cubicBezTo>
                    <a:cubicBezTo>
                      <a:pt x="26" y="3"/>
                      <a:pt x="25" y="2"/>
                      <a:pt x="22" y="1"/>
                    </a:cubicBezTo>
                    <a:cubicBezTo>
                      <a:pt x="20" y="0"/>
                      <a:pt x="18" y="0"/>
                      <a:pt x="15" y="0"/>
                    </a:cubicBezTo>
                    <a:cubicBezTo>
                      <a:pt x="13" y="0"/>
                      <a:pt x="11" y="0"/>
                      <a:pt x="9" y="1"/>
                    </a:cubicBezTo>
                    <a:cubicBezTo>
                      <a:pt x="7" y="1"/>
                      <a:pt x="6" y="2"/>
                      <a:pt x="5" y="3"/>
                    </a:cubicBezTo>
                    <a:cubicBezTo>
                      <a:pt x="4" y="4"/>
                      <a:pt x="3" y="5"/>
                      <a:pt x="2" y="6"/>
                    </a:cubicBezTo>
                    <a:cubicBezTo>
                      <a:pt x="1" y="8"/>
                      <a:pt x="1" y="9"/>
                      <a:pt x="1" y="11"/>
                    </a:cubicBezTo>
                    <a:cubicBezTo>
                      <a:pt x="1" y="13"/>
                      <a:pt x="1" y="14"/>
                      <a:pt x="2" y="16"/>
                    </a:cubicBezTo>
                    <a:cubicBezTo>
                      <a:pt x="3" y="17"/>
                      <a:pt x="5" y="19"/>
                      <a:pt x="6" y="19"/>
                    </a:cubicBezTo>
                    <a:cubicBezTo>
                      <a:pt x="8" y="20"/>
                      <a:pt x="11" y="21"/>
                      <a:pt x="16" y="22"/>
                    </a:cubicBezTo>
                    <a:cubicBezTo>
                      <a:pt x="19" y="23"/>
                      <a:pt x="22" y="24"/>
                      <a:pt x="22" y="25"/>
                    </a:cubicBezTo>
                    <a:cubicBezTo>
                      <a:pt x="24" y="25"/>
                      <a:pt x="24" y="27"/>
                      <a:pt x="24" y="28"/>
                    </a:cubicBezTo>
                    <a:cubicBezTo>
                      <a:pt x="24" y="30"/>
                      <a:pt x="24" y="31"/>
                      <a:pt x="22" y="32"/>
                    </a:cubicBezTo>
                    <a:cubicBezTo>
                      <a:pt x="21" y="33"/>
                      <a:pt x="19" y="34"/>
                      <a:pt x="16" y="34"/>
                    </a:cubicBezTo>
                    <a:cubicBezTo>
                      <a:pt x="13" y="34"/>
                      <a:pt x="11" y="33"/>
                      <a:pt x="9" y="32"/>
                    </a:cubicBezTo>
                    <a:cubicBezTo>
                      <a:pt x="7" y="31"/>
                      <a:pt x="6" y="29"/>
                      <a:pt x="6" y="26"/>
                    </a:cubicBezTo>
                    <a:cubicBezTo>
                      <a:pt x="0" y="27"/>
                      <a:pt x="0" y="27"/>
                      <a:pt x="0" y="27"/>
                    </a:cubicBezTo>
                    <a:cubicBezTo>
                      <a:pt x="1" y="31"/>
                      <a:pt x="2" y="34"/>
                      <a:pt x="5" y="36"/>
                    </a:cubicBezTo>
                    <a:cubicBezTo>
                      <a:pt x="7" y="38"/>
                      <a:pt x="11" y="39"/>
                      <a:pt x="16" y="39"/>
                    </a:cubicBezTo>
                    <a:cubicBezTo>
                      <a:pt x="19" y="39"/>
                      <a:pt x="21" y="39"/>
                      <a:pt x="24" y="38"/>
                    </a:cubicBezTo>
                    <a:cubicBezTo>
                      <a:pt x="26" y="37"/>
                      <a:pt x="28" y="35"/>
                      <a:pt x="29" y="33"/>
                    </a:cubicBezTo>
                    <a:cubicBezTo>
                      <a:pt x="30" y="31"/>
                      <a:pt x="31" y="29"/>
                      <a:pt x="31" y="27"/>
                    </a:cubicBezTo>
                    <a:cubicBezTo>
                      <a:pt x="31" y="25"/>
                      <a:pt x="30" y="23"/>
                      <a:pt x="29" y="22"/>
                    </a:cubicBezTo>
                    <a:cubicBezTo>
                      <a:pt x="28" y="20"/>
                      <a:pt x="27" y="19"/>
                      <a:pt x="25" y="19"/>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ḻíde">
                <a:extLst>
                  <a:ext uri="{FF2B5EF4-FFF2-40B4-BE49-F238E27FC236}">
                    <a16:creationId xmlns:a16="http://schemas.microsoft.com/office/drawing/2014/main" xmlns="" id="{DA32DBC7-822C-49D4-8FE1-88E5C7AB39D8}"/>
                  </a:ext>
                </a:extLst>
              </p:cNvPr>
              <p:cNvSpPr/>
              <p:nvPr/>
            </p:nvSpPr>
            <p:spPr bwMode="auto">
              <a:xfrm>
                <a:off x="14383298" y="4899143"/>
                <a:ext cx="8394" cy="8394"/>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9" name="îṧḻîḓè">
                <a:extLst>
                  <a:ext uri="{FF2B5EF4-FFF2-40B4-BE49-F238E27FC236}">
                    <a16:creationId xmlns:a16="http://schemas.microsoft.com/office/drawing/2014/main" xmlns="" id="{F5B8FAE1-714D-464C-8C97-B08ACFB000CA}"/>
                  </a:ext>
                </a:extLst>
              </p:cNvPr>
              <p:cNvSpPr/>
              <p:nvPr/>
            </p:nvSpPr>
            <p:spPr bwMode="auto">
              <a:xfrm>
                <a:off x="14383298" y="4915930"/>
                <a:ext cx="8394" cy="44930"/>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20" name="îS1îḓé">
                <a:extLst>
                  <a:ext uri="{FF2B5EF4-FFF2-40B4-BE49-F238E27FC236}">
                    <a16:creationId xmlns:a16="http://schemas.microsoft.com/office/drawing/2014/main" xmlns="" id="{33D04B27-7DA6-4FEA-AB5D-4E61ACA01ACB}"/>
                  </a:ext>
                </a:extLst>
              </p:cNvPr>
              <p:cNvSpPr/>
              <p:nvPr/>
            </p:nvSpPr>
            <p:spPr bwMode="auto">
              <a:xfrm>
                <a:off x="14398604" y="4900624"/>
                <a:ext cx="21231" cy="61717"/>
              </a:xfrm>
              <a:custGeom>
                <a:avLst/>
                <a:gdLst>
                  <a:gd name="T0" fmla="*/ 14 w 18"/>
                  <a:gd name="T1" fmla="*/ 45 h 51"/>
                  <a:gd name="T2" fmla="*/ 12 w 18"/>
                  <a:gd name="T3" fmla="*/ 44 h 51"/>
                  <a:gd name="T4" fmla="*/ 11 w 18"/>
                  <a:gd name="T5" fmla="*/ 43 h 51"/>
                  <a:gd name="T6" fmla="*/ 11 w 18"/>
                  <a:gd name="T7" fmla="*/ 40 h 51"/>
                  <a:gd name="T8" fmla="*/ 11 w 18"/>
                  <a:gd name="T9" fmla="*/ 18 h 51"/>
                  <a:gd name="T10" fmla="*/ 17 w 18"/>
                  <a:gd name="T11" fmla="*/ 18 h 51"/>
                  <a:gd name="T12" fmla="*/ 17 w 18"/>
                  <a:gd name="T13" fmla="*/ 13 h 51"/>
                  <a:gd name="T14" fmla="*/ 11 w 18"/>
                  <a:gd name="T15" fmla="*/ 13 h 51"/>
                  <a:gd name="T16" fmla="*/ 11 w 18"/>
                  <a:gd name="T17" fmla="*/ 0 h 51"/>
                  <a:gd name="T18" fmla="*/ 4 w 18"/>
                  <a:gd name="T19" fmla="*/ 4 h 51"/>
                  <a:gd name="T20" fmla="*/ 4 w 18"/>
                  <a:gd name="T21" fmla="*/ 13 h 51"/>
                  <a:gd name="T22" fmla="*/ 0 w 18"/>
                  <a:gd name="T23" fmla="*/ 13 h 51"/>
                  <a:gd name="T24" fmla="*/ 0 w 18"/>
                  <a:gd name="T25" fmla="*/ 18 h 51"/>
                  <a:gd name="T26" fmla="*/ 4 w 18"/>
                  <a:gd name="T27" fmla="*/ 18 h 51"/>
                  <a:gd name="T28" fmla="*/ 4 w 18"/>
                  <a:gd name="T29" fmla="*/ 39 h 51"/>
                  <a:gd name="T30" fmla="*/ 5 w 18"/>
                  <a:gd name="T31" fmla="*/ 47 h 51"/>
                  <a:gd name="T32" fmla="*/ 8 w 18"/>
                  <a:gd name="T33" fmla="*/ 50 h 51"/>
                  <a:gd name="T34" fmla="*/ 13 w 18"/>
                  <a:gd name="T35" fmla="*/ 51 h 51"/>
                  <a:gd name="T36" fmla="*/ 18 w 18"/>
                  <a:gd name="T37" fmla="*/ 50 h 51"/>
                  <a:gd name="T38" fmla="*/ 17 w 18"/>
                  <a:gd name="T39" fmla="*/ 45 h 51"/>
                  <a:gd name="T40" fmla="*/ 14 w 18"/>
                  <a:gd name="T41"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51">
                    <a:moveTo>
                      <a:pt x="14" y="45"/>
                    </a:moveTo>
                    <a:cubicBezTo>
                      <a:pt x="13" y="45"/>
                      <a:pt x="13" y="45"/>
                      <a:pt x="12" y="44"/>
                    </a:cubicBezTo>
                    <a:cubicBezTo>
                      <a:pt x="12" y="44"/>
                      <a:pt x="11" y="44"/>
                      <a:pt x="11" y="43"/>
                    </a:cubicBezTo>
                    <a:cubicBezTo>
                      <a:pt x="11" y="43"/>
                      <a:pt x="11" y="41"/>
                      <a:pt x="11" y="40"/>
                    </a:cubicBezTo>
                    <a:cubicBezTo>
                      <a:pt x="11" y="18"/>
                      <a:pt x="11" y="18"/>
                      <a:pt x="11" y="18"/>
                    </a:cubicBezTo>
                    <a:cubicBezTo>
                      <a:pt x="17" y="18"/>
                      <a:pt x="17" y="18"/>
                      <a:pt x="17" y="18"/>
                    </a:cubicBezTo>
                    <a:cubicBezTo>
                      <a:pt x="17" y="13"/>
                      <a:pt x="17" y="13"/>
                      <a:pt x="17" y="13"/>
                    </a:cubicBezTo>
                    <a:cubicBezTo>
                      <a:pt x="11" y="13"/>
                      <a:pt x="11" y="13"/>
                      <a:pt x="11" y="13"/>
                    </a:cubicBezTo>
                    <a:cubicBezTo>
                      <a:pt x="11" y="0"/>
                      <a:pt x="11" y="0"/>
                      <a:pt x="11" y="0"/>
                    </a:cubicBezTo>
                    <a:cubicBezTo>
                      <a:pt x="4" y="4"/>
                      <a:pt x="4" y="4"/>
                      <a:pt x="4" y="4"/>
                    </a:cubicBezTo>
                    <a:cubicBezTo>
                      <a:pt x="4" y="13"/>
                      <a:pt x="4" y="13"/>
                      <a:pt x="4" y="13"/>
                    </a:cubicBezTo>
                    <a:cubicBezTo>
                      <a:pt x="0" y="13"/>
                      <a:pt x="0" y="13"/>
                      <a:pt x="0" y="13"/>
                    </a:cubicBezTo>
                    <a:cubicBezTo>
                      <a:pt x="0" y="18"/>
                      <a:pt x="0" y="18"/>
                      <a:pt x="0" y="18"/>
                    </a:cubicBezTo>
                    <a:cubicBezTo>
                      <a:pt x="4" y="18"/>
                      <a:pt x="4" y="18"/>
                      <a:pt x="4" y="18"/>
                    </a:cubicBezTo>
                    <a:cubicBezTo>
                      <a:pt x="4" y="39"/>
                      <a:pt x="4" y="39"/>
                      <a:pt x="4" y="39"/>
                    </a:cubicBezTo>
                    <a:cubicBezTo>
                      <a:pt x="4" y="43"/>
                      <a:pt x="5" y="46"/>
                      <a:pt x="5" y="47"/>
                    </a:cubicBezTo>
                    <a:cubicBezTo>
                      <a:pt x="6" y="48"/>
                      <a:pt x="7" y="49"/>
                      <a:pt x="8" y="50"/>
                    </a:cubicBezTo>
                    <a:cubicBezTo>
                      <a:pt x="9" y="50"/>
                      <a:pt x="11" y="51"/>
                      <a:pt x="13" y="51"/>
                    </a:cubicBezTo>
                    <a:cubicBezTo>
                      <a:pt x="15" y="51"/>
                      <a:pt x="16" y="51"/>
                      <a:pt x="18" y="50"/>
                    </a:cubicBezTo>
                    <a:cubicBezTo>
                      <a:pt x="17" y="45"/>
                      <a:pt x="17" y="45"/>
                      <a:pt x="17" y="45"/>
                    </a:cubicBezTo>
                    <a:cubicBezTo>
                      <a:pt x="16" y="45"/>
                      <a:pt x="15" y="45"/>
                      <a:pt x="14" y="4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ṥļiḋé">
                <a:extLst>
                  <a:ext uri="{FF2B5EF4-FFF2-40B4-BE49-F238E27FC236}">
                    <a16:creationId xmlns:a16="http://schemas.microsoft.com/office/drawing/2014/main" xmlns="" id="{D2C2B129-B3F7-43DD-8D35-3EF501F7D2FD}"/>
                  </a:ext>
                </a:extLst>
              </p:cNvPr>
              <p:cNvSpPr/>
              <p:nvPr/>
            </p:nvSpPr>
            <p:spPr bwMode="auto">
              <a:xfrm>
                <a:off x="14421809" y="4915930"/>
                <a:ext cx="39993" cy="63198"/>
              </a:xfrm>
              <a:custGeom>
                <a:avLst/>
                <a:gdLst>
                  <a:gd name="T0" fmla="*/ 28 w 34"/>
                  <a:gd name="T1" fmla="*/ 0 h 52"/>
                  <a:gd name="T2" fmla="*/ 20 w 34"/>
                  <a:gd name="T3" fmla="*/ 22 h 52"/>
                  <a:gd name="T4" fmla="*/ 17 w 34"/>
                  <a:gd name="T5" fmla="*/ 30 h 52"/>
                  <a:gd name="T6" fmla="*/ 14 w 34"/>
                  <a:gd name="T7" fmla="*/ 22 h 52"/>
                  <a:gd name="T8" fmla="*/ 7 w 34"/>
                  <a:gd name="T9" fmla="*/ 0 h 52"/>
                  <a:gd name="T10" fmla="*/ 0 w 34"/>
                  <a:gd name="T11" fmla="*/ 0 h 52"/>
                  <a:gd name="T12" fmla="*/ 14 w 34"/>
                  <a:gd name="T13" fmla="*/ 37 h 52"/>
                  <a:gd name="T14" fmla="*/ 13 w 34"/>
                  <a:gd name="T15" fmla="*/ 39 h 52"/>
                  <a:gd name="T16" fmla="*/ 11 w 34"/>
                  <a:gd name="T17" fmla="*/ 44 h 52"/>
                  <a:gd name="T18" fmla="*/ 9 w 34"/>
                  <a:gd name="T19" fmla="*/ 46 h 52"/>
                  <a:gd name="T20" fmla="*/ 6 w 34"/>
                  <a:gd name="T21" fmla="*/ 46 h 52"/>
                  <a:gd name="T22" fmla="*/ 2 w 34"/>
                  <a:gd name="T23" fmla="*/ 46 h 52"/>
                  <a:gd name="T24" fmla="*/ 3 w 34"/>
                  <a:gd name="T25" fmla="*/ 52 h 52"/>
                  <a:gd name="T26" fmla="*/ 7 w 34"/>
                  <a:gd name="T27" fmla="*/ 52 h 52"/>
                  <a:gd name="T28" fmla="*/ 12 w 34"/>
                  <a:gd name="T29" fmla="*/ 51 h 52"/>
                  <a:gd name="T30" fmla="*/ 16 w 34"/>
                  <a:gd name="T31" fmla="*/ 46 h 52"/>
                  <a:gd name="T32" fmla="*/ 20 w 34"/>
                  <a:gd name="T33" fmla="*/ 38 h 52"/>
                  <a:gd name="T34" fmla="*/ 34 w 34"/>
                  <a:gd name="T35" fmla="*/ 0 h 52"/>
                  <a:gd name="T36" fmla="*/ 28 w 34"/>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2">
                    <a:moveTo>
                      <a:pt x="28" y="0"/>
                    </a:moveTo>
                    <a:cubicBezTo>
                      <a:pt x="20" y="22"/>
                      <a:pt x="20" y="22"/>
                      <a:pt x="20" y="22"/>
                    </a:cubicBezTo>
                    <a:cubicBezTo>
                      <a:pt x="19" y="24"/>
                      <a:pt x="18" y="27"/>
                      <a:pt x="17" y="30"/>
                    </a:cubicBezTo>
                    <a:cubicBezTo>
                      <a:pt x="16" y="27"/>
                      <a:pt x="15" y="24"/>
                      <a:pt x="14" y="22"/>
                    </a:cubicBezTo>
                    <a:cubicBezTo>
                      <a:pt x="7" y="0"/>
                      <a:pt x="7" y="0"/>
                      <a:pt x="7" y="0"/>
                    </a:cubicBezTo>
                    <a:cubicBezTo>
                      <a:pt x="0" y="0"/>
                      <a:pt x="0" y="0"/>
                      <a:pt x="0" y="0"/>
                    </a:cubicBezTo>
                    <a:cubicBezTo>
                      <a:pt x="14" y="37"/>
                      <a:pt x="14" y="37"/>
                      <a:pt x="14" y="37"/>
                    </a:cubicBezTo>
                    <a:cubicBezTo>
                      <a:pt x="14" y="38"/>
                      <a:pt x="14" y="39"/>
                      <a:pt x="13" y="39"/>
                    </a:cubicBezTo>
                    <a:cubicBezTo>
                      <a:pt x="13" y="41"/>
                      <a:pt x="12" y="43"/>
                      <a:pt x="11" y="44"/>
                    </a:cubicBezTo>
                    <a:cubicBezTo>
                      <a:pt x="11" y="44"/>
                      <a:pt x="10" y="45"/>
                      <a:pt x="9" y="46"/>
                    </a:cubicBezTo>
                    <a:cubicBezTo>
                      <a:pt x="9" y="46"/>
                      <a:pt x="7" y="46"/>
                      <a:pt x="6" y="46"/>
                    </a:cubicBezTo>
                    <a:cubicBezTo>
                      <a:pt x="5" y="46"/>
                      <a:pt x="4" y="46"/>
                      <a:pt x="2" y="46"/>
                    </a:cubicBezTo>
                    <a:cubicBezTo>
                      <a:pt x="3" y="52"/>
                      <a:pt x="3" y="52"/>
                      <a:pt x="3" y="52"/>
                    </a:cubicBezTo>
                    <a:cubicBezTo>
                      <a:pt x="5" y="52"/>
                      <a:pt x="6" y="52"/>
                      <a:pt x="7" y="52"/>
                    </a:cubicBezTo>
                    <a:cubicBezTo>
                      <a:pt x="9" y="52"/>
                      <a:pt x="11" y="52"/>
                      <a:pt x="12" y="51"/>
                    </a:cubicBezTo>
                    <a:cubicBezTo>
                      <a:pt x="14" y="50"/>
                      <a:pt x="15" y="48"/>
                      <a:pt x="16" y="46"/>
                    </a:cubicBezTo>
                    <a:cubicBezTo>
                      <a:pt x="17" y="45"/>
                      <a:pt x="18" y="42"/>
                      <a:pt x="20" y="38"/>
                    </a:cubicBezTo>
                    <a:cubicBezTo>
                      <a:pt x="34" y="0"/>
                      <a:pt x="34" y="0"/>
                      <a:pt x="34" y="0"/>
                    </a:cubicBezTo>
                    <a:lnTo>
                      <a:pt x="28" y="0"/>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957" name="e1b93269-a88a-4938-a2f0-c039c7557a2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1019A0CA-AF1A-4722-85B0-50C48815FB18}"/>
              </a:ext>
            </a:extLst>
          </p:cNvPr>
          <p:cNvGrpSpPr>
            <a:grpSpLocks noChangeAspect="1"/>
          </p:cNvGrpSpPr>
          <p:nvPr>
            <p:custDataLst>
              <p:tags r:id="rId1"/>
            </p:custDataLst>
          </p:nvPr>
        </p:nvGrpSpPr>
        <p:grpSpPr>
          <a:xfrm>
            <a:off x="6950399" y="3245018"/>
            <a:ext cx="1184368" cy="432000"/>
            <a:chOff x="3643313" y="2530475"/>
            <a:chExt cx="4918075" cy="1793875"/>
          </a:xfrm>
        </p:grpSpPr>
        <p:grpSp>
          <p:nvGrpSpPr>
            <p:cNvPr id="958" name="íśľídé">
              <a:extLst>
                <a:ext uri="{FF2B5EF4-FFF2-40B4-BE49-F238E27FC236}">
                  <a16:creationId xmlns:a16="http://schemas.microsoft.com/office/drawing/2014/main" xmlns="" id="{F7D6934E-8AF5-4602-9566-C529208D49B0}"/>
                </a:ext>
              </a:extLst>
            </p:cNvPr>
            <p:cNvGrpSpPr/>
            <p:nvPr/>
          </p:nvGrpSpPr>
          <p:grpSpPr>
            <a:xfrm>
              <a:off x="3643313" y="2530475"/>
              <a:ext cx="1785938" cy="1793875"/>
              <a:chOff x="3643313" y="2530475"/>
              <a:chExt cx="1785938" cy="1793875"/>
            </a:xfrm>
          </p:grpSpPr>
          <p:sp>
            <p:nvSpPr>
              <p:cNvPr id="981" name="îṧḻiḓè">
                <a:extLst>
                  <a:ext uri="{FF2B5EF4-FFF2-40B4-BE49-F238E27FC236}">
                    <a16:creationId xmlns:a16="http://schemas.microsoft.com/office/drawing/2014/main" xmlns="" id="{5924258C-F70E-4781-9700-1BCE08F5882C}"/>
                  </a:ext>
                </a:extLst>
              </p:cNvPr>
              <p:cNvSpPr/>
              <p:nvPr/>
            </p:nvSpPr>
            <p:spPr bwMode="auto">
              <a:xfrm>
                <a:off x="3643313" y="2530475"/>
                <a:ext cx="1785938" cy="1793875"/>
              </a:xfrm>
              <a:custGeom>
                <a:avLst/>
                <a:gdLst>
                  <a:gd name="T0" fmla="*/ 271 w 541"/>
                  <a:gd name="T1" fmla="*/ 0 h 542"/>
                  <a:gd name="T2" fmla="*/ 0 w 541"/>
                  <a:gd name="T3" fmla="*/ 271 h 542"/>
                  <a:gd name="T4" fmla="*/ 271 w 541"/>
                  <a:gd name="T5" fmla="*/ 542 h 542"/>
                  <a:gd name="T6" fmla="*/ 541 w 541"/>
                  <a:gd name="T7" fmla="*/ 271 h 542"/>
                  <a:gd name="T8" fmla="*/ 271 w 541"/>
                  <a:gd name="T9" fmla="*/ 0 h 542"/>
                  <a:gd name="T10" fmla="*/ 271 w 541"/>
                  <a:gd name="T11" fmla="*/ 0 h 542"/>
                  <a:gd name="T12" fmla="*/ 271 w 541"/>
                  <a:gd name="T13" fmla="*/ 20 h 542"/>
                  <a:gd name="T14" fmla="*/ 521 w 541"/>
                  <a:gd name="T15" fmla="*/ 271 h 542"/>
                  <a:gd name="T16" fmla="*/ 271 w 541"/>
                  <a:gd name="T17" fmla="*/ 522 h 542"/>
                  <a:gd name="T18" fmla="*/ 20 w 541"/>
                  <a:gd name="T19" fmla="*/ 271 h 542"/>
                  <a:gd name="T20" fmla="*/ 271 w 541"/>
                  <a:gd name="T21" fmla="*/ 2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 h="542">
                    <a:moveTo>
                      <a:pt x="271" y="0"/>
                    </a:moveTo>
                    <a:cubicBezTo>
                      <a:pt x="121" y="0"/>
                      <a:pt x="0" y="122"/>
                      <a:pt x="0" y="271"/>
                    </a:cubicBezTo>
                    <a:cubicBezTo>
                      <a:pt x="0" y="420"/>
                      <a:pt x="121" y="542"/>
                      <a:pt x="271" y="542"/>
                    </a:cubicBezTo>
                    <a:cubicBezTo>
                      <a:pt x="420" y="542"/>
                      <a:pt x="541" y="420"/>
                      <a:pt x="541" y="271"/>
                    </a:cubicBezTo>
                    <a:cubicBezTo>
                      <a:pt x="541" y="122"/>
                      <a:pt x="420" y="0"/>
                      <a:pt x="271" y="0"/>
                    </a:cubicBezTo>
                    <a:cubicBezTo>
                      <a:pt x="271" y="0"/>
                      <a:pt x="271" y="0"/>
                      <a:pt x="271" y="0"/>
                    </a:cubicBezTo>
                    <a:close/>
                    <a:moveTo>
                      <a:pt x="271" y="20"/>
                    </a:moveTo>
                    <a:cubicBezTo>
                      <a:pt x="409" y="20"/>
                      <a:pt x="521" y="133"/>
                      <a:pt x="521" y="271"/>
                    </a:cubicBezTo>
                    <a:cubicBezTo>
                      <a:pt x="521" y="410"/>
                      <a:pt x="409" y="522"/>
                      <a:pt x="271" y="522"/>
                    </a:cubicBezTo>
                    <a:cubicBezTo>
                      <a:pt x="132" y="522"/>
                      <a:pt x="20" y="410"/>
                      <a:pt x="20" y="271"/>
                    </a:cubicBezTo>
                    <a:cubicBezTo>
                      <a:pt x="20" y="133"/>
                      <a:pt x="132" y="20"/>
                      <a:pt x="271"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2" name="íṡ1îḓê">
                <a:extLst>
                  <a:ext uri="{FF2B5EF4-FFF2-40B4-BE49-F238E27FC236}">
                    <a16:creationId xmlns:a16="http://schemas.microsoft.com/office/drawing/2014/main" xmlns="" id="{9F47903D-9D01-4185-BFF6-8C4CAD0F0CCD}"/>
                  </a:ext>
                </a:extLst>
              </p:cNvPr>
              <p:cNvSpPr/>
              <p:nvPr/>
            </p:nvSpPr>
            <p:spPr bwMode="auto">
              <a:xfrm>
                <a:off x="3973513" y="2862263"/>
                <a:ext cx="1131888" cy="1120775"/>
              </a:xfrm>
              <a:custGeom>
                <a:avLst/>
                <a:gdLst>
                  <a:gd name="T0" fmla="*/ 355 w 713"/>
                  <a:gd name="T1" fmla="*/ 0 h 706"/>
                  <a:gd name="T2" fmla="*/ 331 w 713"/>
                  <a:gd name="T3" fmla="*/ 27 h 706"/>
                  <a:gd name="T4" fmla="*/ 254 w 713"/>
                  <a:gd name="T5" fmla="*/ 104 h 706"/>
                  <a:gd name="T6" fmla="*/ 143 w 713"/>
                  <a:gd name="T7" fmla="*/ 104 h 706"/>
                  <a:gd name="T8" fmla="*/ 106 w 713"/>
                  <a:gd name="T9" fmla="*/ 104 h 706"/>
                  <a:gd name="T10" fmla="*/ 106 w 713"/>
                  <a:gd name="T11" fmla="*/ 141 h 706"/>
                  <a:gd name="T12" fmla="*/ 106 w 713"/>
                  <a:gd name="T13" fmla="*/ 250 h 706"/>
                  <a:gd name="T14" fmla="*/ 27 w 713"/>
                  <a:gd name="T15" fmla="*/ 329 h 706"/>
                  <a:gd name="T16" fmla="*/ 0 w 713"/>
                  <a:gd name="T17" fmla="*/ 354 h 706"/>
                  <a:gd name="T18" fmla="*/ 27 w 713"/>
                  <a:gd name="T19" fmla="*/ 381 h 706"/>
                  <a:gd name="T20" fmla="*/ 106 w 713"/>
                  <a:gd name="T21" fmla="*/ 460 h 706"/>
                  <a:gd name="T22" fmla="*/ 106 w 713"/>
                  <a:gd name="T23" fmla="*/ 567 h 706"/>
                  <a:gd name="T24" fmla="*/ 106 w 713"/>
                  <a:gd name="T25" fmla="*/ 604 h 706"/>
                  <a:gd name="T26" fmla="*/ 143 w 713"/>
                  <a:gd name="T27" fmla="*/ 604 h 706"/>
                  <a:gd name="T28" fmla="*/ 254 w 713"/>
                  <a:gd name="T29" fmla="*/ 604 h 706"/>
                  <a:gd name="T30" fmla="*/ 331 w 713"/>
                  <a:gd name="T31" fmla="*/ 681 h 706"/>
                  <a:gd name="T32" fmla="*/ 355 w 713"/>
                  <a:gd name="T33" fmla="*/ 706 h 706"/>
                  <a:gd name="T34" fmla="*/ 382 w 713"/>
                  <a:gd name="T35" fmla="*/ 681 h 706"/>
                  <a:gd name="T36" fmla="*/ 459 w 713"/>
                  <a:gd name="T37" fmla="*/ 604 h 706"/>
                  <a:gd name="T38" fmla="*/ 576 w 713"/>
                  <a:gd name="T39" fmla="*/ 604 h 706"/>
                  <a:gd name="T40" fmla="*/ 613 w 713"/>
                  <a:gd name="T41" fmla="*/ 604 h 706"/>
                  <a:gd name="T42" fmla="*/ 613 w 713"/>
                  <a:gd name="T43" fmla="*/ 567 h 706"/>
                  <a:gd name="T44" fmla="*/ 613 w 713"/>
                  <a:gd name="T45" fmla="*/ 458 h 706"/>
                  <a:gd name="T46" fmla="*/ 686 w 713"/>
                  <a:gd name="T47" fmla="*/ 385 h 706"/>
                  <a:gd name="T48" fmla="*/ 713 w 713"/>
                  <a:gd name="T49" fmla="*/ 358 h 706"/>
                  <a:gd name="T50" fmla="*/ 686 w 713"/>
                  <a:gd name="T51" fmla="*/ 331 h 706"/>
                  <a:gd name="T52" fmla="*/ 605 w 713"/>
                  <a:gd name="T53" fmla="*/ 250 h 706"/>
                  <a:gd name="T54" fmla="*/ 605 w 713"/>
                  <a:gd name="T55" fmla="*/ 143 h 706"/>
                  <a:gd name="T56" fmla="*/ 605 w 713"/>
                  <a:gd name="T57" fmla="*/ 106 h 706"/>
                  <a:gd name="T58" fmla="*/ 568 w 713"/>
                  <a:gd name="T59" fmla="*/ 106 h 706"/>
                  <a:gd name="T60" fmla="*/ 462 w 713"/>
                  <a:gd name="T61" fmla="*/ 106 h 706"/>
                  <a:gd name="T62" fmla="*/ 382 w 713"/>
                  <a:gd name="T63" fmla="*/ 27 h 706"/>
                  <a:gd name="T64" fmla="*/ 355 w 713"/>
                  <a:gd name="T65" fmla="*/ 0 h 706"/>
                  <a:gd name="T66" fmla="*/ 355 w 713"/>
                  <a:gd name="T67" fmla="*/ 0 h 706"/>
                  <a:gd name="T68" fmla="*/ 355 w 713"/>
                  <a:gd name="T69" fmla="*/ 54 h 706"/>
                  <a:gd name="T70" fmla="*/ 447 w 713"/>
                  <a:gd name="T71" fmla="*/ 143 h 706"/>
                  <a:gd name="T72" fmla="*/ 568 w 713"/>
                  <a:gd name="T73" fmla="*/ 143 h 706"/>
                  <a:gd name="T74" fmla="*/ 568 w 713"/>
                  <a:gd name="T75" fmla="*/ 264 h 706"/>
                  <a:gd name="T76" fmla="*/ 659 w 713"/>
                  <a:gd name="T77" fmla="*/ 358 h 706"/>
                  <a:gd name="T78" fmla="*/ 576 w 713"/>
                  <a:gd name="T79" fmla="*/ 444 h 706"/>
                  <a:gd name="T80" fmla="*/ 576 w 713"/>
                  <a:gd name="T81" fmla="*/ 567 h 706"/>
                  <a:gd name="T82" fmla="*/ 445 w 713"/>
                  <a:gd name="T83" fmla="*/ 567 h 706"/>
                  <a:gd name="T84" fmla="*/ 355 w 713"/>
                  <a:gd name="T85" fmla="*/ 654 h 706"/>
                  <a:gd name="T86" fmla="*/ 270 w 713"/>
                  <a:gd name="T87" fmla="*/ 567 h 706"/>
                  <a:gd name="T88" fmla="*/ 143 w 713"/>
                  <a:gd name="T89" fmla="*/ 567 h 706"/>
                  <a:gd name="T90" fmla="*/ 143 w 713"/>
                  <a:gd name="T91" fmla="*/ 444 h 706"/>
                  <a:gd name="T92" fmla="*/ 52 w 713"/>
                  <a:gd name="T93" fmla="*/ 354 h 706"/>
                  <a:gd name="T94" fmla="*/ 143 w 713"/>
                  <a:gd name="T95" fmla="*/ 264 h 706"/>
                  <a:gd name="T96" fmla="*/ 143 w 713"/>
                  <a:gd name="T97" fmla="*/ 141 h 706"/>
                  <a:gd name="T98" fmla="*/ 268 w 713"/>
                  <a:gd name="T99" fmla="*/ 141 h 706"/>
                  <a:gd name="T100" fmla="*/ 355 w 713"/>
                  <a:gd name="T101" fmla="*/ 54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3" h="706">
                    <a:moveTo>
                      <a:pt x="355" y="0"/>
                    </a:moveTo>
                    <a:lnTo>
                      <a:pt x="331" y="27"/>
                    </a:lnTo>
                    <a:lnTo>
                      <a:pt x="254" y="104"/>
                    </a:lnTo>
                    <a:lnTo>
                      <a:pt x="143" y="104"/>
                    </a:lnTo>
                    <a:lnTo>
                      <a:pt x="106" y="104"/>
                    </a:lnTo>
                    <a:lnTo>
                      <a:pt x="106" y="141"/>
                    </a:lnTo>
                    <a:lnTo>
                      <a:pt x="106" y="250"/>
                    </a:lnTo>
                    <a:lnTo>
                      <a:pt x="27" y="329"/>
                    </a:lnTo>
                    <a:lnTo>
                      <a:pt x="0" y="354"/>
                    </a:lnTo>
                    <a:lnTo>
                      <a:pt x="27" y="381"/>
                    </a:lnTo>
                    <a:lnTo>
                      <a:pt x="106" y="460"/>
                    </a:lnTo>
                    <a:lnTo>
                      <a:pt x="106" y="567"/>
                    </a:lnTo>
                    <a:lnTo>
                      <a:pt x="106" y="604"/>
                    </a:lnTo>
                    <a:lnTo>
                      <a:pt x="143" y="604"/>
                    </a:lnTo>
                    <a:lnTo>
                      <a:pt x="254" y="604"/>
                    </a:lnTo>
                    <a:lnTo>
                      <a:pt x="331" y="681"/>
                    </a:lnTo>
                    <a:lnTo>
                      <a:pt x="355" y="706"/>
                    </a:lnTo>
                    <a:lnTo>
                      <a:pt x="382" y="681"/>
                    </a:lnTo>
                    <a:lnTo>
                      <a:pt x="459" y="604"/>
                    </a:lnTo>
                    <a:lnTo>
                      <a:pt x="576" y="604"/>
                    </a:lnTo>
                    <a:lnTo>
                      <a:pt x="613" y="604"/>
                    </a:lnTo>
                    <a:lnTo>
                      <a:pt x="613" y="567"/>
                    </a:lnTo>
                    <a:lnTo>
                      <a:pt x="613" y="458"/>
                    </a:lnTo>
                    <a:lnTo>
                      <a:pt x="686" y="385"/>
                    </a:lnTo>
                    <a:lnTo>
                      <a:pt x="713" y="358"/>
                    </a:lnTo>
                    <a:lnTo>
                      <a:pt x="686" y="331"/>
                    </a:lnTo>
                    <a:lnTo>
                      <a:pt x="605" y="250"/>
                    </a:lnTo>
                    <a:lnTo>
                      <a:pt x="605" y="143"/>
                    </a:lnTo>
                    <a:lnTo>
                      <a:pt x="605" y="106"/>
                    </a:lnTo>
                    <a:lnTo>
                      <a:pt x="568" y="106"/>
                    </a:lnTo>
                    <a:lnTo>
                      <a:pt x="462" y="106"/>
                    </a:lnTo>
                    <a:lnTo>
                      <a:pt x="382" y="27"/>
                    </a:lnTo>
                    <a:lnTo>
                      <a:pt x="355" y="0"/>
                    </a:lnTo>
                    <a:lnTo>
                      <a:pt x="355" y="0"/>
                    </a:lnTo>
                    <a:close/>
                    <a:moveTo>
                      <a:pt x="355" y="54"/>
                    </a:moveTo>
                    <a:lnTo>
                      <a:pt x="447" y="143"/>
                    </a:lnTo>
                    <a:lnTo>
                      <a:pt x="568" y="143"/>
                    </a:lnTo>
                    <a:lnTo>
                      <a:pt x="568" y="264"/>
                    </a:lnTo>
                    <a:lnTo>
                      <a:pt x="659" y="358"/>
                    </a:lnTo>
                    <a:lnTo>
                      <a:pt x="576" y="444"/>
                    </a:lnTo>
                    <a:lnTo>
                      <a:pt x="576" y="567"/>
                    </a:lnTo>
                    <a:lnTo>
                      <a:pt x="445" y="567"/>
                    </a:lnTo>
                    <a:lnTo>
                      <a:pt x="355" y="654"/>
                    </a:lnTo>
                    <a:lnTo>
                      <a:pt x="270" y="567"/>
                    </a:lnTo>
                    <a:lnTo>
                      <a:pt x="143" y="567"/>
                    </a:lnTo>
                    <a:lnTo>
                      <a:pt x="143" y="444"/>
                    </a:lnTo>
                    <a:lnTo>
                      <a:pt x="52" y="354"/>
                    </a:lnTo>
                    <a:lnTo>
                      <a:pt x="143" y="264"/>
                    </a:lnTo>
                    <a:lnTo>
                      <a:pt x="143" y="141"/>
                    </a:lnTo>
                    <a:lnTo>
                      <a:pt x="268" y="141"/>
                    </a:lnTo>
                    <a:lnTo>
                      <a:pt x="355" y="5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3" name="ísľïďê">
                <a:extLst>
                  <a:ext uri="{FF2B5EF4-FFF2-40B4-BE49-F238E27FC236}">
                    <a16:creationId xmlns:a16="http://schemas.microsoft.com/office/drawing/2014/main" xmlns="" id="{05DF6000-2F6D-4623-BA7E-CF398DFF4D94}"/>
                  </a:ext>
                </a:extLst>
              </p:cNvPr>
              <p:cNvSpPr/>
              <p:nvPr/>
            </p:nvSpPr>
            <p:spPr bwMode="auto">
              <a:xfrm>
                <a:off x="3933826" y="2825750"/>
                <a:ext cx="1204913" cy="1206500"/>
              </a:xfrm>
              <a:custGeom>
                <a:avLst/>
                <a:gdLst>
                  <a:gd name="T0" fmla="*/ 183 w 365"/>
                  <a:gd name="T1" fmla="*/ 0 h 365"/>
                  <a:gd name="T2" fmla="*/ 0 w 365"/>
                  <a:gd name="T3" fmla="*/ 182 h 365"/>
                  <a:gd name="T4" fmla="*/ 183 w 365"/>
                  <a:gd name="T5" fmla="*/ 365 h 365"/>
                  <a:gd name="T6" fmla="*/ 365 w 365"/>
                  <a:gd name="T7" fmla="*/ 182 h 365"/>
                  <a:gd name="T8" fmla="*/ 183 w 365"/>
                  <a:gd name="T9" fmla="*/ 0 h 365"/>
                  <a:gd name="T10" fmla="*/ 183 w 365"/>
                  <a:gd name="T11" fmla="*/ 0 h 365"/>
                  <a:gd name="T12" fmla="*/ 183 w 365"/>
                  <a:gd name="T13" fmla="*/ 20 h 365"/>
                  <a:gd name="T14" fmla="*/ 345 w 365"/>
                  <a:gd name="T15" fmla="*/ 182 h 365"/>
                  <a:gd name="T16" fmla="*/ 183 w 365"/>
                  <a:gd name="T17" fmla="*/ 345 h 365"/>
                  <a:gd name="T18" fmla="*/ 20 w 365"/>
                  <a:gd name="T19" fmla="*/ 182 h 365"/>
                  <a:gd name="T20" fmla="*/ 183 w 365"/>
                  <a:gd name="T21" fmla="*/ 2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65">
                    <a:moveTo>
                      <a:pt x="183" y="0"/>
                    </a:moveTo>
                    <a:cubicBezTo>
                      <a:pt x="82" y="0"/>
                      <a:pt x="0" y="82"/>
                      <a:pt x="0" y="182"/>
                    </a:cubicBezTo>
                    <a:cubicBezTo>
                      <a:pt x="0" y="283"/>
                      <a:pt x="82" y="365"/>
                      <a:pt x="183" y="365"/>
                    </a:cubicBezTo>
                    <a:cubicBezTo>
                      <a:pt x="284" y="365"/>
                      <a:pt x="365" y="283"/>
                      <a:pt x="365" y="182"/>
                    </a:cubicBezTo>
                    <a:cubicBezTo>
                      <a:pt x="365" y="82"/>
                      <a:pt x="284" y="0"/>
                      <a:pt x="183" y="0"/>
                    </a:cubicBezTo>
                    <a:cubicBezTo>
                      <a:pt x="183" y="0"/>
                      <a:pt x="183" y="0"/>
                      <a:pt x="183" y="0"/>
                    </a:cubicBezTo>
                    <a:close/>
                    <a:moveTo>
                      <a:pt x="183" y="20"/>
                    </a:moveTo>
                    <a:cubicBezTo>
                      <a:pt x="273" y="20"/>
                      <a:pt x="345" y="92"/>
                      <a:pt x="345" y="182"/>
                    </a:cubicBezTo>
                    <a:cubicBezTo>
                      <a:pt x="345" y="272"/>
                      <a:pt x="273" y="345"/>
                      <a:pt x="183" y="345"/>
                    </a:cubicBezTo>
                    <a:cubicBezTo>
                      <a:pt x="93" y="345"/>
                      <a:pt x="20" y="272"/>
                      <a:pt x="20" y="182"/>
                    </a:cubicBezTo>
                    <a:cubicBezTo>
                      <a:pt x="20" y="92"/>
                      <a:pt x="93" y="20"/>
                      <a:pt x="183"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íṡliḋê">
                <a:extLst>
                  <a:ext uri="{FF2B5EF4-FFF2-40B4-BE49-F238E27FC236}">
                    <a16:creationId xmlns:a16="http://schemas.microsoft.com/office/drawing/2014/main" xmlns="" id="{8F04F04C-906B-41EF-99E4-A35EECC1E6D6}"/>
                  </a:ext>
                </a:extLst>
              </p:cNvPr>
              <p:cNvSpPr/>
              <p:nvPr/>
            </p:nvSpPr>
            <p:spPr bwMode="auto">
              <a:xfrm>
                <a:off x="3749676" y="3467100"/>
                <a:ext cx="184150" cy="176213"/>
              </a:xfrm>
              <a:custGeom>
                <a:avLst/>
                <a:gdLst>
                  <a:gd name="T0" fmla="*/ 14 w 116"/>
                  <a:gd name="T1" fmla="*/ 111 h 111"/>
                  <a:gd name="T2" fmla="*/ 14 w 116"/>
                  <a:gd name="T3" fmla="*/ 88 h 111"/>
                  <a:gd name="T4" fmla="*/ 72 w 116"/>
                  <a:gd name="T5" fmla="*/ 25 h 111"/>
                  <a:gd name="T6" fmla="*/ 4 w 116"/>
                  <a:gd name="T7" fmla="*/ 35 h 111"/>
                  <a:gd name="T8" fmla="*/ 0 w 116"/>
                  <a:gd name="T9" fmla="*/ 17 h 111"/>
                  <a:gd name="T10" fmla="*/ 101 w 116"/>
                  <a:gd name="T11" fmla="*/ 0 h 111"/>
                  <a:gd name="T12" fmla="*/ 103 w 116"/>
                  <a:gd name="T13" fmla="*/ 23 h 111"/>
                  <a:gd name="T14" fmla="*/ 41 w 116"/>
                  <a:gd name="T15" fmla="*/ 88 h 111"/>
                  <a:gd name="T16" fmla="*/ 116 w 116"/>
                  <a:gd name="T17" fmla="*/ 75 h 111"/>
                  <a:gd name="T18" fmla="*/ 116 w 116"/>
                  <a:gd name="T19" fmla="*/ 96 h 111"/>
                  <a:gd name="T20" fmla="*/ 14 w 116"/>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1">
                    <a:moveTo>
                      <a:pt x="14" y="111"/>
                    </a:moveTo>
                    <a:lnTo>
                      <a:pt x="14" y="88"/>
                    </a:lnTo>
                    <a:lnTo>
                      <a:pt x="72" y="25"/>
                    </a:lnTo>
                    <a:lnTo>
                      <a:pt x="4" y="35"/>
                    </a:lnTo>
                    <a:lnTo>
                      <a:pt x="0" y="17"/>
                    </a:lnTo>
                    <a:lnTo>
                      <a:pt x="101" y="0"/>
                    </a:lnTo>
                    <a:lnTo>
                      <a:pt x="103" y="23"/>
                    </a:lnTo>
                    <a:lnTo>
                      <a:pt x="41" y="88"/>
                    </a:lnTo>
                    <a:lnTo>
                      <a:pt x="116" y="75"/>
                    </a:lnTo>
                    <a:lnTo>
                      <a:pt x="116" y="96"/>
                    </a:lnTo>
                    <a:lnTo>
                      <a:pt x="14" y="11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íŝľíḍé">
                <a:extLst>
                  <a:ext uri="{FF2B5EF4-FFF2-40B4-BE49-F238E27FC236}">
                    <a16:creationId xmlns:a16="http://schemas.microsoft.com/office/drawing/2014/main" xmlns="" id="{09EF397F-1DE9-4963-89E5-1EC0F5651676}"/>
                  </a:ext>
                </a:extLst>
              </p:cNvPr>
              <p:cNvSpPr/>
              <p:nvPr/>
            </p:nvSpPr>
            <p:spPr bwMode="auto">
              <a:xfrm>
                <a:off x="3752851" y="3281363"/>
                <a:ext cx="171450" cy="161925"/>
              </a:xfrm>
              <a:custGeom>
                <a:avLst/>
                <a:gdLst>
                  <a:gd name="T0" fmla="*/ 66 w 108"/>
                  <a:gd name="T1" fmla="*/ 36 h 102"/>
                  <a:gd name="T2" fmla="*/ 22 w 108"/>
                  <a:gd name="T3" fmla="*/ 46 h 102"/>
                  <a:gd name="T4" fmla="*/ 64 w 108"/>
                  <a:gd name="T5" fmla="*/ 63 h 102"/>
                  <a:gd name="T6" fmla="*/ 66 w 108"/>
                  <a:gd name="T7" fmla="*/ 36 h 102"/>
                  <a:gd name="T8" fmla="*/ 66 w 108"/>
                  <a:gd name="T9" fmla="*/ 36 h 102"/>
                  <a:gd name="T10" fmla="*/ 83 w 108"/>
                  <a:gd name="T11" fmla="*/ 32 h 102"/>
                  <a:gd name="T12" fmla="*/ 79 w 108"/>
                  <a:gd name="T13" fmla="*/ 73 h 102"/>
                  <a:gd name="T14" fmla="*/ 101 w 108"/>
                  <a:gd name="T15" fmla="*/ 82 h 102"/>
                  <a:gd name="T16" fmla="*/ 97 w 108"/>
                  <a:gd name="T17" fmla="*/ 102 h 102"/>
                  <a:gd name="T18" fmla="*/ 0 w 108"/>
                  <a:gd name="T19" fmla="*/ 57 h 102"/>
                  <a:gd name="T20" fmla="*/ 2 w 108"/>
                  <a:gd name="T21" fmla="*/ 29 h 102"/>
                  <a:gd name="T22" fmla="*/ 108 w 108"/>
                  <a:gd name="T23" fmla="*/ 0 h 102"/>
                  <a:gd name="T24" fmla="*/ 106 w 108"/>
                  <a:gd name="T25" fmla="*/ 27 h 102"/>
                  <a:gd name="T26" fmla="*/ 83 w 108"/>
                  <a:gd name="T27"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02">
                    <a:moveTo>
                      <a:pt x="66" y="36"/>
                    </a:moveTo>
                    <a:lnTo>
                      <a:pt x="22" y="46"/>
                    </a:lnTo>
                    <a:lnTo>
                      <a:pt x="64" y="63"/>
                    </a:lnTo>
                    <a:lnTo>
                      <a:pt x="66" y="36"/>
                    </a:lnTo>
                    <a:lnTo>
                      <a:pt x="66" y="36"/>
                    </a:lnTo>
                    <a:close/>
                    <a:moveTo>
                      <a:pt x="83" y="32"/>
                    </a:moveTo>
                    <a:lnTo>
                      <a:pt x="79" y="73"/>
                    </a:lnTo>
                    <a:lnTo>
                      <a:pt x="101" y="82"/>
                    </a:lnTo>
                    <a:lnTo>
                      <a:pt x="97" y="102"/>
                    </a:lnTo>
                    <a:lnTo>
                      <a:pt x="0" y="57"/>
                    </a:lnTo>
                    <a:lnTo>
                      <a:pt x="2" y="29"/>
                    </a:lnTo>
                    <a:lnTo>
                      <a:pt x="108" y="0"/>
                    </a:lnTo>
                    <a:lnTo>
                      <a:pt x="106" y="27"/>
                    </a:lnTo>
                    <a:lnTo>
                      <a:pt x="83" y="3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iṥḻiḍè">
                <a:extLst>
                  <a:ext uri="{FF2B5EF4-FFF2-40B4-BE49-F238E27FC236}">
                    <a16:creationId xmlns:a16="http://schemas.microsoft.com/office/drawing/2014/main" xmlns="" id="{471D7A3C-96B4-4DCC-AB65-E4EDFB07FAD7}"/>
                  </a:ext>
                </a:extLst>
              </p:cNvPr>
              <p:cNvSpPr/>
              <p:nvPr/>
            </p:nvSpPr>
            <p:spPr bwMode="auto">
              <a:xfrm>
                <a:off x="3781426" y="3060700"/>
                <a:ext cx="207963" cy="204788"/>
              </a:xfrm>
              <a:custGeom>
                <a:avLst/>
                <a:gdLst>
                  <a:gd name="T0" fmla="*/ 0 w 131"/>
                  <a:gd name="T1" fmla="*/ 87 h 129"/>
                  <a:gd name="T2" fmla="*/ 11 w 131"/>
                  <a:gd name="T3" fmla="*/ 66 h 129"/>
                  <a:gd name="T4" fmla="*/ 94 w 131"/>
                  <a:gd name="T5" fmla="*/ 43 h 129"/>
                  <a:gd name="T6" fmla="*/ 29 w 131"/>
                  <a:gd name="T7" fmla="*/ 18 h 129"/>
                  <a:gd name="T8" fmla="*/ 36 w 131"/>
                  <a:gd name="T9" fmla="*/ 0 h 129"/>
                  <a:gd name="T10" fmla="*/ 131 w 131"/>
                  <a:gd name="T11" fmla="*/ 37 h 129"/>
                  <a:gd name="T12" fmla="*/ 123 w 131"/>
                  <a:gd name="T13" fmla="*/ 56 h 129"/>
                  <a:gd name="T14" fmla="*/ 38 w 131"/>
                  <a:gd name="T15" fmla="*/ 81 h 129"/>
                  <a:gd name="T16" fmla="*/ 102 w 131"/>
                  <a:gd name="T17" fmla="*/ 110 h 129"/>
                  <a:gd name="T18" fmla="*/ 94 w 131"/>
                  <a:gd name="T19" fmla="*/ 129 h 129"/>
                  <a:gd name="T20" fmla="*/ 0 w 131"/>
                  <a:gd name="T21"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9">
                    <a:moveTo>
                      <a:pt x="0" y="87"/>
                    </a:moveTo>
                    <a:lnTo>
                      <a:pt x="11" y="66"/>
                    </a:lnTo>
                    <a:lnTo>
                      <a:pt x="94" y="43"/>
                    </a:lnTo>
                    <a:lnTo>
                      <a:pt x="29" y="18"/>
                    </a:lnTo>
                    <a:lnTo>
                      <a:pt x="36" y="0"/>
                    </a:lnTo>
                    <a:lnTo>
                      <a:pt x="131" y="37"/>
                    </a:lnTo>
                    <a:lnTo>
                      <a:pt x="123" y="56"/>
                    </a:lnTo>
                    <a:lnTo>
                      <a:pt x="38" y="81"/>
                    </a:lnTo>
                    <a:lnTo>
                      <a:pt x="102" y="110"/>
                    </a:lnTo>
                    <a:lnTo>
                      <a:pt x="94" y="129"/>
                    </a:lnTo>
                    <a:lnTo>
                      <a:pt x="0" y="87"/>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ísľîḓê">
                <a:extLst>
                  <a:ext uri="{FF2B5EF4-FFF2-40B4-BE49-F238E27FC236}">
                    <a16:creationId xmlns:a16="http://schemas.microsoft.com/office/drawing/2014/main" xmlns="" id="{85F02045-0F8A-47F9-BF4D-D6CD1D937A6D}"/>
                  </a:ext>
                </a:extLst>
              </p:cNvPr>
              <p:cNvSpPr/>
              <p:nvPr/>
            </p:nvSpPr>
            <p:spPr bwMode="auto">
              <a:xfrm>
                <a:off x="3870326" y="2894013"/>
                <a:ext cx="215900" cy="206375"/>
              </a:xfrm>
              <a:custGeom>
                <a:avLst/>
                <a:gdLst>
                  <a:gd name="T0" fmla="*/ 0 w 136"/>
                  <a:gd name="T1" fmla="*/ 69 h 130"/>
                  <a:gd name="T2" fmla="*/ 15 w 136"/>
                  <a:gd name="T3" fmla="*/ 48 h 130"/>
                  <a:gd name="T4" fmla="*/ 48 w 136"/>
                  <a:gd name="T5" fmla="*/ 73 h 130"/>
                  <a:gd name="T6" fmla="*/ 34 w 136"/>
                  <a:gd name="T7" fmla="*/ 23 h 130"/>
                  <a:gd name="T8" fmla="*/ 50 w 136"/>
                  <a:gd name="T9" fmla="*/ 0 h 130"/>
                  <a:gd name="T10" fmla="*/ 67 w 136"/>
                  <a:gd name="T11" fmla="*/ 59 h 130"/>
                  <a:gd name="T12" fmla="*/ 136 w 136"/>
                  <a:gd name="T13" fmla="*/ 61 h 130"/>
                  <a:gd name="T14" fmla="*/ 121 w 136"/>
                  <a:gd name="T15" fmla="*/ 84 h 130"/>
                  <a:gd name="T16" fmla="*/ 61 w 136"/>
                  <a:gd name="T17" fmla="*/ 82 h 130"/>
                  <a:gd name="T18" fmla="*/ 98 w 136"/>
                  <a:gd name="T19" fmla="*/ 109 h 130"/>
                  <a:gd name="T20" fmla="*/ 86 w 136"/>
                  <a:gd name="T21" fmla="*/ 130 h 130"/>
                  <a:gd name="T22" fmla="*/ 0 w 136"/>
                  <a:gd name="T23" fmla="*/ 6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0" y="69"/>
                    </a:moveTo>
                    <a:lnTo>
                      <a:pt x="15" y="48"/>
                    </a:lnTo>
                    <a:lnTo>
                      <a:pt x="48" y="73"/>
                    </a:lnTo>
                    <a:lnTo>
                      <a:pt x="34" y="23"/>
                    </a:lnTo>
                    <a:lnTo>
                      <a:pt x="50" y="0"/>
                    </a:lnTo>
                    <a:lnTo>
                      <a:pt x="67" y="59"/>
                    </a:lnTo>
                    <a:lnTo>
                      <a:pt x="136" y="61"/>
                    </a:lnTo>
                    <a:lnTo>
                      <a:pt x="121" y="84"/>
                    </a:lnTo>
                    <a:lnTo>
                      <a:pt x="61" y="82"/>
                    </a:lnTo>
                    <a:lnTo>
                      <a:pt x="98" y="109"/>
                    </a:lnTo>
                    <a:lnTo>
                      <a:pt x="86" y="130"/>
                    </a:lnTo>
                    <a:lnTo>
                      <a:pt x="0" y="69"/>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iṡ1ïḑe">
                <a:extLst>
                  <a:ext uri="{FF2B5EF4-FFF2-40B4-BE49-F238E27FC236}">
                    <a16:creationId xmlns:a16="http://schemas.microsoft.com/office/drawing/2014/main" xmlns="" id="{4FCFCA49-07E3-4F6F-AE31-A7F3D4CFDF2F}"/>
                  </a:ext>
                </a:extLst>
              </p:cNvPr>
              <p:cNvSpPr/>
              <p:nvPr/>
            </p:nvSpPr>
            <p:spPr bwMode="auto">
              <a:xfrm>
                <a:off x="4038601" y="2792413"/>
                <a:ext cx="179388" cy="195263"/>
              </a:xfrm>
              <a:custGeom>
                <a:avLst/>
                <a:gdLst>
                  <a:gd name="T0" fmla="*/ 59 w 113"/>
                  <a:gd name="T1" fmla="*/ 54 h 123"/>
                  <a:gd name="T2" fmla="*/ 23 w 113"/>
                  <a:gd name="T3" fmla="*/ 27 h 123"/>
                  <a:gd name="T4" fmla="*/ 38 w 113"/>
                  <a:gd name="T5" fmla="*/ 69 h 123"/>
                  <a:gd name="T6" fmla="*/ 59 w 113"/>
                  <a:gd name="T7" fmla="*/ 54 h 123"/>
                  <a:gd name="T8" fmla="*/ 59 w 113"/>
                  <a:gd name="T9" fmla="*/ 54 h 123"/>
                  <a:gd name="T10" fmla="*/ 75 w 113"/>
                  <a:gd name="T11" fmla="*/ 62 h 123"/>
                  <a:gd name="T12" fmla="*/ 42 w 113"/>
                  <a:gd name="T13" fmla="*/ 87 h 123"/>
                  <a:gd name="T14" fmla="*/ 50 w 113"/>
                  <a:gd name="T15" fmla="*/ 108 h 123"/>
                  <a:gd name="T16" fmla="*/ 34 w 113"/>
                  <a:gd name="T17" fmla="*/ 123 h 123"/>
                  <a:gd name="T18" fmla="*/ 0 w 113"/>
                  <a:gd name="T19" fmla="*/ 19 h 123"/>
                  <a:gd name="T20" fmla="*/ 23 w 113"/>
                  <a:gd name="T21" fmla="*/ 0 h 123"/>
                  <a:gd name="T22" fmla="*/ 113 w 113"/>
                  <a:gd name="T23" fmla="*/ 58 h 123"/>
                  <a:gd name="T24" fmla="*/ 94 w 113"/>
                  <a:gd name="T25" fmla="*/ 75 h 123"/>
                  <a:gd name="T26" fmla="*/ 75 w 113"/>
                  <a:gd name="T2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23">
                    <a:moveTo>
                      <a:pt x="59" y="54"/>
                    </a:moveTo>
                    <a:lnTo>
                      <a:pt x="23" y="27"/>
                    </a:lnTo>
                    <a:lnTo>
                      <a:pt x="38" y="69"/>
                    </a:lnTo>
                    <a:lnTo>
                      <a:pt x="59" y="54"/>
                    </a:lnTo>
                    <a:lnTo>
                      <a:pt x="59" y="54"/>
                    </a:lnTo>
                    <a:close/>
                    <a:moveTo>
                      <a:pt x="75" y="62"/>
                    </a:moveTo>
                    <a:lnTo>
                      <a:pt x="42" y="87"/>
                    </a:lnTo>
                    <a:lnTo>
                      <a:pt x="50" y="108"/>
                    </a:lnTo>
                    <a:lnTo>
                      <a:pt x="34" y="123"/>
                    </a:lnTo>
                    <a:lnTo>
                      <a:pt x="0" y="19"/>
                    </a:lnTo>
                    <a:lnTo>
                      <a:pt x="23" y="0"/>
                    </a:lnTo>
                    <a:lnTo>
                      <a:pt x="113" y="58"/>
                    </a:lnTo>
                    <a:lnTo>
                      <a:pt x="94" y="75"/>
                    </a:lnTo>
                    <a:lnTo>
                      <a:pt x="75" y="6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íśḻïḓé">
                <a:extLst>
                  <a:ext uri="{FF2B5EF4-FFF2-40B4-BE49-F238E27FC236}">
                    <a16:creationId xmlns:a16="http://schemas.microsoft.com/office/drawing/2014/main" xmlns="" id="{EE31638C-C6D7-4756-880D-6AFF5E9A326B}"/>
                  </a:ext>
                </a:extLst>
              </p:cNvPr>
              <p:cNvSpPr/>
              <p:nvPr/>
            </p:nvSpPr>
            <p:spPr bwMode="auto">
              <a:xfrm>
                <a:off x="4168776" y="2713038"/>
                <a:ext cx="104775" cy="161925"/>
              </a:xfrm>
              <a:custGeom>
                <a:avLst/>
                <a:gdLst>
                  <a:gd name="T0" fmla="*/ 0 w 66"/>
                  <a:gd name="T1" fmla="*/ 12 h 102"/>
                  <a:gd name="T2" fmla="*/ 20 w 66"/>
                  <a:gd name="T3" fmla="*/ 0 h 102"/>
                  <a:gd name="T4" fmla="*/ 66 w 66"/>
                  <a:gd name="T5" fmla="*/ 89 h 102"/>
                  <a:gd name="T6" fmla="*/ 47 w 66"/>
                  <a:gd name="T7" fmla="*/ 102 h 102"/>
                  <a:gd name="T8" fmla="*/ 0 w 66"/>
                  <a:gd name="T9" fmla="*/ 12 h 102"/>
                </a:gdLst>
                <a:ahLst/>
                <a:cxnLst>
                  <a:cxn ang="0">
                    <a:pos x="T0" y="T1"/>
                  </a:cxn>
                  <a:cxn ang="0">
                    <a:pos x="T2" y="T3"/>
                  </a:cxn>
                  <a:cxn ang="0">
                    <a:pos x="T4" y="T5"/>
                  </a:cxn>
                  <a:cxn ang="0">
                    <a:pos x="T6" y="T7"/>
                  </a:cxn>
                  <a:cxn ang="0">
                    <a:pos x="T8" y="T9"/>
                  </a:cxn>
                </a:cxnLst>
                <a:rect l="0" t="0" r="r" b="b"/>
                <a:pathLst>
                  <a:path w="66" h="102">
                    <a:moveTo>
                      <a:pt x="0" y="12"/>
                    </a:moveTo>
                    <a:lnTo>
                      <a:pt x="20" y="0"/>
                    </a:lnTo>
                    <a:lnTo>
                      <a:pt x="66" y="89"/>
                    </a:lnTo>
                    <a:lnTo>
                      <a:pt x="47" y="102"/>
                    </a:lnTo>
                    <a:lnTo>
                      <a:pt x="0"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ïṩļiḓe">
                <a:extLst>
                  <a:ext uri="{FF2B5EF4-FFF2-40B4-BE49-F238E27FC236}">
                    <a16:creationId xmlns:a16="http://schemas.microsoft.com/office/drawing/2014/main" xmlns="" id="{E10B0052-ED53-4F0A-A69F-32E641A7BDBA}"/>
                  </a:ext>
                </a:extLst>
              </p:cNvPr>
              <p:cNvSpPr/>
              <p:nvPr/>
            </p:nvSpPr>
            <p:spPr bwMode="auto">
              <a:xfrm>
                <a:off x="4411663" y="2633663"/>
                <a:ext cx="149225" cy="171450"/>
              </a:xfrm>
              <a:custGeom>
                <a:avLst/>
                <a:gdLst>
                  <a:gd name="T0" fmla="*/ 32 w 45"/>
                  <a:gd name="T1" fmla="*/ 1 h 52"/>
                  <a:gd name="T2" fmla="*/ 44 w 45"/>
                  <a:gd name="T3" fmla="*/ 0 h 52"/>
                  <a:gd name="T4" fmla="*/ 45 w 45"/>
                  <a:gd name="T5" fmla="*/ 31 h 52"/>
                  <a:gd name="T6" fmla="*/ 44 w 45"/>
                  <a:gd name="T7" fmla="*/ 39 h 52"/>
                  <a:gd name="T8" fmla="*/ 40 w 45"/>
                  <a:gd name="T9" fmla="*/ 46 h 52"/>
                  <a:gd name="T10" fmla="*/ 34 w 45"/>
                  <a:gd name="T11" fmla="*/ 50 h 52"/>
                  <a:gd name="T12" fmla="*/ 24 w 45"/>
                  <a:gd name="T13" fmla="*/ 52 h 52"/>
                  <a:gd name="T14" fmla="*/ 17 w 45"/>
                  <a:gd name="T15" fmla="*/ 52 h 52"/>
                  <a:gd name="T16" fmla="*/ 10 w 45"/>
                  <a:gd name="T17" fmla="*/ 50 h 52"/>
                  <a:gd name="T18" fmla="*/ 5 w 45"/>
                  <a:gd name="T19" fmla="*/ 46 h 52"/>
                  <a:gd name="T20" fmla="*/ 2 w 45"/>
                  <a:gd name="T21" fmla="*/ 41 h 52"/>
                  <a:gd name="T22" fmla="*/ 0 w 45"/>
                  <a:gd name="T23" fmla="*/ 33 h 52"/>
                  <a:gd name="T24" fmla="*/ 0 w 45"/>
                  <a:gd name="T25" fmla="*/ 2 h 52"/>
                  <a:gd name="T26" fmla="*/ 12 w 45"/>
                  <a:gd name="T27" fmla="*/ 2 h 52"/>
                  <a:gd name="T28" fmla="*/ 12 w 45"/>
                  <a:gd name="T29" fmla="*/ 33 h 52"/>
                  <a:gd name="T30" fmla="*/ 15 w 45"/>
                  <a:gd name="T31" fmla="*/ 41 h 52"/>
                  <a:gd name="T32" fmla="*/ 23 w 45"/>
                  <a:gd name="T33" fmla="*/ 43 h 52"/>
                  <a:gd name="T34" fmla="*/ 31 w 45"/>
                  <a:gd name="T35" fmla="*/ 41 h 52"/>
                  <a:gd name="T36" fmla="*/ 33 w 45"/>
                  <a:gd name="T37" fmla="*/ 32 h 52"/>
                  <a:gd name="T38" fmla="*/ 32 w 45"/>
                  <a:gd name="T3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2">
                    <a:moveTo>
                      <a:pt x="32" y="1"/>
                    </a:moveTo>
                    <a:cubicBezTo>
                      <a:pt x="44" y="0"/>
                      <a:pt x="44" y="0"/>
                      <a:pt x="44" y="0"/>
                    </a:cubicBezTo>
                    <a:cubicBezTo>
                      <a:pt x="45" y="31"/>
                      <a:pt x="45" y="31"/>
                      <a:pt x="45" y="31"/>
                    </a:cubicBezTo>
                    <a:cubicBezTo>
                      <a:pt x="45" y="34"/>
                      <a:pt x="45" y="36"/>
                      <a:pt x="44" y="39"/>
                    </a:cubicBezTo>
                    <a:cubicBezTo>
                      <a:pt x="43" y="41"/>
                      <a:pt x="42" y="44"/>
                      <a:pt x="40" y="46"/>
                    </a:cubicBezTo>
                    <a:cubicBezTo>
                      <a:pt x="38" y="48"/>
                      <a:pt x="36" y="49"/>
                      <a:pt x="34" y="50"/>
                    </a:cubicBezTo>
                    <a:cubicBezTo>
                      <a:pt x="32" y="51"/>
                      <a:pt x="28" y="52"/>
                      <a:pt x="24" y="52"/>
                    </a:cubicBezTo>
                    <a:cubicBezTo>
                      <a:pt x="22" y="52"/>
                      <a:pt x="20" y="52"/>
                      <a:pt x="17" y="52"/>
                    </a:cubicBezTo>
                    <a:cubicBezTo>
                      <a:pt x="14" y="52"/>
                      <a:pt x="12" y="51"/>
                      <a:pt x="10" y="50"/>
                    </a:cubicBezTo>
                    <a:cubicBezTo>
                      <a:pt x="8" y="49"/>
                      <a:pt x="7" y="48"/>
                      <a:pt x="5" y="46"/>
                    </a:cubicBezTo>
                    <a:cubicBezTo>
                      <a:pt x="4" y="45"/>
                      <a:pt x="2" y="43"/>
                      <a:pt x="2" y="41"/>
                    </a:cubicBezTo>
                    <a:cubicBezTo>
                      <a:pt x="1" y="38"/>
                      <a:pt x="0" y="35"/>
                      <a:pt x="0" y="33"/>
                    </a:cubicBezTo>
                    <a:cubicBezTo>
                      <a:pt x="0" y="2"/>
                      <a:pt x="0" y="2"/>
                      <a:pt x="0" y="2"/>
                    </a:cubicBezTo>
                    <a:cubicBezTo>
                      <a:pt x="12" y="2"/>
                      <a:pt x="12" y="2"/>
                      <a:pt x="12" y="2"/>
                    </a:cubicBezTo>
                    <a:cubicBezTo>
                      <a:pt x="12" y="33"/>
                      <a:pt x="12" y="33"/>
                      <a:pt x="12" y="33"/>
                    </a:cubicBezTo>
                    <a:cubicBezTo>
                      <a:pt x="12" y="35"/>
                      <a:pt x="13" y="40"/>
                      <a:pt x="15" y="41"/>
                    </a:cubicBezTo>
                    <a:cubicBezTo>
                      <a:pt x="16" y="42"/>
                      <a:pt x="20" y="43"/>
                      <a:pt x="23" y="43"/>
                    </a:cubicBezTo>
                    <a:cubicBezTo>
                      <a:pt x="25" y="43"/>
                      <a:pt x="30" y="42"/>
                      <a:pt x="31" y="41"/>
                    </a:cubicBezTo>
                    <a:cubicBezTo>
                      <a:pt x="33" y="39"/>
                      <a:pt x="33" y="35"/>
                      <a:pt x="33" y="32"/>
                    </a:cubicBezTo>
                    <a:lnTo>
                      <a:pt x="32" y="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ïSḻíḍe">
                <a:extLst>
                  <a:ext uri="{FF2B5EF4-FFF2-40B4-BE49-F238E27FC236}">
                    <a16:creationId xmlns:a16="http://schemas.microsoft.com/office/drawing/2014/main" xmlns="" id="{83906D27-766D-40D4-9D2B-893674B78D73}"/>
                  </a:ext>
                </a:extLst>
              </p:cNvPr>
              <p:cNvSpPr/>
              <p:nvPr/>
            </p:nvSpPr>
            <p:spPr bwMode="auto">
              <a:xfrm>
                <a:off x="4603751" y="2643188"/>
                <a:ext cx="188913" cy="195263"/>
              </a:xfrm>
              <a:custGeom>
                <a:avLst/>
                <a:gdLst>
                  <a:gd name="T0" fmla="*/ 21 w 119"/>
                  <a:gd name="T1" fmla="*/ 0 h 123"/>
                  <a:gd name="T2" fmla="*/ 44 w 119"/>
                  <a:gd name="T3" fmla="*/ 4 h 123"/>
                  <a:gd name="T4" fmla="*/ 83 w 119"/>
                  <a:gd name="T5" fmla="*/ 85 h 123"/>
                  <a:gd name="T6" fmla="*/ 98 w 119"/>
                  <a:gd name="T7" fmla="*/ 19 h 123"/>
                  <a:gd name="T8" fmla="*/ 119 w 119"/>
                  <a:gd name="T9" fmla="*/ 23 h 123"/>
                  <a:gd name="T10" fmla="*/ 96 w 119"/>
                  <a:gd name="T11" fmla="*/ 123 h 123"/>
                  <a:gd name="T12" fmla="*/ 73 w 119"/>
                  <a:gd name="T13" fmla="*/ 117 h 123"/>
                  <a:gd name="T14" fmla="*/ 37 w 119"/>
                  <a:gd name="T15" fmla="*/ 38 h 123"/>
                  <a:gd name="T16" fmla="*/ 21 w 119"/>
                  <a:gd name="T17" fmla="*/ 104 h 123"/>
                  <a:gd name="T18" fmla="*/ 0 w 119"/>
                  <a:gd name="T19" fmla="*/ 102 h 123"/>
                  <a:gd name="T20" fmla="*/ 21 w 119"/>
                  <a:gd name="T2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23">
                    <a:moveTo>
                      <a:pt x="21" y="0"/>
                    </a:moveTo>
                    <a:lnTo>
                      <a:pt x="44" y="4"/>
                    </a:lnTo>
                    <a:lnTo>
                      <a:pt x="83" y="85"/>
                    </a:lnTo>
                    <a:lnTo>
                      <a:pt x="98" y="19"/>
                    </a:lnTo>
                    <a:lnTo>
                      <a:pt x="119" y="23"/>
                    </a:lnTo>
                    <a:lnTo>
                      <a:pt x="96" y="123"/>
                    </a:lnTo>
                    <a:lnTo>
                      <a:pt x="73" y="117"/>
                    </a:lnTo>
                    <a:lnTo>
                      <a:pt x="37" y="38"/>
                    </a:lnTo>
                    <a:lnTo>
                      <a:pt x="21" y="104"/>
                    </a:lnTo>
                    <a:lnTo>
                      <a:pt x="0" y="102"/>
                    </a:lnTo>
                    <a:lnTo>
                      <a:pt x="21"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ï$ļiḍê">
                <a:extLst>
                  <a:ext uri="{FF2B5EF4-FFF2-40B4-BE49-F238E27FC236}">
                    <a16:creationId xmlns:a16="http://schemas.microsoft.com/office/drawing/2014/main" xmlns="" id="{BE01BA97-87B3-4D45-828D-9EB6018C8DE1}"/>
                  </a:ext>
                </a:extLst>
              </p:cNvPr>
              <p:cNvSpPr/>
              <p:nvPr/>
            </p:nvSpPr>
            <p:spPr bwMode="auto">
              <a:xfrm>
                <a:off x="4784726" y="2703513"/>
                <a:ext cx="106363" cy="168275"/>
              </a:xfrm>
              <a:custGeom>
                <a:avLst/>
                <a:gdLst>
                  <a:gd name="T0" fmla="*/ 44 w 67"/>
                  <a:gd name="T1" fmla="*/ 0 h 106"/>
                  <a:gd name="T2" fmla="*/ 67 w 67"/>
                  <a:gd name="T3" fmla="*/ 10 h 106"/>
                  <a:gd name="T4" fmla="*/ 21 w 67"/>
                  <a:gd name="T5" fmla="*/ 106 h 106"/>
                  <a:gd name="T6" fmla="*/ 0 w 67"/>
                  <a:gd name="T7" fmla="*/ 93 h 106"/>
                  <a:gd name="T8" fmla="*/ 44 w 67"/>
                  <a:gd name="T9" fmla="*/ 0 h 106"/>
                </a:gdLst>
                <a:ahLst/>
                <a:cxnLst>
                  <a:cxn ang="0">
                    <a:pos x="T0" y="T1"/>
                  </a:cxn>
                  <a:cxn ang="0">
                    <a:pos x="T2" y="T3"/>
                  </a:cxn>
                  <a:cxn ang="0">
                    <a:pos x="T4" y="T5"/>
                  </a:cxn>
                  <a:cxn ang="0">
                    <a:pos x="T6" y="T7"/>
                  </a:cxn>
                  <a:cxn ang="0">
                    <a:pos x="T8" y="T9"/>
                  </a:cxn>
                </a:cxnLst>
                <a:rect l="0" t="0" r="r" b="b"/>
                <a:pathLst>
                  <a:path w="67" h="106">
                    <a:moveTo>
                      <a:pt x="44" y="0"/>
                    </a:moveTo>
                    <a:lnTo>
                      <a:pt x="67" y="10"/>
                    </a:lnTo>
                    <a:lnTo>
                      <a:pt x="21" y="106"/>
                    </a:lnTo>
                    <a:lnTo>
                      <a:pt x="0" y="93"/>
                    </a:lnTo>
                    <a:lnTo>
                      <a:pt x="44"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íṧḷídê">
                <a:extLst>
                  <a:ext uri="{FF2B5EF4-FFF2-40B4-BE49-F238E27FC236}">
                    <a16:creationId xmlns:a16="http://schemas.microsoft.com/office/drawing/2014/main" xmlns="" id="{54F0E4C3-CE29-4C85-9E9D-3C50947CF021}"/>
                  </a:ext>
                </a:extLst>
              </p:cNvPr>
              <p:cNvSpPr/>
              <p:nvPr/>
            </p:nvSpPr>
            <p:spPr bwMode="auto">
              <a:xfrm>
                <a:off x="4887913" y="2743200"/>
                <a:ext cx="168275" cy="184150"/>
              </a:xfrm>
              <a:custGeom>
                <a:avLst/>
                <a:gdLst>
                  <a:gd name="T0" fmla="*/ 27 w 106"/>
                  <a:gd name="T1" fmla="*/ 0 h 116"/>
                  <a:gd name="T2" fmla="*/ 50 w 106"/>
                  <a:gd name="T3" fmla="*/ 12 h 116"/>
                  <a:gd name="T4" fmla="*/ 25 w 106"/>
                  <a:gd name="T5" fmla="*/ 91 h 116"/>
                  <a:gd name="T6" fmla="*/ 89 w 106"/>
                  <a:gd name="T7" fmla="*/ 41 h 116"/>
                  <a:gd name="T8" fmla="*/ 106 w 106"/>
                  <a:gd name="T9" fmla="*/ 58 h 116"/>
                  <a:gd name="T10" fmla="*/ 19 w 106"/>
                  <a:gd name="T11" fmla="*/ 116 h 116"/>
                  <a:gd name="T12" fmla="*/ 0 w 106"/>
                  <a:gd name="T13" fmla="*/ 104 h 116"/>
                  <a:gd name="T14" fmla="*/ 27 w 10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16">
                    <a:moveTo>
                      <a:pt x="27" y="0"/>
                    </a:moveTo>
                    <a:lnTo>
                      <a:pt x="50" y="12"/>
                    </a:lnTo>
                    <a:lnTo>
                      <a:pt x="25" y="91"/>
                    </a:lnTo>
                    <a:lnTo>
                      <a:pt x="89" y="41"/>
                    </a:lnTo>
                    <a:lnTo>
                      <a:pt x="106" y="58"/>
                    </a:lnTo>
                    <a:lnTo>
                      <a:pt x="19" y="116"/>
                    </a:lnTo>
                    <a:lnTo>
                      <a:pt x="0" y="104"/>
                    </a:lnTo>
                    <a:lnTo>
                      <a:pt x="27"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îṡ1iďe">
                <a:extLst>
                  <a:ext uri="{FF2B5EF4-FFF2-40B4-BE49-F238E27FC236}">
                    <a16:creationId xmlns:a16="http://schemas.microsoft.com/office/drawing/2014/main" xmlns="" id="{59B630A6-1DD9-495D-904E-35A1D0426618}"/>
                  </a:ext>
                </a:extLst>
              </p:cNvPr>
              <p:cNvSpPr/>
              <p:nvPr/>
            </p:nvSpPr>
            <p:spPr bwMode="auto">
              <a:xfrm>
                <a:off x="4976813" y="2874963"/>
                <a:ext cx="184150" cy="182563"/>
              </a:xfrm>
              <a:custGeom>
                <a:avLst/>
                <a:gdLst>
                  <a:gd name="T0" fmla="*/ 79 w 116"/>
                  <a:gd name="T1" fmla="*/ 0 h 115"/>
                  <a:gd name="T2" fmla="*/ 116 w 116"/>
                  <a:gd name="T3" fmla="*/ 46 h 115"/>
                  <a:gd name="T4" fmla="*/ 102 w 116"/>
                  <a:gd name="T5" fmla="*/ 58 h 115"/>
                  <a:gd name="T6" fmla="*/ 79 w 116"/>
                  <a:gd name="T7" fmla="*/ 27 h 115"/>
                  <a:gd name="T8" fmla="*/ 62 w 116"/>
                  <a:gd name="T9" fmla="*/ 42 h 115"/>
                  <a:gd name="T10" fmla="*/ 87 w 116"/>
                  <a:gd name="T11" fmla="*/ 73 h 115"/>
                  <a:gd name="T12" fmla="*/ 73 w 116"/>
                  <a:gd name="T13" fmla="*/ 83 h 115"/>
                  <a:gd name="T14" fmla="*/ 48 w 116"/>
                  <a:gd name="T15" fmla="*/ 54 h 115"/>
                  <a:gd name="T16" fmla="*/ 27 w 116"/>
                  <a:gd name="T17" fmla="*/ 73 h 115"/>
                  <a:gd name="T18" fmla="*/ 52 w 116"/>
                  <a:gd name="T19" fmla="*/ 102 h 115"/>
                  <a:gd name="T20" fmla="*/ 37 w 116"/>
                  <a:gd name="T21" fmla="*/ 115 h 115"/>
                  <a:gd name="T22" fmla="*/ 0 w 116"/>
                  <a:gd name="T23" fmla="*/ 69 h 115"/>
                  <a:gd name="T24" fmla="*/ 79 w 116"/>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5">
                    <a:moveTo>
                      <a:pt x="79" y="0"/>
                    </a:moveTo>
                    <a:lnTo>
                      <a:pt x="116" y="46"/>
                    </a:lnTo>
                    <a:lnTo>
                      <a:pt x="102" y="58"/>
                    </a:lnTo>
                    <a:lnTo>
                      <a:pt x="79" y="27"/>
                    </a:lnTo>
                    <a:lnTo>
                      <a:pt x="62" y="42"/>
                    </a:lnTo>
                    <a:lnTo>
                      <a:pt x="87" y="73"/>
                    </a:lnTo>
                    <a:lnTo>
                      <a:pt x="73" y="83"/>
                    </a:lnTo>
                    <a:lnTo>
                      <a:pt x="48" y="54"/>
                    </a:lnTo>
                    <a:lnTo>
                      <a:pt x="27" y="73"/>
                    </a:lnTo>
                    <a:lnTo>
                      <a:pt x="52" y="102"/>
                    </a:lnTo>
                    <a:lnTo>
                      <a:pt x="37" y="115"/>
                    </a:lnTo>
                    <a:lnTo>
                      <a:pt x="0" y="69"/>
                    </a:lnTo>
                    <a:lnTo>
                      <a:pt x="79"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ï$ḷíḋê">
                <a:extLst>
                  <a:ext uri="{FF2B5EF4-FFF2-40B4-BE49-F238E27FC236}">
                    <a16:creationId xmlns:a16="http://schemas.microsoft.com/office/drawing/2014/main" xmlns="" id="{984C8FD1-D071-4CE8-8F4E-13C6CCEBDB3A}"/>
                  </a:ext>
                </a:extLst>
              </p:cNvPr>
              <p:cNvSpPr/>
              <p:nvPr/>
            </p:nvSpPr>
            <p:spPr bwMode="auto">
              <a:xfrm>
                <a:off x="5059363" y="3000375"/>
                <a:ext cx="180975" cy="182563"/>
              </a:xfrm>
              <a:custGeom>
                <a:avLst/>
                <a:gdLst>
                  <a:gd name="T0" fmla="*/ 30 w 55"/>
                  <a:gd name="T1" fmla="*/ 19 h 55"/>
                  <a:gd name="T2" fmla="*/ 33 w 55"/>
                  <a:gd name="T3" fmla="*/ 25 h 55"/>
                  <a:gd name="T4" fmla="*/ 41 w 55"/>
                  <a:gd name="T5" fmla="*/ 28 h 55"/>
                  <a:gd name="T6" fmla="*/ 43 w 55"/>
                  <a:gd name="T7" fmla="*/ 19 h 55"/>
                  <a:gd name="T8" fmla="*/ 40 w 55"/>
                  <a:gd name="T9" fmla="*/ 13 h 55"/>
                  <a:gd name="T10" fmla="*/ 30 w 55"/>
                  <a:gd name="T11" fmla="*/ 19 h 55"/>
                  <a:gd name="T12" fmla="*/ 0 w 55"/>
                  <a:gd name="T13" fmla="*/ 24 h 55"/>
                  <a:gd name="T14" fmla="*/ 41 w 55"/>
                  <a:gd name="T15" fmla="*/ 0 h 55"/>
                  <a:gd name="T16" fmla="*/ 51 w 55"/>
                  <a:gd name="T17" fmla="*/ 17 h 55"/>
                  <a:gd name="T18" fmla="*/ 53 w 55"/>
                  <a:gd name="T19" fmla="*/ 31 h 55"/>
                  <a:gd name="T20" fmla="*/ 48 w 55"/>
                  <a:gd name="T21" fmla="*/ 36 h 55"/>
                  <a:gd name="T22" fmla="*/ 42 w 55"/>
                  <a:gd name="T23" fmla="*/ 38 h 55"/>
                  <a:gd name="T24" fmla="*/ 35 w 55"/>
                  <a:gd name="T25" fmla="*/ 37 h 55"/>
                  <a:gd name="T26" fmla="*/ 30 w 55"/>
                  <a:gd name="T27" fmla="*/ 33 h 55"/>
                  <a:gd name="T28" fmla="*/ 18 w 55"/>
                  <a:gd name="T29" fmla="*/ 55 h 55"/>
                  <a:gd name="T30" fmla="*/ 10 w 55"/>
                  <a:gd name="T31" fmla="*/ 45 h 55"/>
                  <a:gd name="T32" fmla="*/ 21 w 55"/>
                  <a:gd name="T33" fmla="*/ 29 h 55"/>
                  <a:gd name="T34" fmla="*/ 23 w 55"/>
                  <a:gd name="T35" fmla="*/ 24 h 55"/>
                  <a:gd name="T36" fmla="*/ 6 w 55"/>
                  <a:gd name="T37" fmla="*/ 35 h 55"/>
                  <a:gd name="T38" fmla="*/ 0 w 55"/>
                  <a:gd name="T3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55">
                    <a:moveTo>
                      <a:pt x="30" y="19"/>
                    </a:moveTo>
                    <a:cubicBezTo>
                      <a:pt x="33" y="25"/>
                      <a:pt x="33" y="25"/>
                      <a:pt x="33" y="25"/>
                    </a:cubicBezTo>
                    <a:cubicBezTo>
                      <a:pt x="36" y="30"/>
                      <a:pt x="41" y="28"/>
                      <a:pt x="41" y="28"/>
                    </a:cubicBezTo>
                    <a:cubicBezTo>
                      <a:pt x="43" y="27"/>
                      <a:pt x="47" y="24"/>
                      <a:pt x="43" y="19"/>
                    </a:cubicBezTo>
                    <a:cubicBezTo>
                      <a:pt x="40" y="13"/>
                      <a:pt x="40" y="13"/>
                      <a:pt x="40" y="13"/>
                    </a:cubicBezTo>
                    <a:cubicBezTo>
                      <a:pt x="30" y="19"/>
                      <a:pt x="30" y="19"/>
                      <a:pt x="30" y="19"/>
                    </a:cubicBezTo>
                    <a:close/>
                    <a:moveTo>
                      <a:pt x="0" y="24"/>
                    </a:moveTo>
                    <a:cubicBezTo>
                      <a:pt x="41" y="0"/>
                      <a:pt x="41" y="0"/>
                      <a:pt x="41" y="0"/>
                    </a:cubicBezTo>
                    <a:cubicBezTo>
                      <a:pt x="51" y="17"/>
                      <a:pt x="51" y="17"/>
                      <a:pt x="51" y="17"/>
                    </a:cubicBezTo>
                    <a:cubicBezTo>
                      <a:pt x="55" y="24"/>
                      <a:pt x="54" y="29"/>
                      <a:pt x="53" y="31"/>
                    </a:cubicBezTo>
                    <a:cubicBezTo>
                      <a:pt x="52" y="33"/>
                      <a:pt x="50" y="35"/>
                      <a:pt x="48" y="36"/>
                    </a:cubicBezTo>
                    <a:cubicBezTo>
                      <a:pt x="46" y="38"/>
                      <a:pt x="44" y="38"/>
                      <a:pt x="42" y="38"/>
                    </a:cubicBezTo>
                    <a:cubicBezTo>
                      <a:pt x="39" y="38"/>
                      <a:pt x="37" y="38"/>
                      <a:pt x="35" y="37"/>
                    </a:cubicBezTo>
                    <a:cubicBezTo>
                      <a:pt x="34" y="36"/>
                      <a:pt x="33" y="35"/>
                      <a:pt x="30" y="33"/>
                    </a:cubicBezTo>
                    <a:cubicBezTo>
                      <a:pt x="18" y="55"/>
                      <a:pt x="18" y="55"/>
                      <a:pt x="18" y="55"/>
                    </a:cubicBezTo>
                    <a:cubicBezTo>
                      <a:pt x="10" y="45"/>
                      <a:pt x="10" y="45"/>
                      <a:pt x="10" y="45"/>
                    </a:cubicBezTo>
                    <a:cubicBezTo>
                      <a:pt x="21" y="29"/>
                      <a:pt x="21" y="29"/>
                      <a:pt x="21" y="29"/>
                    </a:cubicBezTo>
                    <a:cubicBezTo>
                      <a:pt x="23" y="27"/>
                      <a:pt x="23" y="24"/>
                      <a:pt x="23" y="24"/>
                    </a:cubicBezTo>
                    <a:cubicBezTo>
                      <a:pt x="6" y="35"/>
                      <a:pt x="6" y="35"/>
                      <a:pt x="6" y="35"/>
                    </a:cubicBezTo>
                    <a:lnTo>
                      <a:pt x="0" y="2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6" name="ïsľíḑé">
                <a:extLst>
                  <a:ext uri="{FF2B5EF4-FFF2-40B4-BE49-F238E27FC236}">
                    <a16:creationId xmlns:a16="http://schemas.microsoft.com/office/drawing/2014/main" xmlns="" id="{3674C2D2-E197-4EC3-9784-2712EB49DF0B}"/>
                  </a:ext>
                </a:extLst>
              </p:cNvPr>
              <p:cNvSpPr/>
              <p:nvPr/>
            </p:nvSpPr>
            <p:spPr bwMode="auto">
              <a:xfrm>
                <a:off x="5121276" y="3162300"/>
                <a:ext cx="182563" cy="130175"/>
              </a:xfrm>
              <a:custGeom>
                <a:avLst/>
                <a:gdLst>
                  <a:gd name="T0" fmla="*/ 12 w 55"/>
                  <a:gd name="T1" fmla="*/ 12 h 39"/>
                  <a:gd name="T2" fmla="*/ 10 w 55"/>
                  <a:gd name="T3" fmla="*/ 24 h 39"/>
                  <a:gd name="T4" fmla="*/ 14 w 55"/>
                  <a:gd name="T5" fmla="*/ 28 h 39"/>
                  <a:gd name="T6" fmla="*/ 19 w 55"/>
                  <a:gd name="T7" fmla="*/ 28 h 39"/>
                  <a:gd name="T8" fmla="*/ 22 w 55"/>
                  <a:gd name="T9" fmla="*/ 26 h 39"/>
                  <a:gd name="T10" fmla="*/ 23 w 55"/>
                  <a:gd name="T11" fmla="*/ 20 h 39"/>
                  <a:gd name="T12" fmla="*/ 26 w 55"/>
                  <a:gd name="T13" fmla="*/ 7 h 39"/>
                  <a:gd name="T14" fmla="*/ 34 w 55"/>
                  <a:gd name="T15" fmla="*/ 1 h 39"/>
                  <a:gd name="T16" fmla="*/ 42 w 55"/>
                  <a:gd name="T17" fmla="*/ 0 h 39"/>
                  <a:gd name="T18" fmla="*/ 48 w 55"/>
                  <a:gd name="T19" fmla="*/ 4 h 39"/>
                  <a:gd name="T20" fmla="*/ 54 w 55"/>
                  <a:gd name="T21" fmla="*/ 14 h 39"/>
                  <a:gd name="T22" fmla="*/ 51 w 55"/>
                  <a:gd name="T23" fmla="*/ 29 h 39"/>
                  <a:gd name="T24" fmla="*/ 44 w 55"/>
                  <a:gd name="T25" fmla="*/ 24 h 39"/>
                  <a:gd name="T26" fmla="*/ 45 w 55"/>
                  <a:gd name="T27" fmla="*/ 14 h 39"/>
                  <a:gd name="T28" fmla="*/ 34 w 55"/>
                  <a:gd name="T29" fmla="*/ 16 h 39"/>
                  <a:gd name="T30" fmla="*/ 17 w 55"/>
                  <a:gd name="T31" fmla="*/ 39 h 39"/>
                  <a:gd name="T32" fmla="*/ 3 w 55"/>
                  <a:gd name="T33" fmla="*/ 29 h 39"/>
                  <a:gd name="T34" fmla="*/ 5 w 55"/>
                  <a:gd name="T35" fmla="*/ 7 h 39"/>
                  <a:gd name="T36" fmla="*/ 12 w 55"/>
                  <a:gd name="T3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12" y="12"/>
                    </a:moveTo>
                    <a:cubicBezTo>
                      <a:pt x="12" y="12"/>
                      <a:pt x="8" y="20"/>
                      <a:pt x="10" y="24"/>
                    </a:cubicBezTo>
                    <a:cubicBezTo>
                      <a:pt x="10" y="26"/>
                      <a:pt x="12" y="28"/>
                      <a:pt x="14" y="28"/>
                    </a:cubicBezTo>
                    <a:cubicBezTo>
                      <a:pt x="17" y="29"/>
                      <a:pt x="18" y="29"/>
                      <a:pt x="19" y="28"/>
                    </a:cubicBezTo>
                    <a:cubicBezTo>
                      <a:pt x="21" y="28"/>
                      <a:pt x="21" y="27"/>
                      <a:pt x="22" y="26"/>
                    </a:cubicBezTo>
                    <a:cubicBezTo>
                      <a:pt x="23" y="25"/>
                      <a:pt x="23" y="22"/>
                      <a:pt x="23" y="20"/>
                    </a:cubicBezTo>
                    <a:cubicBezTo>
                      <a:pt x="24" y="13"/>
                      <a:pt x="25" y="11"/>
                      <a:pt x="26" y="7"/>
                    </a:cubicBezTo>
                    <a:cubicBezTo>
                      <a:pt x="27" y="4"/>
                      <a:pt x="30" y="2"/>
                      <a:pt x="34" y="1"/>
                    </a:cubicBezTo>
                    <a:cubicBezTo>
                      <a:pt x="36" y="0"/>
                      <a:pt x="39" y="0"/>
                      <a:pt x="42" y="0"/>
                    </a:cubicBezTo>
                    <a:cubicBezTo>
                      <a:pt x="44" y="1"/>
                      <a:pt x="46" y="2"/>
                      <a:pt x="48" y="4"/>
                    </a:cubicBezTo>
                    <a:cubicBezTo>
                      <a:pt x="51" y="6"/>
                      <a:pt x="53" y="9"/>
                      <a:pt x="54" y="14"/>
                    </a:cubicBezTo>
                    <a:cubicBezTo>
                      <a:pt x="55" y="20"/>
                      <a:pt x="54" y="26"/>
                      <a:pt x="51" y="29"/>
                    </a:cubicBezTo>
                    <a:cubicBezTo>
                      <a:pt x="44" y="24"/>
                      <a:pt x="44" y="24"/>
                      <a:pt x="44" y="24"/>
                    </a:cubicBezTo>
                    <a:cubicBezTo>
                      <a:pt x="45" y="20"/>
                      <a:pt x="45" y="16"/>
                      <a:pt x="45" y="14"/>
                    </a:cubicBezTo>
                    <a:cubicBezTo>
                      <a:pt x="44" y="11"/>
                      <a:pt x="37" y="6"/>
                      <a:pt x="34" y="16"/>
                    </a:cubicBezTo>
                    <a:cubicBezTo>
                      <a:pt x="32" y="23"/>
                      <a:pt x="33" y="39"/>
                      <a:pt x="17" y="39"/>
                    </a:cubicBezTo>
                    <a:cubicBezTo>
                      <a:pt x="14" y="38"/>
                      <a:pt x="8" y="38"/>
                      <a:pt x="3" y="29"/>
                    </a:cubicBezTo>
                    <a:cubicBezTo>
                      <a:pt x="0" y="23"/>
                      <a:pt x="0" y="15"/>
                      <a:pt x="5" y="7"/>
                    </a:cubicBezTo>
                    <a:lnTo>
                      <a:pt x="12"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ïŝḻïdè">
                <a:extLst>
                  <a:ext uri="{FF2B5EF4-FFF2-40B4-BE49-F238E27FC236}">
                    <a16:creationId xmlns:a16="http://schemas.microsoft.com/office/drawing/2014/main" xmlns="" id="{EDC168E5-8F11-46CF-884C-C96A4BA1E3C2}"/>
                  </a:ext>
                </a:extLst>
              </p:cNvPr>
              <p:cNvSpPr/>
              <p:nvPr/>
            </p:nvSpPr>
            <p:spPr bwMode="auto">
              <a:xfrm>
                <a:off x="5151438" y="3308350"/>
                <a:ext cx="168275" cy="52388"/>
              </a:xfrm>
              <a:custGeom>
                <a:avLst/>
                <a:gdLst>
                  <a:gd name="T0" fmla="*/ 106 w 106"/>
                  <a:gd name="T1" fmla="*/ 0 h 33"/>
                  <a:gd name="T2" fmla="*/ 106 w 106"/>
                  <a:gd name="T3" fmla="*/ 23 h 33"/>
                  <a:gd name="T4" fmla="*/ 2 w 106"/>
                  <a:gd name="T5" fmla="*/ 33 h 33"/>
                  <a:gd name="T6" fmla="*/ 0 w 106"/>
                  <a:gd name="T7" fmla="*/ 12 h 33"/>
                  <a:gd name="T8" fmla="*/ 106 w 106"/>
                  <a:gd name="T9" fmla="*/ 0 h 33"/>
                </a:gdLst>
                <a:ahLst/>
                <a:cxnLst>
                  <a:cxn ang="0">
                    <a:pos x="T0" y="T1"/>
                  </a:cxn>
                  <a:cxn ang="0">
                    <a:pos x="T2" y="T3"/>
                  </a:cxn>
                  <a:cxn ang="0">
                    <a:pos x="T4" y="T5"/>
                  </a:cxn>
                  <a:cxn ang="0">
                    <a:pos x="T6" y="T7"/>
                  </a:cxn>
                  <a:cxn ang="0">
                    <a:pos x="T8" y="T9"/>
                  </a:cxn>
                </a:cxnLst>
                <a:rect l="0" t="0" r="r" b="b"/>
                <a:pathLst>
                  <a:path w="106" h="33">
                    <a:moveTo>
                      <a:pt x="106" y="0"/>
                    </a:moveTo>
                    <a:lnTo>
                      <a:pt x="106" y="23"/>
                    </a:lnTo>
                    <a:lnTo>
                      <a:pt x="2" y="33"/>
                    </a:lnTo>
                    <a:lnTo>
                      <a:pt x="0" y="12"/>
                    </a:lnTo>
                    <a:lnTo>
                      <a:pt x="106"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îśḻiḑê">
                <a:extLst>
                  <a:ext uri="{FF2B5EF4-FFF2-40B4-BE49-F238E27FC236}">
                    <a16:creationId xmlns:a16="http://schemas.microsoft.com/office/drawing/2014/main" xmlns="" id="{EBC3AF5A-205E-4BC5-A54A-8B2EEDC8A6DB}"/>
                  </a:ext>
                </a:extLst>
              </p:cNvPr>
              <p:cNvSpPr/>
              <p:nvPr/>
            </p:nvSpPr>
            <p:spPr bwMode="auto">
              <a:xfrm>
                <a:off x="5157788" y="3387725"/>
                <a:ext cx="171450" cy="122238"/>
              </a:xfrm>
              <a:custGeom>
                <a:avLst/>
                <a:gdLst>
                  <a:gd name="T0" fmla="*/ 108 w 108"/>
                  <a:gd name="T1" fmla="*/ 0 h 77"/>
                  <a:gd name="T2" fmla="*/ 106 w 108"/>
                  <a:gd name="T3" fmla="*/ 77 h 77"/>
                  <a:gd name="T4" fmla="*/ 86 w 108"/>
                  <a:gd name="T5" fmla="*/ 77 h 77"/>
                  <a:gd name="T6" fmla="*/ 86 w 108"/>
                  <a:gd name="T7" fmla="*/ 50 h 77"/>
                  <a:gd name="T8" fmla="*/ 0 w 108"/>
                  <a:gd name="T9" fmla="*/ 48 h 77"/>
                  <a:gd name="T10" fmla="*/ 0 w 108"/>
                  <a:gd name="T11" fmla="*/ 25 h 77"/>
                  <a:gd name="T12" fmla="*/ 86 w 108"/>
                  <a:gd name="T13" fmla="*/ 25 h 77"/>
                  <a:gd name="T14" fmla="*/ 88 w 108"/>
                  <a:gd name="T15" fmla="*/ 0 h 77"/>
                  <a:gd name="T16" fmla="*/ 108 w 108"/>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7">
                    <a:moveTo>
                      <a:pt x="108" y="0"/>
                    </a:moveTo>
                    <a:lnTo>
                      <a:pt x="106" y="77"/>
                    </a:lnTo>
                    <a:lnTo>
                      <a:pt x="86" y="77"/>
                    </a:lnTo>
                    <a:lnTo>
                      <a:pt x="86" y="50"/>
                    </a:lnTo>
                    <a:lnTo>
                      <a:pt x="0" y="48"/>
                    </a:lnTo>
                    <a:lnTo>
                      <a:pt x="0" y="25"/>
                    </a:lnTo>
                    <a:lnTo>
                      <a:pt x="86" y="25"/>
                    </a:lnTo>
                    <a:lnTo>
                      <a:pt x="88" y="0"/>
                    </a:lnTo>
                    <a:lnTo>
                      <a:pt x="108"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iṣľïḑè">
                <a:extLst>
                  <a:ext uri="{FF2B5EF4-FFF2-40B4-BE49-F238E27FC236}">
                    <a16:creationId xmlns:a16="http://schemas.microsoft.com/office/drawing/2014/main" xmlns="" id="{79D365A5-8D1F-47F1-962A-1256A8EBED10}"/>
                  </a:ext>
                </a:extLst>
              </p:cNvPr>
              <p:cNvSpPr/>
              <p:nvPr/>
            </p:nvSpPr>
            <p:spPr bwMode="auto">
              <a:xfrm>
                <a:off x="5141913" y="3543300"/>
                <a:ext cx="177800" cy="142875"/>
              </a:xfrm>
              <a:custGeom>
                <a:avLst/>
                <a:gdLst>
                  <a:gd name="T0" fmla="*/ 112 w 112"/>
                  <a:gd name="T1" fmla="*/ 0 h 90"/>
                  <a:gd name="T2" fmla="*/ 106 w 112"/>
                  <a:gd name="T3" fmla="*/ 27 h 90"/>
                  <a:gd name="T4" fmla="*/ 64 w 112"/>
                  <a:gd name="T5" fmla="*/ 35 h 90"/>
                  <a:gd name="T6" fmla="*/ 98 w 112"/>
                  <a:gd name="T7" fmla="*/ 65 h 90"/>
                  <a:gd name="T8" fmla="*/ 89 w 112"/>
                  <a:gd name="T9" fmla="*/ 90 h 90"/>
                  <a:gd name="T10" fmla="*/ 44 w 112"/>
                  <a:gd name="T11" fmla="*/ 42 h 90"/>
                  <a:gd name="T12" fmla="*/ 0 w 112"/>
                  <a:gd name="T13" fmla="*/ 35 h 90"/>
                  <a:gd name="T14" fmla="*/ 4 w 112"/>
                  <a:gd name="T15" fmla="*/ 10 h 90"/>
                  <a:gd name="T16" fmla="*/ 52 w 112"/>
                  <a:gd name="T17" fmla="*/ 19 h 90"/>
                  <a:gd name="T18" fmla="*/ 112 w 112"/>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90">
                    <a:moveTo>
                      <a:pt x="112" y="0"/>
                    </a:moveTo>
                    <a:lnTo>
                      <a:pt x="106" y="27"/>
                    </a:lnTo>
                    <a:lnTo>
                      <a:pt x="64" y="35"/>
                    </a:lnTo>
                    <a:lnTo>
                      <a:pt x="98" y="65"/>
                    </a:lnTo>
                    <a:lnTo>
                      <a:pt x="89" y="90"/>
                    </a:lnTo>
                    <a:lnTo>
                      <a:pt x="44" y="42"/>
                    </a:lnTo>
                    <a:lnTo>
                      <a:pt x="0" y="35"/>
                    </a:lnTo>
                    <a:lnTo>
                      <a:pt x="4" y="10"/>
                    </a:lnTo>
                    <a:lnTo>
                      <a:pt x="52" y="19"/>
                    </a:lnTo>
                    <a:lnTo>
                      <a:pt x="112"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iš1îḑe">
                <a:extLst>
                  <a:ext uri="{FF2B5EF4-FFF2-40B4-BE49-F238E27FC236}">
                    <a16:creationId xmlns:a16="http://schemas.microsoft.com/office/drawing/2014/main" xmlns="" id="{4D61BD76-E01B-45AE-8018-8A09570BFD36}"/>
                  </a:ext>
                </a:extLst>
              </p:cNvPr>
              <p:cNvSpPr/>
              <p:nvPr/>
            </p:nvSpPr>
            <p:spPr bwMode="auto">
              <a:xfrm>
                <a:off x="3960813" y="3851275"/>
                <a:ext cx="52388"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íŝḻîḋè">
                <a:extLst>
                  <a:ext uri="{FF2B5EF4-FFF2-40B4-BE49-F238E27FC236}">
                    <a16:creationId xmlns:a16="http://schemas.microsoft.com/office/drawing/2014/main" xmlns="" id="{182F637F-8503-43A8-88D1-6DF0CFD9B498}"/>
                  </a:ext>
                </a:extLst>
              </p:cNvPr>
              <p:cNvSpPr/>
              <p:nvPr/>
            </p:nvSpPr>
            <p:spPr bwMode="auto">
              <a:xfrm>
                <a:off x="5056188" y="3851275"/>
                <a:ext cx="55563"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íşliḍè">
                <a:extLst>
                  <a:ext uri="{FF2B5EF4-FFF2-40B4-BE49-F238E27FC236}">
                    <a16:creationId xmlns:a16="http://schemas.microsoft.com/office/drawing/2014/main" xmlns="" id="{55E7BEE7-4821-4BE5-A2C4-981204B1FBD8}"/>
                  </a:ext>
                </a:extLst>
              </p:cNvPr>
              <p:cNvSpPr/>
              <p:nvPr/>
            </p:nvSpPr>
            <p:spPr bwMode="auto">
              <a:xfrm>
                <a:off x="4214813" y="4003675"/>
                <a:ext cx="95250" cy="149225"/>
              </a:xfrm>
              <a:custGeom>
                <a:avLst/>
                <a:gdLst>
                  <a:gd name="T0" fmla="*/ 0 w 60"/>
                  <a:gd name="T1" fmla="*/ 83 h 94"/>
                  <a:gd name="T2" fmla="*/ 33 w 60"/>
                  <a:gd name="T3" fmla="*/ 21 h 94"/>
                  <a:gd name="T4" fmla="*/ 14 w 60"/>
                  <a:gd name="T5" fmla="*/ 14 h 94"/>
                  <a:gd name="T6" fmla="*/ 20 w 60"/>
                  <a:gd name="T7" fmla="*/ 0 h 94"/>
                  <a:gd name="T8" fmla="*/ 60 w 60"/>
                  <a:gd name="T9" fmla="*/ 14 h 94"/>
                  <a:gd name="T10" fmla="*/ 18 w 60"/>
                  <a:gd name="T11" fmla="*/ 94 h 94"/>
                  <a:gd name="T12" fmla="*/ 0 w 60"/>
                  <a:gd name="T13" fmla="*/ 83 h 94"/>
                </a:gdLst>
                <a:ahLst/>
                <a:cxnLst>
                  <a:cxn ang="0">
                    <a:pos x="T0" y="T1"/>
                  </a:cxn>
                  <a:cxn ang="0">
                    <a:pos x="T2" y="T3"/>
                  </a:cxn>
                  <a:cxn ang="0">
                    <a:pos x="T4" y="T5"/>
                  </a:cxn>
                  <a:cxn ang="0">
                    <a:pos x="T6" y="T7"/>
                  </a:cxn>
                  <a:cxn ang="0">
                    <a:pos x="T8" y="T9"/>
                  </a:cxn>
                  <a:cxn ang="0">
                    <a:pos x="T10" y="T11"/>
                  </a:cxn>
                  <a:cxn ang="0">
                    <a:pos x="T12" y="T13"/>
                  </a:cxn>
                </a:cxnLst>
                <a:rect l="0" t="0" r="r" b="b"/>
                <a:pathLst>
                  <a:path w="60" h="94">
                    <a:moveTo>
                      <a:pt x="0" y="83"/>
                    </a:moveTo>
                    <a:lnTo>
                      <a:pt x="33" y="21"/>
                    </a:lnTo>
                    <a:lnTo>
                      <a:pt x="14" y="14"/>
                    </a:lnTo>
                    <a:lnTo>
                      <a:pt x="20" y="0"/>
                    </a:lnTo>
                    <a:lnTo>
                      <a:pt x="60" y="14"/>
                    </a:lnTo>
                    <a:lnTo>
                      <a:pt x="18" y="94"/>
                    </a:lnTo>
                    <a:lnTo>
                      <a:pt x="0" y="83"/>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ïŝlîḍé">
                <a:extLst>
                  <a:ext uri="{FF2B5EF4-FFF2-40B4-BE49-F238E27FC236}">
                    <a16:creationId xmlns:a16="http://schemas.microsoft.com/office/drawing/2014/main" xmlns="" id="{CEC145C3-0870-4814-954D-BC77B244393F}"/>
                  </a:ext>
                </a:extLst>
              </p:cNvPr>
              <p:cNvSpPr/>
              <p:nvPr/>
            </p:nvSpPr>
            <p:spPr bwMode="auto">
              <a:xfrm>
                <a:off x="4356101" y="4059238"/>
                <a:ext cx="158750" cy="149225"/>
              </a:xfrm>
              <a:custGeom>
                <a:avLst/>
                <a:gdLst>
                  <a:gd name="T0" fmla="*/ 37 w 48"/>
                  <a:gd name="T1" fmla="*/ 23 h 45"/>
                  <a:gd name="T2" fmla="*/ 37 w 48"/>
                  <a:gd name="T3" fmla="*/ 21 h 45"/>
                  <a:gd name="T4" fmla="*/ 38 w 48"/>
                  <a:gd name="T5" fmla="*/ 20 h 45"/>
                  <a:gd name="T6" fmla="*/ 37 w 48"/>
                  <a:gd name="T7" fmla="*/ 12 h 45"/>
                  <a:gd name="T8" fmla="*/ 30 w 48"/>
                  <a:gd name="T9" fmla="*/ 10 h 45"/>
                  <a:gd name="T10" fmla="*/ 19 w 48"/>
                  <a:gd name="T11" fmla="*/ 8 h 45"/>
                  <a:gd name="T12" fmla="*/ 12 w 48"/>
                  <a:gd name="T13" fmla="*/ 8 h 45"/>
                  <a:gd name="T14" fmla="*/ 10 w 48"/>
                  <a:gd name="T15" fmla="*/ 12 h 45"/>
                  <a:gd name="T16" fmla="*/ 10 w 48"/>
                  <a:gd name="T17" fmla="*/ 14 h 45"/>
                  <a:gd name="T18" fmla="*/ 11 w 48"/>
                  <a:gd name="T19" fmla="*/ 19 h 45"/>
                  <a:gd name="T20" fmla="*/ 18 w 48"/>
                  <a:gd name="T21" fmla="*/ 21 h 45"/>
                  <a:gd name="T22" fmla="*/ 27 w 48"/>
                  <a:gd name="T23" fmla="*/ 22 h 45"/>
                  <a:gd name="T24" fmla="*/ 37 w 48"/>
                  <a:gd name="T25" fmla="*/ 23 h 45"/>
                  <a:gd name="T26" fmla="*/ 36 w 48"/>
                  <a:gd name="T27" fmla="*/ 29 h 45"/>
                  <a:gd name="T28" fmla="*/ 26 w 48"/>
                  <a:gd name="T29" fmla="*/ 29 h 45"/>
                  <a:gd name="T30" fmla="*/ 17 w 48"/>
                  <a:gd name="T31" fmla="*/ 28 h 45"/>
                  <a:gd name="T32" fmla="*/ 3 w 48"/>
                  <a:gd name="T33" fmla="*/ 23 h 45"/>
                  <a:gd name="T34" fmla="*/ 1 w 48"/>
                  <a:gd name="T35" fmla="*/ 14 h 45"/>
                  <a:gd name="T36" fmla="*/ 1 w 48"/>
                  <a:gd name="T37" fmla="*/ 9 h 45"/>
                  <a:gd name="T38" fmla="*/ 6 w 48"/>
                  <a:gd name="T39" fmla="*/ 1 h 45"/>
                  <a:gd name="T40" fmla="*/ 17 w 48"/>
                  <a:gd name="T41" fmla="*/ 1 h 45"/>
                  <a:gd name="T42" fmla="*/ 35 w 48"/>
                  <a:gd name="T43" fmla="*/ 3 h 45"/>
                  <a:gd name="T44" fmla="*/ 46 w 48"/>
                  <a:gd name="T45" fmla="*/ 8 h 45"/>
                  <a:gd name="T46" fmla="*/ 47 w 48"/>
                  <a:gd name="T47" fmla="*/ 18 h 45"/>
                  <a:gd name="T48" fmla="*/ 46 w 48"/>
                  <a:gd name="T49" fmla="*/ 24 h 45"/>
                  <a:gd name="T50" fmla="*/ 35 w 48"/>
                  <a:gd name="T51" fmla="*/ 41 h 45"/>
                  <a:gd name="T52" fmla="*/ 12 w 48"/>
                  <a:gd name="T53" fmla="*/ 44 h 45"/>
                  <a:gd name="T54" fmla="*/ 10 w 48"/>
                  <a:gd name="T55" fmla="*/ 43 h 45"/>
                  <a:gd name="T56" fmla="*/ 9 w 48"/>
                  <a:gd name="T57" fmla="*/ 43 h 45"/>
                  <a:gd name="T58" fmla="*/ 4 w 48"/>
                  <a:gd name="T59" fmla="*/ 35 h 45"/>
                  <a:gd name="T60" fmla="*/ 6 w 48"/>
                  <a:gd name="T61" fmla="*/ 36 h 45"/>
                  <a:gd name="T62" fmla="*/ 26 w 48"/>
                  <a:gd name="T63" fmla="*/ 36 h 45"/>
                  <a:gd name="T64" fmla="*/ 36 w 48"/>
                  <a:gd name="T65"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5">
                    <a:moveTo>
                      <a:pt x="37" y="23"/>
                    </a:moveTo>
                    <a:cubicBezTo>
                      <a:pt x="37" y="22"/>
                      <a:pt x="37" y="22"/>
                      <a:pt x="37" y="21"/>
                    </a:cubicBezTo>
                    <a:cubicBezTo>
                      <a:pt x="37" y="21"/>
                      <a:pt x="38" y="21"/>
                      <a:pt x="38" y="20"/>
                    </a:cubicBezTo>
                    <a:cubicBezTo>
                      <a:pt x="38" y="16"/>
                      <a:pt x="38" y="13"/>
                      <a:pt x="37" y="12"/>
                    </a:cubicBezTo>
                    <a:cubicBezTo>
                      <a:pt x="36" y="11"/>
                      <a:pt x="34" y="10"/>
                      <a:pt x="30" y="10"/>
                    </a:cubicBezTo>
                    <a:cubicBezTo>
                      <a:pt x="19" y="8"/>
                      <a:pt x="19" y="8"/>
                      <a:pt x="19" y="8"/>
                    </a:cubicBezTo>
                    <a:cubicBezTo>
                      <a:pt x="16" y="8"/>
                      <a:pt x="14" y="8"/>
                      <a:pt x="12" y="8"/>
                    </a:cubicBezTo>
                    <a:cubicBezTo>
                      <a:pt x="11" y="9"/>
                      <a:pt x="10" y="10"/>
                      <a:pt x="10" y="12"/>
                    </a:cubicBezTo>
                    <a:cubicBezTo>
                      <a:pt x="10" y="14"/>
                      <a:pt x="10" y="14"/>
                      <a:pt x="10" y="14"/>
                    </a:cubicBezTo>
                    <a:cubicBezTo>
                      <a:pt x="9" y="16"/>
                      <a:pt x="10" y="18"/>
                      <a:pt x="11" y="19"/>
                    </a:cubicBezTo>
                    <a:cubicBezTo>
                      <a:pt x="12" y="20"/>
                      <a:pt x="15" y="20"/>
                      <a:pt x="18" y="21"/>
                    </a:cubicBezTo>
                    <a:cubicBezTo>
                      <a:pt x="21" y="21"/>
                      <a:pt x="24" y="22"/>
                      <a:pt x="27" y="22"/>
                    </a:cubicBezTo>
                    <a:cubicBezTo>
                      <a:pt x="30" y="22"/>
                      <a:pt x="34" y="23"/>
                      <a:pt x="37" y="23"/>
                    </a:cubicBezTo>
                    <a:close/>
                    <a:moveTo>
                      <a:pt x="36" y="29"/>
                    </a:moveTo>
                    <a:cubicBezTo>
                      <a:pt x="32" y="29"/>
                      <a:pt x="29" y="29"/>
                      <a:pt x="26" y="29"/>
                    </a:cubicBezTo>
                    <a:cubicBezTo>
                      <a:pt x="23" y="29"/>
                      <a:pt x="20" y="28"/>
                      <a:pt x="17" y="28"/>
                    </a:cubicBezTo>
                    <a:cubicBezTo>
                      <a:pt x="10" y="27"/>
                      <a:pt x="6" y="25"/>
                      <a:pt x="3" y="23"/>
                    </a:cubicBezTo>
                    <a:cubicBezTo>
                      <a:pt x="1" y="21"/>
                      <a:pt x="0" y="18"/>
                      <a:pt x="1" y="14"/>
                    </a:cubicBezTo>
                    <a:cubicBezTo>
                      <a:pt x="1" y="9"/>
                      <a:pt x="1" y="9"/>
                      <a:pt x="1" y="9"/>
                    </a:cubicBezTo>
                    <a:cubicBezTo>
                      <a:pt x="2" y="5"/>
                      <a:pt x="4" y="3"/>
                      <a:pt x="6" y="1"/>
                    </a:cubicBezTo>
                    <a:cubicBezTo>
                      <a:pt x="9" y="0"/>
                      <a:pt x="12" y="0"/>
                      <a:pt x="17" y="1"/>
                    </a:cubicBezTo>
                    <a:cubicBezTo>
                      <a:pt x="35" y="3"/>
                      <a:pt x="35" y="3"/>
                      <a:pt x="35" y="3"/>
                    </a:cubicBezTo>
                    <a:cubicBezTo>
                      <a:pt x="40" y="4"/>
                      <a:pt x="44" y="5"/>
                      <a:pt x="46" y="8"/>
                    </a:cubicBezTo>
                    <a:cubicBezTo>
                      <a:pt x="47" y="10"/>
                      <a:pt x="48" y="13"/>
                      <a:pt x="47" y="18"/>
                    </a:cubicBezTo>
                    <a:cubicBezTo>
                      <a:pt x="46" y="24"/>
                      <a:pt x="46" y="24"/>
                      <a:pt x="46" y="24"/>
                    </a:cubicBezTo>
                    <a:cubicBezTo>
                      <a:pt x="45" y="31"/>
                      <a:pt x="41" y="37"/>
                      <a:pt x="35" y="41"/>
                    </a:cubicBezTo>
                    <a:cubicBezTo>
                      <a:pt x="29" y="44"/>
                      <a:pt x="21" y="45"/>
                      <a:pt x="12" y="44"/>
                    </a:cubicBezTo>
                    <a:cubicBezTo>
                      <a:pt x="11" y="43"/>
                      <a:pt x="10" y="43"/>
                      <a:pt x="10" y="43"/>
                    </a:cubicBezTo>
                    <a:cubicBezTo>
                      <a:pt x="9" y="43"/>
                      <a:pt x="9" y="43"/>
                      <a:pt x="9" y="43"/>
                    </a:cubicBezTo>
                    <a:cubicBezTo>
                      <a:pt x="4" y="35"/>
                      <a:pt x="4" y="35"/>
                      <a:pt x="4" y="35"/>
                    </a:cubicBezTo>
                    <a:cubicBezTo>
                      <a:pt x="6" y="36"/>
                      <a:pt x="6" y="36"/>
                      <a:pt x="6" y="36"/>
                    </a:cubicBezTo>
                    <a:cubicBezTo>
                      <a:pt x="15" y="37"/>
                      <a:pt x="22" y="37"/>
                      <a:pt x="26" y="36"/>
                    </a:cubicBezTo>
                    <a:cubicBezTo>
                      <a:pt x="30" y="35"/>
                      <a:pt x="34" y="33"/>
                      <a:pt x="36" y="2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íŝļïḋé">
                <a:extLst>
                  <a:ext uri="{FF2B5EF4-FFF2-40B4-BE49-F238E27FC236}">
                    <a16:creationId xmlns:a16="http://schemas.microsoft.com/office/drawing/2014/main" xmlns="" id="{15658F11-1AA9-419F-885C-313C8EAFA142}"/>
                  </a:ext>
                </a:extLst>
              </p:cNvPr>
              <p:cNvSpPr/>
              <p:nvPr/>
            </p:nvSpPr>
            <p:spPr bwMode="auto">
              <a:xfrm>
                <a:off x="4567238" y="4065588"/>
                <a:ext cx="73025" cy="139700"/>
              </a:xfrm>
              <a:custGeom>
                <a:avLst/>
                <a:gdLst>
                  <a:gd name="T0" fmla="*/ 27 w 46"/>
                  <a:gd name="T1" fmla="*/ 88 h 88"/>
                  <a:gd name="T2" fmla="*/ 21 w 46"/>
                  <a:gd name="T3" fmla="*/ 19 h 88"/>
                  <a:gd name="T4" fmla="*/ 0 w 46"/>
                  <a:gd name="T5" fmla="*/ 21 h 88"/>
                  <a:gd name="T6" fmla="*/ 0 w 46"/>
                  <a:gd name="T7" fmla="*/ 11 h 88"/>
                  <a:gd name="T8" fmla="*/ 38 w 46"/>
                  <a:gd name="T9" fmla="*/ 0 h 88"/>
                  <a:gd name="T10" fmla="*/ 46 w 46"/>
                  <a:gd name="T11" fmla="*/ 86 h 88"/>
                  <a:gd name="T12" fmla="*/ 27 w 46"/>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46" h="88">
                    <a:moveTo>
                      <a:pt x="27" y="88"/>
                    </a:moveTo>
                    <a:lnTo>
                      <a:pt x="21" y="19"/>
                    </a:lnTo>
                    <a:lnTo>
                      <a:pt x="0" y="21"/>
                    </a:lnTo>
                    <a:lnTo>
                      <a:pt x="0" y="11"/>
                    </a:lnTo>
                    <a:lnTo>
                      <a:pt x="38" y="0"/>
                    </a:lnTo>
                    <a:lnTo>
                      <a:pt x="46" y="86"/>
                    </a:lnTo>
                    <a:lnTo>
                      <a:pt x="27" y="88"/>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îsļïḍê">
                <a:extLst>
                  <a:ext uri="{FF2B5EF4-FFF2-40B4-BE49-F238E27FC236}">
                    <a16:creationId xmlns:a16="http://schemas.microsoft.com/office/drawing/2014/main" xmlns="" id="{B377BF34-4AD5-4C59-84FC-AF2890FB4AAC}"/>
                  </a:ext>
                </a:extLst>
              </p:cNvPr>
              <p:cNvSpPr/>
              <p:nvPr/>
            </p:nvSpPr>
            <p:spPr bwMode="auto">
              <a:xfrm>
                <a:off x="4702176" y="4013200"/>
                <a:ext cx="165100" cy="165100"/>
              </a:xfrm>
              <a:custGeom>
                <a:avLst/>
                <a:gdLst>
                  <a:gd name="T0" fmla="*/ 39 w 50"/>
                  <a:gd name="T1" fmla="*/ 19 h 50"/>
                  <a:gd name="T2" fmla="*/ 39 w 50"/>
                  <a:gd name="T3" fmla="*/ 17 h 50"/>
                  <a:gd name="T4" fmla="*/ 38 w 50"/>
                  <a:gd name="T5" fmla="*/ 16 h 50"/>
                  <a:gd name="T6" fmla="*/ 34 w 50"/>
                  <a:gd name="T7" fmla="*/ 10 h 50"/>
                  <a:gd name="T8" fmla="*/ 27 w 50"/>
                  <a:gd name="T9" fmla="*/ 11 h 50"/>
                  <a:gd name="T10" fmla="*/ 16 w 50"/>
                  <a:gd name="T11" fmla="*/ 15 h 50"/>
                  <a:gd name="T12" fmla="*/ 10 w 50"/>
                  <a:gd name="T13" fmla="*/ 18 h 50"/>
                  <a:gd name="T14" fmla="*/ 10 w 50"/>
                  <a:gd name="T15" fmla="*/ 22 h 50"/>
                  <a:gd name="T16" fmla="*/ 11 w 50"/>
                  <a:gd name="T17" fmla="*/ 24 h 50"/>
                  <a:gd name="T18" fmla="*/ 14 w 50"/>
                  <a:gd name="T19" fmla="*/ 28 h 50"/>
                  <a:gd name="T20" fmla="*/ 22 w 50"/>
                  <a:gd name="T21" fmla="*/ 26 h 50"/>
                  <a:gd name="T22" fmla="*/ 30 w 50"/>
                  <a:gd name="T23" fmla="*/ 23 h 50"/>
                  <a:gd name="T24" fmla="*/ 39 w 50"/>
                  <a:gd name="T25" fmla="*/ 19 h 50"/>
                  <a:gd name="T26" fmla="*/ 41 w 50"/>
                  <a:gd name="T27" fmla="*/ 25 h 50"/>
                  <a:gd name="T28" fmla="*/ 32 w 50"/>
                  <a:gd name="T29" fmla="*/ 29 h 50"/>
                  <a:gd name="T30" fmla="*/ 24 w 50"/>
                  <a:gd name="T31" fmla="*/ 33 h 50"/>
                  <a:gd name="T32" fmla="*/ 9 w 50"/>
                  <a:gd name="T33" fmla="*/ 35 h 50"/>
                  <a:gd name="T34" fmla="*/ 3 w 50"/>
                  <a:gd name="T35" fmla="*/ 28 h 50"/>
                  <a:gd name="T36" fmla="*/ 1 w 50"/>
                  <a:gd name="T37" fmla="*/ 23 h 50"/>
                  <a:gd name="T38" fmla="*/ 2 w 50"/>
                  <a:gd name="T39" fmla="*/ 15 h 50"/>
                  <a:gd name="T40" fmla="*/ 11 w 50"/>
                  <a:gd name="T41" fmla="*/ 8 h 50"/>
                  <a:gd name="T42" fmla="*/ 28 w 50"/>
                  <a:gd name="T43" fmla="*/ 2 h 50"/>
                  <a:gd name="T44" fmla="*/ 39 w 50"/>
                  <a:gd name="T45" fmla="*/ 1 h 50"/>
                  <a:gd name="T46" fmla="*/ 46 w 50"/>
                  <a:gd name="T47" fmla="*/ 10 h 50"/>
                  <a:gd name="T48" fmla="*/ 47 w 50"/>
                  <a:gd name="T49" fmla="*/ 15 h 50"/>
                  <a:gd name="T50" fmla="*/ 46 w 50"/>
                  <a:gd name="T51" fmla="*/ 35 h 50"/>
                  <a:gd name="T52" fmla="*/ 26 w 50"/>
                  <a:gd name="T53" fmla="*/ 49 h 50"/>
                  <a:gd name="T54" fmla="*/ 25 w 50"/>
                  <a:gd name="T55" fmla="*/ 50 h 50"/>
                  <a:gd name="T56" fmla="*/ 23 w 50"/>
                  <a:gd name="T57" fmla="*/ 50 h 50"/>
                  <a:gd name="T58" fmla="*/ 16 w 50"/>
                  <a:gd name="T59" fmla="*/ 46 h 50"/>
                  <a:gd name="T60" fmla="*/ 18 w 50"/>
                  <a:gd name="T61" fmla="*/ 45 h 50"/>
                  <a:gd name="T62" fmla="*/ 36 w 50"/>
                  <a:gd name="T63" fmla="*/ 36 h 50"/>
                  <a:gd name="T64" fmla="*/ 41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39" y="19"/>
                    </a:moveTo>
                    <a:cubicBezTo>
                      <a:pt x="39" y="18"/>
                      <a:pt x="39" y="18"/>
                      <a:pt x="39" y="17"/>
                    </a:cubicBezTo>
                    <a:cubicBezTo>
                      <a:pt x="39" y="17"/>
                      <a:pt x="38" y="17"/>
                      <a:pt x="38" y="16"/>
                    </a:cubicBezTo>
                    <a:cubicBezTo>
                      <a:pt x="37" y="12"/>
                      <a:pt x="36" y="10"/>
                      <a:pt x="34" y="10"/>
                    </a:cubicBezTo>
                    <a:cubicBezTo>
                      <a:pt x="33" y="9"/>
                      <a:pt x="30" y="9"/>
                      <a:pt x="27" y="11"/>
                    </a:cubicBezTo>
                    <a:cubicBezTo>
                      <a:pt x="16" y="15"/>
                      <a:pt x="16" y="15"/>
                      <a:pt x="16" y="15"/>
                    </a:cubicBezTo>
                    <a:cubicBezTo>
                      <a:pt x="13" y="16"/>
                      <a:pt x="11" y="17"/>
                      <a:pt x="10" y="18"/>
                    </a:cubicBezTo>
                    <a:cubicBezTo>
                      <a:pt x="10" y="19"/>
                      <a:pt x="10" y="20"/>
                      <a:pt x="10" y="22"/>
                    </a:cubicBezTo>
                    <a:cubicBezTo>
                      <a:pt x="11" y="24"/>
                      <a:pt x="11" y="24"/>
                      <a:pt x="11" y="24"/>
                    </a:cubicBezTo>
                    <a:cubicBezTo>
                      <a:pt x="12" y="26"/>
                      <a:pt x="13" y="27"/>
                      <a:pt x="14" y="28"/>
                    </a:cubicBezTo>
                    <a:cubicBezTo>
                      <a:pt x="16" y="28"/>
                      <a:pt x="18" y="27"/>
                      <a:pt x="22" y="26"/>
                    </a:cubicBezTo>
                    <a:cubicBezTo>
                      <a:pt x="24" y="25"/>
                      <a:pt x="27" y="24"/>
                      <a:pt x="30" y="23"/>
                    </a:cubicBezTo>
                    <a:cubicBezTo>
                      <a:pt x="33" y="22"/>
                      <a:pt x="36" y="20"/>
                      <a:pt x="39" y="19"/>
                    </a:cubicBezTo>
                    <a:close/>
                    <a:moveTo>
                      <a:pt x="41" y="25"/>
                    </a:moveTo>
                    <a:cubicBezTo>
                      <a:pt x="38" y="27"/>
                      <a:pt x="35" y="28"/>
                      <a:pt x="32" y="29"/>
                    </a:cubicBezTo>
                    <a:cubicBezTo>
                      <a:pt x="29" y="30"/>
                      <a:pt x="27" y="32"/>
                      <a:pt x="24" y="33"/>
                    </a:cubicBezTo>
                    <a:cubicBezTo>
                      <a:pt x="17" y="35"/>
                      <a:pt x="12" y="36"/>
                      <a:pt x="9" y="35"/>
                    </a:cubicBezTo>
                    <a:cubicBezTo>
                      <a:pt x="7" y="35"/>
                      <a:pt x="4" y="32"/>
                      <a:pt x="3" y="28"/>
                    </a:cubicBezTo>
                    <a:cubicBezTo>
                      <a:pt x="1" y="23"/>
                      <a:pt x="1" y="23"/>
                      <a:pt x="1" y="23"/>
                    </a:cubicBezTo>
                    <a:cubicBezTo>
                      <a:pt x="0" y="20"/>
                      <a:pt x="0" y="17"/>
                      <a:pt x="2" y="15"/>
                    </a:cubicBezTo>
                    <a:cubicBezTo>
                      <a:pt x="3" y="12"/>
                      <a:pt x="6" y="10"/>
                      <a:pt x="11" y="8"/>
                    </a:cubicBezTo>
                    <a:cubicBezTo>
                      <a:pt x="28" y="2"/>
                      <a:pt x="28" y="2"/>
                      <a:pt x="28" y="2"/>
                    </a:cubicBezTo>
                    <a:cubicBezTo>
                      <a:pt x="33" y="1"/>
                      <a:pt x="37" y="0"/>
                      <a:pt x="39" y="1"/>
                    </a:cubicBezTo>
                    <a:cubicBezTo>
                      <a:pt x="42" y="2"/>
                      <a:pt x="44" y="5"/>
                      <a:pt x="46" y="10"/>
                    </a:cubicBezTo>
                    <a:cubicBezTo>
                      <a:pt x="47" y="15"/>
                      <a:pt x="47" y="15"/>
                      <a:pt x="47" y="15"/>
                    </a:cubicBezTo>
                    <a:cubicBezTo>
                      <a:pt x="50" y="23"/>
                      <a:pt x="50" y="29"/>
                      <a:pt x="46" y="35"/>
                    </a:cubicBezTo>
                    <a:cubicBezTo>
                      <a:pt x="42" y="41"/>
                      <a:pt x="36" y="46"/>
                      <a:pt x="26" y="49"/>
                    </a:cubicBezTo>
                    <a:cubicBezTo>
                      <a:pt x="26" y="49"/>
                      <a:pt x="25" y="50"/>
                      <a:pt x="25" y="50"/>
                    </a:cubicBezTo>
                    <a:cubicBezTo>
                      <a:pt x="24" y="50"/>
                      <a:pt x="24" y="50"/>
                      <a:pt x="23" y="50"/>
                    </a:cubicBezTo>
                    <a:cubicBezTo>
                      <a:pt x="16" y="46"/>
                      <a:pt x="16" y="46"/>
                      <a:pt x="16" y="46"/>
                    </a:cubicBezTo>
                    <a:cubicBezTo>
                      <a:pt x="18" y="45"/>
                      <a:pt x="18" y="45"/>
                      <a:pt x="18" y="45"/>
                    </a:cubicBezTo>
                    <a:cubicBezTo>
                      <a:pt x="27" y="42"/>
                      <a:pt x="33" y="39"/>
                      <a:pt x="36" y="36"/>
                    </a:cubicBezTo>
                    <a:cubicBezTo>
                      <a:pt x="39" y="33"/>
                      <a:pt x="41" y="29"/>
                      <a:pt x="41" y="25"/>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î$1îḑè">
                <a:extLst>
                  <a:ext uri="{FF2B5EF4-FFF2-40B4-BE49-F238E27FC236}">
                    <a16:creationId xmlns:a16="http://schemas.microsoft.com/office/drawing/2014/main" xmlns="" id="{0C56532D-E320-4B3D-9938-670858AB4CD4}"/>
                  </a:ext>
                </a:extLst>
              </p:cNvPr>
              <p:cNvSpPr/>
              <p:nvPr/>
            </p:nvSpPr>
            <p:spPr bwMode="auto">
              <a:xfrm>
                <a:off x="4214813" y="3109913"/>
                <a:ext cx="312738" cy="628650"/>
              </a:xfrm>
              <a:custGeom>
                <a:avLst/>
                <a:gdLst>
                  <a:gd name="T0" fmla="*/ 29 w 95"/>
                  <a:gd name="T1" fmla="*/ 68 h 190"/>
                  <a:gd name="T2" fmla="*/ 37 w 95"/>
                  <a:gd name="T3" fmla="*/ 81 h 190"/>
                  <a:gd name="T4" fmla="*/ 55 w 95"/>
                  <a:gd name="T5" fmla="*/ 75 h 190"/>
                  <a:gd name="T6" fmla="*/ 59 w 95"/>
                  <a:gd name="T7" fmla="*/ 72 h 190"/>
                  <a:gd name="T8" fmla="*/ 57 w 95"/>
                  <a:gd name="T9" fmla="*/ 67 h 190"/>
                  <a:gd name="T10" fmla="*/ 43 w 95"/>
                  <a:gd name="T11" fmla="*/ 68 h 190"/>
                  <a:gd name="T12" fmla="*/ 54 w 95"/>
                  <a:gd name="T13" fmla="*/ 10 h 190"/>
                  <a:gd name="T14" fmla="*/ 62 w 95"/>
                  <a:gd name="T15" fmla="*/ 34 h 190"/>
                  <a:gd name="T16" fmla="*/ 67 w 95"/>
                  <a:gd name="T17" fmla="*/ 21 h 190"/>
                  <a:gd name="T18" fmla="*/ 83 w 95"/>
                  <a:gd name="T19" fmla="*/ 21 h 190"/>
                  <a:gd name="T20" fmla="*/ 67 w 95"/>
                  <a:gd name="T21" fmla="*/ 46 h 190"/>
                  <a:gd name="T22" fmla="*/ 63 w 95"/>
                  <a:gd name="T23" fmla="*/ 58 h 190"/>
                  <a:gd name="T24" fmla="*/ 87 w 95"/>
                  <a:gd name="T25" fmla="*/ 61 h 190"/>
                  <a:gd name="T26" fmla="*/ 90 w 95"/>
                  <a:gd name="T27" fmla="*/ 149 h 190"/>
                  <a:gd name="T28" fmla="*/ 80 w 95"/>
                  <a:gd name="T29" fmla="*/ 158 h 190"/>
                  <a:gd name="T30" fmla="*/ 81 w 95"/>
                  <a:gd name="T31" fmla="*/ 95 h 190"/>
                  <a:gd name="T32" fmla="*/ 64 w 95"/>
                  <a:gd name="T33" fmla="*/ 84 h 190"/>
                  <a:gd name="T34" fmla="*/ 69 w 95"/>
                  <a:gd name="T35" fmla="*/ 99 h 190"/>
                  <a:gd name="T36" fmla="*/ 54 w 95"/>
                  <a:gd name="T37" fmla="*/ 108 h 190"/>
                  <a:gd name="T38" fmla="*/ 55 w 95"/>
                  <a:gd name="T39" fmla="*/ 123 h 190"/>
                  <a:gd name="T40" fmla="*/ 49 w 95"/>
                  <a:gd name="T41" fmla="*/ 189 h 190"/>
                  <a:gd name="T42" fmla="*/ 39 w 95"/>
                  <a:gd name="T43" fmla="*/ 122 h 190"/>
                  <a:gd name="T44" fmla="*/ 39 w 95"/>
                  <a:gd name="T45" fmla="*/ 105 h 190"/>
                  <a:gd name="T46" fmla="*/ 25 w 95"/>
                  <a:gd name="T47" fmla="*/ 86 h 190"/>
                  <a:gd name="T48" fmla="*/ 16 w 95"/>
                  <a:gd name="T49" fmla="*/ 106 h 190"/>
                  <a:gd name="T50" fmla="*/ 13 w 95"/>
                  <a:gd name="T51" fmla="*/ 174 h 190"/>
                  <a:gd name="T52" fmla="*/ 3 w 95"/>
                  <a:gd name="T53" fmla="*/ 86 h 190"/>
                  <a:gd name="T54" fmla="*/ 33 w 95"/>
                  <a:gd name="T55" fmla="*/ 56 h 190"/>
                  <a:gd name="T56" fmla="*/ 28 w 95"/>
                  <a:gd name="T57" fmla="*/ 46 h 190"/>
                  <a:gd name="T58" fmla="*/ 21 w 95"/>
                  <a:gd name="T59" fmla="*/ 11 h 190"/>
                  <a:gd name="T60" fmla="*/ 36 w 95"/>
                  <a:gd name="T61" fmla="*/ 35 h 190"/>
                  <a:gd name="T62" fmla="*/ 51 w 95"/>
                  <a:gd name="T63"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 h="190">
                    <a:moveTo>
                      <a:pt x="43" y="68"/>
                    </a:moveTo>
                    <a:cubicBezTo>
                      <a:pt x="39" y="68"/>
                      <a:pt x="33" y="65"/>
                      <a:pt x="29" y="68"/>
                    </a:cubicBezTo>
                    <a:cubicBezTo>
                      <a:pt x="27" y="69"/>
                      <a:pt x="29" y="71"/>
                      <a:pt x="30" y="73"/>
                    </a:cubicBezTo>
                    <a:cubicBezTo>
                      <a:pt x="33" y="76"/>
                      <a:pt x="35" y="78"/>
                      <a:pt x="37" y="81"/>
                    </a:cubicBezTo>
                    <a:cubicBezTo>
                      <a:pt x="39" y="84"/>
                      <a:pt x="41" y="88"/>
                      <a:pt x="45" y="88"/>
                    </a:cubicBezTo>
                    <a:cubicBezTo>
                      <a:pt x="51" y="87"/>
                      <a:pt x="52" y="78"/>
                      <a:pt x="55" y="75"/>
                    </a:cubicBezTo>
                    <a:cubicBezTo>
                      <a:pt x="56" y="74"/>
                      <a:pt x="57" y="74"/>
                      <a:pt x="57" y="73"/>
                    </a:cubicBezTo>
                    <a:cubicBezTo>
                      <a:pt x="58" y="73"/>
                      <a:pt x="59" y="72"/>
                      <a:pt x="59" y="72"/>
                    </a:cubicBezTo>
                    <a:cubicBezTo>
                      <a:pt x="60" y="71"/>
                      <a:pt x="62" y="70"/>
                      <a:pt x="61" y="69"/>
                    </a:cubicBezTo>
                    <a:cubicBezTo>
                      <a:pt x="60" y="67"/>
                      <a:pt x="58" y="67"/>
                      <a:pt x="57" y="67"/>
                    </a:cubicBezTo>
                    <a:cubicBezTo>
                      <a:pt x="55" y="67"/>
                      <a:pt x="52" y="67"/>
                      <a:pt x="50" y="68"/>
                    </a:cubicBezTo>
                    <a:cubicBezTo>
                      <a:pt x="48" y="68"/>
                      <a:pt x="45" y="68"/>
                      <a:pt x="43" y="68"/>
                    </a:cubicBezTo>
                    <a:close/>
                    <a:moveTo>
                      <a:pt x="51" y="2"/>
                    </a:moveTo>
                    <a:cubicBezTo>
                      <a:pt x="53" y="4"/>
                      <a:pt x="54" y="7"/>
                      <a:pt x="54" y="10"/>
                    </a:cubicBezTo>
                    <a:cubicBezTo>
                      <a:pt x="55" y="18"/>
                      <a:pt x="52" y="25"/>
                      <a:pt x="54" y="32"/>
                    </a:cubicBezTo>
                    <a:cubicBezTo>
                      <a:pt x="55" y="34"/>
                      <a:pt x="61" y="35"/>
                      <a:pt x="62" y="34"/>
                    </a:cubicBezTo>
                    <a:cubicBezTo>
                      <a:pt x="65" y="34"/>
                      <a:pt x="69" y="34"/>
                      <a:pt x="70" y="31"/>
                    </a:cubicBezTo>
                    <a:cubicBezTo>
                      <a:pt x="71" y="28"/>
                      <a:pt x="68" y="24"/>
                      <a:pt x="67" y="21"/>
                    </a:cubicBezTo>
                    <a:cubicBezTo>
                      <a:pt x="66" y="18"/>
                      <a:pt x="67" y="13"/>
                      <a:pt x="69" y="10"/>
                    </a:cubicBezTo>
                    <a:cubicBezTo>
                      <a:pt x="75" y="5"/>
                      <a:pt x="82" y="16"/>
                      <a:pt x="83" y="21"/>
                    </a:cubicBezTo>
                    <a:cubicBezTo>
                      <a:pt x="85" y="27"/>
                      <a:pt x="85" y="35"/>
                      <a:pt x="82" y="40"/>
                    </a:cubicBezTo>
                    <a:cubicBezTo>
                      <a:pt x="79" y="45"/>
                      <a:pt x="72" y="46"/>
                      <a:pt x="67" y="46"/>
                    </a:cubicBezTo>
                    <a:cubicBezTo>
                      <a:pt x="63" y="46"/>
                      <a:pt x="54" y="45"/>
                      <a:pt x="54" y="50"/>
                    </a:cubicBezTo>
                    <a:cubicBezTo>
                      <a:pt x="54" y="54"/>
                      <a:pt x="60" y="58"/>
                      <a:pt x="63" y="58"/>
                    </a:cubicBezTo>
                    <a:cubicBezTo>
                      <a:pt x="68" y="58"/>
                      <a:pt x="72" y="57"/>
                      <a:pt x="76" y="57"/>
                    </a:cubicBezTo>
                    <a:cubicBezTo>
                      <a:pt x="80" y="57"/>
                      <a:pt x="85" y="57"/>
                      <a:pt x="87" y="61"/>
                    </a:cubicBezTo>
                    <a:cubicBezTo>
                      <a:pt x="90" y="65"/>
                      <a:pt x="91" y="76"/>
                      <a:pt x="92" y="83"/>
                    </a:cubicBezTo>
                    <a:cubicBezTo>
                      <a:pt x="94" y="105"/>
                      <a:pt x="90" y="135"/>
                      <a:pt x="90" y="149"/>
                    </a:cubicBezTo>
                    <a:cubicBezTo>
                      <a:pt x="91" y="161"/>
                      <a:pt x="95" y="175"/>
                      <a:pt x="80" y="170"/>
                    </a:cubicBezTo>
                    <a:cubicBezTo>
                      <a:pt x="77" y="167"/>
                      <a:pt x="79" y="162"/>
                      <a:pt x="80" y="158"/>
                    </a:cubicBezTo>
                    <a:cubicBezTo>
                      <a:pt x="80" y="145"/>
                      <a:pt x="80" y="130"/>
                      <a:pt x="80" y="115"/>
                    </a:cubicBezTo>
                    <a:cubicBezTo>
                      <a:pt x="80" y="108"/>
                      <a:pt x="81" y="101"/>
                      <a:pt x="81" y="95"/>
                    </a:cubicBezTo>
                    <a:cubicBezTo>
                      <a:pt x="80" y="90"/>
                      <a:pt x="81" y="77"/>
                      <a:pt x="76" y="76"/>
                    </a:cubicBezTo>
                    <a:cubicBezTo>
                      <a:pt x="71" y="74"/>
                      <a:pt x="66" y="80"/>
                      <a:pt x="64" y="84"/>
                    </a:cubicBezTo>
                    <a:cubicBezTo>
                      <a:pt x="65" y="87"/>
                      <a:pt x="71" y="85"/>
                      <a:pt x="71" y="89"/>
                    </a:cubicBezTo>
                    <a:cubicBezTo>
                      <a:pt x="70" y="92"/>
                      <a:pt x="71" y="97"/>
                      <a:pt x="69" y="99"/>
                    </a:cubicBezTo>
                    <a:cubicBezTo>
                      <a:pt x="65" y="101"/>
                      <a:pt x="59" y="98"/>
                      <a:pt x="55" y="100"/>
                    </a:cubicBezTo>
                    <a:cubicBezTo>
                      <a:pt x="53" y="102"/>
                      <a:pt x="52" y="105"/>
                      <a:pt x="54" y="108"/>
                    </a:cubicBezTo>
                    <a:cubicBezTo>
                      <a:pt x="61" y="108"/>
                      <a:pt x="69" y="107"/>
                      <a:pt x="70" y="113"/>
                    </a:cubicBezTo>
                    <a:cubicBezTo>
                      <a:pt x="72" y="123"/>
                      <a:pt x="60" y="118"/>
                      <a:pt x="55" y="123"/>
                    </a:cubicBezTo>
                    <a:cubicBezTo>
                      <a:pt x="51" y="139"/>
                      <a:pt x="57" y="166"/>
                      <a:pt x="55" y="180"/>
                    </a:cubicBezTo>
                    <a:cubicBezTo>
                      <a:pt x="54" y="183"/>
                      <a:pt x="53" y="189"/>
                      <a:pt x="49" y="189"/>
                    </a:cubicBezTo>
                    <a:cubicBezTo>
                      <a:pt x="43" y="190"/>
                      <a:pt x="40" y="178"/>
                      <a:pt x="40" y="171"/>
                    </a:cubicBezTo>
                    <a:cubicBezTo>
                      <a:pt x="38" y="152"/>
                      <a:pt x="42" y="137"/>
                      <a:pt x="39" y="122"/>
                    </a:cubicBezTo>
                    <a:cubicBezTo>
                      <a:pt x="32" y="120"/>
                      <a:pt x="25" y="122"/>
                      <a:pt x="24" y="116"/>
                    </a:cubicBezTo>
                    <a:cubicBezTo>
                      <a:pt x="22" y="108"/>
                      <a:pt x="35" y="112"/>
                      <a:pt x="39" y="105"/>
                    </a:cubicBezTo>
                    <a:cubicBezTo>
                      <a:pt x="39" y="96"/>
                      <a:pt x="29" y="103"/>
                      <a:pt x="24" y="99"/>
                    </a:cubicBezTo>
                    <a:cubicBezTo>
                      <a:pt x="23" y="98"/>
                      <a:pt x="25" y="88"/>
                      <a:pt x="25" y="86"/>
                    </a:cubicBezTo>
                    <a:cubicBezTo>
                      <a:pt x="25" y="81"/>
                      <a:pt x="20" y="73"/>
                      <a:pt x="17" y="80"/>
                    </a:cubicBezTo>
                    <a:cubicBezTo>
                      <a:pt x="13" y="88"/>
                      <a:pt x="15" y="98"/>
                      <a:pt x="16" y="106"/>
                    </a:cubicBezTo>
                    <a:cubicBezTo>
                      <a:pt x="16" y="110"/>
                      <a:pt x="17" y="115"/>
                      <a:pt x="17" y="119"/>
                    </a:cubicBezTo>
                    <a:cubicBezTo>
                      <a:pt x="18" y="133"/>
                      <a:pt x="22" y="172"/>
                      <a:pt x="13" y="174"/>
                    </a:cubicBezTo>
                    <a:cubicBezTo>
                      <a:pt x="4" y="176"/>
                      <a:pt x="4" y="161"/>
                      <a:pt x="3" y="152"/>
                    </a:cubicBezTo>
                    <a:cubicBezTo>
                      <a:pt x="2" y="133"/>
                      <a:pt x="4" y="103"/>
                      <a:pt x="3" y="86"/>
                    </a:cubicBezTo>
                    <a:cubicBezTo>
                      <a:pt x="3" y="81"/>
                      <a:pt x="0" y="71"/>
                      <a:pt x="0" y="68"/>
                    </a:cubicBezTo>
                    <a:cubicBezTo>
                      <a:pt x="3" y="53"/>
                      <a:pt x="23" y="60"/>
                      <a:pt x="33" y="56"/>
                    </a:cubicBezTo>
                    <a:cubicBezTo>
                      <a:pt x="35" y="55"/>
                      <a:pt x="41" y="51"/>
                      <a:pt x="39" y="48"/>
                    </a:cubicBezTo>
                    <a:cubicBezTo>
                      <a:pt x="37" y="46"/>
                      <a:pt x="30" y="46"/>
                      <a:pt x="28" y="46"/>
                    </a:cubicBezTo>
                    <a:cubicBezTo>
                      <a:pt x="21" y="45"/>
                      <a:pt x="13" y="45"/>
                      <a:pt x="10" y="38"/>
                    </a:cubicBezTo>
                    <a:cubicBezTo>
                      <a:pt x="9" y="25"/>
                      <a:pt x="12" y="8"/>
                      <a:pt x="21" y="11"/>
                    </a:cubicBezTo>
                    <a:cubicBezTo>
                      <a:pt x="29" y="13"/>
                      <a:pt x="22" y="23"/>
                      <a:pt x="24" y="30"/>
                    </a:cubicBezTo>
                    <a:cubicBezTo>
                      <a:pt x="26" y="33"/>
                      <a:pt x="31" y="37"/>
                      <a:pt x="36" y="35"/>
                    </a:cubicBezTo>
                    <a:cubicBezTo>
                      <a:pt x="47" y="31"/>
                      <a:pt x="35" y="11"/>
                      <a:pt x="42" y="3"/>
                    </a:cubicBezTo>
                    <a:cubicBezTo>
                      <a:pt x="45" y="0"/>
                      <a:pt x="49" y="0"/>
                      <a:pt x="51" y="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îş1îḓé">
                <a:extLst>
                  <a:ext uri="{FF2B5EF4-FFF2-40B4-BE49-F238E27FC236}">
                    <a16:creationId xmlns:a16="http://schemas.microsoft.com/office/drawing/2014/main" xmlns="" id="{7E587BA6-E4FD-468E-8784-AC1265189992}"/>
                  </a:ext>
                </a:extLst>
              </p:cNvPr>
              <p:cNvSpPr/>
              <p:nvPr/>
            </p:nvSpPr>
            <p:spPr bwMode="auto">
              <a:xfrm>
                <a:off x="4533901" y="3100388"/>
                <a:ext cx="158750" cy="611188"/>
              </a:xfrm>
              <a:custGeom>
                <a:avLst/>
                <a:gdLst>
                  <a:gd name="T0" fmla="*/ 25 w 48"/>
                  <a:gd name="T1" fmla="*/ 73 h 185"/>
                  <a:gd name="T2" fmla="*/ 31 w 48"/>
                  <a:gd name="T3" fmla="*/ 71 h 185"/>
                  <a:gd name="T4" fmla="*/ 35 w 48"/>
                  <a:gd name="T5" fmla="*/ 67 h 185"/>
                  <a:gd name="T6" fmla="*/ 26 w 48"/>
                  <a:gd name="T7" fmla="*/ 55 h 185"/>
                  <a:gd name="T8" fmla="*/ 21 w 48"/>
                  <a:gd name="T9" fmla="*/ 67 h 185"/>
                  <a:gd name="T10" fmla="*/ 24 w 48"/>
                  <a:gd name="T11" fmla="*/ 73 h 185"/>
                  <a:gd name="T12" fmla="*/ 25 w 48"/>
                  <a:gd name="T13" fmla="*/ 73 h 185"/>
                  <a:gd name="T14" fmla="*/ 21 w 48"/>
                  <a:gd name="T15" fmla="*/ 38 h 185"/>
                  <a:gd name="T16" fmla="*/ 26 w 48"/>
                  <a:gd name="T17" fmla="*/ 46 h 185"/>
                  <a:gd name="T18" fmla="*/ 35 w 48"/>
                  <a:gd name="T19" fmla="*/ 43 h 185"/>
                  <a:gd name="T20" fmla="*/ 35 w 48"/>
                  <a:gd name="T21" fmla="*/ 35 h 185"/>
                  <a:gd name="T22" fmla="*/ 26 w 48"/>
                  <a:gd name="T23" fmla="*/ 36 h 185"/>
                  <a:gd name="T24" fmla="*/ 21 w 48"/>
                  <a:gd name="T25" fmla="*/ 38 h 185"/>
                  <a:gd name="T26" fmla="*/ 44 w 48"/>
                  <a:gd name="T27" fmla="*/ 81 h 185"/>
                  <a:gd name="T28" fmla="*/ 30 w 48"/>
                  <a:gd name="T29" fmla="*/ 82 h 185"/>
                  <a:gd name="T30" fmla="*/ 23 w 48"/>
                  <a:gd name="T31" fmla="*/ 134 h 185"/>
                  <a:gd name="T32" fmla="*/ 17 w 48"/>
                  <a:gd name="T33" fmla="*/ 159 h 185"/>
                  <a:gd name="T34" fmla="*/ 12 w 48"/>
                  <a:gd name="T35" fmla="*/ 177 h 185"/>
                  <a:gd name="T36" fmla="*/ 0 w 48"/>
                  <a:gd name="T37" fmla="*/ 172 h 185"/>
                  <a:gd name="T38" fmla="*/ 5 w 48"/>
                  <a:gd name="T39" fmla="*/ 159 h 185"/>
                  <a:gd name="T40" fmla="*/ 9 w 48"/>
                  <a:gd name="T41" fmla="*/ 33 h 185"/>
                  <a:gd name="T42" fmla="*/ 9 w 48"/>
                  <a:gd name="T43" fmla="*/ 24 h 185"/>
                  <a:gd name="T44" fmla="*/ 13 w 48"/>
                  <a:gd name="T45" fmla="*/ 17 h 185"/>
                  <a:gd name="T46" fmla="*/ 20 w 48"/>
                  <a:gd name="T47" fmla="*/ 21 h 185"/>
                  <a:gd name="T48" fmla="*/ 33 w 48"/>
                  <a:gd name="T49" fmla="*/ 17 h 185"/>
                  <a:gd name="T50" fmla="*/ 35 w 48"/>
                  <a:gd name="T51" fmla="*/ 6 h 185"/>
                  <a:gd name="T52" fmla="*/ 47 w 48"/>
                  <a:gd name="T53" fmla="*/ 32 h 185"/>
                  <a:gd name="T54" fmla="*/ 47 w 48"/>
                  <a:gd name="T55" fmla="*/ 66 h 185"/>
                  <a:gd name="T56" fmla="*/ 45 w 48"/>
                  <a:gd name="T57" fmla="*/ 79 h 185"/>
                  <a:gd name="T58" fmla="*/ 44 w 48"/>
                  <a:gd name="T59"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185">
                    <a:moveTo>
                      <a:pt x="25" y="73"/>
                    </a:moveTo>
                    <a:cubicBezTo>
                      <a:pt x="26" y="73"/>
                      <a:pt x="29" y="72"/>
                      <a:pt x="31" y="71"/>
                    </a:cubicBezTo>
                    <a:cubicBezTo>
                      <a:pt x="33" y="70"/>
                      <a:pt x="34" y="68"/>
                      <a:pt x="35" y="67"/>
                    </a:cubicBezTo>
                    <a:cubicBezTo>
                      <a:pt x="38" y="61"/>
                      <a:pt x="35" y="51"/>
                      <a:pt x="26" y="55"/>
                    </a:cubicBezTo>
                    <a:cubicBezTo>
                      <a:pt x="21" y="57"/>
                      <a:pt x="21" y="63"/>
                      <a:pt x="21" y="67"/>
                    </a:cubicBezTo>
                    <a:cubicBezTo>
                      <a:pt x="21" y="69"/>
                      <a:pt x="22" y="72"/>
                      <a:pt x="24" y="73"/>
                    </a:cubicBezTo>
                    <a:cubicBezTo>
                      <a:pt x="24" y="73"/>
                      <a:pt x="25" y="73"/>
                      <a:pt x="25" y="73"/>
                    </a:cubicBezTo>
                    <a:close/>
                    <a:moveTo>
                      <a:pt x="21" y="38"/>
                    </a:moveTo>
                    <a:cubicBezTo>
                      <a:pt x="19" y="40"/>
                      <a:pt x="21" y="45"/>
                      <a:pt x="26" y="46"/>
                    </a:cubicBezTo>
                    <a:cubicBezTo>
                      <a:pt x="28" y="46"/>
                      <a:pt x="34" y="46"/>
                      <a:pt x="35" y="43"/>
                    </a:cubicBezTo>
                    <a:cubicBezTo>
                      <a:pt x="37" y="40"/>
                      <a:pt x="37" y="36"/>
                      <a:pt x="35" y="35"/>
                    </a:cubicBezTo>
                    <a:cubicBezTo>
                      <a:pt x="33" y="34"/>
                      <a:pt x="29" y="35"/>
                      <a:pt x="26" y="36"/>
                    </a:cubicBezTo>
                    <a:cubicBezTo>
                      <a:pt x="24" y="36"/>
                      <a:pt x="22" y="37"/>
                      <a:pt x="21" y="38"/>
                    </a:cubicBezTo>
                    <a:close/>
                    <a:moveTo>
                      <a:pt x="44" y="81"/>
                    </a:moveTo>
                    <a:cubicBezTo>
                      <a:pt x="41" y="84"/>
                      <a:pt x="34" y="81"/>
                      <a:pt x="30" y="82"/>
                    </a:cubicBezTo>
                    <a:cubicBezTo>
                      <a:pt x="17" y="87"/>
                      <a:pt x="24" y="119"/>
                      <a:pt x="23" y="134"/>
                    </a:cubicBezTo>
                    <a:cubicBezTo>
                      <a:pt x="22" y="142"/>
                      <a:pt x="19" y="152"/>
                      <a:pt x="17" y="159"/>
                    </a:cubicBezTo>
                    <a:cubicBezTo>
                      <a:pt x="15" y="165"/>
                      <a:pt x="14" y="172"/>
                      <a:pt x="12" y="177"/>
                    </a:cubicBezTo>
                    <a:cubicBezTo>
                      <a:pt x="8" y="185"/>
                      <a:pt x="0" y="179"/>
                      <a:pt x="0" y="172"/>
                    </a:cubicBezTo>
                    <a:cubicBezTo>
                      <a:pt x="1" y="167"/>
                      <a:pt x="4" y="163"/>
                      <a:pt x="5" y="159"/>
                    </a:cubicBezTo>
                    <a:cubicBezTo>
                      <a:pt x="14" y="125"/>
                      <a:pt x="14" y="70"/>
                      <a:pt x="9" y="33"/>
                    </a:cubicBezTo>
                    <a:cubicBezTo>
                      <a:pt x="9" y="30"/>
                      <a:pt x="8" y="27"/>
                      <a:pt x="9" y="24"/>
                    </a:cubicBezTo>
                    <a:cubicBezTo>
                      <a:pt x="9" y="22"/>
                      <a:pt x="11" y="18"/>
                      <a:pt x="13" y="17"/>
                    </a:cubicBezTo>
                    <a:cubicBezTo>
                      <a:pt x="15" y="17"/>
                      <a:pt x="18" y="20"/>
                      <a:pt x="20" y="21"/>
                    </a:cubicBezTo>
                    <a:cubicBezTo>
                      <a:pt x="26" y="25"/>
                      <a:pt x="31" y="25"/>
                      <a:pt x="33" y="17"/>
                    </a:cubicBezTo>
                    <a:cubicBezTo>
                      <a:pt x="34" y="11"/>
                      <a:pt x="30" y="9"/>
                      <a:pt x="35" y="6"/>
                    </a:cubicBezTo>
                    <a:cubicBezTo>
                      <a:pt x="45" y="0"/>
                      <a:pt x="47" y="26"/>
                      <a:pt x="47" y="32"/>
                    </a:cubicBezTo>
                    <a:cubicBezTo>
                      <a:pt x="48" y="43"/>
                      <a:pt x="48" y="54"/>
                      <a:pt x="47" y="66"/>
                    </a:cubicBezTo>
                    <a:cubicBezTo>
                      <a:pt x="47" y="70"/>
                      <a:pt x="47" y="75"/>
                      <a:pt x="45" y="79"/>
                    </a:cubicBezTo>
                    <a:cubicBezTo>
                      <a:pt x="45" y="80"/>
                      <a:pt x="45" y="81"/>
                      <a:pt x="44" y="8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ïşliďê">
                <a:extLst>
                  <a:ext uri="{FF2B5EF4-FFF2-40B4-BE49-F238E27FC236}">
                    <a16:creationId xmlns:a16="http://schemas.microsoft.com/office/drawing/2014/main" xmlns="" id="{3451D808-F2A6-4CE8-9AE1-89892E15380C}"/>
                  </a:ext>
                </a:extLst>
              </p:cNvPr>
              <p:cNvSpPr/>
              <p:nvPr/>
            </p:nvSpPr>
            <p:spPr bwMode="auto">
              <a:xfrm>
                <a:off x="4699001" y="3122613"/>
                <a:ext cx="161925" cy="588963"/>
              </a:xfrm>
              <a:custGeom>
                <a:avLst/>
                <a:gdLst>
                  <a:gd name="T0" fmla="*/ 27 w 49"/>
                  <a:gd name="T1" fmla="*/ 64 h 178"/>
                  <a:gd name="T2" fmla="*/ 28 w 49"/>
                  <a:gd name="T3" fmla="*/ 62 h 178"/>
                  <a:gd name="T4" fmla="*/ 27 w 49"/>
                  <a:gd name="T5" fmla="*/ 52 h 178"/>
                  <a:gd name="T6" fmla="*/ 20 w 49"/>
                  <a:gd name="T7" fmla="*/ 50 h 178"/>
                  <a:gd name="T8" fmla="*/ 16 w 49"/>
                  <a:gd name="T9" fmla="*/ 51 h 178"/>
                  <a:gd name="T10" fmla="*/ 15 w 49"/>
                  <a:gd name="T11" fmla="*/ 53 h 178"/>
                  <a:gd name="T12" fmla="*/ 18 w 49"/>
                  <a:gd name="T13" fmla="*/ 65 h 178"/>
                  <a:gd name="T14" fmla="*/ 27 w 49"/>
                  <a:gd name="T15" fmla="*/ 64 h 178"/>
                  <a:gd name="T16" fmla="*/ 15 w 49"/>
                  <a:gd name="T17" fmla="*/ 35 h 178"/>
                  <a:gd name="T18" fmla="*/ 19 w 49"/>
                  <a:gd name="T19" fmla="*/ 38 h 178"/>
                  <a:gd name="T20" fmla="*/ 30 w 49"/>
                  <a:gd name="T21" fmla="*/ 35 h 178"/>
                  <a:gd name="T22" fmla="*/ 28 w 49"/>
                  <a:gd name="T23" fmla="*/ 30 h 178"/>
                  <a:gd name="T24" fmla="*/ 24 w 49"/>
                  <a:gd name="T25" fmla="*/ 26 h 178"/>
                  <a:gd name="T26" fmla="*/ 14 w 49"/>
                  <a:gd name="T27" fmla="*/ 27 h 178"/>
                  <a:gd name="T28" fmla="*/ 15 w 49"/>
                  <a:gd name="T29" fmla="*/ 35 h 178"/>
                  <a:gd name="T30" fmla="*/ 23 w 49"/>
                  <a:gd name="T31" fmla="*/ 17 h 178"/>
                  <a:gd name="T32" fmla="*/ 28 w 49"/>
                  <a:gd name="T33" fmla="*/ 14 h 178"/>
                  <a:gd name="T34" fmla="*/ 34 w 49"/>
                  <a:gd name="T35" fmla="*/ 12 h 178"/>
                  <a:gd name="T36" fmla="*/ 41 w 49"/>
                  <a:gd name="T37" fmla="*/ 25 h 178"/>
                  <a:gd name="T38" fmla="*/ 39 w 49"/>
                  <a:gd name="T39" fmla="*/ 49 h 178"/>
                  <a:gd name="T40" fmla="*/ 40 w 49"/>
                  <a:gd name="T41" fmla="*/ 99 h 178"/>
                  <a:gd name="T42" fmla="*/ 41 w 49"/>
                  <a:gd name="T43" fmla="*/ 127 h 178"/>
                  <a:gd name="T44" fmla="*/ 42 w 49"/>
                  <a:gd name="T45" fmla="*/ 143 h 178"/>
                  <a:gd name="T46" fmla="*/ 43 w 49"/>
                  <a:gd name="T47" fmla="*/ 159 h 178"/>
                  <a:gd name="T48" fmla="*/ 41 w 49"/>
                  <a:gd name="T49" fmla="*/ 175 h 178"/>
                  <a:gd name="T50" fmla="*/ 29 w 49"/>
                  <a:gd name="T51" fmla="*/ 151 h 178"/>
                  <a:gd name="T52" fmla="*/ 25 w 49"/>
                  <a:gd name="T53" fmla="*/ 78 h 178"/>
                  <a:gd name="T54" fmla="*/ 12 w 49"/>
                  <a:gd name="T55" fmla="*/ 76 h 178"/>
                  <a:gd name="T56" fmla="*/ 3 w 49"/>
                  <a:gd name="T57" fmla="*/ 69 h 178"/>
                  <a:gd name="T58" fmla="*/ 1 w 49"/>
                  <a:gd name="T59" fmla="*/ 51 h 178"/>
                  <a:gd name="T60" fmla="*/ 2 w 49"/>
                  <a:gd name="T61" fmla="*/ 10 h 178"/>
                  <a:gd name="T62" fmla="*/ 8 w 49"/>
                  <a:gd name="T63" fmla="*/ 1 h 178"/>
                  <a:gd name="T64" fmla="*/ 23 w 49"/>
                  <a:gd name="T65"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78">
                    <a:moveTo>
                      <a:pt x="27" y="64"/>
                    </a:moveTo>
                    <a:cubicBezTo>
                      <a:pt x="28" y="64"/>
                      <a:pt x="28" y="63"/>
                      <a:pt x="28" y="62"/>
                    </a:cubicBezTo>
                    <a:cubicBezTo>
                      <a:pt x="29" y="59"/>
                      <a:pt x="29" y="55"/>
                      <a:pt x="27" y="52"/>
                    </a:cubicBezTo>
                    <a:cubicBezTo>
                      <a:pt x="26" y="51"/>
                      <a:pt x="22" y="49"/>
                      <a:pt x="20" y="50"/>
                    </a:cubicBezTo>
                    <a:cubicBezTo>
                      <a:pt x="19" y="50"/>
                      <a:pt x="17" y="50"/>
                      <a:pt x="16" y="51"/>
                    </a:cubicBezTo>
                    <a:cubicBezTo>
                      <a:pt x="15" y="51"/>
                      <a:pt x="16" y="52"/>
                      <a:pt x="15" y="53"/>
                    </a:cubicBezTo>
                    <a:cubicBezTo>
                      <a:pt x="14" y="56"/>
                      <a:pt x="15" y="63"/>
                      <a:pt x="18" y="65"/>
                    </a:cubicBezTo>
                    <a:cubicBezTo>
                      <a:pt x="21" y="67"/>
                      <a:pt x="25" y="66"/>
                      <a:pt x="27" y="64"/>
                    </a:cubicBezTo>
                    <a:close/>
                    <a:moveTo>
                      <a:pt x="15" y="35"/>
                    </a:moveTo>
                    <a:cubicBezTo>
                      <a:pt x="16" y="36"/>
                      <a:pt x="17" y="38"/>
                      <a:pt x="19" y="38"/>
                    </a:cubicBezTo>
                    <a:cubicBezTo>
                      <a:pt x="23" y="39"/>
                      <a:pt x="29" y="40"/>
                      <a:pt x="30" y="35"/>
                    </a:cubicBezTo>
                    <a:cubicBezTo>
                      <a:pt x="31" y="34"/>
                      <a:pt x="29" y="31"/>
                      <a:pt x="28" y="30"/>
                    </a:cubicBezTo>
                    <a:cubicBezTo>
                      <a:pt x="27" y="28"/>
                      <a:pt x="25" y="27"/>
                      <a:pt x="24" y="26"/>
                    </a:cubicBezTo>
                    <a:cubicBezTo>
                      <a:pt x="21" y="25"/>
                      <a:pt x="16" y="23"/>
                      <a:pt x="14" y="27"/>
                    </a:cubicBezTo>
                    <a:cubicBezTo>
                      <a:pt x="13" y="30"/>
                      <a:pt x="13" y="33"/>
                      <a:pt x="15" y="35"/>
                    </a:cubicBezTo>
                    <a:close/>
                    <a:moveTo>
                      <a:pt x="23" y="17"/>
                    </a:moveTo>
                    <a:cubicBezTo>
                      <a:pt x="24" y="17"/>
                      <a:pt x="27" y="14"/>
                      <a:pt x="28" y="14"/>
                    </a:cubicBezTo>
                    <a:cubicBezTo>
                      <a:pt x="30" y="13"/>
                      <a:pt x="32" y="12"/>
                      <a:pt x="34" y="12"/>
                    </a:cubicBezTo>
                    <a:cubicBezTo>
                      <a:pt x="41" y="12"/>
                      <a:pt x="41" y="20"/>
                      <a:pt x="41" y="25"/>
                    </a:cubicBezTo>
                    <a:cubicBezTo>
                      <a:pt x="40" y="33"/>
                      <a:pt x="39" y="41"/>
                      <a:pt x="39" y="49"/>
                    </a:cubicBezTo>
                    <a:cubicBezTo>
                      <a:pt x="38" y="66"/>
                      <a:pt x="39" y="82"/>
                      <a:pt x="40" y="99"/>
                    </a:cubicBezTo>
                    <a:cubicBezTo>
                      <a:pt x="40" y="108"/>
                      <a:pt x="41" y="118"/>
                      <a:pt x="41" y="127"/>
                    </a:cubicBezTo>
                    <a:cubicBezTo>
                      <a:pt x="42" y="132"/>
                      <a:pt x="42" y="138"/>
                      <a:pt x="42" y="143"/>
                    </a:cubicBezTo>
                    <a:cubicBezTo>
                      <a:pt x="43" y="148"/>
                      <a:pt x="42" y="154"/>
                      <a:pt x="43" y="159"/>
                    </a:cubicBezTo>
                    <a:cubicBezTo>
                      <a:pt x="44" y="163"/>
                      <a:pt x="49" y="173"/>
                      <a:pt x="41" y="175"/>
                    </a:cubicBezTo>
                    <a:cubicBezTo>
                      <a:pt x="31" y="178"/>
                      <a:pt x="30" y="160"/>
                      <a:pt x="29" y="151"/>
                    </a:cubicBezTo>
                    <a:cubicBezTo>
                      <a:pt x="28" y="139"/>
                      <a:pt x="34" y="84"/>
                      <a:pt x="25" y="78"/>
                    </a:cubicBezTo>
                    <a:cubicBezTo>
                      <a:pt x="21" y="75"/>
                      <a:pt x="17" y="76"/>
                      <a:pt x="12" y="76"/>
                    </a:cubicBezTo>
                    <a:cubicBezTo>
                      <a:pt x="6" y="77"/>
                      <a:pt x="2" y="75"/>
                      <a:pt x="3" y="69"/>
                    </a:cubicBezTo>
                    <a:cubicBezTo>
                      <a:pt x="3" y="63"/>
                      <a:pt x="2" y="57"/>
                      <a:pt x="1" y="51"/>
                    </a:cubicBezTo>
                    <a:cubicBezTo>
                      <a:pt x="1" y="38"/>
                      <a:pt x="0" y="24"/>
                      <a:pt x="2" y="10"/>
                    </a:cubicBezTo>
                    <a:cubicBezTo>
                      <a:pt x="3" y="8"/>
                      <a:pt x="4" y="1"/>
                      <a:pt x="8" y="1"/>
                    </a:cubicBezTo>
                    <a:cubicBezTo>
                      <a:pt x="16" y="0"/>
                      <a:pt x="13" y="16"/>
                      <a:pt x="23" y="1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iṡľíḍê">
                <a:extLst>
                  <a:ext uri="{FF2B5EF4-FFF2-40B4-BE49-F238E27FC236}">
                    <a16:creationId xmlns:a16="http://schemas.microsoft.com/office/drawing/2014/main" xmlns="" id="{D115DB9C-22AF-4FDF-BB16-8DDA83BCE195}"/>
                  </a:ext>
                </a:extLst>
              </p:cNvPr>
              <p:cNvSpPr/>
              <p:nvPr/>
            </p:nvSpPr>
            <p:spPr bwMode="auto">
              <a:xfrm>
                <a:off x="4699001" y="3384550"/>
                <a:ext cx="76200" cy="323850"/>
              </a:xfrm>
              <a:custGeom>
                <a:avLst/>
                <a:gdLst>
                  <a:gd name="T0" fmla="*/ 19 w 23"/>
                  <a:gd name="T1" fmla="*/ 4 h 98"/>
                  <a:gd name="T2" fmla="*/ 19 w 23"/>
                  <a:gd name="T3" fmla="*/ 5 h 98"/>
                  <a:gd name="T4" fmla="*/ 18 w 23"/>
                  <a:gd name="T5" fmla="*/ 12 h 98"/>
                  <a:gd name="T6" fmla="*/ 17 w 23"/>
                  <a:gd name="T7" fmla="*/ 19 h 98"/>
                  <a:gd name="T8" fmla="*/ 21 w 23"/>
                  <a:gd name="T9" fmla="*/ 23 h 98"/>
                  <a:gd name="T10" fmla="*/ 19 w 23"/>
                  <a:gd name="T11" fmla="*/ 31 h 98"/>
                  <a:gd name="T12" fmla="*/ 16 w 23"/>
                  <a:gd name="T13" fmla="*/ 38 h 98"/>
                  <a:gd name="T14" fmla="*/ 16 w 23"/>
                  <a:gd name="T15" fmla="*/ 47 h 98"/>
                  <a:gd name="T16" fmla="*/ 16 w 23"/>
                  <a:gd name="T17" fmla="*/ 70 h 98"/>
                  <a:gd name="T18" fmla="*/ 15 w 23"/>
                  <a:gd name="T19" fmla="*/ 96 h 98"/>
                  <a:gd name="T20" fmla="*/ 5 w 23"/>
                  <a:gd name="T21" fmla="*/ 90 h 98"/>
                  <a:gd name="T22" fmla="*/ 5 w 23"/>
                  <a:gd name="T23" fmla="*/ 73 h 98"/>
                  <a:gd name="T24" fmla="*/ 5 w 23"/>
                  <a:gd name="T25" fmla="*/ 35 h 98"/>
                  <a:gd name="T26" fmla="*/ 3 w 23"/>
                  <a:gd name="T27" fmla="*/ 20 h 98"/>
                  <a:gd name="T28" fmla="*/ 4 w 23"/>
                  <a:gd name="T29" fmla="*/ 16 h 98"/>
                  <a:gd name="T30" fmla="*/ 3 w 23"/>
                  <a:gd name="T31" fmla="*/ 13 h 98"/>
                  <a:gd name="T32" fmla="*/ 2 w 23"/>
                  <a:gd name="T33" fmla="*/ 4 h 98"/>
                  <a:gd name="T34" fmla="*/ 11 w 23"/>
                  <a:gd name="T35" fmla="*/ 0 h 98"/>
                  <a:gd name="T36" fmla="*/ 19 w 23"/>
                  <a:gd name="T37"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8">
                    <a:moveTo>
                      <a:pt x="19" y="4"/>
                    </a:moveTo>
                    <a:cubicBezTo>
                      <a:pt x="19" y="4"/>
                      <a:pt x="19" y="5"/>
                      <a:pt x="19" y="5"/>
                    </a:cubicBezTo>
                    <a:cubicBezTo>
                      <a:pt x="19" y="7"/>
                      <a:pt x="19" y="10"/>
                      <a:pt x="18" y="12"/>
                    </a:cubicBezTo>
                    <a:cubicBezTo>
                      <a:pt x="17" y="14"/>
                      <a:pt x="15" y="16"/>
                      <a:pt x="17" y="19"/>
                    </a:cubicBezTo>
                    <a:cubicBezTo>
                      <a:pt x="18" y="21"/>
                      <a:pt x="20" y="21"/>
                      <a:pt x="21" y="23"/>
                    </a:cubicBezTo>
                    <a:cubicBezTo>
                      <a:pt x="21" y="26"/>
                      <a:pt x="21" y="29"/>
                      <a:pt x="19" y="31"/>
                    </a:cubicBezTo>
                    <a:cubicBezTo>
                      <a:pt x="18" y="34"/>
                      <a:pt x="16" y="35"/>
                      <a:pt x="16" y="38"/>
                    </a:cubicBezTo>
                    <a:cubicBezTo>
                      <a:pt x="16" y="41"/>
                      <a:pt x="16" y="44"/>
                      <a:pt x="16" y="47"/>
                    </a:cubicBezTo>
                    <a:cubicBezTo>
                      <a:pt x="16" y="55"/>
                      <a:pt x="16" y="62"/>
                      <a:pt x="16" y="70"/>
                    </a:cubicBezTo>
                    <a:cubicBezTo>
                      <a:pt x="16" y="76"/>
                      <a:pt x="23" y="93"/>
                      <a:pt x="15" y="96"/>
                    </a:cubicBezTo>
                    <a:cubicBezTo>
                      <a:pt x="11" y="98"/>
                      <a:pt x="7" y="94"/>
                      <a:pt x="5" y="90"/>
                    </a:cubicBezTo>
                    <a:cubicBezTo>
                      <a:pt x="4" y="85"/>
                      <a:pt x="5" y="78"/>
                      <a:pt x="5" y="73"/>
                    </a:cubicBezTo>
                    <a:cubicBezTo>
                      <a:pt x="5" y="60"/>
                      <a:pt x="7" y="48"/>
                      <a:pt x="5" y="35"/>
                    </a:cubicBezTo>
                    <a:cubicBezTo>
                      <a:pt x="4" y="30"/>
                      <a:pt x="0" y="25"/>
                      <a:pt x="3" y="20"/>
                    </a:cubicBezTo>
                    <a:cubicBezTo>
                      <a:pt x="3" y="18"/>
                      <a:pt x="4" y="18"/>
                      <a:pt x="4" y="16"/>
                    </a:cubicBezTo>
                    <a:cubicBezTo>
                      <a:pt x="4" y="15"/>
                      <a:pt x="3" y="14"/>
                      <a:pt x="3" y="13"/>
                    </a:cubicBezTo>
                    <a:cubicBezTo>
                      <a:pt x="1" y="10"/>
                      <a:pt x="0" y="7"/>
                      <a:pt x="2" y="4"/>
                    </a:cubicBezTo>
                    <a:cubicBezTo>
                      <a:pt x="3" y="1"/>
                      <a:pt x="7" y="0"/>
                      <a:pt x="11" y="0"/>
                    </a:cubicBezTo>
                    <a:cubicBezTo>
                      <a:pt x="14" y="0"/>
                      <a:pt x="17" y="1"/>
                      <a:pt x="19" y="4"/>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îṥľide">
                <a:extLst>
                  <a:ext uri="{FF2B5EF4-FFF2-40B4-BE49-F238E27FC236}">
                    <a16:creationId xmlns:a16="http://schemas.microsoft.com/office/drawing/2014/main" xmlns="" id="{E4B872BB-86CD-4BDC-B042-346249C3D7A5}"/>
                  </a:ext>
                </a:extLst>
              </p:cNvPr>
              <p:cNvSpPr/>
              <p:nvPr/>
            </p:nvSpPr>
            <p:spPr bwMode="auto">
              <a:xfrm>
                <a:off x="4587876" y="3381375"/>
                <a:ext cx="104775" cy="357188"/>
              </a:xfrm>
              <a:custGeom>
                <a:avLst/>
                <a:gdLst>
                  <a:gd name="T0" fmla="*/ 28 w 32"/>
                  <a:gd name="T1" fmla="*/ 36 h 108"/>
                  <a:gd name="T2" fmla="*/ 23 w 32"/>
                  <a:gd name="T3" fmla="*/ 88 h 108"/>
                  <a:gd name="T4" fmla="*/ 9 w 32"/>
                  <a:gd name="T5" fmla="*/ 106 h 108"/>
                  <a:gd name="T6" fmla="*/ 11 w 32"/>
                  <a:gd name="T7" fmla="*/ 87 h 108"/>
                  <a:gd name="T8" fmla="*/ 17 w 32"/>
                  <a:gd name="T9" fmla="*/ 38 h 108"/>
                  <a:gd name="T10" fmla="*/ 13 w 32"/>
                  <a:gd name="T11" fmla="*/ 25 h 108"/>
                  <a:gd name="T12" fmla="*/ 18 w 32"/>
                  <a:gd name="T13" fmla="*/ 19 h 108"/>
                  <a:gd name="T14" fmla="*/ 14 w 32"/>
                  <a:gd name="T15" fmla="*/ 13 h 108"/>
                  <a:gd name="T16" fmla="*/ 15 w 32"/>
                  <a:gd name="T17" fmla="*/ 4 h 108"/>
                  <a:gd name="T18" fmla="*/ 30 w 32"/>
                  <a:gd name="T19" fmla="*/ 9 h 108"/>
                  <a:gd name="T20" fmla="*/ 26 w 32"/>
                  <a:gd name="T21" fmla="*/ 19 h 108"/>
                  <a:gd name="T22" fmla="*/ 32 w 32"/>
                  <a:gd name="T23" fmla="*/ 29 h 108"/>
                  <a:gd name="T24" fmla="*/ 28 w 32"/>
                  <a:gd name="T25"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8">
                    <a:moveTo>
                      <a:pt x="28" y="36"/>
                    </a:moveTo>
                    <a:cubicBezTo>
                      <a:pt x="26" y="53"/>
                      <a:pt x="28" y="73"/>
                      <a:pt x="23" y="88"/>
                    </a:cubicBezTo>
                    <a:cubicBezTo>
                      <a:pt x="21" y="93"/>
                      <a:pt x="14" y="108"/>
                      <a:pt x="9" y="106"/>
                    </a:cubicBezTo>
                    <a:cubicBezTo>
                      <a:pt x="0" y="104"/>
                      <a:pt x="10" y="91"/>
                      <a:pt x="11" y="87"/>
                    </a:cubicBezTo>
                    <a:cubicBezTo>
                      <a:pt x="16" y="74"/>
                      <a:pt x="19" y="54"/>
                      <a:pt x="17" y="38"/>
                    </a:cubicBezTo>
                    <a:cubicBezTo>
                      <a:pt x="13" y="35"/>
                      <a:pt x="12" y="29"/>
                      <a:pt x="13" y="25"/>
                    </a:cubicBezTo>
                    <a:cubicBezTo>
                      <a:pt x="14" y="23"/>
                      <a:pt x="18" y="21"/>
                      <a:pt x="18" y="19"/>
                    </a:cubicBezTo>
                    <a:cubicBezTo>
                      <a:pt x="18" y="17"/>
                      <a:pt x="15" y="15"/>
                      <a:pt x="14" y="13"/>
                    </a:cubicBezTo>
                    <a:cubicBezTo>
                      <a:pt x="11" y="10"/>
                      <a:pt x="12" y="6"/>
                      <a:pt x="15" y="4"/>
                    </a:cubicBezTo>
                    <a:cubicBezTo>
                      <a:pt x="20" y="0"/>
                      <a:pt x="32" y="1"/>
                      <a:pt x="30" y="9"/>
                    </a:cubicBezTo>
                    <a:cubicBezTo>
                      <a:pt x="29" y="13"/>
                      <a:pt x="26" y="15"/>
                      <a:pt x="26" y="19"/>
                    </a:cubicBezTo>
                    <a:cubicBezTo>
                      <a:pt x="27" y="22"/>
                      <a:pt x="32" y="25"/>
                      <a:pt x="32" y="29"/>
                    </a:cubicBezTo>
                    <a:cubicBezTo>
                      <a:pt x="32" y="32"/>
                      <a:pt x="29" y="35"/>
                      <a:pt x="28" y="3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59" name="iṡḷîdê">
              <a:extLst>
                <a:ext uri="{FF2B5EF4-FFF2-40B4-BE49-F238E27FC236}">
                  <a16:creationId xmlns:a16="http://schemas.microsoft.com/office/drawing/2014/main" xmlns="" id="{E93745F6-CCB0-43E6-845C-543984A197B0}"/>
                </a:ext>
              </a:extLst>
            </p:cNvPr>
            <p:cNvGrpSpPr/>
            <p:nvPr/>
          </p:nvGrpSpPr>
          <p:grpSpPr>
            <a:xfrm>
              <a:off x="5695951" y="2768600"/>
              <a:ext cx="2865437" cy="827088"/>
              <a:chOff x="5695951" y="2768600"/>
              <a:chExt cx="2865437" cy="827088"/>
            </a:xfrm>
          </p:grpSpPr>
          <p:sp>
            <p:nvSpPr>
              <p:cNvPr id="977" name="ïṩļíḍe">
                <a:extLst>
                  <a:ext uri="{FF2B5EF4-FFF2-40B4-BE49-F238E27FC236}">
                    <a16:creationId xmlns:a16="http://schemas.microsoft.com/office/drawing/2014/main" xmlns="" id="{D3A74225-4D16-4E40-9B7F-12B3F0A2D0D7}"/>
                  </a:ext>
                </a:extLst>
              </p:cNvPr>
              <p:cNvSpPr/>
              <p:nvPr/>
            </p:nvSpPr>
            <p:spPr bwMode="auto">
              <a:xfrm>
                <a:off x="5695951" y="2768600"/>
                <a:ext cx="604838" cy="808038"/>
              </a:xfrm>
              <a:custGeom>
                <a:avLst/>
                <a:gdLst>
                  <a:gd name="T0" fmla="*/ 25 w 183"/>
                  <a:gd name="T1" fmla="*/ 207 h 244"/>
                  <a:gd name="T2" fmla="*/ 22 w 183"/>
                  <a:gd name="T3" fmla="*/ 185 h 244"/>
                  <a:gd name="T4" fmla="*/ 146 w 183"/>
                  <a:gd name="T5" fmla="*/ 174 h 244"/>
                  <a:gd name="T6" fmla="*/ 146 w 183"/>
                  <a:gd name="T7" fmla="*/ 175 h 244"/>
                  <a:gd name="T8" fmla="*/ 146 w 183"/>
                  <a:gd name="T9" fmla="*/ 178 h 244"/>
                  <a:gd name="T10" fmla="*/ 146 w 183"/>
                  <a:gd name="T11" fmla="*/ 179 h 244"/>
                  <a:gd name="T12" fmla="*/ 146 w 183"/>
                  <a:gd name="T13" fmla="*/ 182 h 244"/>
                  <a:gd name="T14" fmla="*/ 146 w 183"/>
                  <a:gd name="T15" fmla="*/ 184 h 244"/>
                  <a:gd name="T16" fmla="*/ 146 w 183"/>
                  <a:gd name="T17" fmla="*/ 187 h 244"/>
                  <a:gd name="T18" fmla="*/ 144 w 183"/>
                  <a:gd name="T19" fmla="*/ 215 h 244"/>
                  <a:gd name="T20" fmla="*/ 116 w 183"/>
                  <a:gd name="T21" fmla="*/ 190 h 244"/>
                  <a:gd name="T22" fmla="*/ 119 w 183"/>
                  <a:gd name="T23" fmla="*/ 154 h 244"/>
                  <a:gd name="T24" fmla="*/ 101 w 183"/>
                  <a:gd name="T25" fmla="*/ 144 h 244"/>
                  <a:gd name="T26" fmla="*/ 75 w 183"/>
                  <a:gd name="T27" fmla="*/ 176 h 244"/>
                  <a:gd name="T28" fmla="*/ 103 w 183"/>
                  <a:gd name="T29" fmla="*/ 162 h 244"/>
                  <a:gd name="T30" fmla="*/ 94 w 183"/>
                  <a:gd name="T31" fmla="*/ 193 h 244"/>
                  <a:gd name="T32" fmla="*/ 91 w 183"/>
                  <a:gd name="T33" fmla="*/ 212 h 244"/>
                  <a:gd name="T34" fmla="*/ 128 w 183"/>
                  <a:gd name="T35" fmla="*/ 226 h 244"/>
                  <a:gd name="T36" fmla="*/ 164 w 183"/>
                  <a:gd name="T37" fmla="*/ 125 h 244"/>
                  <a:gd name="T38" fmla="*/ 117 w 183"/>
                  <a:gd name="T39" fmla="*/ 121 h 244"/>
                  <a:gd name="T40" fmla="*/ 134 w 183"/>
                  <a:gd name="T41" fmla="*/ 89 h 244"/>
                  <a:gd name="T42" fmla="*/ 171 w 183"/>
                  <a:gd name="T43" fmla="*/ 58 h 244"/>
                  <a:gd name="T44" fmla="*/ 141 w 183"/>
                  <a:gd name="T45" fmla="*/ 61 h 244"/>
                  <a:gd name="T46" fmla="*/ 141 w 183"/>
                  <a:gd name="T47" fmla="*/ 61 h 244"/>
                  <a:gd name="T48" fmla="*/ 100 w 183"/>
                  <a:gd name="T49" fmla="*/ 2 h 244"/>
                  <a:gd name="T50" fmla="*/ 100 w 183"/>
                  <a:gd name="T51" fmla="*/ 25 h 244"/>
                  <a:gd name="T52" fmla="*/ 100 w 183"/>
                  <a:gd name="T53" fmla="*/ 27 h 244"/>
                  <a:gd name="T54" fmla="*/ 100 w 183"/>
                  <a:gd name="T55" fmla="*/ 28 h 244"/>
                  <a:gd name="T56" fmla="*/ 100 w 183"/>
                  <a:gd name="T57" fmla="*/ 44 h 244"/>
                  <a:gd name="T58" fmla="*/ 100 w 183"/>
                  <a:gd name="T59" fmla="*/ 44 h 244"/>
                  <a:gd name="T60" fmla="*/ 100 w 183"/>
                  <a:gd name="T61" fmla="*/ 44 h 244"/>
                  <a:gd name="T62" fmla="*/ 100 w 183"/>
                  <a:gd name="T63" fmla="*/ 45 h 244"/>
                  <a:gd name="T64" fmla="*/ 100 w 183"/>
                  <a:gd name="T65" fmla="*/ 45 h 244"/>
                  <a:gd name="T66" fmla="*/ 100 w 183"/>
                  <a:gd name="T67" fmla="*/ 48 h 244"/>
                  <a:gd name="T68" fmla="*/ 100 w 183"/>
                  <a:gd name="T69" fmla="*/ 48 h 244"/>
                  <a:gd name="T70" fmla="*/ 100 w 183"/>
                  <a:gd name="T71" fmla="*/ 48 h 244"/>
                  <a:gd name="T72" fmla="*/ 100 w 183"/>
                  <a:gd name="T73" fmla="*/ 49 h 244"/>
                  <a:gd name="T74" fmla="*/ 100 w 183"/>
                  <a:gd name="T75" fmla="*/ 49 h 244"/>
                  <a:gd name="T76" fmla="*/ 100 w 183"/>
                  <a:gd name="T77" fmla="*/ 50 h 244"/>
                  <a:gd name="T78" fmla="*/ 100 w 183"/>
                  <a:gd name="T79" fmla="*/ 50 h 244"/>
                  <a:gd name="T80" fmla="*/ 100 w 183"/>
                  <a:gd name="T81" fmla="*/ 51 h 244"/>
                  <a:gd name="T82" fmla="*/ 100 w 183"/>
                  <a:gd name="T83" fmla="*/ 51 h 244"/>
                  <a:gd name="T84" fmla="*/ 100 w 183"/>
                  <a:gd name="T85" fmla="*/ 51 h 244"/>
                  <a:gd name="T86" fmla="*/ 100 w 183"/>
                  <a:gd name="T87" fmla="*/ 52 h 244"/>
                  <a:gd name="T88" fmla="*/ 100 w 183"/>
                  <a:gd name="T89" fmla="*/ 52 h 244"/>
                  <a:gd name="T90" fmla="*/ 91 w 183"/>
                  <a:gd name="T91" fmla="*/ 92 h 244"/>
                  <a:gd name="T92" fmla="*/ 29 w 183"/>
                  <a:gd name="T93" fmla="*/ 113 h 244"/>
                  <a:gd name="T94" fmla="*/ 63 w 183"/>
                  <a:gd name="T95" fmla="*/ 142 h 244"/>
                  <a:gd name="T96" fmla="*/ 68 w 183"/>
                  <a:gd name="T97" fmla="*/ 156 h 244"/>
                  <a:gd name="T98" fmla="*/ 149 w 183"/>
                  <a:gd name="T99" fmla="*/ 126 h 244"/>
                  <a:gd name="T100" fmla="*/ 149 w 183"/>
                  <a:gd name="T101" fmla="*/ 127 h 244"/>
                  <a:gd name="T102" fmla="*/ 149 w 183"/>
                  <a:gd name="T103" fmla="*/ 128 h 244"/>
                  <a:gd name="T104" fmla="*/ 148 w 183"/>
                  <a:gd name="T105" fmla="*/ 129 h 244"/>
                  <a:gd name="T106" fmla="*/ 148 w 183"/>
                  <a:gd name="T107" fmla="*/ 139 h 244"/>
                  <a:gd name="T108" fmla="*/ 148 w 183"/>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3" h="244">
                    <a:moveTo>
                      <a:pt x="35" y="169"/>
                    </a:moveTo>
                    <a:cubicBezTo>
                      <a:pt x="38" y="170"/>
                      <a:pt x="33" y="181"/>
                      <a:pt x="31" y="185"/>
                    </a:cubicBezTo>
                    <a:cubicBezTo>
                      <a:pt x="30" y="186"/>
                      <a:pt x="29" y="190"/>
                      <a:pt x="28" y="190"/>
                    </a:cubicBezTo>
                    <a:cubicBezTo>
                      <a:pt x="27" y="192"/>
                      <a:pt x="27" y="194"/>
                      <a:pt x="26" y="196"/>
                    </a:cubicBezTo>
                    <a:cubicBezTo>
                      <a:pt x="25" y="199"/>
                      <a:pt x="25" y="203"/>
                      <a:pt x="25" y="207"/>
                    </a:cubicBezTo>
                    <a:cubicBezTo>
                      <a:pt x="26" y="215"/>
                      <a:pt x="29" y="222"/>
                      <a:pt x="28" y="230"/>
                    </a:cubicBezTo>
                    <a:cubicBezTo>
                      <a:pt x="26" y="231"/>
                      <a:pt x="24" y="234"/>
                      <a:pt x="21" y="234"/>
                    </a:cubicBezTo>
                    <a:cubicBezTo>
                      <a:pt x="13" y="227"/>
                      <a:pt x="0" y="211"/>
                      <a:pt x="17" y="206"/>
                    </a:cubicBezTo>
                    <a:cubicBezTo>
                      <a:pt x="18" y="205"/>
                      <a:pt x="19" y="197"/>
                      <a:pt x="19" y="196"/>
                    </a:cubicBezTo>
                    <a:cubicBezTo>
                      <a:pt x="20" y="193"/>
                      <a:pt x="21" y="189"/>
                      <a:pt x="22" y="185"/>
                    </a:cubicBezTo>
                    <a:cubicBezTo>
                      <a:pt x="24" y="181"/>
                      <a:pt x="26" y="177"/>
                      <a:pt x="29" y="174"/>
                    </a:cubicBezTo>
                    <a:cubicBezTo>
                      <a:pt x="30" y="172"/>
                      <a:pt x="33" y="170"/>
                      <a:pt x="35" y="169"/>
                    </a:cubicBezTo>
                    <a:close/>
                    <a:moveTo>
                      <a:pt x="146" y="173"/>
                    </a:moveTo>
                    <a:cubicBezTo>
                      <a:pt x="146" y="173"/>
                      <a:pt x="146" y="173"/>
                      <a:pt x="146" y="173"/>
                    </a:cubicBezTo>
                    <a:cubicBezTo>
                      <a:pt x="146" y="174"/>
                      <a:pt x="146" y="174"/>
                      <a:pt x="146" y="174"/>
                    </a:cubicBezTo>
                    <a:cubicBezTo>
                      <a:pt x="146" y="174"/>
                      <a:pt x="146" y="174"/>
                      <a:pt x="146" y="174"/>
                    </a:cubicBezTo>
                    <a:cubicBezTo>
                      <a:pt x="146" y="175"/>
                      <a:pt x="146" y="175"/>
                      <a:pt x="146" y="175"/>
                    </a:cubicBezTo>
                    <a:cubicBezTo>
                      <a:pt x="146" y="175"/>
                      <a:pt x="146" y="175"/>
                      <a:pt x="146" y="175"/>
                    </a:cubicBezTo>
                    <a:cubicBezTo>
                      <a:pt x="146" y="175"/>
                      <a:pt x="146" y="175"/>
                      <a:pt x="146" y="175"/>
                    </a:cubicBezTo>
                    <a:cubicBezTo>
                      <a:pt x="146" y="175"/>
                      <a:pt x="146" y="175"/>
                      <a:pt x="146" y="175"/>
                    </a:cubicBezTo>
                    <a:cubicBezTo>
                      <a:pt x="146" y="176"/>
                      <a:pt x="146" y="176"/>
                      <a:pt x="146" y="176"/>
                    </a:cubicBezTo>
                    <a:cubicBezTo>
                      <a:pt x="146" y="176"/>
                      <a:pt x="146" y="176"/>
                      <a:pt x="146" y="176"/>
                    </a:cubicBezTo>
                    <a:cubicBezTo>
                      <a:pt x="146" y="177"/>
                      <a:pt x="146" y="177"/>
                      <a:pt x="146" y="177"/>
                    </a:cubicBezTo>
                    <a:cubicBezTo>
                      <a:pt x="146" y="177"/>
                      <a:pt x="146" y="177"/>
                      <a:pt x="146" y="177"/>
                    </a:cubicBezTo>
                    <a:cubicBezTo>
                      <a:pt x="146" y="178"/>
                      <a:pt x="146" y="178"/>
                      <a:pt x="146" y="178"/>
                    </a:cubicBezTo>
                    <a:cubicBezTo>
                      <a:pt x="146" y="178"/>
                      <a:pt x="146" y="178"/>
                      <a:pt x="146" y="178"/>
                    </a:cubicBezTo>
                    <a:cubicBezTo>
                      <a:pt x="146" y="179"/>
                      <a:pt x="146" y="179"/>
                      <a:pt x="146" y="179"/>
                    </a:cubicBezTo>
                    <a:cubicBezTo>
                      <a:pt x="146" y="179"/>
                      <a:pt x="146" y="179"/>
                      <a:pt x="146" y="179"/>
                    </a:cubicBezTo>
                    <a:cubicBezTo>
                      <a:pt x="146" y="179"/>
                      <a:pt x="146" y="179"/>
                      <a:pt x="146" y="179"/>
                    </a:cubicBezTo>
                    <a:cubicBezTo>
                      <a:pt x="146" y="179"/>
                      <a:pt x="146" y="179"/>
                      <a:pt x="146" y="179"/>
                    </a:cubicBezTo>
                    <a:cubicBezTo>
                      <a:pt x="146" y="180"/>
                      <a:pt x="146" y="180"/>
                      <a:pt x="146" y="180"/>
                    </a:cubicBezTo>
                    <a:cubicBezTo>
                      <a:pt x="146" y="180"/>
                      <a:pt x="146" y="180"/>
                      <a:pt x="146" y="180"/>
                    </a:cubicBezTo>
                    <a:cubicBezTo>
                      <a:pt x="146" y="181"/>
                      <a:pt x="146" y="181"/>
                      <a:pt x="146" y="181"/>
                    </a:cubicBezTo>
                    <a:cubicBezTo>
                      <a:pt x="146" y="181"/>
                      <a:pt x="146" y="181"/>
                      <a:pt x="146" y="181"/>
                    </a:cubicBezTo>
                    <a:cubicBezTo>
                      <a:pt x="146" y="182"/>
                      <a:pt x="146" y="182"/>
                      <a:pt x="146" y="182"/>
                    </a:cubicBezTo>
                    <a:cubicBezTo>
                      <a:pt x="146" y="182"/>
                      <a:pt x="146" y="182"/>
                      <a:pt x="146" y="182"/>
                    </a:cubicBezTo>
                    <a:cubicBezTo>
                      <a:pt x="146" y="183"/>
                      <a:pt x="146" y="183"/>
                      <a:pt x="146" y="183"/>
                    </a:cubicBezTo>
                    <a:cubicBezTo>
                      <a:pt x="146" y="183"/>
                      <a:pt x="146" y="183"/>
                      <a:pt x="146" y="183"/>
                    </a:cubicBezTo>
                    <a:cubicBezTo>
                      <a:pt x="146" y="183"/>
                      <a:pt x="146" y="183"/>
                      <a:pt x="146" y="183"/>
                    </a:cubicBezTo>
                    <a:cubicBezTo>
                      <a:pt x="146" y="184"/>
                      <a:pt x="146" y="184"/>
                      <a:pt x="146" y="184"/>
                    </a:cubicBezTo>
                    <a:cubicBezTo>
                      <a:pt x="146" y="184"/>
                      <a:pt x="146" y="184"/>
                      <a:pt x="146" y="184"/>
                    </a:cubicBezTo>
                    <a:cubicBezTo>
                      <a:pt x="146" y="185"/>
                      <a:pt x="146" y="185"/>
                      <a:pt x="146" y="185"/>
                    </a:cubicBezTo>
                    <a:cubicBezTo>
                      <a:pt x="146" y="185"/>
                      <a:pt x="146" y="185"/>
                      <a:pt x="146" y="185"/>
                    </a:cubicBezTo>
                    <a:cubicBezTo>
                      <a:pt x="146" y="186"/>
                      <a:pt x="146" y="186"/>
                      <a:pt x="146" y="186"/>
                    </a:cubicBezTo>
                    <a:cubicBezTo>
                      <a:pt x="146" y="187"/>
                      <a:pt x="146" y="187"/>
                      <a:pt x="146" y="187"/>
                    </a:cubicBezTo>
                    <a:cubicBezTo>
                      <a:pt x="146" y="187"/>
                      <a:pt x="146" y="187"/>
                      <a:pt x="146" y="187"/>
                    </a:cubicBezTo>
                    <a:cubicBezTo>
                      <a:pt x="146" y="188"/>
                      <a:pt x="146" y="188"/>
                      <a:pt x="146" y="188"/>
                    </a:cubicBezTo>
                    <a:cubicBezTo>
                      <a:pt x="146" y="189"/>
                      <a:pt x="146" y="189"/>
                      <a:pt x="146" y="189"/>
                    </a:cubicBezTo>
                    <a:cubicBezTo>
                      <a:pt x="146" y="190"/>
                      <a:pt x="146" y="190"/>
                      <a:pt x="146" y="190"/>
                    </a:cubicBezTo>
                    <a:cubicBezTo>
                      <a:pt x="147" y="197"/>
                      <a:pt x="142" y="207"/>
                      <a:pt x="144" y="215"/>
                    </a:cubicBezTo>
                    <a:cubicBezTo>
                      <a:pt x="146" y="224"/>
                      <a:pt x="132" y="218"/>
                      <a:pt x="125" y="216"/>
                    </a:cubicBezTo>
                    <a:cubicBezTo>
                      <a:pt x="120" y="213"/>
                      <a:pt x="118" y="214"/>
                      <a:pt x="116" y="206"/>
                    </a:cubicBezTo>
                    <a:cubicBezTo>
                      <a:pt x="115" y="203"/>
                      <a:pt x="116" y="200"/>
                      <a:pt x="116" y="198"/>
                    </a:cubicBezTo>
                    <a:cubicBezTo>
                      <a:pt x="117" y="196"/>
                      <a:pt x="118" y="193"/>
                      <a:pt x="118" y="191"/>
                    </a:cubicBezTo>
                    <a:cubicBezTo>
                      <a:pt x="117" y="189"/>
                      <a:pt x="117" y="190"/>
                      <a:pt x="116" y="190"/>
                    </a:cubicBezTo>
                    <a:cubicBezTo>
                      <a:pt x="114" y="189"/>
                      <a:pt x="111" y="190"/>
                      <a:pt x="111" y="187"/>
                    </a:cubicBezTo>
                    <a:cubicBezTo>
                      <a:pt x="112" y="185"/>
                      <a:pt x="115" y="184"/>
                      <a:pt x="115" y="181"/>
                    </a:cubicBezTo>
                    <a:cubicBezTo>
                      <a:pt x="116" y="179"/>
                      <a:pt x="116" y="175"/>
                      <a:pt x="115" y="173"/>
                    </a:cubicBezTo>
                    <a:cubicBezTo>
                      <a:pt x="112" y="170"/>
                      <a:pt x="107" y="173"/>
                      <a:pt x="103" y="172"/>
                    </a:cubicBezTo>
                    <a:cubicBezTo>
                      <a:pt x="107" y="165"/>
                      <a:pt x="113" y="160"/>
                      <a:pt x="119" y="154"/>
                    </a:cubicBezTo>
                    <a:cubicBezTo>
                      <a:pt x="121" y="153"/>
                      <a:pt x="123" y="150"/>
                      <a:pt x="124" y="148"/>
                    </a:cubicBezTo>
                    <a:cubicBezTo>
                      <a:pt x="126" y="146"/>
                      <a:pt x="129" y="145"/>
                      <a:pt x="130" y="143"/>
                    </a:cubicBezTo>
                    <a:cubicBezTo>
                      <a:pt x="134" y="137"/>
                      <a:pt x="126" y="132"/>
                      <a:pt x="120" y="134"/>
                    </a:cubicBezTo>
                    <a:cubicBezTo>
                      <a:pt x="117" y="135"/>
                      <a:pt x="114" y="138"/>
                      <a:pt x="111" y="139"/>
                    </a:cubicBezTo>
                    <a:cubicBezTo>
                      <a:pt x="106" y="140"/>
                      <a:pt x="104" y="141"/>
                      <a:pt x="101" y="144"/>
                    </a:cubicBezTo>
                    <a:cubicBezTo>
                      <a:pt x="98" y="148"/>
                      <a:pt x="94" y="151"/>
                      <a:pt x="90" y="153"/>
                    </a:cubicBezTo>
                    <a:cubicBezTo>
                      <a:pt x="86" y="156"/>
                      <a:pt x="82" y="160"/>
                      <a:pt x="76" y="162"/>
                    </a:cubicBezTo>
                    <a:cubicBezTo>
                      <a:pt x="75" y="162"/>
                      <a:pt x="59" y="163"/>
                      <a:pt x="59" y="163"/>
                    </a:cubicBezTo>
                    <a:cubicBezTo>
                      <a:pt x="57" y="169"/>
                      <a:pt x="59" y="169"/>
                      <a:pt x="64" y="172"/>
                    </a:cubicBezTo>
                    <a:cubicBezTo>
                      <a:pt x="67" y="174"/>
                      <a:pt x="71" y="176"/>
                      <a:pt x="75" y="176"/>
                    </a:cubicBezTo>
                    <a:cubicBezTo>
                      <a:pt x="80" y="176"/>
                      <a:pt x="81" y="173"/>
                      <a:pt x="84" y="170"/>
                    </a:cubicBezTo>
                    <a:cubicBezTo>
                      <a:pt x="86" y="167"/>
                      <a:pt x="89" y="164"/>
                      <a:pt x="92" y="161"/>
                    </a:cubicBezTo>
                    <a:cubicBezTo>
                      <a:pt x="94" y="158"/>
                      <a:pt x="96" y="154"/>
                      <a:pt x="99" y="152"/>
                    </a:cubicBezTo>
                    <a:cubicBezTo>
                      <a:pt x="108" y="145"/>
                      <a:pt x="109" y="147"/>
                      <a:pt x="109" y="148"/>
                    </a:cubicBezTo>
                    <a:cubicBezTo>
                      <a:pt x="110" y="153"/>
                      <a:pt x="106" y="158"/>
                      <a:pt x="103" y="162"/>
                    </a:cubicBezTo>
                    <a:cubicBezTo>
                      <a:pt x="101" y="164"/>
                      <a:pt x="100" y="166"/>
                      <a:pt x="99" y="169"/>
                    </a:cubicBezTo>
                    <a:cubicBezTo>
                      <a:pt x="98" y="170"/>
                      <a:pt x="96" y="176"/>
                      <a:pt x="96" y="176"/>
                    </a:cubicBezTo>
                    <a:cubicBezTo>
                      <a:pt x="92" y="177"/>
                      <a:pt x="86" y="181"/>
                      <a:pt x="84" y="184"/>
                    </a:cubicBezTo>
                    <a:cubicBezTo>
                      <a:pt x="82" y="188"/>
                      <a:pt x="86" y="189"/>
                      <a:pt x="89" y="190"/>
                    </a:cubicBezTo>
                    <a:cubicBezTo>
                      <a:pt x="91" y="191"/>
                      <a:pt x="93" y="191"/>
                      <a:pt x="94" y="193"/>
                    </a:cubicBezTo>
                    <a:cubicBezTo>
                      <a:pt x="95" y="193"/>
                      <a:pt x="97" y="197"/>
                      <a:pt x="96" y="197"/>
                    </a:cubicBezTo>
                    <a:cubicBezTo>
                      <a:pt x="92" y="197"/>
                      <a:pt x="89" y="199"/>
                      <a:pt x="85" y="201"/>
                    </a:cubicBezTo>
                    <a:cubicBezTo>
                      <a:pt x="83" y="202"/>
                      <a:pt x="80" y="203"/>
                      <a:pt x="81" y="206"/>
                    </a:cubicBezTo>
                    <a:cubicBezTo>
                      <a:pt x="82" y="207"/>
                      <a:pt x="82" y="209"/>
                      <a:pt x="82" y="209"/>
                    </a:cubicBezTo>
                    <a:cubicBezTo>
                      <a:pt x="83" y="211"/>
                      <a:pt x="91" y="211"/>
                      <a:pt x="91" y="212"/>
                    </a:cubicBezTo>
                    <a:cubicBezTo>
                      <a:pt x="90" y="215"/>
                      <a:pt x="91" y="219"/>
                      <a:pt x="95" y="220"/>
                    </a:cubicBezTo>
                    <a:cubicBezTo>
                      <a:pt x="98" y="221"/>
                      <a:pt x="109" y="222"/>
                      <a:pt x="112" y="220"/>
                    </a:cubicBezTo>
                    <a:cubicBezTo>
                      <a:pt x="113" y="219"/>
                      <a:pt x="112" y="217"/>
                      <a:pt x="114" y="217"/>
                    </a:cubicBezTo>
                    <a:cubicBezTo>
                      <a:pt x="116" y="216"/>
                      <a:pt x="117" y="218"/>
                      <a:pt x="118" y="219"/>
                    </a:cubicBezTo>
                    <a:cubicBezTo>
                      <a:pt x="122" y="221"/>
                      <a:pt x="125" y="224"/>
                      <a:pt x="128" y="226"/>
                    </a:cubicBezTo>
                    <a:cubicBezTo>
                      <a:pt x="132" y="230"/>
                      <a:pt x="148" y="244"/>
                      <a:pt x="154" y="239"/>
                    </a:cubicBezTo>
                    <a:cubicBezTo>
                      <a:pt x="156" y="237"/>
                      <a:pt x="155" y="231"/>
                      <a:pt x="155" y="228"/>
                    </a:cubicBezTo>
                    <a:cubicBezTo>
                      <a:pt x="156" y="226"/>
                      <a:pt x="156" y="223"/>
                      <a:pt x="156" y="220"/>
                    </a:cubicBezTo>
                    <a:cubicBezTo>
                      <a:pt x="158" y="201"/>
                      <a:pt x="160" y="182"/>
                      <a:pt x="161" y="163"/>
                    </a:cubicBezTo>
                    <a:cubicBezTo>
                      <a:pt x="162" y="151"/>
                      <a:pt x="164" y="138"/>
                      <a:pt x="164" y="125"/>
                    </a:cubicBezTo>
                    <a:cubicBezTo>
                      <a:pt x="164" y="122"/>
                      <a:pt x="166" y="117"/>
                      <a:pt x="165" y="113"/>
                    </a:cubicBezTo>
                    <a:cubicBezTo>
                      <a:pt x="164" y="110"/>
                      <a:pt x="162" y="110"/>
                      <a:pt x="160" y="108"/>
                    </a:cubicBezTo>
                    <a:cubicBezTo>
                      <a:pt x="158" y="106"/>
                      <a:pt x="159" y="106"/>
                      <a:pt x="156" y="107"/>
                    </a:cubicBezTo>
                    <a:cubicBezTo>
                      <a:pt x="152" y="107"/>
                      <a:pt x="149" y="109"/>
                      <a:pt x="146" y="110"/>
                    </a:cubicBezTo>
                    <a:cubicBezTo>
                      <a:pt x="136" y="113"/>
                      <a:pt x="126" y="117"/>
                      <a:pt x="117" y="121"/>
                    </a:cubicBezTo>
                    <a:cubicBezTo>
                      <a:pt x="111" y="123"/>
                      <a:pt x="103" y="127"/>
                      <a:pt x="97" y="127"/>
                    </a:cubicBezTo>
                    <a:cubicBezTo>
                      <a:pt x="98" y="121"/>
                      <a:pt x="102" y="116"/>
                      <a:pt x="104" y="111"/>
                    </a:cubicBezTo>
                    <a:cubicBezTo>
                      <a:pt x="107" y="106"/>
                      <a:pt x="109" y="101"/>
                      <a:pt x="113" y="96"/>
                    </a:cubicBezTo>
                    <a:cubicBezTo>
                      <a:pt x="114" y="94"/>
                      <a:pt x="122" y="93"/>
                      <a:pt x="124" y="92"/>
                    </a:cubicBezTo>
                    <a:cubicBezTo>
                      <a:pt x="127" y="91"/>
                      <a:pt x="131" y="90"/>
                      <a:pt x="134" y="89"/>
                    </a:cubicBezTo>
                    <a:cubicBezTo>
                      <a:pt x="141" y="86"/>
                      <a:pt x="148" y="83"/>
                      <a:pt x="154" y="81"/>
                    </a:cubicBezTo>
                    <a:cubicBezTo>
                      <a:pt x="161" y="78"/>
                      <a:pt x="168" y="76"/>
                      <a:pt x="174" y="73"/>
                    </a:cubicBezTo>
                    <a:cubicBezTo>
                      <a:pt x="178" y="72"/>
                      <a:pt x="183" y="68"/>
                      <a:pt x="180" y="63"/>
                    </a:cubicBezTo>
                    <a:cubicBezTo>
                      <a:pt x="179" y="62"/>
                      <a:pt x="176" y="62"/>
                      <a:pt x="175" y="61"/>
                    </a:cubicBezTo>
                    <a:cubicBezTo>
                      <a:pt x="173" y="60"/>
                      <a:pt x="173" y="59"/>
                      <a:pt x="171" y="58"/>
                    </a:cubicBezTo>
                    <a:cubicBezTo>
                      <a:pt x="169" y="57"/>
                      <a:pt x="166" y="58"/>
                      <a:pt x="164" y="58"/>
                    </a:cubicBezTo>
                    <a:cubicBezTo>
                      <a:pt x="161" y="58"/>
                      <a:pt x="157" y="58"/>
                      <a:pt x="154" y="58"/>
                    </a:cubicBezTo>
                    <a:cubicBezTo>
                      <a:pt x="149" y="58"/>
                      <a:pt x="144" y="57"/>
                      <a:pt x="139" y="57"/>
                    </a:cubicBezTo>
                    <a:cubicBezTo>
                      <a:pt x="139" y="57"/>
                      <a:pt x="139" y="57"/>
                      <a:pt x="139" y="57"/>
                    </a:cubicBezTo>
                    <a:cubicBezTo>
                      <a:pt x="139" y="58"/>
                      <a:pt x="140" y="60"/>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3" y="62"/>
                      <a:pt x="145" y="63"/>
                      <a:pt x="146" y="64"/>
                    </a:cubicBezTo>
                    <a:cubicBezTo>
                      <a:pt x="147" y="64"/>
                      <a:pt x="157" y="70"/>
                      <a:pt x="154" y="71"/>
                    </a:cubicBezTo>
                    <a:cubicBezTo>
                      <a:pt x="143" y="75"/>
                      <a:pt x="132" y="84"/>
                      <a:pt x="119" y="83"/>
                    </a:cubicBezTo>
                    <a:cubicBezTo>
                      <a:pt x="123" y="73"/>
                      <a:pt x="137" y="37"/>
                      <a:pt x="129" y="24"/>
                    </a:cubicBezTo>
                    <a:cubicBezTo>
                      <a:pt x="128" y="23"/>
                      <a:pt x="106" y="0"/>
                      <a:pt x="100" y="2"/>
                    </a:cubicBezTo>
                    <a:cubicBezTo>
                      <a:pt x="100" y="9"/>
                      <a:pt x="100" y="16"/>
                      <a:pt x="100" y="24"/>
                    </a:cubicBezTo>
                    <a:cubicBezTo>
                      <a:pt x="100" y="24"/>
                      <a:pt x="100" y="24"/>
                      <a:pt x="100" y="24"/>
                    </a:cubicBezTo>
                    <a:cubicBezTo>
                      <a:pt x="100" y="24"/>
                      <a:pt x="100" y="24"/>
                      <a:pt x="100" y="24"/>
                    </a:cubicBezTo>
                    <a:cubicBezTo>
                      <a:pt x="100" y="25"/>
                      <a:pt x="100" y="25"/>
                      <a:pt x="100" y="25"/>
                    </a:cubicBezTo>
                    <a:cubicBezTo>
                      <a:pt x="100" y="25"/>
                      <a:pt x="100" y="25"/>
                      <a:pt x="100" y="25"/>
                    </a:cubicBezTo>
                    <a:cubicBezTo>
                      <a:pt x="100" y="25"/>
                      <a:pt x="100" y="25"/>
                      <a:pt x="100" y="25"/>
                    </a:cubicBezTo>
                    <a:cubicBezTo>
                      <a:pt x="100" y="26"/>
                      <a:pt x="100" y="26"/>
                      <a:pt x="100" y="26"/>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8"/>
                      <a:pt x="100" y="28"/>
                      <a:pt x="100" y="28"/>
                    </a:cubicBezTo>
                    <a:cubicBezTo>
                      <a:pt x="100" y="28"/>
                      <a:pt x="100" y="28"/>
                      <a:pt x="100" y="28"/>
                    </a:cubicBezTo>
                    <a:cubicBezTo>
                      <a:pt x="100" y="28"/>
                      <a:pt x="100" y="28"/>
                      <a:pt x="100" y="28"/>
                    </a:cubicBezTo>
                    <a:cubicBezTo>
                      <a:pt x="100" y="43"/>
                      <a:pt x="100" y="43"/>
                      <a:pt x="100" y="43"/>
                    </a:cubicBezTo>
                    <a:cubicBezTo>
                      <a:pt x="100" y="43"/>
                      <a:pt x="100" y="43"/>
                      <a:pt x="100" y="43"/>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6"/>
                      <a:pt x="100" y="47"/>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99" y="55"/>
                      <a:pt x="98" y="57"/>
                      <a:pt x="97" y="60"/>
                    </a:cubicBezTo>
                    <a:cubicBezTo>
                      <a:pt x="95" y="67"/>
                      <a:pt x="94" y="74"/>
                      <a:pt x="93" y="81"/>
                    </a:cubicBezTo>
                    <a:cubicBezTo>
                      <a:pt x="92" y="84"/>
                      <a:pt x="93" y="89"/>
                      <a:pt x="91" y="92"/>
                    </a:cubicBezTo>
                    <a:cubicBezTo>
                      <a:pt x="90" y="94"/>
                      <a:pt x="86" y="95"/>
                      <a:pt x="84" y="96"/>
                    </a:cubicBezTo>
                    <a:cubicBezTo>
                      <a:pt x="75" y="100"/>
                      <a:pt x="67" y="105"/>
                      <a:pt x="58" y="109"/>
                    </a:cubicBezTo>
                    <a:cubicBezTo>
                      <a:pt x="51" y="112"/>
                      <a:pt x="43" y="116"/>
                      <a:pt x="35" y="118"/>
                    </a:cubicBezTo>
                    <a:cubicBezTo>
                      <a:pt x="34" y="118"/>
                      <a:pt x="31" y="120"/>
                      <a:pt x="30" y="119"/>
                    </a:cubicBezTo>
                    <a:cubicBezTo>
                      <a:pt x="28" y="118"/>
                      <a:pt x="29" y="114"/>
                      <a:pt x="29" y="113"/>
                    </a:cubicBezTo>
                    <a:cubicBezTo>
                      <a:pt x="24" y="116"/>
                      <a:pt x="16" y="126"/>
                      <a:pt x="23" y="129"/>
                    </a:cubicBezTo>
                    <a:cubicBezTo>
                      <a:pt x="29" y="131"/>
                      <a:pt x="32" y="129"/>
                      <a:pt x="36" y="127"/>
                    </a:cubicBezTo>
                    <a:cubicBezTo>
                      <a:pt x="39" y="125"/>
                      <a:pt x="73" y="110"/>
                      <a:pt x="86" y="106"/>
                    </a:cubicBezTo>
                    <a:cubicBezTo>
                      <a:pt x="85" y="119"/>
                      <a:pt x="82" y="128"/>
                      <a:pt x="76" y="136"/>
                    </a:cubicBezTo>
                    <a:cubicBezTo>
                      <a:pt x="75" y="139"/>
                      <a:pt x="66" y="141"/>
                      <a:pt x="63" y="142"/>
                    </a:cubicBezTo>
                    <a:cubicBezTo>
                      <a:pt x="59" y="144"/>
                      <a:pt x="54" y="146"/>
                      <a:pt x="50" y="148"/>
                    </a:cubicBezTo>
                    <a:cubicBezTo>
                      <a:pt x="44" y="151"/>
                      <a:pt x="30" y="158"/>
                      <a:pt x="31" y="166"/>
                    </a:cubicBezTo>
                    <a:cubicBezTo>
                      <a:pt x="36" y="166"/>
                      <a:pt x="39" y="166"/>
                      <a:pt x="43" y="164"/>
                    </a:cubicBezTo>
                    <a:cubicBezTo>
                      <a:pt x="47" y="163"/>
                      <a:pt x="51" y="163"/>
                      <a:pt x="55" y="161"/>
                    </a:cubicBezTo>
                    <a:cubicBezTo>
                      <a:pt x="59" y="160"/>
                      <a:pt x="64" y="158"/>
                      <a:pt x="68" y="156"/>
                    </a:cubicBezTo>
                    <a:cubicBezTo>
                      <a:pt x="90" y="145"/>
                      <a:pt x="110" y="133"/>
                      <a:pt x="132" y="122"/>
                    </a:cubicBezTo>
                    <a:cubicBezTo>
                      <a:pt x="135" y="120"/>
                      <a:pt x="143" y="115"/>
                      <a:pt x="148" y="117"/>
                    </a:cubicBezTo>
                    <a:cubicBezTo>
                      <a:pt x="151" y="119"/>
                      <a:pt x="149" y="123"/>
                      <a:pt x="149" y="125"/>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7"/>
                      <a:pt x="149" y="127"/>
                      <a:pt x="149" y="127"/>
                    </a:cubicBezTo>
                    <a:cubicBezTo>
                      <a:pt x="149" y="127"/>
                      <a:pt x="149" y="127"/>
                      <a:pt x="149" y="127"/>
                    </a:cubicBezTo>
                    <a:cubicBezTo>
                      <a:pt x="149" y="127"/>
                      <a:pt x="149" y="127"/>
                      <a:pt x="149" y="127"/>
                    </a:cubicBezTo>
                    <a:cubicBezTo>
                      <a:pt x="149" y="127"/>
                      <a:pt x="149" y="127"/>
                      <a:pt x="149" y="127"/>
                    </a:cubicBezTo>
                    <a:cubicBezTo>
                      <a:pt x="149" y="128"/>
                      <a:pt x="149" y="128"/>
                      <a:pt x="149" y="128"/>
                    </a:cubicBezTo>
                    <a:cubicBezTo>
                      <a:pt x="149" y="128"/>
                      <a:pt x="149" y="128"/>
                      <a:pt x="149" y="128"/>
                    </a:cubicBezTo>
                    <a:cubicBezTo>
                      <a:pt x="149" y="128"/>
                      <a:pt x="149" y="128"/>
                      <a:pt x="149" y="128"/>
                    </a:cubicBezTo>
                    <a:cubicBezTo>
                      <a:pt x="149" y="128"/>
                      <a:pt x="149" y="128"/>
                      <a:pt x="149" y="128"/>
                    </a:cubicBezTo>
                    <a:cubicBezTo>
                      <a:pt x="148" y="128"/>
                      <a:pt x="148" y="128"/>
                      <a:pt x="148" y="128"/>
                    </a:cubicBezTo>
                    <a:cubicBezTo>
                      <a:pt x="148" y="129"/>
                      <a:pt x="148" y="129"/>
                      <a:pt x="148" y="129"/>
                    </a:cubicBezTo>
                    <a:cubicBezTo>
                      <a:pt x="148" y="129"/>
                      <a:pt x="148" y="129"/>
                      <a:pt x="148" y="129"/>
                    </a:cubicBezTo>
                    <a:cubicBezTo>
                      <a:pt x="148" y="129"/>
                      <a:pt x="148" y="129"/>
                      <a:pt x="148" y="129"/>
                    </a:cubicBezTo>
                    <a:cubicBezTo>
                      <a:pt x="148" y="129"/>
                      <a:pt x="148" y="129"/>
                      <a:pt x="148" y="129"/>
                    </a:cubicBezTo>
                    <a:cubicBezTo>
                      <a:pt x="148" y="132"/>
                      <a:pt x="148" y="135"/>
                      <a:pt x="148" y="138"/>
                    </a:cubicBezTo>
                    <a:cubicBezTo>
                      <a:pt x="148" y="138"/>
                      <a:pt x="148" y="138"/>
                      <a:pt x="148" y="138"/>
                    </a:cubicBezTo>
                    <a:cubicBezTo>
                      <a:pt x="148" y="138"/>
                      <a:pt x="148" y="138"/>
                      <a:pt x="148" y="138"/>
                    </a:cubicBezTo>
                    <a:cubicBezTo>
                      <a:pt x="148" y="139"/>
                      <a:pt x="148" y="139"/>
                      <a:pt x="148" y="139"/>
                    </a:cubicBezTo>
                    <a:cubicBezTo>
                      <a:pt x="148" y="140"/>
                      <a:pt x="148" y="140"/>
                      <a:pt x="148" y="140"/>
                    </a:cubicBezTo>
                    <a:cubicBezTo>
                      <a:pt x="148" y="141"/>
                      <a:pt x="148" y="141"/>
                      <a:pt x="148" y="141"/>
                    </a:cubicBezTo>
                    <a:cubicBezTo>
                      <a:pt x="148" y="141"/>
                      <a:pt x="148" y="141"/>
                      <a:pt x="148" y="141"/>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8" y="153"/>
                      <a:pt x="147" y="163"/>
                      <a:pt x="146" y="17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1ïdè">
                <a:extLst>
                  <a:ext uri="{FF2B5EF4-FFF2-40B4-BE49-F238E27FC236}">
                    <a16:creationId xmlns:a16="http://schemas.microsoft.com/office/drawing/2014/main" xmlns="" id="{44EF0E6D-8330-4FA7-8166-BB5F68F62AC2}"/>
                  </a:ext>
                </a:extLst>
              </p:cNvPr>
              <p:cNvSpPr/>
              <p:nvPr/>
            </p:nvSpPr>
            <p:spPr bwMode="auto">
              <a:xfrm>
                <a:off x="6534151" y="2994025"/>
                <a:ext cx="436563" cy="519113"/>
              </a:xfrm>
              <a:custGeom>
                <a:avLst/>
                <a:gdLst>
                  <a:gd name="T0" fmla="*/ 18 w 132"/>
                  <a:gd name="T1" fmla="*/ 111 h 157"/>
                  <a:gd name="T2" fmla="*/ 4 w 132"/>
                  <a:gd name="T3" fmla="*/ 111 h 157"/>
                  <a:gd name="T4" fmla="*/ 63 w 132"/>
                  <a:gd name="T5" fmla="*/ 116 h 157"/>
                  <a:gd name="T6" fmla="*/ 61 w 132"/>
                  <a:gd name="T7" fmla="*/ 120 h 157"/>
                  <a:gd name="T8" fmla="*/ 67 w 132"/>
                  <a:gd name="T9" fmla="*/ 115 h 157"/>
                  <a:gd name="T10" fmla="*/ 128 w 132"/>
                  <a:gd name="T11" fmla="*/ 128 h 157"/>
                  <a:gd name="T12" fmla="*/ 125 w 132"/>
                  <a:gd name="T13" fmla="*/ 112 h 157"/>
                  <a:gd name="T14" fmla="*/ 125 w 132"/>
                  <a:gd name="T15" fmla="*/ 111 h 157"/>
                  <a:gd name="T16" fmla="*/ 129 w 132"/>
                  <a:gd name="T17" fmla="*/ 18 h 157"/>
                  <a:gd name="T18" fmla="*/ 126 w 132"/>
                  <a:gd name="T19" fmla="*/ 1 h 157"/>
                  <a:gd name="T20" fmla="*/ 126 w 132"/>
                  <a:gd name="T21" fmla="*/ 1 h 157"/>
                  <a:gd name="T22" fmla="*/ 126 w 132"/>
                  <a:gd name="T23" fmla="*/ 1 h 157"/>
                  <a:gd name="T24" fmla="*/ 126 w 132"/>
                  <a:gd name="T25" fmla="*/ 1 h 157"/>
                  <a:gd name="T26" fmla="*/ 126 w 132"/>
                  <a:gd name="T27" fmla="*/ 1 h 157"/>
                  <a:gd name="T28" fmla="*/ 126 w 132"/>
                  <a:gd name="T29" fmla="*/ 1 h 157"/>
                  <a:gd name="T30" fmla="*/ 101 w 132"/>
                  <a:gd name="T31" fmla="*/ 39 h 157"/>
                  <a:gd name="T32" fmla="*/ 74 w 132"/>
                  <a:gd name="T33" fmla="*/ 25 h 157"/>
                  <a:gd name="T34" fmla="*/ 59 w 132"/>
                  <a:gd name="T35" fmla="*/ 27 h 157"/>
                  <a:gd name="T36" fmla="*/ 17 w 132"/>
                  <a:gd name="T37" fmla="*/ 55 h 157"/>
                  <a:gd name="T38" fmla="*/ 64 w 132"/>
                  <a:gd name="T39" fmla="*/ 37 h 157"/>
                  <a:gd name="T40" fmla="*/ 35 w 132"/>
                  <a:gd name="T41" fmla="*/ 75 h 157"/>
                  <a:gd name="T42" fmla="*/ 55 w 132"/>
                  <a:gd name="T43" fmla="*/ 79 h 157"/>
                  <a:gd name="T44" fmla="*/ 53 w 132"/>
                  <a:gd name="T45" fmla="*/ 88 h 157"/>
                  <a:gd name="T46" fmla="*/ 54 w 132"/>
                  <a:gd name="T47" fmla="*/ 88 h 157"/>
                  <a:gd name="T48" fmla="*/ 54 w 132"/>
                  <a:gd name="T49" fmla="*/ 88 h 157"/>
                  <a:gd name="T50" fmla="*/ 54 w 132"/>
                  <a:gd name="T51" fmla="*/ 88 h 157"/>
                  <a:gd name="T52" fmla="*/ 55 w 132"/>
                  <a:gd name="T53" fmla="*/ 88 h 157"/>
                  <a:gd name="T54" fmla="*/ 55 w 132"/>
                  <a:gd name="T55" fmla="*/ 88 h 157"/>
                  <a:gd name="T56" fmla="*/ 72 w 132"/>
                  <a:gd name="T57" fmla="*/ 63 h 157"/>
                  <a:gd name="T58" fmla="*/ 92 w 132"/>
                  <a:gd name="T59" fmla="*/ 61 h 157"/>
                  <a:gd name="T60" fmla="*/ 106 w 132"/>
                  <a:gd name="T61" fmla="*/ 38 h 157"/>
                  <a:gd name="T62" fmla="*/ 113 w 132"/>
                  <a:gd name="T63" fmla="*/ 110 h 157"/>
                  <a:gd name="T64" fmla="*/ 87 w 132"/>
                  <a:gd name="T65" fmla="*/ 139 h 157"/>
                  <a:gd name="T66" fmla="*/ 79 w 132"/>
                  <a:gd name="T67" fmla="*/ 96 h 157"/>
                  <a:gd name="T68" fmla="*/ 57 w 132"/>
                  <a:gd name="T69" fmla="*/ 93 h 157"/>
                  <a:gd name="T70" fmla="*/ 50 w 132"/>
                  <a:gd name="T71" fmla="*/ 113 h 157"/>
                  <a:gd name="T72" fmla="*/ 48 w 132"/>
                  <a:gd name="T73" fmla="*/ 125 h 157"/>
                  <a:gd name="T74" fmla="*/ 116 w 132"/>
                  <a:gd name="T75" fmla="*/ 156 h 157"/>
                  <a:gd name="T76" fmla="*/ 127 w 132"/>
                  <a:gd name="T77" fmla="*/ 138 h 157"/>
                  <a:gd name="T78" fmla="*/ 127 w 132"/>
                  <a:gd name="T79" fmla="*/ 138 h 157"/>
                  <a:gd name="T80" fmla="*/ 127 w 132"/>
                  <a:gd name="T81" fmla="*/ 138 h 157"/>
                  <a:gd name="T82" fmla="*/ 71 w 132"/>
                  <a:gd name="T83"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57">
                    <a:moveTo>
                      <a:pt x="11" y="86"/>
                    </a:moveTo>
                    <a:cubicBezTo>
                      <a:pt x="17" y="85"/>
                      <a:pt x="16" y="94"/>
                      <a:pt x="16" y="97"/>
                    </a:cubicBezTo>
                    <a:cubicBezTo>
                      <a:pt x="17" y="102"/>
                      <a:pt x="17" y="106"/>
                      <a:pt x="18" y="111"/>
                    </a:cubicBezTo>
                    <a:cubicBezTo>
                      <a:pt x="19" y="117"/>
                      <a:pt x="22" y="124"/>
                      <a:pt x="22" y="130"/>
                    </a:cubicBezTo>
                    <a:cubicBezTo>
                      <a:pt x="23" y="137"/>
                      <a:pt x="1" y="142"/>
                      <a:pt x="1" y="140"/>
                    </a:cubicBezTo>
                    <a:cubicBezTo>
                      <a:pt x="0" y="131"/>
                      <a:pt x="2" y="120"/>
                      <a:pt x="4" y="111"/>
                    </a:cubicBezTo>
                    <a:cubicBezTo>
                      <a:pt x="5" y="106"/>
                      <a:pt x="6" y="102"/>
                      <a:pt x="7" y="97"/>
                    </a:cubicBezTo>
                    <a:cubicBezTo>
                      <a:pt x="7" y="96"/>
                      <a:pt x="10" y="86"/>
                      <a:pt x="11" y="86"/>
                    </a:cubicBezTo>
                    <a:close/>
                    <a:moveTo>
                      <a:pt x="63" y="116"/>
                    </a:moveTo>
                    <a:cubicBezTo>
                      <a:pt x="62" y="117"/>
                      <a:pt x="62" y="117"/>
                      <a:pt x="62" y="117"/>
                    </a:cubicBezTo>
                    <a:cubicBezTo>
                      <a:pt x="62" y="117"/>
                      <a:pt x="62" y="117"/>
                      <a:pt x="62" y="117"/>
                    </a:cubicBezTo>
                    <a:cubicBezTo>
                      <a:pt x="62" y="117"/>
                      <a:pt x="61" y="119"/>
                      <a:pt x="61" y="120"/>
                    </a:cubicBezTo>
                    <a:cubicBezTo>
                      <a:pt x="61" y="123"/>
                      <a:pt x="59" y="126"/>
                      <a:pt x="59" y="128"/>
                    </a:cubicBezTo>
                    <a:cubicBezTo>
                      <a:pt x="60" y="132"/>
                      <a:pt x="65" y="132"/>
                      <a:pt x="68" y="133"/>
                    </a:cubicBezTo>
                    <a:cubicBezTo>
                      <a:pt x="69" y="128"/>
                      <a:pt x="72" y="119"/>
                      <a:pt x="67" y="115"/>
                    </a:cubicBezTo>
                    <a:cubicBezTo>
                      <a:pt x="67" y="117"/>
                      <a:pt x="64" y="116"/>
                      <a:pt x="63" y="116"/>
                    </a:cubicBezTo>
                    <a:cubicBezTo>
                      <a:pt x="63" y="116"/>
                      <a:pt x="63" y="116"/>
                      <a:pt x="63" y="116"/>
                    </a:cubicBezTo>
                    <a:close/>
                    <a:moveTo>
                      <a:pt x="128" y="128"/>
                    </a:moveTo>
                    <a:cubicBezTo>
                      <a:pt x="128" y="123"/>
                      <a:pt x="128" y="117"/>
                      <a:pt x="125" y="112"/>
                    </a:cubicBezTo>
                    <a:cubicBezTo>
                      <a:pt x="125" y="112"/>
                      <a:pt x="125" y="112"/>
                      <a:pt x="125" y="112"/>
                    </a:cubicBezTo>
                    <a:cubicBezTo>
                      <a:pt x="125" y="112"/>
                      <a:pt x="125" y="112"/>
                      <a:pt x="125" y="112"/>
                    </a:cubicBezTo>
                    <a:cubicBezTo>
                      <a:pt x="125" y="112"/>
                      <a:pt x="125" y="112"/>
                      <a:pt x="125" y="112"/>
                    </a:cubicBezTo>
                    <a:cubicBezTo>
                      <a:pt x="125" y="111"/>
                      <a:pt x="125" y="111"/>
                      <a:pt x="125" y="111"/>
                    </a:cubicBezTo>
                    <a:cubicBezTo>
                      <a:pt x="125" y="111"/>
                      <a:pt x="125" y="111"/>
                      <a:pt x="125" y="111"/>
                    </a:cubicBezTo>
                    <a:cubicBezTo>
                      <a:pt x="125" y="111"/>
                      <a:pt x="125" y="111"/>
                      <a:pt x="125" y="111"/>
                    </a:cubicBezTo>
                    <a:cubicBezTo>
                      <a:pt x="125" y="111"/>
                      <a:pt x="125" y="111"/>
                      <a:pt x="125" y="111"/>
                    </a:cubicBezTo>
                    <a:cubicBezTo>
                      <a:pt x="122" y="76"/>
                      <a:pt x="132" y="47"/>
                      <a:pt x="129" y="18"/>
                    </a:cubicBezTo>
                    <a:cubicBezTo>
                      <a:pt x="129" y="14"/>
                      <a:pt x="131" y="3"/>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4" y="0"/>
                      <a:pt x="120" y="1"/>
                      <a:pt x="118" y="1"/>
                    </a:cubicBezTo>
                    <a:cubicBezTo>
                      <a:pt x="115" y="1"/>
                      <a:pt x="113" y="2"/>
                      <a:pt x="110" y="2"/>
                    </a:cubicBezTo>
                    <a:cubicBezTo>
                      <a:pt x="106" y="13"/>
                      <a:pt x="102" y="25"/>
                      <a:pt x="101" y="39"/>
                    </a:cubicBezTo>
                    <a:cubicBezTo>
                      <a:pt x="92" y="46"/>
                      <a:pt x="91" y="62"/>
                      <a:pt x="69" y="57"/>
                    </a:cubicBezTo>
                    <a:cubicBezTo>
                      <a:pt x="68" y="49"/>
                      <a:pt x="72" y="43"/>
                      <a:pt x="75" y="35"/>
                    </a:cubicBezTo>
                    <a:cubicBezTo>
                      <a:pt x="76" y="32"/>
                      <a:pt x="78" y="28"/>
                      <a:pt x="74" y="25"/>
                    </a:cubicBezTo>
                    <a:cubicBezTo>
                      <a:pt x="72" y="24"/>
                      <a:pt x="68" y="25"/>
                      <a:pt x="65" y="25"/>
                    </a:cubicBezTo>
                    <a:cubicBezTo>
                      <a:pt x="64" y="25"/>
                      <a:pt x="61" y="24"/>
                      <a:pt x="60" y="25"/>
                    </a:cubicBezTo>
                    <a:cubicBezTo>
                      <a:pt x="59" y="26"/>
                      <a:pt x="60" y="27"/>
                      <a:pt x="59" y="27"/>
                    </a:cubicBezTo>
                    <a:cubicBezTo>
                      <a:pt x="50" y="31"/>
                      <a:pt x="42" y="34"/>
                      <a:pt x="34" y="38"/>
                    </a:cubicBezTo>
                    <a:cubicBezTo>
                      <a:pt x="27" y="41"/>
                      <a:pt x="17" y="46"/>
                      <a:pt x="13" y="52"/>
                    </a:cubicBezTo>
                    <a:cubicBezTo>
                      <a:pt x="15" y="53"/>
                      <a:pt x="16" y="54"/>
                      <a:pt x="17" y="55"/>
                    </a:cubicBezTo>
                    <a:cubicBezTo>
                      <a:pt x="25" y="57"/>
                      <a:pt x="35" y="53"/>
                      <a:pt x="42" y="49"/>
                    </a:cubicBezTo>
                    <a:cubicBezTo>
                      <a:pt x="46" y="47"/>
                      <a:pt x="49" y="45"/>
                      <a:pt x="53" y="42"/>
                    </a:cubicBezTo>
                    <a:cubicBezTo>
                      <a:pt x="54" y="42"/>
                      <a:pt x="64" y="36"/>
                      <a:pt x="64" y="37"/>
                    </a:cubicBezTo>
                    <a:cubicBezTo>
                      <a:pt x="65" y="41"/>
                      <a:pt x="63" y="46"/>
                      <a:pt x="62" y="50"/>
                    </a:cubicBezTo>
                    <a:cubicBezTo>
                      <a:pt x="61" y="51"/>
                      <a:pt x="60" y="62"/>
                      <a:pt x="60" y="63"/>
                    </a:cubicBezTo>
                    <a:cubicBezTo>
                      <a:pt x="55" y="65"/>
                      <a:pt x="32" y="67"/>
                      <a:pt x="35" y="75"/>
                    </a:cubicBezTo>
                    <a:cubicBezTo>
                      <a:pt x="36" y="77"/>
                      <a:pt x="40" y="81"/>
                      <a:pt x="43" y="81"/>
                    </a:cubicBezTo>
                    <a:cubicBezTo>
                      <a:pt x="47" y="81"/>
                      <a:pt x="51" y="73"/>
                      <a:pt x="55" y="72"/>
                    </a:cubicBezTo>
                    <a:cubicBezTo>
                      <a:pt x="55" y="74"/>
                      <a:pt x="55" y="77"/>
                      <a:pt x="55" y="79"/>
                    </a:cubicBezTo>
                    <a:cubicBezTo>
                      <a:pt x="54" y="82"/>
                      <a:pt x="52" y="85"/>
                      <a:pt x="52" y="88"/>
                    </a:cubicBezTo>
                    <a:cubicBezTo>
                      <a:pt x="53" y="88"/>
                      <a:pt x="53" y="88"/>
                      <a:pt x="53" y="88"/>
                    </a:cubicBezTo>
                    <a:cubicBezTo>
                      <a:pt x="53" y="88"/>
                      <a:pt x="53" y="88"/>
                      <a:pt x="53" y="88"/>
                    </a:cubicBezTo>
                    <a:cubicBezTo>
                      <a:pt x="53" y="88"/>
                      <a:pt x="53" y="88"/>
                      <a:pt x="53" y="88"/>
                    </a:cubicBezTo>
                    <a:cubicBezTo>
                      <a:pt x="53" y="88"/>
                      <a:pt x="53" y="88"/>
                      <a:pt x="53"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60" y="87"/>
                      <a:pt x="64" y="81"/>
                      <a:pt x="64" y="78"/>
                    </a:cubicBezTo>
                    <a:cubicBezTo>
                      <a:pt x="64" y="72"/>
                      <a:pt x="64" y="63"/>
                      <a:pt x="72" y="63"/>
                    </a:cubicBezTo>
                    <a:cubicBezTo>
                      <a:pt x="73" y="63"/>
                      <a:pt x="77" y="68"/>
                      <a:pt x="78" y="68"/>
                    </a:cubicBezTo>
                    <a:cubicBezTo>
                      <a:pt x="81" y="70"/>
                      <a:pt x="84" y="71"/>
                      <a:pt x="88" y="71"/>
                    </a:cubicBezTo>
                    <a:cubicBezTo>
                      <a:pt x="96" y="72"/>
                      <a:pt x="91" y="66"/>
                      <a:pt x="92" y="61"/>
                    </a:cubicBezTo>
                    <a:cubicBezTo>
                      <a:pt x="92" y="59"/>
                      <a:pt x="94" y="57"/>
                      <a:pt x="95" y="55"/>
                    </a:cubicBezTo>
                    <a:cubicBezTo>
                      <a:pt x="97" y="53"/>
                      <a:pt x="98" y="51"/>
                      <a:pt x="99" y="48"/>
                    </a:cubicBezTo>
                    <a:cubicBezTo>
                      <a:pt x="101" y="44"/>
                      <a:pt x="102" y="41"/>
                      <a:pt x="106" y="38"/>
                    </a:cubicBezTo>
                    <a:cubicBezTo>
                      <a:pt x="108" y="36"/>
                      <a:pt x="111" y="34"/>
                      <a:pt x="111" y="31"/>
                    </a:cubicBezTo>
                    <a:cubicBezTo>
                      <a:pt x="111" y="29"/>
                      <a:pt x="109" y="16"/>
                      <a:pt x="113" y="17"/>
                    </a:cubicBezTo>
                    <a:cubicBezTo>
                      <a:pt x="116" y="46"/>
                      <a:pt x="106" y="86"/>
                      <a:pt x="113" y="110"/>
                    </a:cubicBezTo>
                    <a:cubicBezTo>
                      <a:pt x="112" y="120"/>
                      <a:pt x="119" y="132"/>
                      <a:pt x="116" y="142"/>
                    </a:cubicBezTo>
                    <a:cubicBezTo>
                      <a:pt x="110" y="143"/>
                      <a:pt x="103" y="142"/>
                      <a:pt x="97" y="141"/>
                    </a:cubicBezTo>
                    <a:cubicBezTo>
                      <a:pt x="94" y="140"/>
                      <a:pt x="90" y="140"/>
                      <a:pt x="87" y="139"/>
                    </a:cubicBezTo>
                    <a:cubicBezTo>
                      <a:pt x="86" y="139"/>
                      <a:pt x="79" y="136"/>
                      <a:pt x="78" y="137"/>
                    </a:cubicBezTo>
                    <a:cubicBezTo>
                      <a:pt x="92" y="129"/>
                      <a:pt x="88" y="110"/>
                      <a:pt x="87" y="97"/>
                    </a:cubicBezTo>
                    <a:cubicBezTo>
                      <a:pt x="85" y="96"/>
                      <a:pt x="81" y="98"/>
                      <a:pt x="79" y="96"/>
                    </a:cubicBezTo>
                    <a:cubicBezTo>
                      <a:pt x="83" y="92"/>
                      <a:pt x="89" y="91"/>
                      <a:pt x="87" y="84"/>
                    </a:cubicBezTo>
                    <a:cubicBezTo>
                      <a:pt x="81" y="84"/>
                      <a:pt x="79" y="80"/>
                      <a:pt x="73" y="84"/>
                    </a:cubicBezTo>
                    <a:cubicBezTo>
                      <a:pt x="68" y="87"/>
                      <a:pt x="63" y="90"/>
                      <a:pt x="57" y="93"/>
                    </a:cubicBezTo>
                    <a:cubicBezTo>
                      <a:pt x="53" y="94"/>
                      <a:pt x="50" y="97"/>
                      <a:pt x="46" y="99"/>
                    </a:cubicBezTo>
                    <a:cubicBezTo>
                      <a:pt x="41" y="101"/>
                      <a:pt x="39" y="103"/>
                      <a:pt x="39" y="108"/>
                    </a:cubicBezTo>
                    <a:cubicBezTo>
                      <a:pt x="43" y="108"/>
                      <a:pt x="52" y="106"/>
                      <a:pt x="50" y="113"/>
                    </a:cubicBezTo>
                    <a:cubicBezTo>
                      <a:pt x="49" y="115"/>
                      <a:pt x="47" y="116"/>
                      <a:pt x="45" y="117"/>
                    </a:cubicBezTo>
                    <a:cubicBezTo>
                      <a:pt x="43" y="118"/>
                      <a:pt x="39" y="119"/>
                      <a:pt x="39" y="121"/>
                    </a:cubicBezTo>
                    <a:cubicBezTo>
                      <a:pt x="38" y="125"/>
                      <a:pt x="45" y="125"/>
                      <a:pt x="48" y="125"/>
                    </a:cubicBezTo>
                    <a:cubicBezTo>
                      <a:pt x="47" y="129"/>
                      <a:pt x="51" y="132"/>
                      <a:pt x="54" y="133"/>
                    </a:cubicBezTo>
                    <a:cubicBezTo>
                      <a:pt x="60" y="136"/>
                      <a:pt x="65" y="138"/>
                      <a:pt x="71" y="140"/>
                    </a:cubicBezTo>
                    <a:cubicBezTo>
                      <a:pt x="83" y="146"/>
                      <a:pt x="114" y="156"/>
                      <a:pt x="116" y="156"/>
                    </a:cubicBezTo>
                    <a:cubicBezTo>
                      <a:pt x="119" y="157"/>
                      <a:pt x="124" y="151"/>
                      <a:pt x="125" y="150"/>
                    </a:cubicBezTo>
                    <a:cubicBezTo>
                      <a:pt x="129" y="146"/>
                      <a:pt x="127" y="143"/>
                      <a:pt x="127" y="139"/>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5"/>
                      <a:pt x="128" y="131"/>
                      <a:pt x="128" y="128"/>
                    </a:cubicBezTo>
                    <a:close/>
                    <a:moveTo>
                      <a:pt x="60" y="102"/>
                    </a:moveTo>
                    <a:cubicBezTo>
                      <a:pt x="67" y="100"/>
                      <a:pt x="65" y="97"/>
                      <a:pt x="71" y="98"/>
                    </a:cubicBezTo>
                    <a:cubicBezTo>
                      <a:pt x="70" y="104"/>
                      <a:pt x="63" y="105"/>
                      <a:pt x="60" y="108"/>
                    </a:cubicBezTo>
                    <a:cubicBezTo>
                      <a:pt x="60" y="106"/>
                      <a:pt x="60" y="104"/>
                      <a:pt x="60" y="10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îŝ1iďe">
                <a:extLst>
                  <a:ext uri="{FF2B5EF4-FFF2-40B4-BE49-F238E27FC236}">
                    <a16:creationId xmlns:a16="http://schemas.microsoft.com/office/drawing/2014/main" xmlns="" id="{EA68B1F2-FA53-4AAC-9F5B-692F7B4107BA}"/>
                  </a:ext>
                </a:extLst>
              </p:cNvPr>
              <p:cNvSpPr/>
              <p:nvPr/>
            </p:nvSpPr>
            <p:spPr bwMode="auto">
              <a:xfrm>
                <a:off x="7208838" y="3017838"/>
                <a:ext cx="504825" cy="461963"/>
              </a:xfrm>
              <a:custGeom>
                <a:avLst/>
                <a:gdLst>
                  <a:gd name="T0" fmla="*/ 18 w 153"/>
                  <a:gd name="T1" fmla="*/ 78 h 140"/>
                  <a:gd name="T2" fmla="*/ 45 w 153"/>
                  <a:gd name="T3" fmla="*/ 74 h 140"/>
                  <a:gd name="T4" fmla="*/ 60 w 153"/>
                  <a:gd name="T5" fmla="*/ 69 h 140"/>
                  <a:gd name="T6" fmla="*/ 72 w 153"/>
                  <a:gd name="T7" fmla="*/ 53 h 140"/>
                  <a:gd name="T8" fmla="*/ 87 w 153"/>
                  <a:gd name="T9" fmla="*/ 1 h 140"/>
                  <a:gd name="T10" fmla="*/ 95 w 153"/>
                  <a:gd name="T11" fmla="*/ 7 h 140"/>
                  <a:gd name="T12" fmla="*/ 96 w 153"/>
                  <a:gd name="T13" fmla="*/ 7 h 140"/>
                  <a:gd name="T14" fmla="*/ 96 w 153"/>
                  <a:gd name="T15" fmla="*/ 7 h 140"/>
                  <a:gd name="T16" fmla="*/ 96 w 153"/>
                  <a:gd name="T17" fmla="*/ 7 h 140"/>
                  <a:gd name="T18" fmla="*/ 96 w 153"/>
                  <a:gd name="T19" fmla="*/ 8 h 140"/>
                  <a:gd name="T20" fmla="*/ 96 w 153"/>
                  <a:gd name="T21" fmla="*/ 8 h 140"/>
                  <a:gd name="T22" fmla="*/ 97 w 153"/>
                  <a:gd name="T23" fmla="*/ 8 h 140"/>
                  <a:gd name="T24" fmla="*/ 101 w 153"/>
                  <a:gd name="T25" fmla="*/ 15 h 140"/>
                  <a:gd name="T26" fmla="*/ 101 w 153"/>
                  <a:gd name="T27" fmla="*/ 24 h 140"/>
                  <a:gd name="T28" fmla="*/ 101 w 153"/>
                  <a:gd name="T29" fmla="*/ 25 h 140"/>
                  <a:gd name="T30" fmla="*/ 101 w 153"/>
                  <a:gd name="T31" fmla="*/ 25 h 140"/>
                  <a:gd name="T32" fmla="*/ 101 w 153"/>
                  <a:gd name="T33" fmla="*/ 25 h 140"/>
                  <a:gd name="T34" fmla="*/ 101 w 153"/>
                  <a:gd name="T35" fmla="*/ 26 h 140"/>
                  <a:gd name="T36" fmla="*/ 101 w 153"/>
                  <a:gd name="T37" fmla="*/ 26 h 140"/>
                  <a:gd name="T38" fmla="*/ 101 w 153"/>
                  <a:gd name="T39" fmla="*/ 26 h 140"/>
                  <a:gd name="T40" fmla="*/ 100 w 153"/>
                  <a:gd name="T41" fmla="*/ 27 h 140"/>
                  <a:gd name="T42" fmla="*/ 100 w 153"/>
                  <a:gd name="T43" fmla="*/ 27 h 140"/>
                  <a:gd name="T44" fmla="*/ 96 w 153"/>
                  <a:gd name="T45" fmla="*/ 37 h 140"/>
                  <a:gd name="T46" fmla="*/ 90 w 153"/>
                  <a:gd name="T47" fmla="*/ 57 h 140"/>
                  <a:gd name="T48" fmla="*/ 106 w 153"/>
                  <a:gd name="T49" fmla="*/ 44 h 140"/>
                  <a:gd name="T50" fmla="*/ 118 w 153"/>
                  <a:gd name="T51" fmla="*/ 43 h 140"/>
                  <a:gd name="T52" fmla="*/ 125 w 153"/>
                  <a:gd name="T53" fmla="*/ 41 h 140"/>
                  <a:gd name="T54" fmla="*/ 110 w 153"/>
                  <a:gd name="T55" fmla="*/ 60 h 140"/>
                  <a:gd name="T56" fmla="*/ 109 w 153"/>
                  <a:gd name="T57" fmla="*/ 61 h 140"/>
                  <a:gd name="T58" fmla="*/ 109 w 153"/>
                  <a:gd name="T59" fmla="*/ 61 h 140"/>
                  <a:gd name="T60" fmla="*/ 108 w 153"/>
                  <a:gd name="T61" fmla="*/ 61 h 140"/>
                  <a:gd name="T62" fmla="*/ 107 w 153"/>
                  <a:gd name="T63" fmla="*/ 61 h 140"/>
                  <a:gd name="T64" fmla="*/ 107 w 153"/>
                  <a:gd name="T65" fmla="*/ 62 h 140"/>
                  <a:gd name="T66" fmla="*/ 31 w 153"/>
                  <a:gd name="T67" fmla="*/ 135 h 140"/>
                  <a:gd name="T68" fmla="*/ 4 w 153"/>
                  <a:gd name="T69" fmla="*/ 137 h 140"/>
                  <a:gd name="T70" fmla="*/ 25 w 153"/>
                  <a:gd name="T71" fmla="*/ 127 h 140"/>
                  <a:gd name="T72" fmla="*/ 54 w 153"/>
                  <a:gd name="T73" fmla="*/ 101 h 140"/>
                  <a:gd name="T74" fmla="*/ 65 w 153"/>
                  <a:gd name="T75" fmla="*/ 78 h 140"/>
                  <a:gd name="T76" fmla="*/ 40 w 153"/>
                  <a:gd name="T77" fmla="*/ 91 h 140"/>
                  <a:gd name="T78" fmla="*/ 94 w 153"/>
                  <a:gd name="T79" fmla="*/ 86 h 140"/>
                  <a:gd name="T80" fmla="*/ 101 w 153"/>
                  <a:gd name="T81" fmla="*/ 104 h 140"/>
                  <a:gd name="T82" fmla="*/ 148 w 153"/>
                  <a:gd name="T83" fmla="*/ 116 h 140"/>
                  <a:gd name="T84" fmla="*/ 147 w 153"/>
                  <a:gd name="T85" fmla="*/ 108 h 140"/>
                  <a:gd name="T86" fmla="*/ 114 w 153"/>
                  <a:gd name="T87" fmla="*/ 99 h 140"/>
                  <a:gd name="T88" fmla="*/ 102 w 153"/>
                  <a:gd name="T89" fmla="*/ 93 h 140"/>
                  <a:gd name="T90" fmla="*/ 98 w 153"/>
                  <a:gd name="T91" fmla="*/ 8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140">
                    <a:moveTo>
                      <a:pt x="26" y="92"/>
                    </a:moveTo>
                    <a:cubicBezTo>
                      <a:pt x="21" y="90"/>
                      <a:pt x="18" y="87"/>
                      <a:pt x="18" y="78"/>
                    </a:cubicBezTo>
                    <a:cubicBezTo>
                      <a:pt x="21" y="78"/>
                      <a:pt x="21" y="81"/>
                      <a:pt x="23" y="82"/>
                    </a:cubicBezTo>
                    <a:cubicBezTo>
                      <a:pt x="31" y="80"/>
                      <a:pt x="41" y="79"/>
                      <a:pt x="45" y="74"/>
                    </a:cubicBezTo>
                    <a:cubicBezTo>
                      <a:pt x="46" y="73"/>
                      <a:pt x="53" y="73"/>
                      <a:pt x="54" y="72"/>
                    </a:cubicBezTo>
                    <a:cubicBezTo>
                      <a:pt x="56" y="72"/>
                      <a:pt x="58" y="70"/>
                      <a:pt x="60" y="69"/>
                    </a:cubicBezTo>
                    <a:cubicBezTo>
                      <a:pt x="63" y="68"/>
                      <a:pt x="66" y="67"/>
                      <a:pt x="69" y="65"/>
                    </a:cubicBezTo>
                    <a:cubicBezTo>
                      <a:pt x="72" y="62"/>
                      <a:pt x="72" y="57"/>
                      <a:pt x="72" y="53"/>
                    </a:cubicBezTo>
                    <a:cubicBezTo>
                      <a:pt x="74" y="42"/>
                      <a:pt x="79" y="32"/>
                      <a:pt x="80" y="22"/>
                    </a:cubicBezTo>
                    <a:cubicBezTo>
                      <a:pt x="81" y="16"/>
                      <a:pt x="76" y="2"/>
                      <a:pt x="87" y="1"/>
                    </a:cubicBezTo>
                    <a:cubicBezTo>
                      <a:pt x="89" y="0"/>
                      <a:pt x="90" y="2"/>
                      <a:pt x="91" y="4"/>
                    </a:cubicBezTo>
                    <a:cubicBezTo>
                      <a:pt x="93" y="6"/>
                      <a:pt x="93" y="6"/>
                      <a:pt x="95" y="7"/>
                    </a:cubicBezTo>
                    <a:cubicBezTo>
                      <a:pt x="95" y="7"/>
                      <a:pt x="95" y="7"/>
                      <a:pt x="95" y="7"/>
                    </a:cubicBezTo>
                    <a:cubicBezTo>
                      <a:pt x="96" y="7"/>
                      <a:pt x="96" y="7"/>
                      <a:pt x="96" y="7"/>
                    </a:cubicBezTo>
                    <a:cubicBezTo>
                      <a:pt x="96" y="7"/>
                      <a:pt x="96" y="7"/>
                      <a:pt x="96" y="7"/>
                    </a:cubicBezTo>
                    <a:cubicBezTo>
                      <a:pt x="96" y="7"/>
                      <a:pt x="96" y="7"/>
                      <a:pt x="96" y="7"/>
                    </a:cubicBezTo>
                    <a:cubicBezTo>
                      <a:pt x="96" y="7"/>
                      <a:pt x="96" y="7"/>
                      <a:pt x="96" y="7"/>
                    </a:cubicBezTo>
                    <a:cubicBezTo>
                      <a:pt x="96" y="7"/>
                      <a:pt x="96" y="7"/>
                      <a:pt x="96" y="7"/>
                    </a:cubicBezTo>
                    <a:cubicBezTo>
                      <a:pt x="96" y="8"/>
                      <a:pt x="96" y="8"/>
                      <a:pt x="96" y="8"/>
                    </a:cubicBezTo>
                    <a:cubicBezTo>
                      <a:pt x="96" y="8"/>
                      <a:pt x="96" y="8"/>
                      <a:pt x="96" y="8"/>
                    </a:cubicBezTo>
                    <a:cubicBezTo>
                      <a:pt x="96" y="8"/>
                      <a:pt x="96" y="8"/>
                      <a:pt x="96" y="8"/>
                    </a:cubicBezTo>
                    <a:cubicBezTo>
                      <a:pt x="96" y="8"/>
                      <a:pt x="96" y="8"/>
                      <a:pt x="96" y="8"/>
                    </a:cubicBezTo>
                    <a:cubicBezTo>
                      <a:pt x="97" y="8"/>
                      <a:pt x="97" y="8"/>
                      <a:pt x="97" y="8"/>
                    </a:cubicBezTo>
                    <a:cubicBezTo>
                      <a:pt x="97" y="8"/>
                      <a:pt x="97" y="8"/>
                      <a:pt x="97" y="8"/>
                    </a:cubicBezTo>
                    <a:cubicBezTo>
                      <a:pt x="99" y="10"/>
                      <a:pt x="101" y="12"/>
                      <a:pt x="101" y="15"/>
                    </a:cubicBezTo>
                    <a:cubicBezTo>
                      <a:pt x="101" y="15"/>
                      <a:pt x="101" y="15"/>
                      <a:pt x="101" y="15"/>
                    </a:cubicBezTo>
                    <a:cubicBezTo>
                      <a:pt x="101" y="16"/>
                      <a:pt x="101" y="16"/>
                      <a:pt x="101" y="16"/>
                    </a:cubicBezTo>
                    <a:cubicBezTo>
                      <a:pt x="101" y="18"/>
                      <a:pt x="101" y="22"/>
                      <a:pt x="101" y="24"/>
                    </a:cubicBezTo>
                    <a:cubicBezTo>
                      <a:pt x="101" y="24"/>
                      <a:pt x="101" y="24"/>
                      <a:pt x="101" y="24"/>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0" y="27"/>
                      <a:pt x="100" y="27"/>
                      <a:pt x="100" y="27"/>
                    </a:cubicBezTo>
                    <a:cubicBezTo>
                      <a:pt x="100" y="27"/>
                      <a:pt x="100" y="27"/>
                      <a:pt x="100" y="27"/>
                    </a:cubicBezTo>
                    <a:cubicBezTo>
                      <a:pt x="100" y="27"/>
                      <a:pt x="100" y="27"/>
                      <a:pt x="100" y="27"/>
                    </a:cubicBezTo>
                    <a:cubicBezTo>
                      <a:pt x="100" y="29"/>
                      <a:pt x="100" y="30"/>
                      <a:pt x="99" y="32"/>
                    </a:cubicBezTo>
                    <a:cubicBezTo>
                      <a:pt x="98" y="34"/>
                      <a:pt x="97" y="34"/>
                      <a:pt x="96" y="37"/>
                    </a:cubicBezTo>
                    <a:cubicBezTo>
                      <a:pt x="96" y="39"/>
                      <a:pt x="95" y="41"/>
                      <a:pt x="94" y="44"/>
                    </a:cubicBezTo>
                    <a:cubicBezTo>
                      <a:pt x="93" y="48"/>
                      <a:pt x="91" y="52"/>
                      <a:pt x="90" y="57"/>
                    </a:cubicBezTo>
                    <a:cubicBezTo>
                      <a:pt x="95" y="60"/>
                      <a:pt x="101" y="55"/>
                      <a:pt x="106" y="55"/>
                    </a:cubicBezTo>
                    <a:cubicBezTo>
                      <a:pt x="104" y="49"/>
                      <a:pt x="104" y="50"/>
                      <a:pt x="106" y="44"/>
                    </a:cubicBezTo>
                    <a:cubicBezTo>
                      <a:pt x="106" y="43"/>
                      <a:pt x="113" y="44"/>
                      <a:pt x="114" y="44"/>
                    </a:cubicBezTo>
                    <a:cubicBezTo>
                      <a:pt x="116" y="44"/>
                      <a:pt x="117" y="44"/>
                      <a:pt x="118" y="43"/>
                    </a:cubicBezTo>
                    <a:cubicBezTo>
                      <a:pt x="119" y="43"/>
                      <a:pt x="119" y="42"/>
                      <a:pt x="120" y="41"/>
                    </a:cubicBezTo>
                    <a:cubicBezTo>
                      <a:pt x="121" y="41"/>
                      <a:pt x="124" y="41"/>
                      <a:pt x="125" y="41"/>
                    </a:cubicBezTo>
                    <a:cubicBezTo>
                      <a:pt x="129" y="41"/>
                      <a:pt x="134" y="41"/>
                      <a:pt x="138" y="41"/>
                    </a:cubicBezTo>
                    <a:cubicBezTo>
                      <a:pt x="143" y="55"/>
                      <a:pt x="125" y="55"/>
                      <a:pt x="110" y="60"/>
                    </a:cubicBezTo>
                    <a:cubicBezTo>
                      <a:pt x="109" y="61"/>
                      <a:pt x="109" y="61"/>
                      <a:pt x="109" y="61"/>
                    </a:cubicBezTo>
                    <a:cubicBezTo>
                      <a:pt x="109" y="61"/>
                      <a:pt x="109" y="61"/>
                      <a:pt x="109" y="61"/>
                    </a:cubicBezTo>
                    <a:cubicBezTo>
                      <a:pt x="109" y="61"/>
                      <a:pt x="109" y="61"/>
                      <a:pt x="109" y="61"/>
                    </a:cubicBezTo>
                    <a:cubicBezTo>
                      <a:pt x="109" y="61"/>
                      <a:pt x="109" y="61"/>
                      <a:pt x="109" y="61"/>
                    </a:cubicBezTo>
                    <a:cubicBezTo>
                      <a:pt x="108" y="61"/>
                      <a:pt x="108" y="61"/>
                      <a:pt x="108" y="61"/>
                    </a:cubicBezTo>
                    <a:cubicBezTo>
                      <a:pt x="108" y="61"/>
                      <a:pt x="108" y="61"/>
                      <a:pt x="108" y="61"/>
                    </a:cubicBezTo>
                    <a:cubicBezTo>
                      <a:pt x="107" y="61"/>
                      <a:pt x="107" y="61"/>
                      <a:pt x="107" y="61"/>
                    </a:cubicBezTo>
                    <a:cubicBezTo>
                      <a:pt x="107" y="61"/>
                      <a:pt x="107" y="61"/>
                      <a:pt x="107" y="61"/>
                    </a:cubicBezTo>
                    <a:cubicBezTo>
                      <a:pt x="107" y="62"/>
                      <a:pt x="107" y="62"/>
                      <a:pt x="107" y="62"/>
                    </a:cubicBezTo>
                    <a:cubicBezTo>
                      <a:pt x="107" y="62"/>
                      <a:pt x="107" y="62"/>
                      <a:pt x="107" y="62"/>
                    </a:cubicBezTo>
                    <a:cubicBezTo>
                      <a:pt x="94" y="66"/>
                      <a:pt x="83" y="70"/>
                      <a:pt x="83" y="70"/>
                    </a:cubicBezTo>
                    <a:cubicBezTo>
                      <a:pt x="78" y="98"/>
                      <a:pt x="62" y="127"/>
                      <a:pt x="31" y="135"/>
                    </a:cubicBezTo>
                    <a:cubicBezTo>
                      <a:pt x="22" y="138"/>
                      <a:pt x="11" y="140"/>
                      <a:pt x="1" y="139"/>
                    </a:cubicBezTo>
                    <a:cubicBezTo>
                      <a:pt x="0" y="139"/>
                      <a:pt x="4" y="136"/>
                      <a:pt x="4" y="137"/>
                    </a:cubicBezTo>
                    <a:cubicBezTo>
                      <a:pt x="5" y="135"/>
                      <a:pt x="5" y="134"/>
                      <a:pt x="8" y="133"/>
                    </a:cubicBezTo>
                    <a:cubicBezTo>
                      <a:pt x="14" y="132"/>
                      <a:pt x="19" y="130"/>
                      <a:pt x="25" y="127"/>
                    </a:cubicBezTo>
                    <a:cubicBezTo>
                      <a:pt x="35" y="122"/>
                      <a:pt x="43" y="115"/>
                      <a:pt x="53" y="109"/>
                    </a:cubicBezTo>
                    <a:cubicBezTo>
                      <a:pt x="53" y="108"/>
                      <a:pt x="54" y="103"/>
                      <a:pt x="54" y="101"/>
                    </a:cubicBezTo>
                    <a:cubicBezTo>
                      <a:pt x="55" y="99"/>
                      <a:pt x="56" y="97"/>
                      <a:pt x="57" y="95"/>
                    </a:cubicBezTo>
                    <a:cubicBezTo>
                      <a:pt x="60" y="91"/>
                      <a:pt x="66" y="82"/>
                      <a:pt x="65" y="78"/>
                    </a:cubicBezTo>
                    <a:cubicBezTo>
                      <a:pt x="61" y="81"/>
                      <a:pt x="57" y="84"/>
                      <a:pt x="52" y="86"/>
                    </a:cubicBezTo>
                    <a:cubicBezTo>
                      <a:pt x="48" y="87"/>
                      <a:pt x="44" y="91"/>
                      <a:pt x="40" y="91"/>
                    </a:cubicBezTo>
                    <a:cubicBezTo>
                      <a:pt x="38" y="91"/>
                      <a:pt x="29" y="93"/>
                      <a:pt x="26" y="92"/>
                    </a:cubicBezTo>
                    <a:close/>
                    <a:moveTo>
                      <a:pt x="94" y="86"/>
                    </a:moveTo>
                    <a:cubicBezTo>
                      <a:pt x="90" y="86"/>
                      <a:pt x="88" y="87"/>
                      <a:pt x="86" y="87"/>
                    </a:cubicBezTo>
                    <a:cubicBezTo>
                      <a:pt x="90" y="94"/>
                      <a:pt x="96" y="98"/>
                      <a:pt x="101" y="104"/>
                    </a:cubicBezTo>
                    <a:cubicBezTo>
                      <a:pt x="101" y="105"/>
                      <a:pt x="117" y="123"/>
                      <a:pt x="124" y="124"/>
                    </a:cubicBezTo>
                    <a:cubicBezTo>
                      <a:pt x="132" y="125"/>
                      <a:pt x="137" y="118"/>
                      <a:pt x="148" y="116"/>
                    </a:cubicBezTo>
                    <a:cubicBezTo>
                      <a:pt x="148" y="116"/>
                      <a:pt x="152" y="110"/>
                      <a:pt x="152" y="109"/>
                    </a:cubicBezTo>
                    <a:cubicBezTo>
                      <a:pt x="153" y="106"/>
                      <a:pt x="150" y="107"/>
                      <a:pt x="147" y="108"/>
                    </a:cubicBezTo>
                    <a:cubicBezTo>
                      <a:pt x="141" y="110"/>
                      <a:pt x="134" y="105"/>
                      <a:pt x="128" y="109"/>
                    </a:cubicBezTo>
                    <a:cubicBezTo>
                      <a:pt x="127" y="109"/>
                      <a:pt x="115" y="100"/>
                      <a:pt x="114" y="99"/>
                    </a:cubicBezTo>
                    <a:cubicBezTo>
                      <a:pt x="111" y="97"/>
                      <a:pt x="109" y="96"/>
                      <a:pt x="106" y="95"/>
                    </a:cubicBezTo>
                    <a:cubicBezTo>
                      <a:pt x="105" y="94"/>
                      <a:pt x="102" y="94"/>
                      <a:pt x="102" y="93"/>
                    </a:cubicBezTo>
                    <a:cubicBezTo>
                      <a:pt x="101" y="93"/>
                      <a:pt x="101" y="91"/>
                      <a:pt x="100" y="90"/>
                    </a:cubicBezTo>
                    <a:cubicBezTo>
                      <a:pt x="100" y="90"/>
                      <a:pt x="99" y="90"/>
                      <a:pt x="98" y="89"/>
                    </a:cubicBezTo>
                    <a:cubicBezTo>
                      <a:pt x="98" y="89"/>
                      <a:pt x="93" y="86"/>
                      <a:pt x="94" y="8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íṩlîďê">
                <a:extLst>
                  <a:ext uri="{FF2B5EF4-FFF2-40B4-BE49-F238E27FC236}">
                    <a16:creationId xmlns:a16="http://schemas.microsoft.com/office/drawing/2014/main" xmlns="" id="{6DA16CBF-04CB-4C4C-A858-EB5344B0CF63}"/>
                  </a:ext>
                </a:extLst>
              </p:cNvPr>
              <p:cNvSpPr/>
              <p:nvPr/>
            </p:nvSpPr>
            <p:spPr bwMode="auto">
              <a:xfrm>
                <a:off x="7970838" y="2854325"/>
                <a:ext cx="590550" cy="741363"/>
              </a:xfrm>
              <a:custGeom>
                <a:avLst/>
                <a:gdLst>
                  <a:gd name="T0" fmla="*/ 127 w 179"/>
                  <a:gd name="T1" fmla="*/ 144 h 224"/>
                  <a:gd name="T2" fmla="*/ 104 w 179"/>
                  <a:gd name="T3" fmla="*/ 173 h 224"/>
                  <a:gd name="T4" fmla="*/ 79 w 179"/>
                  <a:gd name="T5" fmla="*/ 222 h 224"/>
                  <a:gd name="T6" fmla="*/ 53 w 179"/>
                  <a:gd name="T7" fmla="*/ 216 h 224"/>
                  <a:gd name="T8" fmla="*/ 52 w 179"/>
                  <a:gd name="T9" fmla="*/ 216 h 224"/>
                  <a:gd name="T10" fmla="*/ 51 w 179"/>
                  <a:gd name="T11" fmla="*/ 216 h 224"/>
                  <a:gd name="T12" fmla="*/ 51 w 179"/>
                  <a:gd name="T13" fmla="*/ 215 h 224"/>
                  <a:gd name="T14" fmla="*/ 42 w 179"/>
                  <a:gd name="T15" fmla="*/ 207 h 224"/>
                  <a:gd name="T16" fmla="*/ 95 w 179"/>
                  <a:gd name="T17" fmla="*/ 205 h 224"/>
                  <a:gd name="T18" fmla="*/ 91 w 179"/>
                  <a:gd name="T19" fmla="*/ 166 h 224"/>
                  <a:gd name="T20" fmla="*/ 28 w 179"/>
                  <a:gd name="T21" fmla="*/ 188 h 224"/>
                  <a:gd name="T22" fmla="*/ 76 w 179"/>
                  <a:gd name="T23" fmla="*/ 153 h 224"/>
                  <a:gd name="T24" fmla="*/ 117 w 179"/>
                  <a:gd name="T25" fmla="*/ 143 h 224"/>
                  <a:gd name="T26" fmla="*/ 121 w 179"/>
                  <a:gd name="T27" fmla="*/ 62 h 224"/>
                  <a:gd name="T28" fmla="*/ 78 w 179"/>
                  <a:gd name="T29" fmla="*/ 55 h 224"/>
                  <a:gd name="T30" fmla="*/ 75 w 179"/>
                  <a:gd name="T31" fmla="*/ 54 h 224"/>
                  <a:gd name="T32" fmla="*/ 75 w 179"/>
                  <a:gd name="T33" fmla="*/ 54 h 224"/>
                  <a:gd name="T34" fmla="*/ 75 w 179"/>
                  <a:gd name="T35" fmla="*/ 55 h 224"/>
                  <a:gd name="T36" fmla="*/ 75 w 179"/>
                  <a:gd name="T37" fmla="*/ 55 h 224"/>
                  <a:gd name="T38" fmla="*/ 75 w 179"/>
                  <a:gd name="T39" fmla="*/ 55 h 224"/>
                  <a:gd name="T40" fmla="*/ 75 w 179"/>
                  <a:gd name="T41" fmla="*/ 56 h 224"/>
                  <a:gd name="T42" fmla="*/ 75 w 179"/>
                  <a:gd name="T43" fmla="*/ 56 h 224"/>
                  <a:gd name="T44" fmla="*/ 75 w 179"/>
                  <a:gd name="T45" fmla="*/ 56 h 224"/>
                  <a:gd name="T46" fmla="*/ 75 w 179"/>
                  <a:gd name="T47" fmla="*/ 57 h 224"/>
                  <a:gd name="T48" fmla="*/ 75 w 179"/>
                  <a:gd name="T49" fmla="*/ 57 h 224"/>
                  <a:gd name="T50" fmla="*/ 75 w 179"/>
                  <a:gd name="T51" fmla="*/ 58 h 224"/>
                  <a:gd name="T52" fmla="*/ 75 w 179"/>
                  <a:gd name="T53" fmla="*/ 58 h 224"/>
                  <a:gd name="T54" fmla="*/ 75 w 179"/>
                  <a:gd name="T55" fmla="*/ 58 h 224"/>
                  <a:gd name="T56" fmla="*/ 75 w 179"/>
                  <a:gd name="T57" fmla="*/ 59 h 224"/>
                  <a:gd name="T58" fmla="*/ 75 w 179"/>
                  <a:gd name="T59" fmla="*/ 59 h 224"/>
                  <a:gd name="T60" fmla="*/ 75 w 179"/>
                  <a:gd name="T61" fmla="*/ 59 h 224"/>
                  <a:gd name="T62" fmla="*/ 98 w 179"/>
                  <a:gd name="T63" fmla="*/ 57 h 224"/>
                  <a:gd name="T64" fmla="*/ 75 w 179"/>
                  <a:gd name="T65" fmla="*/ 48 h 224"/>
                  <a:gd name="T66" fmla="*/ 128 w 179"/>
                  <a:gd name="T67" fmla="*/ 72 h 224"/>
                  <a:gd name="T68" fmla="*/ 119 w 179"/>
                  <a:gd name="T69" fmla="*/ 34 h 224"/>
                  <a:gd name="T70" fmla="*/ 84 w 179"/>
                  <a:gd name="T71" fmla="*/ 113 h 224"/>
                  <a:gd name="T72" fmla="*/ 122 w 179"/>
                  <a:gd name="T73" fmla="*/ 124 h 224"/>
                  <a:gd name="T74" fmla="*/ 96 w 179"/>
                  <a:gd name="T75" fmla="*/ 113 h 224"/>
                  <a:gd name="T76" fmla="*/ 62 w 179"/>
                  <a:gd name="T77" fmla="*/ 134 h 224"/>
                  <a:gd name="T78" fmla="*/ 4 w 179"/>
                  <a:gd name="T79" fmla="*/ 146 h 224"/>
                  <a:gd name="T80" fmla="*/ 65 w 179"/>
                  <a:gd name="T81" fmla="*/ 112 h 224"/>
                  <a:gd name="T82" fmla="*/ 100 w 179"/>
                  <a:gd name="T83" fmla="*/ 82 h 224"/>
                  <a:gd name="T84" fmla="*/ 82 w 179"/>
                  <a:gd name="T85" fmla="*/ 75 h 224"/>
                  <a:gd name="T86" fmla="*/ 62 w 179"/>
                  <a:gd name="T87" fmla="*/ 79 h 224"/>
                  <a:gd name="T88" fmla="*/ 30 w 179"/>
                  <a:gd name="T89" fmla="*/ 71 h 224"/>
                  <a:gd name="T90" fmla="*/ 54 w 179"/>
                  <a:gd name="T91" fmla="*/ 79 h 224"/>
                  <a:gd name="T92" fmla="*/ 55 w 179"/>
                  <a:gd name="T93" fmla="*/ 47 h 224"/>
                  <a:gd name="T94" fmla="*/ 44 w 179"/>
                  <a:gd name="T95" fmla="*/ 18 h 224"/>
                  <a:gd name="T96" fmla="*/ 65 w 179"/>
                  <a:gd name="T97" fmla="*/ 24 h 224"/>
                  <a:gd name="T98" fmla="*/ 98 w 179"/>
                  <a:gd name="T99" fmla="*/ 27 h 224"/>
                  <a:gd name="T100" fmla="*/ 111 w 179"/>
                  <a:gd name="T101" fmla="*/ 9 h 224"/>
                  <a:gd name="T102" fmla="*/ 124 w 179"/>
                  <a:gd name="T103" fmla="*/ 23 h 224"/>
                  <a:gd name="T104" fmla="*/ 177 w 179"/>
                  <a:gd name="T105" fmla="*/ 16 h 224"/>
                  <a:gd name="T106" fmla="*/ 162 w 179"/>
                  <a:gd name="T107" fmla="*/ 50 h 224"/>
                  <a:gd name="T108" fmla="*/ 149 w 179"/>
                  <a:gd name="T109" fmla="*/ 70 h 224"/>
                  <a:gd name="T110" fmla="*/ 143 w 179"/>
                  <a:gd name="T111" fmla="*/ 77 h 224"/>
                  <a:gd name="T112" fmla="*/ 143 w 179"/>
                  <a:gd name="T113" fmla="*/ 78 h 224"/>
                  <a:gd name="T114" fmla="*/ 142 w 179"/>
                  <a:gd name="T115" fmla="*/ 78 h 224"/>
                  <a:gd name="T116" fmla="*/ 142 w 179"/>
                  <a:gd name="T117" fmla="*/ 78 h 224"/>
                  <a:gd name="T118" fmla="*/ 142 w 179"/>
                  <a:gd name="T119" fmla="*/ 78 h 224"/>
                  <a:gd name="T120" fmla="*/ 112 w 179"/>
                  <a:gd name="T121" fmla="*/ 8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224">
                    <a:moveTo>
                      <a:pt x="121" y="70"/>
                    </a:moveTo>
                    <a:cubicBezTo>
                      <a:pt x="121" y="67"/>
                      <a:pt x="121" y="65"/>
                      <a:pt x="121" y="62"/>
                    </a:cubicBezTo>
                    <a:cubicBezTo>
                      <a:pt x="121" y="70"/>
                      <a:pt x="121" y="70"/>
                      <a:pt x="121" y="70"/>
                    </a:cubicBezTo>
                    <a:close/>
                    <a:moveTo>
                      <a:pt x="127" y="144"/>
                    </a:moveTo>
                    <a:cubicBezTo>
                      <a:pt x="130" y="146"/>
                      <a:pt x="132" y="148"/>
                      <a:pt x="132" y="151"/>
                    </a:cubicBezTo>
                    <a:cubicBezTo>
                      <a:pt x="132" y="158"/>
                      <a:pt x="126" y="160"/>
                      <a:pt x="120" y="160"/>
                    </a:cubicBezTo>
                    <a:cubicBezTo>
                      <a:pt x="116" y="161"/>
                      <a:pt x="104" y="158"/>
                      <a:pt x="101" y="162"/>
                    </a:cubicBezTo>
                    <a:cubicBezTo>
                      <a:pt x="99" y="165"/>
                      <a:pt x="103" y="170"/>
                      <a:pt x="104" y="173"/>
                    </a:cubicBezTo>
                    <a:cubicBezTo>
                      <a:pt x="104" y="177"/>
                      <a:pt x="105" y="181"/>
                      <a:pt x="105" y="186"/>
                    </a:cubicBezTo>
                    <a:cubicBezTo>
                      <a:pt x="105" y="193"/>
                      <a:pt x="105" y="202"/>
                      <a:pt x="105" y="210"/>
                    </a:cubicBezTo>
                    <a:cubicBezTo>
                      <a:pt x="105" y="216"/>
                      <a:pt x="100" y="222"/>
                      <a:pt x="93" y="223"/>
                    </a:cubicBezTo>
                    <a:cubicBezTo>
                      <a:pt x="88" y="224"/>
                      <a:pt x="83" y="222"/>
                      <a:pt x="79" y="222"/>
                    </a:cubicBezTo>
                    <a:cubicBezTo>
                      <a:pt x="73" y="221"/>
                      <a:pt x="68" y="223"/>
                      <a:pt x="63" y="220"/>
                    </a:cubicBezTo>
                    <a:cubicBezTo>
                      <a:pt x="60" y="218"/>
                      <a:pt x="57" y="218"/>
                      <a:pt x="53" y="216"/>
                    </a:cubicBezTo>
                    <a:cubicBezTo>
                      <a:pt x="53" y="216"/>
                      <a:pt x="53" y="216"/>
                      <a:pt x="53" y="216"/>
                    </a:cubicBezTo>
                    <a:cubicBezTo>
                      <a:pt x="53" y="216"/>
                      <a:pt x="53" y="216"/>
                      <a:pt x="53" y="216"/>
                    </a:cubicBezTo>
                    <a:cubicBezTo>
                      <a:pt x="53" y="216"/>
                      <a:pt x="53" y="216"/>
                      <a:pt x="53"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1" y="216"/>
                      <a:pt x="51" y="216"/>
                      <a:pt x="51" y="216"/>
                    </a:cubicBezTo>
                    <a:cubicBezTo>
                      <a:pt x="51" y="216"/>
                      <a:pt x="51" y="216"/>
                      <a:pt x="51" y="216"/>
                    </a:cubicBezTo>
                    <a:cubicBezTo>
                      <a:pt x="51" y="215"/>
                      <a:pt x="51" y="215"/>
                      <a:pt x="51" y="215"/>
                    </a:cubicBezTo>
                    <a:cubicBezTo>
                      <a:pt x="51" y="215"/>
                      <a:pt x="51" y="215"/>
                      <a:pt x="51" y="215"/>
                    </a:cubicBezTo>
                    <a:cubicBezTo>
                      <a:pt x="51" y="215"/>
                      <a:pt x="51" y="215"/>
                      <a:pt x="51" y="215"/>
                    </a:cubicBezTo>
                    <a:cubicBezTo>
                      <a:pt x="51" y="215"/>
                      <a:pt x="51" y="215"/>
                      <a:pt x="51" y="215"/>
                    </a:cubicBezTo>
                    <a:cubicBezTo>
                      <a:pt x="47" y="214"/>
                      <a:pt x="42" y="212"/>
                      <a:pt x="42" y="208"/>
                    </a:cubicBezTo>
                    <a:cubicBezTo>
                      <a:pt x="42" y="208"/>
                      <a:pt x="42" y="208"/>
                      <a:pt x="42" y="208"/>
                    </a:cubicBezTo>
                    <a:cubicBezTo>
                      <a:pt x="42" y="207"/>
                      <a:pt x="42" y="207"/>
                      <a:pt x="42" y="207"/>
                    </a:cubicBezTo>
                    <a:cubicBezTo>
                      <a:pt x="46" y="210"/>
                      <a:pt x="51" y="209"/>
                      <a:pt x="56" y="210"/>
                    </a:cubicBezTo>
                    <a:cubicBezTo>
                      <a:pt x="61" y="210"/>
                      <a:pt x="66" y="210"/>
                      <a:pt x="71" y="211"/>
                    </a:cubicBezTo>
                    <a:cubicBezTo>
                      <a:pt x="75" y="211"/>
                      <a:pt x="79" y="212"/>
                      <a:pt x="83" y="212"/>
                    </a:cubicBezTo>
                    <a:cubicBezTo>
                      <a:pt x="88" y="212"/>
                      <a:pt x="92" y="208"/>
                      <a:pt x="95" y="205"/>
                    </a:cubicBezTo>
                    <a:cubicBezTo>
                      <a:pt x="96" y="202"/>
                      <a:pt x="96" y="198"/>
                      <a:pt x="97" y="194"/>
                    </a:cubicBezTo>
                    <a:cubicBezTo>
                      <a:pt x="98" y="191"/>
                      <a:pt x="96" y="189"/>
                      <a:pt x="96" y="186"/>
                    </a:cubicBezTo>
                    <a:cubicBezTo>
                      <a:pt x="95" y="182"/>
                      <a:pt x="94" y="178"/>
                      <a:pt x="93" y="174"/>
                    </a:cubicBezTo>
                    <a:cubicBezTo>
                      <a:pt x="93" y="172"/>
                      <a:pt x="92" y="168"/>
                      <a:pt x="91" y="166"/>
                    </a:cubicBezTo>
                    <a:cubicBezTo>
                      <a:pt x="90" y="164"/>
                      <a:pt x="90" y="165"/>
                      <a:pt x="88" y="165"/>
                    </a:cubicBezTo>
                    <a:cubicBezTo>
                      <a:pt x="88" y="165"/>
                      <a:pt x="82" y="166"/>
                      <a:pt x="82" y="166"/>
                    </a:cubicBezTo>
                    <a:cubicBezTo>
                      <a:pt x="71" y="175"/>
                      <a:pt x="56" y="181"/>
                      <a:pt x="43" y="188"/>
                    </a:cubicBezTo>
                    <a:cubicBezTo>
                      <a:pt x="38" y="188"/>
                      <a:pt x="33" y="188"/>
                      <a:pt x="28" y="188"/>
                    </a:cubicBezTo>
                    <a:cubicBezTo>
                      <a:pt x="27" y="188"/>
                      <a:pt x="23" y="184"/>
                      <a:pt x="23" y="183"/>
                    </a:cubicBezTo>
                    <a:cubicBezTo>
                      <a:pt x="18" y="177"/>
                      <a:pt x="24" y="175"/>
                      <a:pt x="30" y="173"/>
                    </a:cubicBezTo>
                    <a:cubicBezTo>
                      <a:pt x="35" y="172"/>
                      <a:pt x="40" y="169"/>
                      <a:pt x="45" y="167"/>
                    </a:cubicBezTo>
                    <a:cubicBezTo>
                      <a:pt x="55" y="162"/>
                      <a:pt x="65" y="156"/>
                      <a:pt x="76" y="153"/>
                    </a:cubicBezTo>
                    <a:cubicBezTo>
                      <a:pt x="82" y="151"/>
                      <a:pt x="90" y="149"/>
                      <a:pt x="97" y="149"/>
                    </a:cubicBezTo>
                    <a:cubicBezTo>
                      <a:pt x="97" y="149"/>
                      <a:pt x="99" y="146"/>
                      <a:pt x="100" y="146"/>
                    </a:cubicBezTo>
                    <a:cubicBezTo>
                      <a:pt x="102" y="145"/>
                      <a:pt x="103" y="145"/>
                      <a:pt x="105" y="145"/>
                    </a:cubicBezTo>
                    <a:cubicBezTo>
                      <a:pt x="109" y="144"/>
                      <a:pt x="113" y="143"/>
                      <a:pt x="117" y="143"/>
                    </a:cubicBezTo>
                    <a:cubicBezTo>
                      <a:pt x="120" y="143"/>
                      <a:pt x="124" y="143"/>
                      <a:pt x="127" y="144"/>
                    </a:cubicBezTo>
                    <a:close/>
                    <a:moveTo>
                      <a:pt x="118" y="71"/>
                    </a:moveTo>
                    <a:cubicBezTo>
                      <a:pt x="118" y="70"/>
                      <a:pt x="119" y="70"/>
                      <a:pt x="121" y="70"/>
                    </a:cubicBezTo>
                    <a:cubicBezTo>
                      <a:pt x="121" y="67"/>
                      <a:pt x="121" y="65"/>
                      <a:pt x="121" y="62"/>
                    </a:cubicBezTo>
                    <a:cubicBezTo>
                      <a:pt x="118" y="63"/>
                      <a:pt x="118" y="61"/>
                      <a:pt x="117" y="60"/>
                    </a:cubicBezTo>
                    <a:cubicBezTo>
                      <a:pt x="117" y="64"/>
                      <a:pt x="114" y="69"/>
                      <a:pt x="118" y="71"/>
                    </a:cubicBezTo>
                    <a:close/>
                    <a:moveTo>
                      <a:pt x="75" y="60"/>
                    </a:moveTo>
                    <a:cubicBezTo>
                      <a:pt x="77" y="59"/>
                      <a:pt x="77" y="57"/>
                      <a:pt x="78" y="55"/>
                    </a:cubicBezTo>
                    <a:cubicBezTo>
                      <a:pt x="77" y="55"/>
                      <a:pt x="78" y="53"/>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60"/>
                      <a:pt x="75" y="60"/>
                      <a:pt x="75" y="60"/>
                    </a:cubicBezTo>
                    <a:close/>
                    <a:moveTo>
                      <a:pt x="89" y="57"/>
                    </a:moveTo>
                    <a:cubicBezTo>
                      <a:pt x="92" y="57"/>
                      <a:pt x="95" y="57"/>
                      <a:pt x="98" y="57"/>
                    </a:cubicBezTo>
                    <a:cubicBezTo>
                      <a:pt x="96" y="53"/>
                      <a:pt x="103" y="50"/>
                      <a:pt x="98" y="48"/>
                    </a:cubicBezTo>
                    <a:cubicBezTo>
                      <a:pt x="94" y="51"/>
                      <a:pt x="92" y="54"/>
                      <a:pt x="89" y="57"/>
                    </a:cubicBezTo>
                    <a:close/>
                    <a:moveTo>
                      <a:pt x="75" y="41"/>
                    </a:moveTo>
                    <a:cubicBezTo>
                      <a:pt x="75" y="43"/>
                      <a:pt x="75" y="46"/>
                      <a:pt x="75" y="48"/>
                    </a:cubicBezTo>
                    <a:cubicBezTo>
                      <a:pt x="80" y="48"/>
                      <a:pt x="82" y="45"/>
                      <a:pt x="84" y="41"/>
                    </a:cubicBezTo>
                    <a:cubicBezTo>
                      <a:pt x="80" y="40"/>
                      <a:pt x="80" y="40"/>
                      <a:pt x="75" y="41"/>
                    </a:cubicBezTo>
                    <a:close/>
                    <a:moveTo>
                      <a:pt x="119" y="48"/>
                    </a:moveTo>
                    <a:cubicBezTo>
                      <a:pt x="130" y="44"/>
                      <a:pt x="135" y="64"/>
                      <a:pt x="128" y="72"/>
                    </a:cubicBezTo>
                    <a:cubicBezTo>
                      <a:pt x="138" y="69"/>
                      <a:pt x="145" y="61"/>
                      <a:pt x="148" y="51"/>
                    </a:cubicBezTo>
                    <a:cubicBezTo>
                      <a:pt x="149" y="51"/>
                      <a:pt x="150" y="51"/>
                      <a:pt x="151" y="51"/>
                    </a:cubicBezTo>
                    <a:cubicBezTo>
                      <a:pt x="153" y="41"/>
                      <a:pt x="161" y="36"/>
                      <a:pt x="160" y="23"/>
                    </a:cubicBezTo>
                    <a:cubicBezTo>
                      <a:pt x="144" y="18"/>
                      <a:pt x="131" y="29"/>
                      <a:pt x="119" y="34"/>
                    </a:cubicBezTo>
                    <a:cubicBezTo>
                      <a:pt x="119" y="38"/>
                      <a:pt x="123" y="45"/>
                      <a:pt x="119" y="48"/>
                    </a:cubicBezTo>
                    <a:close/>
                    <a:moveTo>
                      <a:pt x="22" y="141"/>
                    </a:moveTo>
                    <a:cubicBezTo>
                      <a:pt x="22" y="142"/>
                      <a:pt x="63" y="122"/>
                      <a:pt x="66" y="120"/>
                    </a:cubicBezTo>
                    <a:cubicBezTo>
                      <a:pt x="72" y="117"/>
                      <a:pt x="78" y="115"/>
                      <a:pt x="84" y="113"/>
                    </a:cubicBezTo>
                    <a:cubicBezTo>
                      <a:pt x="88" y="111"/>
                      <a:pt x="92" y="108"/>
                      <a:pt x="96" y="106"/>
                    </a:cubicBezTo>
                    <a:cubicBezTo>
                      <a:pt x="103" y="103"/>
                      <a:pt x="125" y="95"/>
                      <a:pt x="129" y="95"/>
                    </a:cubicBezTo>
                    <a:cubicBezTo>
                      <a:pt x="136" y="95"/>
                      <a:pt x="140" y="99"/>
                      <a:pt x="140" y="107"/>
                    </a:cubicBezTo>
                    <a:cubicBezTo>
                      <a:pt x="139" y="115"/>
                      <a:pt x="130" y="121"/>
                      <a:pt x="122" y="124"/>
                    </a:cubicBezTo>
                    <a:cubicBezTo>
                      <a:pt x="113" y="130"/>
                      <a:pt x="103" y="135"/>
                      <a:pt x="93" y="141"/>
                    </a:cubicBezTo>
                    <a:cubicBezTo>
                      <a:pt x="92" y="135"/>
                      <a:pt x="100" y="131"/>
                      <a:pt x="104" y="128"/>
                    </a:cubicBezTo>
                    <a:cubicBezTo>
                      <a:pt x="110" y="121"/>
                      <a:pt x="116" y="113"/>
                      <a:pt x="122" y="106"/>
                    </a:cubicBezTo>
                    <a:cubicBezTo>
                      <a:pt x="113" y="103"/>
                      <a:pt x="103" y="109"/>
                      <a:pt x="96" y="113"/>
                    </a:cubicBezTo>
                    <a:cubicBezTo>
                      <a:pt x="92" y="115"/>
                      <a:pt x="89" y="117"/>
                      <a:pt x="85" y="119"/>
                    </a:cubicBezTo>
                    <a:cubicBezTo>
                      <a:pt x="82" y="120"/>
                      <a:pt x="79" y="121"/>
                      <a:pt x="76" y="122"/>
                    </a:cubicBezTo>
                    <a:cubicBezTo>
                      <a:pt x="73" y="124"/>
                      <a:pt x="72" y="127"/>
                      <a:pt x="69" y="129"/>
                    </a:cubicBezTo>
                    <a:cubicBezTo>
                      <a:pt x="67" y="131"/>
                      <a:pt x="64" y="131"/>
                      <a:pt x="62" y="134"/>
                    </a:cubicBezTo>
                    <a:cubicBezTo>
                      <a:pt x="58" y="138"/>
                      <a:pt x="53" y="140"/>
                      <a:pt x="48" y="143"/>
                    </a:cubicBezTo>
                    <a:cubicBezTo>
                      <a:pt x="42" y="147"/>
                      <a:pt x="37" y="150"/>
                      <a:pt x="31" y="153"/>
                    </a:cubicBezTo>
                    <a:cubicBezTo>
                      <a:pt x="25" y="156"/>
                      <a:pt x="19" y="160"/>
                      <a:pt x="13" y="161"/>
                    </a:cubicBezTo>
                    <a:cubicBezTo>
                      <a:pt x="4" y="161"/>
                      <a:pt x="0" y="153"/>
                      <a:pt x="4" y="146"/>
                    </a:cubicBezTo>
                    <a:cubicBezTo>
                      <a:pt x="7" y="141"/>
                      <a:pt x="12" y="142"/>
                      <a:pt x="17" y="139"/>
                    </a:cubicBezTo>
                    <a:cubicBezTo>
                      <a:pt x="21" y="138"/>
                      <a:pt x="24" y="135"/>
                      <a:pt x="27" y="133"/>
                    </a:cubicBezTo>
                    <a:cubicBezTo>
                      <a:pt x="35" y="128"/>
                      <a:pt x="43" y="125"/>
                      <a:pt x="51" y="121"/>
                    </a:cubicBezTo>
                    <a:cubicBezTo>
                      <a:pt x="56" y="118"/>
                      <a:pt x="60" y="115"/>
                      <a:pt x="65" y="112"/>
                    </a:cubicBezTo>
                    <a:cubicBezTo>
                      <a:pt x="68" y="111"/>
                      <a:pt x="70" y="110"/>
                      <a:pt x="72" y="108"/>
                    </a:cubicBezTo>
                    <a:cubicBezTo>
                      <a:pt x="75" y="107"/>
                      <a:pt x="79" y="106"/>
                      <a:pt x="80" y="105"/>
                    </a:cubicBezTo>
                    <a:cubicBezTo>
                      <a:pt x="89" y="97"/>
                      <a:pt x="102" y="94"/>
                      <a:pt x="107" y="83"/>
                    </a:cubicBezTo>
                    <a:cubicBezTo>
                      <a:pt x="108" y="81"/>
                      <a:pt x="100" y="82"/>
                      <a:pt x="100" y="82"/>
                    </a:cubicBezTo>
                    <a:cubicBezTo>
                      <a:pt x="98" y="81"/>
                      <a:pt x="98" y="78"/>
                      <a:pt x="97" y="76"/>
                    </a:cubicBezTo>
                    <a:cubicBezTo>
                      <a:pt x="97" y="77"/>
                      <a:pt x="90" y="80"/>
                      <a:pt x="89" y="81"/>
                    </a:cubicBezTo>
                    <a:cubicBezTo>
                      <a:pt x="87" y="82"/>
                      <a:pt x="77" y="86"/>
                      <a:pt x="76" y="82"/>
                    </a:cubicBezTo>
                    <a:cubicBezTo>
                      <a:pt x="75" y="80"/>
                      <a:pt x="81" y="77"/>
                      <a:pt x="82" y="75"/>
                    </a:cubicBezTo>
                    <a:cubicBezTo>
                      <a:pt x="85" y="72"/>
                      <a:pt x="88" y="69"/>
                      <a:pt x="90" y="66"/>
                    </a:cubicBezTo>
                    <a:cubicBezTo>
                      <a:pt x="90" y="66"/>
                      <a:pt x="83" y="62"/>
                      <a:pt x="82" y="62"/>
                    </a:cubicBezTo>
                    <a:cubicBezTo>
                      <a:pt x="78" y="63"/>
                      <a:pt x="77" y="67"/>
                      <a:pt x="76" y="70"/>
                    </a:cubicBezTo>
                    <a:cubicBezTo>
                      <a:pt x="73" y="75"/>
                      <a:pt x="70" y="83"/>
                      <a:pt x="62" y="79"/>
                    </a:cubicBezTo>
                    <a:cubicBezTo>
                      <a:pt x="58" y="84"/>
                      <a:pt x="53" y="90"/>
                      <a:pt x="50" y="96"/>
                    </a:cubicBezTo>
                    <a:cubicBezTo>
                      <a:pt x="49" y="99"/>
                      <a:pt x="48" y="103"/>
                      <a:pt x="46" y="105"/>
                    </a:cubicBezTo>
                    <a:cubicBezTo>
                      <a:pt x="44" y="107"/>
                      <a:pt x="40" y="106"/>
                      <a:pt x="40" y="110"/>
                    </a:cubicBezTo>
                    <a:cubicBezTo>
                      <a:pt x="25" y="105"/>
                      <a:pt x="30" y="82"/>
                      <a:pt x="30" y="71"/>
                    </a:cubicBezTo>
                    <a:cubicBezTo>
                      <a:pt x="30" y="66"/>
                      <a:pt x="30" y="62"/>
                      <a:pt x="30" y="57"/>
                    </a:cubicBezTo>
                    <a:cubicBezTo>
                      <a:pt x="37" y="58"/>
                      <a:pt x="41" y="59"/>
                      <a:pt x="43" y="66"/>
                    </a:cubicBezTo>
                    <a:cubicBezTo>
                      <a:pt x="45" y="72"/>
                      <a:pt x="45" y="79"/>
                      <a:pt x="45" y="85"/>
                    </a:cubicBezTo>
                    <a:cubicBezTo>
                      <a:pt x="48" y="84"/>
                      <a:pt x="51" y="82"/>
                      <a:pt x="54" y="79"/>
                    </a:cubicBezTo>
                    <a:cubicBezTo>
                      <a:pt x="56" y="77"/>
                      <a:pt x="59" y="74"/>
                      <a:pt x="59" y="72"/>
                    </a:cubicBezTo>
                    <a:cubicBezTo>
                      <a:pt x="59" y="68"/>
                      <a:pt x="59" y="65"/>
                      <a:pt x="58" y="61"/>
                    </a:cubicBezTo>
                    <a:cubicBezTo>
                      <a:pt x="58" y="58"/>
                      <a:pt x="57" y="59"/>
                      <a:pt x="56" y="56"/>
                    </a:cubicBezTo>
                    <a:cubicBezTo>
                      <a:pt x="55" y="54"/>
                      <a:pt x="56" y="49"/>
                      <a:pt x="55" y="47"/>
                    </a:cubicBezTo>
                    <a:cubicBezTo>
                      <a:pt x="55" y="44"/>
                      <a:pt x="54" y="41"/>
                      <a:pt x="52" y="38"/>
                    </a:cubicBezTo>
                    <a:cubicBezTo>
                      <a:pt x="51" y="35"/>
                      <a:pt x="50" y="33"/>
                      <a:pt x="49" y="30"/>
                    </a:cubicBezTo>
                    <a:cubicBezTo>
                      <a:pt x="48" y="28"/>
                      <a:pt x="48" y="22"/>
                      <a:pt x="46" y="20"/>
                    </a:cubicBezTo>
                    <a:cubicBezTo>
                      <a:pt x="46" y="19"/>
                      <a:pt x="45" y="19"/>
                      <a:pt x="44" y="18"/>
                    </a:cubicBezTo>
                    <a:cubicBezTo>
                      <a:pt x="43" y="15"/>
                      <a:pt x="45" y="14"/>
                      <a:pt x="45" y="12"/>
                    </a:cubicBezTo>
                    <a:cubicBezTo>
                      <a:pt x="47" y="11"/>
                      <a:pt x="46" y="13"/>
                      <a:pt x="46" y="14"/>
                    </a:cubicBezTo>
                    <a:cubicBezTo>
                      <a:pt x="46" y="13"/>
                      <a:pt x="56" y="17"/>
                      <a:pt x="57" y="17"/>
                    </a:cubicBezTo>
                    <a:cubicBezTo>
                      <a:pt x="60" y="19"/>
                      <a:pt x="62" y="21"/>
                      <a:pt x="65" y="24"/>
                    </a:cubicBezTo>
                    <a:cubicBezTo>
                      <a:pt x="68" y="27"/>
                      <a:pt x="72" y="31"/>
                      <a:pt x="77" y="31"/>
                    </a:cubicBezTo>
                    <a:cubicBezTo>
                      <a:pt x="79" y="32"/>
                      <a:pt x="82" y="31"/>
                      <a:pt x="84" y="31"/>
                    </a:cubicBezTo>
                    <a:cubicBezTo>
                      <a:pt x="88" y="31"/>
                      <a:pt x="91" y="31"/>
                      <a:pt x="94" y="30"/>
                    </a:cubicBezTo>
                    <a:cubicBezTo>
                      <a:pt x="96" y="29"/>
                      <a:pt x="98" y="28"/>
                      <a:pt x="98" y="27"/>
                    </a:cubicBezTo>
                    <a:cubicBezTo>
                      <a:pt x="99" y="26"/>
                      <a:pt x="99" y="24"/>
                      <a:pt x="100" y="23"/>
                    </a:cubicBezTo>
                    <a:cubicBezTo>
                      <a:pt x="101" y="21"/>
                      <a:pt x="102" y="21"/>
                      <a:pt x="103" y="20"/>
                    </a:cubicBezTo>
                    <a:cubicBezTo>
                      <a:pt x="104" y="18"/>
                      <a:pt x="105" y="17"/>
                      <a:pt x="105" y="15"/>
                    </a:cubicBezTo>
                    <a:cubicBezTo>
                      <a:pt x="107" y="13"/>
                      <a:pt x="109" y="12"/>
                      <a:pt x="111" y="9"/>
                    </a:cubicBezTo>
                    <a:cubicBezTo>
                      <a:pt x="112" y="7"/>
                      <a:pt x="113" y="5"/>
                      <a:pt x="114" y="4"/>
                    </a:cubicBezTo>
                    <a:cubicBezTo>
                      <a:pt x="116" y="2"/>
                      <a:pt x="129" y="0"/>
                      <a:pt x="130" y="3"/>
                    </a:cubicBezTo>
                    <a:cubicBezTo>
                      <a:pt x="132" y="13"/>
                      <a:pt x="127" y="17"/>
                      <a:pt x="122" y="22"/>
                    </a:cubicBezTo>
                    <a:cubicBezTo>
                      <a:pt x="121" y="22"/>
                      <a:pt x="124" y="23"/>
                      <a:pt x="124" y="23"/>
                    </a:cubicBezTo>
                    <a:cubicBezTo>
                      <a:pt x="125" y="22"/>
                      <a:pt x="125" y="21"/>
                      <a:pt x="126" y="21"/>
                    </a:cubicBezTo>
                    <a:cubicBezTo>
                      <a:pt x="127" y="20"/>
                      <a:pt x="127" y="19"/>
                      <a:pt x="128" y="18"/>
                    </a:cubicBezTo>
                    <a:cubicBezTo>
                      <a:pt x="135" y="14"/>
                      <a:pt x="143" y="11"/>
                      <a:pt x="152" y="10"/>
                    </a:cubicBezTo>
                    <a:cubicBezTo>
                      <a:pt x="160" y="9"/>
                      <a:pt x="171" y="9"/>
                      <a:pt x="177" y="16"/>
                    </a:cubicBezTo>
                    <a:cubicBezTo>
                      <a:pt x="179" y="19"/>
                      <a:pt x="176" y="29"/>
                      <a:pt x="174" y="32"/>
                    </a:cubicBezTo>
                    <a:cubicBezTo>
                      <a:pt x="173" y="35"/>
                      <a:pt x="172" y="37"/>
                      <a:pt x="170" y="38"/>
                    </a:cubicBezTo>
                    <a:cubicBezTo>
                      <a:pt x="168" y="40"/>
                      <a:pt x="168" y="42"/>
                      <a:pt x="167" y="45"/>
                    </a:cubicBezTo>
                    <a:cubicBezTo>
                      <a:pt x="166" y="47"/>
                      <a:pt x="164" y="48"/>
                      <a:pt x="162" y="50"/>
                    </a:cubicBezTo>
                    <a:cubicBezTo>
                      <a:pt x="161" y="52"/>
                      <a:pt x="160" y="54"/>
                      <a:pt x="159" y="56"/>
                    </a:cubicBezTo>
                    <a:cubicBezTo>
                      <a:pt x="158" y="58"/>
                      <a:pt x="157" y="60"/>
                      <a:pt x="155" y="62"/>
                    </a:cubicBezTo>
                    <a:cubicBezTo>
                      <a:pt x="154" y="63"/>
                      <a:pt x="152" y="64"/>
                      <a:pt x="151" y="65"/>
                    </a:cubicBezTo>
                    <a:cubicBezTo>
                      <a:pt x="150" y="66"/>
                      <a:pt x="150" y="68"/>
                      <a:pt x="149" y="70"/>
                    </a:cubicBezTo>
                    <a:cubicBezTo>
                      <a:pt x="149" y="70"/>
                      <a:pt x="147" y="70"/>
                      <a:pt x="147" y="71"/>
                    </a:cubicBezTo>
                    <a:cubicBezTo>
                      <a:pt x="145" y="73"/>
                      <a:pt x="146" y="75"/>
                      <a:pt x="143" y="77"/>
                    </a:cubicBezTo>
                    <a:cubicBezTo>
                      <a:pt x="143" y="77"/>
                      <a:pt x="143" y="77"/>
                      <a:pt x="143" y="77"/>
                    </a:cubicBezTo>
                    <a:cubicBezTo>
                      <a:pt x="143" y="77"/>
                      <a:pt x="143" y="77"/>
                      <a:pt x="143" y="77"/>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0" y="80"/>
                      <a:pt x="139" y="81"/>
                      <a:pt x="139" y="83"/>
                    </a:cubicBezTo>
                    <a:cubicBezTo>
                      <a:pt x="139" y="83"/>
                      <a:pt x="139" y="83"/>
                      <a:pt x="139" y="83"/>
                    </a:cubicBezTo>
                    <a:cubicBezTo>
                      <a:pt x="139" y="84"/>
                      <a:pt x="139" y="84"/>
                      <a:pt x="139" y="84"/>
                    </a:cubicBezTo>
                    <a:cubicBezTo>
                      <a:pt x="130" y="88"/>
                      <a:pt x="123" y="91"/>
                      <a:pt x="112" y="88"/>
                    </a:cubicBezTo>
                    <a:cubicBezTo>
                      <a:pt x="100" y="99"/>
                      <a:pt x="38" y="133"/>
                      <a:pt x="22" y="14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60" name="ïslíḋê">
              <a:extLst>
                <a:ext uri="{FF2B5EF4-FFF2-40B4-BE49-F238E27FC236}">
                  <a16:creationId xmlns:a16="http://schemas.microsoft.com/office/drawing/2014/main" xmlns="" id="{8AA7C25F-EA32-448B-BE7C-91A5CCAB1EDC}"/>
                </a:ext>
              </a:extLst>
            </p:cNvPr>
            <p:cNvGrpSpPr/>
            <p:nvPr/>
          </p:nvGrpSpPr>
          <p:grpSpPr>
            <a:xfrm>
              <a:off x="5702301" y="3714750"/>
              <a:ext cx="2794000" cy="298451"/>
              <a:chOff x="5702301" y="3714750"/>
              <a:chExt cx="2794000" cy="298451"/>
            </a:xfrm>
          </p:grpSpPr>
          <p:sp>
            <p:nvSpPr>
              <p:cNvPr id="961" name="í$ḷide">
                <a:extLst>
                  <a:ext uri="{FF2B5EF4-FFF2-40B4-BE49-F238E27FC236}">
                    <a16:creationId xmlns:a16="http://schemas.microsoft.com/office/drawing/2014/main" xmlns="" id="{E0A31230-30DB-4A08-AA2A-9C7B745C83DE}"/>
                  </a:ext>
                </a:extLst>
              </p:cNvPr>
              <p:cNvSpPr/>
              <p:nvPr/>
            </p:nvSpPr>
            <p:spPr bwMode="auto">
              <a:xfrm>
                <a:off x="5702301" y="3735388"/>
                <a:ext cx="244475" cy="201613"/>
              </a:xfrm>
              <a:custGeom>
                <a:avLst/>
                <a:gdLst>
                  <a:gd name="T0" fmla="*/ 0 w 74"/>
                  <a:gd name="T1" fmla="*/ 0 h 61"/>
                  <a:gd name="T2" fmla="*/ 15 w 74"/>
                  <a:gd name="T3" fmla="*/ 0 h 61"/>
                  <a:gd name="T4" fmla="*/ 22 w 74"/>
                  <a:gd name="T5" fmla="*/ 0 h 61"/>
                  <a:gd name="T6" fmla="*/ 26 w 74"/>
                  <a:gd name="T7" fmla="*/ 5 h 61"/>
                  <a:gd name="T8" fmla="*/ 59 w 74"/>
                  <a:gd name="T9" fmla="*/ 44 h 61"/>
                  <a:gd name="T10" fmla="*/ 59 w 74"/>
                  <a:gd name="T11" fmla="*/ 44 h 61"/>
                  <a:gd name="T12" fmla="*/ 59 w 74"/>
                  <a:gd name="T13" fmla="*/ 10 h 61"/>
                  <a:gd name="T14" fmla="*/ 54 w 74"/>
                  <a:gd name="T15" fmla="*/ 4 h 61"/>
                  <a:gd name="T16" fmla="*/ 47 w 74"/>
                  <a:gd name="T17" fmla="*/ 3 h 61"/>
                  <a:gd name="T18" fmla="*/ 47 w 74"/>
                  <a:gd name="T19" fmla="*/ 0 h 61"/>
                  <a:gd name="T20" fmla="*/ 62 w 74"/>
                  <a:gd name="T21" fmla="*/ 0 h 61"/>
                  <a:gd name="T22" fmla="*/ 74 w 74"/>
                  <a:gd name="T23" fmla="*/ 0 h 61"/>
                  <a:gd name="T24" fmla="*/ 74 w 74"/>
                  <a:gd name="T25" fmla="*/ 3 h 61"/>
                  <a:gd name="T26" fmla="*/ 69 w 74"/>
                  <a:gd name="T27" fmla="*/ 4 h 61"/>
                  <a:gd name="T28" fmla="*/ 65 w 74"/>
                  <a:gd name="T29" fmla="*/ 10 h 61"/>
                  <a:gd name="T30" fmla="*/ 64 w 74"/>
                  <a:gd name="T31" fmla="*/ 47 h 61"/>
                  <a:gd name="T32" fmla="*/ 64 w 74"/>
                  <a:gd name="T33" fmla="*/ 61 h 61"/>
                  <a:gd name="T34" fmla="*/ 55 w 74"/>
                  <a:gd name="T35" fmla="*/ 61 h 61"/>
                  <a:gd name="T36" fmla="*/ 16 w 74"/>
                  <a:gd name="T37" fmla="*/ 14 h 61"/>
                  <a:gd name="T38" fmla="*/ 16 w 74"/>
                  <a:gd name="T39" fmla="*/ 14 h 61"/>
                  <a:gd name="T40" fmla="*/ 16 w 74"/>
                  <a:gd name="T41" fmla="*/ 50 h 61"/>
                  <a:gd name="T42" fmla="*/ 21 w 74"/>
                  <a:gd name="T43" fmla="*/ 56 h 61"/>
                  <a:gd name="T44" fmla="*/ 27 w 74"/>
                  <a:gd name="T45" fmla="*/ 57 h 61"/>
                  <a:gd name="T46" fmla="*/ 27 w 74"/>
                  <a:gd name="T47" fmla="*/ 61 h 61"/>
                  <a:gd name="T48" fmla="*/ 13 w 74"/>
                  <a:gd name="T49" fmla="*/ 60 h 61"/>
                  <a:gd name="T50" fmla="*/ 0 w 74"/>
                  <a:gd name="T51" fmla="*/ 61 h 61"/>
                  <a:gd name="T52" fmla="*/ 0 w 74"/>
                  <a:gd name="T53" fmla="*/ 57 h 61"/>
                  <a:gd name="T54" fmla="*/ 6 w 74"/>
                  <a:gd name="T55" fmla="*/ 56 h 61"/>
                  <a:gd name="T56" fmla="*/ 10 w 74"/>
                  <a:gd name="T57" fmla="*/ 51 h 61"/>
                  <a:gd name="T58" fmla="*/ 11 w 74"/>
                  <a:gd name="T59" fmla="*/ 11 h 61"/>
                  <a:gd name="T60" fmla="*/ 7 w 74"/>
                  <a:gd name="T61" fmla="*/ 5 h 61"/>
                  <a:gd name="T62" fmla="*/ 0 w 74"/>
                  <a:gd name="T63" fmla="*/ 3 h 61"/>
                  <a:gd name="T64" fmla="*/ 0 w 74"/>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0" y="0"/>
                    </a:moveTo>
                    <a:cubicBezTo>
                      <a:pt x="3" y="0"/>
                      <a:pt x="9" y="0"/>
                      <a:pt x="15" y="0"/>
                    </a:cubicBezTo>
                    <a:cubicBezTo>
                      <a:pt x="18" y="0"/>
                      <a:pt x="21" y="0"/>
                      <a:pt x="22" y="0"/>
                    </a:cubicBezTo>
                    <a:cubicBezTo>
                      <a:pt x="22" y="1"/>
                      <a:pt x="23" y="3"/>
                      <a:pt x="26" y="5"/>
                    </a:cubicBezTo>
                    <a:cubicBezTo>
                      <a:pt x="35" y="16"/>
                      <a:pt x="52" y="37"/>
                      <a:pt x="59" y="44"/>
                    </a:cubicBezTo>
                    <a:cubicBezTo>
                      <a:pt x="59" y="44"/>
                      <a:pt x="59" y="44"/>
                      <a:pt x="59" y="44"/>
                    </a:cubicBezTo>
                    <a:cubicBezTo>
                      <a:pt x="59" y="31"/>
                      <a:pt x="59" y="16"/>
                      <a:pt x="59" y="10"/>
                    </a:cubicBezTo>
                    <a:cubicBezTo>
                      <a:pt x="58" y="6"/>
                      <a:pt x="57" y="5"/>
                      <a:pt x="54" y="4"/>
                    </a:cubicBezTo>
                    <a:cubicBezTo>
                      <a:pt x="52" y="4"/>
                      <a:pt x="50" y="3"/>
                      <a:pt x="47" y="3"/>
                    </a:cubicBezTo>
                    <a:cubicBezTo>
                      <a:pt x="47" y="3"/>
                      <a:pt x="47" y="0"/>
                      <a:pt x="47" y="0"/>
                    </a:cubicBezTo>
                    <a:cubicBezTo>
                      <a:pt x="50" y="0"/>
                      <a:pt x="55" y="0"/>
                      <a:pt x="62" y="0"/>
                    </a:cubicBezTo>
                    <a:cubicBezTo>
                      <a:pt x="67" y="0"/>
                      <a:pt x="72" y="0"/>
                      <a:pt x="74" y="0"/>
                    </a:cubicBezTo>
                    <a:cubicBezTo>
                      <a:pt x="74" y="0"/>
                      <a:pt x="74" y="3"/>
                      <a:pt x="74" y="3"/>
                    </a:cubicBezTo>
                    <a:cubicBezTo>
                      <a:pt x="72" y="3"/>
                      <a:pt x="71" y="3"/>
                      <a:pt x="69" y="4"/>
                    </a:cubicBezTo>
                    <a:cubicBezTo>
                      <a:pt x="66" y="5"/>
                      <a:pt x="66" y="6"/>
                      <a:pt x="65" y="10"/>
                    </a:cubicBezTo>
                    <a:cubicBezTo>
                      <a:pt x="64" y="18"/>
                      <a:pt x="64" y="33"/>
                      <a:pt x="64" y="47"/>
                    </a:cubicBezTo>
                    <a:cubicBezTo>
                      <a:pt x="64" y="52"/>
                      <a:pt x="64" y="58"/>
                      <a:pt x="64" y="61"/>
                    </a:cubicBezTo>
                    <a:cubicBezTo>
                      <a:pt x="63" y="61"/>
                      <a:pt x="57" y="61"/>
                      <a:pt x="55" y="61"/>
                    </a:cubicBezTo>
                    <a:cubicBezTo>
                      <a:pt x="49" y="53"/>
                      <a:pt x="23" y="22"/>
                      <a:pt x="16" y="14"/>
                    </a:cubicBezTo>
                    <a:cubicBezTo>
                      <a:pt x="16" y="14"/>
                      <a:pt x="16" y="14"/>
                      <a:pt x="16" y="14"/>
                    </a:cubicBezTo>
                    <a:cubicBezTo>
                      <a:pt x="16" y="25"/>
                      <a:pt x="16" y="46"/>
                      <a:pt x="16" y="50"/>
                    </a:cubicBezTo>
                    <a:cubicBezTo>
                      <a:pt x="16" y="54"/>
                      <a:pt x="18" y="56"/>
                      <a:pt x="21" y="56"/>
                    </a:cubicBezTo>
                    <a:cubicBezTo>
                      <a:pt x="23" y="57"/>
                      <a:pt x="24" y="57"/>
                      <a:pt x="27" y="57"/>
                    </a:cubicBezTo>
                    <a:cubicBezTo>
                      <a:pt x="27" y="58"/>
                      <a:pt x="27" y="60"/>
                      <a:pt x="27" y="61"/>
                    </a:cubicBezTo>
                    <a:cubicBezTo>
                      <a:pt x="23" y="61"/>
                      <a:pt x="19" y="60"/>
                      <a:pt x="13" y="60"/>
                    </a:cubicBezTo>
                    <a:cubicBezTo>
                      <a:pt x="8" y="60"/>
                      <a:pt x="3" y="61"/>
                      <a:pt x="0" y="61"/>
                    </a:cubicBezTo>
                    <a:cubicBezTo>
                      <a:pt x="0" y="60"/>
                      <a:pt x="0" y="58"/>
                      <a:pt x="0" y="57"/>
                    </a:cubicBezTo>
                    <a:cubicBezTo>
                      <a:pt x="2" y="57"/>
                      <a:pt x="4" y="57"/>
                      <a:pt x="6" y="56"/>
                    </a:cubicBezTo>
                    <a:cubicBezTo>
                      <a:pt x="8" y="56"/>
                      <a:pt x="9" y="54"/>
                      <a:pt x="10" y="51"/>
                    </a:cubicBezTo>
                    <a:cubicBezTo>
                      <a:pt x="10" y="45"/>
                      <a:pt x="11" y="27"/>
                      <a:pt x="11" y="11"/>
                    </a:cubicBezTo>
                    <a:cubicBezTo>
                      <a:pt x="11" y="9"/>
                      <a:pt x="10" y="6"/>
                      <a:pt x="7" y="5"/>
                    </a:cubicBezTo>
                    <a:cubicBezTo>
                      <a:pt x="5" y="4"/>
                      <a:pt x="3" y="3"/>
                      <a:pt x="0" y="3"/>
                    </a:cubicBezTo>
                    <a:cubicBezTo>
                      <a:pt x="0" y="3"/>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ïśḻiḓe">
                <a:extLst>
                  <a:ext uri="{FF2B5EF4-FFF2-40B4-BE49-F238E27FC236}">
                    <a16:creationId xmlns:a16="http://schemas.microsoft.com/office/drawing/2014/main" xmlns="" id="{1D62F65E-E0A0-4FEC-940B-88B639AA854D}"/>
                  </a:ext>
                </a:extLst>
              </p:cNvPr>
              <p:cNvSpPr/>
              <p:nvPr/>
            </p:nvSpPr>
            <p:spPr bwMode="auto">
              <a:xfrm>
                <a:off x="5980113" y="3797300"/>
                <a:ext cx="134938" cy="142875"/>
              </a:xfrm>
              <a:custGeom>
                <a:avLst/>
                <a:gdLst>
                  <a:gd name="T0" fmla="*/ 22 w 41"/>
                  <a:gd name="T1" fmla="*/ 22 h 43"/>
                  <a:gd name="T2" fmla="*/ 12 w 41"/>
                  <a:gd name="T3" fmla="*/ 25 h 43"/>
                  <a:gd name="T4" fmla="*/ 11 w 41"/>
                  <a:gd name="T5" fmla="*/ 29 h 43"/>
                  <a:gd name="T6" fmla="*/ 18 w 41"/>
                  <a:gd name="T7" fmla="*/ 36 h 43"/>
                  <a:gd name="T8" fmla="*/ 22 w 41"/>
                  <a:gd name="T9" fmla="*/ 35 h 43"/>
                  <a:gd name="T10" fmla="*/ 22 w 41"/>
                  <a:gd name="T11" fmla="*/ 33 h 43"/>
                  <a:gd name="T12" fmla="*/ 23 w 41"/>
                  <a:gd name="T13" fmla="*/ 22 h 43"/>
                  <a:gd name="T14" fmla="*/ 22 w 41"/>
                  <a:gd name="T15" fmla="*/ 22 h 43"/>
                  <a:gd name="T16" fmla="*/ 21 w 41"/>
                  <a:gd name="T17" fmla="*/ 10 h 43"/>
                  <a:gd name="T18" fmla="*/ 14 w 41"/>
                  <a:gd name="T19" fmla="*/ 7 h 43"/>
                  <a:gd name="T20" fmla="*/ 9 w 41"/>
                  <a:gd name="T21" fmla="*/ 8 h 43"/>
                  <a:gd name="T22" fmla="*/ 5 w 41"/>
                  <a:gd name="T23" fmla="*/ 15 h 43"/>
                  <a:gd name="T24" fmla="*/ 1 w 41"/>
                  <a:gd name="T25" fmla="*/ 13 h 43"/>
                  <a:gd name="T26" fmla="*/ 4 w 41"/>
                  <a:gd name="T27" fmla="*/ 7 h 43"/>
                  <a:gd name="T28" fmla="*/ 19 w 41"/>
                  <a:gd name="T29" fmla="*/ 0 h 43"/>
                  <a:gd name="T30" fmla="*/ 31 w 41"/>
                  <a:gd name="T31" fmla="*/ 6 h 43"/>
                  <a:gd name="T32" fmla="*/ 34 w 41"/>
                  <a:gd name="T33" fmla="*/ 16 h 43"/>
                  <a:gd name="T34" fmla="*/ 34 w 41"/>
                  <a:gd name="T35" fmla="*/ 32 h 43"/>
                  <a:gd name="T36" fmla="*/ 37 w 41"/>
                  <a:gd name="T37" fmla="*/ 36 h 43"/>
                  <a:gd name="T38" fmla="*/ 40 w 41"/>
                  <a:gd name="T39" fmla="*/ 35 h 43"/>
                  <a:gd name="T40" fmla="*/ 40 w 41"/>
                  <a:gd name="T41" fmla="*/ 39 h 43"/>
                  <a:gd name="T42" fmla="*/ 29 w 41"/>
                  <a:gd name="T43" fmla="*/ 43 h 43"/>
                  <a:gd name="T44" fmla="*/ 23 w 41"/>
                  <a:gd name="T45" fmla="*/ 40 h 43"/>
                  <a:gd name="T46" fmla="*/ 22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1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2" y="22"/>
                    </a:moveTo>
                    <a:cubicBezTo>
                      <a:pt x="19" y="23"/>
                      <a:pt x="13" y="24"/>
                      <a:pt x="12" y="25"/>
                    </a:cubicBezTo>
                    <a:cubicBezTo>
                      <a:pt x="12" y="26"/>
                      <a:pt x="11" y="28"/>
                      <a:pt x="11" y="29"/>
                    </a:cubicBezTo>
                    <a:cubicBezTo>
                      <a:pt x="11" y="33"/>
                      <a:pt x="15" y="36"/>
                      <a:pt x="18" y="36"/>
                    </a:cubicBezTo>
                    <a:cubicBezTo>
                      <a:pt x="19" y="36"/>
                      <a:pt x="21" y="35"/>
                      <a:pt x="22" y="35"/>
                    </a:cubicBezTo>
                    <a:cubicBezTo>
                      <a:pt x="22" y="35"/>
                      <a:pt x="22" y="34"/>
                      <a:pt x="22" y="33"/>
                    </a:cubicBezTo>
                    <a:cubicBezTo>
                      <a:pt x="23" y="30"/>
                      <a:pt x="23" y="24"/>
                      <a:pt x="23" y="22"/>
                    </a:cubicBezTo>
                    <a:cubicBezTo>
                      <a:pt x="23" y="22"/>
                      <a:pt x="22" y="22"/>
                      <a:pt x="22" y="22"/>
                    </a:cubicBezTo>
                    <a:close/>
                    <a:moveTo>
                      <a:pt x="21" y="10"/>
                    </a:moveTo>
                    <a:cubicBezTo>
                      <a:pt x="19" y="8"/>
                      <a:pt x="16" y="7"/>
                      <a:pt x="14" y="7"/>
                    </a:cubicBezTo>
                    <a:cubicBezTo>
                      <a:pt x="11" y="7"/>
                      <a:pt x="9" y="8"/>
                      <a:pt x="9" y="8"/>
                    </a:cubicBezTo>
                    <a:cubicBezTo>
                      <a:pt x="8" y="9"/>
                      <a:pt x="6" y="13"/>
                      <a:pt x="5" y="15"/>
                    </a:cubicBezTo>
                    <a:cubicBezTo>
                      <a:pt x="4" y="15"/>
                      <a:pt x="1" y="13"/>
                      <a:pt x="1" y="13"/>
                    </a:cubicBezTo>
                    <a:cubicBezTo>
                      <a:pt x="1" y="12"/>
                      <a:pt x="3" y="7"/>
                      <a:pt x="4" y="7"/>
                    </a:cubicBezTo>
                    <a:cubicBezTo>
                      <a:pt x="9" y="3"/>
                      <a:pt x="16" y="0"/>
                      <a:pt x="19" y="0"/>
                    </a:cubicBezTo>
                    <a:cubicBezTo>
                      <a:pt x="25" y="0"/>
                      <a:pt x="29" y="3"/>
                      <a:pt x="31" y="6"/>
                    </a:cubicBezTo>
                    <a:cubicBezTo>
                      <a:pt x="33" y="9"/>
                      <a:pt x="34" y="13"/>
                      <a:pt x="34" y="16"/>
                    </a:cubicBezTo>
                    <a:cubicBezTo>
                      <a:pt x="34" y="21"/>
                      <a:pt x="34" y="28"/>
                      <a:pt x="34" y="32"/>
                    </a:cubicBezTo>
                    <a:cubicBezTo>
                      <a:pt x="34" y="34"/>
                      <a:pt x="34" y="36"/>
                      <a:pt x="37" y="36"/>
                    </a:cubicBezTo>
                    <a:cubicBezTo>
                      <a:pt x="38" y="36"/>
                      <a:pt x="39" y="36"/>
                      <a:pt x="40" y="35"/>
                    </a:cubicBezTo>
                    <a:cubicBezTo>
                      <a:pt x="41" y="36"/>
                      <a:pt x="40" y="39"/>
                      <a:pt x="40" y="39"/>
                    </a:cubicBezTo>
                    <a:cubicBezTo>
                      <a:pt x="37" y="41"/>
                      <a:pt x="33" y="43"/>
                      <a:pt x="29" y="43"/>
                    </a:cubicBezTo>
                    <a:cubicBezTo>
                      <a:pt x="26" y="43"/>
                      <a:pt x="24" y="41"/>
                      <a:pt x="23" y="40"/>
                    </a:cubicBezTo>
                    <a:cubicBezTo>
                      <a:pt x="22" y="38"/>
                      <a:pt x="22" y="38"/>
                      <a:pt x="22" y="38"/>
                    </a:cubicBezTo>
                    <a:cubicBezTo>
                      <a:pt x="22" y="38"/>
                      <a:pt x="22" y="38"/>
                      <a:pt x="22" y="38"/>
                    </a:cubicBezTo>
                    <a:cubicBezTo>
                      <a:pt x="17" y="41"/>
                      <a:pt x="12" y="43"/>
                      <a:pt x="10" y="43"/>
                    </a:cubicBezTo>
                    <a:cubicBezTo>
                      <a:pt x="8" y="43"/>
                      <a:pt x="5" y="42"/>
                      <a:pt x="4" y="40"/>
                    </a:cubicBezTo>
                    <a:cubicBezTo>
                      <a:pt x="1" y="38"/>
                      <a:pt x="0" y="34"/>
                      <a:pt x="0" y="31"/>
                    </a:cubicBezTo>
                    <a:cubicBezTo>
                      <a:pt x="0" y="29"/>
                      <a:pt x="1" y="26"/>
                      <a:pt x="2" y="25"/>
                    </a:cubicBezTo>
                    <a:cubicBezTo>
                      <a:pt x="5" y="23"/>
                      <a:pt x="18" y="20"/>
                      <a:pt x="22" y="19"/>
                    </a:cubicBezTo>
                    <a:cubicBezTo>
                      <a:pt x="22" y="18"/>
                      <a:pt x="22" y="18"/>
                      <a:pt x="23" y="17"/>
                    </a:cubicBezTo>
                    <a:cubicBezTo>
                      <a:pt x="23" y="17"/>
                      <a:pt x="23" y="16"/>
                      <a:pt x="23" y="16"/>
                    </a:cubicBezTo>
                    <a:cubicBezTo>
                      <a:pt x="23" y="14"/>
                      <a:pt x="22" y="12"/>
                      <a:pt x="21"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iṡļiďé">
                <a:extLst>
                  <a:ext uri="{FF2B5EF4-FFF2-40B4-BE49-F238E27FC236}">
                    <a16:creationId xmlns:a16="http://schemas.microsoft.com/office/drawing/2014/main" xmlns="" id="{07FDA1DC-DCA3-4559-A840-20C8C14B89CA}"/>
                  </a:ext>
                </a:extLst>
              </p:cNvPr>
              <p:cNvSpPr/>
              <p:nvPr/>
            </p:nvSpPr>
            <p:spPr bwMode="auto">
              <a:xfrm>
                <a:off x="6142038" y="3797300"/>
                <a:ext cx="171450" cy="139700"/>
              </a:xfrm>
              <a:custGeom>
                <a:avLst/>
                <a:gdLst>
                  <a:gd name="T0" fmla="*/ 4 w 52"/>
                  <a:gd name="T1" fmla="*/ 38 h 42"/>
                  <a:gd name="T2" fmla="*/ 6 w 52"/>
                  <a:gd name="T3" fmla="*/ 34 h 42"/>
                  <a:gd name="T4" fmla="*/ 6 w 52"/>
                  <a:gd name="T5" fmla="*/ 18 h 42"/>
                  <a:gd name="T6" fmla="*/ 6 w 52"/>
                  <a:gd name="T7" fmla="*/ 11 h 42"/>
                  <a:gd name="T8" fmla="*/ 1 w 52"/>
                  <a:gd name="T9" fmla="*/ 7 h 42"/>
                  <a:gd name="T10" fmla="*/ 1 w 52"/>
                  <a:gd name="T11" fmla="*/ 4 h 42"/>
                  <a:gd name="T12" fmla="*/ 18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2 w 52"/>
                  <a:gd name="T33" fmla="*/ 42 h 42"/>
                  <a:gd name="T34" fmla="*/ 40 w 52"/>
                  <a:gd name="T35" fmla="*/ 41 h 42"/>
                  <a:gd name="T36" fmla="*/ 29 w 52"/>
                  <a:gd name="T37" fmla="*/ 42 h 42"/>
                  <a:gd name="T38" fmla="*/ 29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4 w 52"/>
                  <a:gd name="T61" fmla="*/ 42 h 42"/>
                  <a:gd name="T62" fmla="*/ 12 w 52"/>
                  <a:gd name="T63" fmla="*/ 41 h 42"/>
                  <a:gd name="T64" fmla="*/ 0 w 52"/>
                  <a:gd name="T65" fmla="*/ 42 h 42"/>
                  <a:gd name="T66" fmla="*/ 0 w 52"/>
                  <a:gd name="T67" fmla="*/ 38 h 42"/>
                  <a:gd name="T68" fmla="*/ 4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4" y="38"/>
                    </a:moveTo>
                    <a:cubicBezTo>
                      <a:pt x="5" y="37"/>
                      <a:pt x="6" y="36"/>
                      <a:pt x="6" y="34"/>
                    </a:cubicBezTo>
                    <a:cubicBezTo>
                      <a:pt x="6" y="31"/>
                      <a:pt x="6" y="23"/>
                      <a:pt x="6" y="18"/>
                    </a:cubicBezTo>
                    <a:cubicBezTo>
                      <a:pt x="6" y="16"/>
                      <a:pt x="6" y="12"/>
                      <a:pt x="6" y="11"/>
                    </a:cubicBezTo>
                    <a:cubicBezTo>
                      <a:pt x="6" y="10"/>
                      <a:pt x="5" y="8"/>
                      <a:pt x="1" y="7"/>
                    </a:cubicBezTo>
                    <a:cubicBezTo>
                      <a:pt x="1" y="6"/>
                      <a:pt x="1" y="5"/>
                      <a:pt x="1" y="4"/>
                    </a:cubicBezTo>
                    <a:cubicBezTo>
                      <a:pt x="7" y="4"/>
                      <a:pt x="14" y="2"/>
                      <a:pt x="18" y="0"/>
                    </a:cubicBezTo>
                    <a:cubicBezTo>
                      <a:pt x="18" y="0"/>
                      <a:pt x="18" y="1"/>
                      <a:pt x="18" y="1"/>
                    </a:cubicBezTo>
                    <a:cubicBezTo>
                      <a:pt x="18" y="2"/>
                      <a:pt x="18" y="5"/>
                      <a:pt x="18" y="6"/>
                    </a:cubicBezTo>
                    <a:cubicBezTo>
                      <a:pt x="18" y="7"/>
                      <a:pt x="18" y="7"/>
                      <a:pt x="18" y="7"/>
                    </a:cubicBezTo>
                    <a:cubicBezTo>
                      <a:pt x="24" y="3"/>
                      <a:pt x="29" y="0"/>
                      <a:pt x="32" y="0"/>
                    </a:cubicBezTo>
                    <a:cubicBezTo>
                      <a:pt x="37" y="0"/>
                      <a:pt x="41"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2" y="42"/>
                    </a:cubicBezTo>
                    <a:cubicBezTo>
                      <a:pt x="50" y="42"/>
                      <a:pt x="47" y="41"/>
                      <a:pt x="40" y="41"/>
                    </a:cubicBezTo>
                    <a:cubicBezTo>
                      <a:pt x="35" y="41"/>
                      <a:pt x="32" y="42"/>
                      <a:pt x="29" y="42"/>
                    </a:cubicBezTo>
                    <a:cubicBezTo>
                      <a:pt x="28" y="41"/>
                      <a:pt x="28" y="39"/>
                      <a:pt x="29" y="38"/>
                    </a:cubicBezTo>
                    <a:cubicBezTo>
                      <a:pt x="30" y="38"/>
                      <a:pt x="31" y="38"/>
                      <a:pt x="32" y="38"/>
                    </a:cubicBezTo>
                    <a:cubicBezTo>
                      <a:pt x="33" y="37"/>
                      <a:pt x="34" y="36"/>
                      <a:pt x="34" y="35"/>
                    </a:cubicBezTo>
                    <a:cubicBezTo>
                      <a:pt x="34" y="31"/>
                      <a:pt x="34" y="18"/>
                      <a:pt x="33" y="14"/>
                    </a:cubicBezTo>
                    <a:cubicBezTo>
                      <a:pt x="33" y="12"/>
                      <a:pt x="32" y="10"/>
                      <a:pt x="30" y="9"/>
                    </a:cubicBezTo>
                    <a:cubicBezTo>
                      <a:pt x="29" y="8"/>
                      <a:pt x="27" y="8"/>
                      <a:pt x="25" y="8"/>
                    </a:cubicBezTo>
                    <a:cubicBezTo>
                      <a:pt x="23" y="8"/>
                      <a:pt x="21" y="8"/>
                      <a:pt x="19" y="10"/>
                    </a:cubicBezTo>
                    <a:cubicBezTo>
                      <a:pt x="18" y="10"/>
                      <a:pt x="18" y="11"/>
                      <a:pt x="18" y="12"/>
                    </a:cubicBezTo>
                    <a:cubicBezTo>
                      <a:pt x="18" y="18"/>
                      <a:pt x="18" y="29"/>
                      <a:pt x="18" y="34"/>
                    </a:cubicBezTo>
                    <a:cubicBezTo>
                      <a:pt x="18" y="37"/>
                      <a:pt x="19" y="37"/>
                      <a:pt x="20" y="38"/>
                    </a:cubicBezTo>
                    <a:cubicBezTo>
                      <a:pt x="22" y="38"/>
                      <a:pt x="22" y="38"/>
                      <a:pt x="24" y="38"/>
                    </a:cubicBezTo>
                    <a:cubicBezTo>
                      <a:pt x="24" y="39"/>
                      <a:pt x="24" y="41"/>
                      <a:pt x="24" y="42"/>
                    </a:cubicBezTo>
                    <a:cubicBezTo>
                      <a:pt x="20" y="42"/>
                      <a:pt x="17" y="41"/>
                      <a:pt x="12" y="41"/>
                    </a:cubicBezTo>
                    <a:cubicBezTo>
                      <a:pt x="5" y="41"/>
                      <a:pt x="2" y="42"/>
                      <a:pt x="0" y="42"/>
                    </a:cubicBezTo>
                    <a:cubicBezTo>
                      <a:pt x="0" y="41"/>
                      <a:pt x="0" y="39"/>
                      <a:pt x="0" y="38"/>
                    </a:cubicBezTo>
                    <a:cubicBezTo>
                      <a:pt x="2" y="38"/>
                      <a:pt x="3" y="38"/>
                      <a:pt x="4"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ïslïḓé">
                <a:extLst>
                  <a:ext uri="{FF2B5EF4-FFF2-40B4-BE49-F238E27FC236}">
                    <a16:creationId xmlns:a16="http://schemas.microsoft.com/office/drawing/2014/main" xmlns="" id="{829D77CE-1F87-4537-9268-7BE0720BBA85}"/>
                  </a:ext>
                </a:extLst>
              </p:cNvPr>
              <p:cNvSpPr/>
              <p:nvPr/>
            </p:nvSpPr>
            <p:spPr bwMode="auto">
              <a:xfrm>
                <a:off x="6340476" y="3714750"/>
                <a:ext cx="174625" cy="222250"/>
              </a:xfrm>
              <a:custGeom>
                <a:avLst/>
                <a:gdLst>
                  <a:gd name="T0" fmla="*/ 26 w 53"/>
                  <a:gd name="T1" fmla="*/ 27 h 67"/>
                  <a:gd name="T2" fmla="*/ 47 w 53"/>
                  <a:gd name="T3" fmla="*/ 26 h 67"/>
                  <a:gd name="T4" fmla="*/ 47 w 53"/>
                  <a:gd name="T5" fmla="*/ 29 h 67"/>
                  <a:gd name="T6" fmla="*/ 39 w 53"/>
                  <a:gd name="T7" fmla="*/ 33 h 67"/>
                  <a:gd name="T8" fmla="*/ 29 w 53"/>
                  <a:gd name="T9" fmla="*/ 42 h 67"/>
                  <a:gd name="T10" fmla="*/ 29 w 53"/>
                  <a:gd name="T11" fmla="*/ 42 h 67"/>
                  <a:gd name="T12" fmla="*/ 45 w 53"/>
                  <a:gd name="T13" fmla="*/ 61 h 67"/>
                  <a:gd name="T14" fmla="*/ 52 w 53"/>
                  <a:gd name="T15" fmla="*/ 63 h 67"/>
                  <a:gd name="T16" fmla="*/ 52 w 53"/>
                  <a:gd name="T17" fmla="*/ 67 h 67"/>
                  <a:gd name="T18" fmla="*/ 39 w 53"/>
                  <a:gd name="T19" fmla="*/ 67 h 67"/>
                  <a:gd name="T20" fmla="*/ 33 w 53"/>
                  <a:gd name="T21" fmla="*/ 65 h 67"/>
                  <a:gd name="T22" fmla="*/ 22 w 53"/>
                  <a:gd name="T23" fmla="*/ 50 h 67"/>
                  <a:gd name="T24" fmla="*/ 18 w 53"/>
                  <a:gd name="T25" fmla="*/ 48 h 67"/>
                  <a:gd name="T26" fmla="*/ 19 w 53"/>
                  <a:gd name="T27" fmla="*/ 59 h 67"/>
                  <a:gd name="T28" fmla="*/ 21 w 53"/>
                  <a:gd name="T29" fmla="*/ 63 h 67"/>
                  <a:gd name="T30" fmla="*/ 25 w 53"/>
                  <a:gd name="T31" fmla="*/ 63 h 67"/>
                  <a:gd name="T32" fmla="*/ 25 w 53"/>
                  <a:gd name="T33" fmla="*/ 67 h 67"/>
                  <a:gd name="T34" fmla="*/ 12 w 53"/>
                  <a:gd name="T35" fmla="*/ 66 h 67"/>
                  <a:gd name="T36" fmla="*/ 1 w 53"/>
                  <a:gd name="T37" fmla="*/ 67 h 67"/>
                  <a:gd name="T38" fmla="*/ 1 w 53"/>
                  <a:gd name="T39" fmla="*/ 63 h 67"/>
                  <a:gd name="T40" fmla="*/ 4 w 53"/>
                  <a:gd name="T41" fmla="*/ 63 h 67"/>
                  <a:gd name="T42" fmla="*/ 6 w 53"/>
                  <a:gd name="T43" fmla="*/ 59 h 67"/>
                  <a:gd name="T44" fmla="*/ 7 w 53"/>
                  <a:gd name="T45" fmla="*/ 42 h 67"/>
                  <a:gd name="T46" fmla="*/ 6 w 53"/>
                  <a:gd name="T47" fmla="*/ 10 h 67"/>
                  <a:gd name="T48" fmla="*/ 5 w 53"/>
                  <a:gd name="T49" fmla="*/ 7 h 67"/>
                  <a:gd name="T50" fmla="*/ 0 w 53"/>
                  <a:gd name="T51" fmla="*/ 6 h 67"/>
                  <a:gd name="T52" fmla="*/ 0 w 53"/>
                  <a:gd name="T53" fmla="*/ 3 h 67"/>
                  <a:gd name="T54" fmla="*/ 19 w 53"/>
                  <a:gd name="T55" fmla="*/ 0 h 67"/>
                  <a:gd name="T56" fmla="*/ 20 w 53"/>
                  <a:gd name="T57" fmla="*/ 2 h 67"/>
                  <a:gd name="T58" fmla="*/ 19 w 53"/>
                  <a:gd name="T59" fmla="*/ 12 h 67"/>
                  <a:gd name="T60" fmla="*/ 18 w 53"/>
                  <a:gd name="T61" fmla="*/ 45 h 67"/>
                  <a:gd name="T62" fmla="*/ 23 w 53"/>
                  <a:gd name="T63" fmla="*/ 43 h 67"/>
                  <a:gd name="T64" fmla="*/ 32 w 53"/>
                  <a:gd name="T65" fmla="*/ 32 h 67"/>
                  <a:gd name="T66" fmla="*/ 31 w 53"/>
                  <a:gd name="T67" fmla="*/ 31 h 67"/>
                  <a:gd name="T68" fmla="*/ 26 w 53"/>
                  <a:gd name="T69" fmla="*/ 30 h 67"/>
                  <a:gd name="T70" fmla="*/ 26 w 53"/>
                  <a:gd name="T71"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67">
                    <a:moveTo>
                      <a:pt x="26" y="27"/>
                    </a:moveTo>
                    <a:cubicBezTo>
                      <a:pt x="34" y="27"/>
                      <a:pt x="42" y="27"/>
                      <a:pt x="47" y="26"/>
                    </a:cubicBezTo>
                    <a:cubicBezTo>
                      <a:pt x="48" y="26"/>
                      <a:pt x="48" y="29"/>
                      <a:pt x="47" y="29"/>
                    </a:cubicBezTo>
                    <a:cubicBezTo>
                      <a:pt x="43" y="30"/>
                      <a:pt x="41" y="31"/>
                      <a:pt x="39" y="33"/>
                    </a:cubicBezTo>
                    <a:cubicBezTo>
                      <a:pt x="36" y="36"/>
                      <a:pt x="32" y="39"/>
                      <a:pt x="29" y="42"/>
                    </a:cubicBezTo>
                    <a:cubicBezTo>
                      <a:pt x="29" y="42"/>
                      <a:pt x="29" y="42"/>
                      <a:pt x="29" y="42"/>
                    </a:cubicBezTo>
                    <a:cubicBezTo>
                      <a:pt x="31" y="46"/>
                      <a:pt x="41" y="58"/>
                      <a:pt x="45" y="61"/>
                    </a:cubicBezTo>
                    <a:cubicBezTo>
                      <a:pt x="47" y="63"/>
                      <a:pt x="48" y="63"/>
                      <a:pt x="52" y="63"/>
                    </a:cubicBezTo>
                    <a:cubicBezTo>
                      <a:pt x="53" y="64"/>
                      <a:pt x="52" y="66"/>
                      <a:pt x="52" y="67"/>
                    </a:cubicBezTo>
                    <a:cubicBezTo>
                      <a:pt x="50" y="67"/>
                      <a:pt x="43" y="67"/>
                      <a:pt x="39" y="67"/>
                    </a:cubicBezTo>
                    <a:cubicBezTo>
                      <a:pt x="36" y="67"/>
                      <a:pt x="34" y="66"/>
                      <a:pt x="33" y="65"/>
                    </a:cubicBezTo>
                    <a:cubicBezTo>
                      <a:pt x="31" y="63"/>
                      <a:pt x="25" y="55"/>
                      <a:pt x="22" y="50"/>
                    </a:cubicBezTo>
                    <a:cubicBezTo>
                      <a:pt x="21" y="49"/>
                      <a:pt x="20" y="48"/>
                      <a:pt x="18" y="48"/>
                    </a:cubicBezTo>
                    <a:cubicBezTo>
                      <a:pt x="18" y="53"/>
                      <a:pt x="18" y="55"/>
                      <a:pt x="19" y="59"/>
                    </a:cubicBezTo>
                    <a:cubicBezTo>
                      <a:pt x="19" y="62"/>
                      <a:pt x="19" y="62"/>
                      <a:pt x="21" y="63"/>
                    </a:cubicBezTo>
                    <a:cubicBezTo>
                      <a:pt x="22" y="63"/>
                      <a:pt x="24" y="63"/>
                      <a:pt x="25" y="63"/>
                    </a:cubicBezTo>
                    <a:cubicBezTo>
                      <a:pt x="25" y="64"/>
                      <a:pt x="25" y="66"/>
                      <a:pt x="25" y="67"/>
                    </a:cubicBezTo>
                    <a:cubicBezTo>
                      <a:pt x="22" y="67"/>
                      <a:pt x="18" y="66"/>
                      <a:pt x="12" y="66"/>
                    </a:cubicBezTo>
                    <a:cubicBezTo>
                      <a:pt x="7" y="66"/>
                      <a:pt x="3" y="67"/>
                      <a:pt x="1" y="67"/>
                    </a:cubicBezTo>
                    <a:cubicBezTo>
                      <a:pt x="0" y="66"/>
                      <a:pt x="0" y="64"/>
                      <a:pt x="1" y="63"/>
                    </a:cubicBezTo>
                    <a:cubicBezTo>
                      <a:pt x="2" y="63"/>
                      <a:pt x="3" y="63"/>
                      <a:pt x="4" y="63"/>
                    </a:cubicBezTo>
                    <a:cubicBezTo>
                      <a:pt x="6" y="62"/>
                      <a:pt x="6" y="61"/>
                      <a:pt x="6" y="59"/>
                    </a:cubicBezTo>
                    <a:cubicBezTo>
                      <a:pt x="7" y="56"/>
                      <a:pt x="7" y="47"/>
                      <a:pt x="7" y="42"/>
                    </a:cubicBezTo>
                    <a:cubicBezTo>
                      <a:pt x="7" y="18"/>
                      <a:pt x="7" y="12"/>
                      <a:pt x="6" y="10"/>
                    </a:cubicBezTo>
                    <a:cubicBezTo>
                      <a:pt x="6" y="8"/>
                      <a:pt x="6" y="7"/>
                      <a:pt x="5" y="7"/>
                    </a:cubicBezTo>
                    <a:cubicBezTo>
                      <a:pt x="3" y="7"/>
                      <a:pt x="2" y="6"/>
                      <a:pt x="0" y="6"/>
                    </a:cubicBezTo>
                    <a:cubicBezTo>
                      <a:pt x="0" y="5"/>
                      <a:pt x="0" y="3"/>
                      <a:pt x="0" y="3"/>
                    </a:cubicBezTo>
                    <a:cubicBezTo>
                      <a:pt x="7" y="3"/>
                      <a:pt x="16" y="1"/>
                      <a:pt x="19" y="0"/>
                    </a:cubicBezTo>
                    <a:cubicBezTo>
                      <a:pt x="19" y="0"/>
                      <a:pt x="20" y="1"/>
                      <a:pt x="20" y="2"/>
                    </a:cubicBezTo>
                    <a:cubicBezTo>
                      <a:pt x="19" y="3"/>
                      <a:pt x="19" y="5"/>
                      <a:pt x="19" y="12"/>
                    </a:cubicBezTo>
                    <a:cubicBezTo>
                      <a:pt x="18" y="18"/>
                      <a:pt x="18" y="26"/>
                      <a:pt x="18" y="45"/>
                    </a:cubicBezTo>
                    <a:cubicBezTo>
                      <a:pt x="20" y="45"/>
                      <a:pt x="22" y="44"/>
                      <a:pt x="23" y="43"/>
                    </a:cubicBezTo>
                    <a:cubicBezTo>
                      <a:pt x="27" y="40"/>
                      <a:pt x="32" y="34"/>
                      <a:pt x="32" y="32"/>
                    </a:cubicBezTo>
                    <a:cubicBezTo>
                      <a:pt x="32" y="32"/>
                      <a:pt x="32" y="31"/>
                      <a:pt x="31" y="31"/>
                    </a:cubicBezTo>
                    <a:cubicBezTo>
                      <a:pt x="29" y="30"/>
                      <a:pt x="26" y="30"/>
                      <a:pt x="26" y="30"/>
                    </a:cubicBezTo>
                    <a:cubicBezTo>
                      <a:pt x="25" y="29"/>
                      <a:pt x="26" y="27"/>
                      <a:pt x="26" y="2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ïṥļiḓé">
                <a:extLst>
                  <a:ext uri="{FF2B5EF4-FFF2-40B4-BE49-F238E27FC236}">
                    <a16:creationId xmlns:a16="http://schemas.microsoft.com/office/drawing/2014/main" xmlns="" id="{65BD806D-FDB1-4E01-87C4-0AAA3C4AE425}"/>
                  </a:ext>
                </a:extLst>
              </p:cNvPr>
              <p:cNvSpPr/>
              <p:nvPr/>
            </p:nvSpPr>
            <p:spPr bwMode="auto">
              <a:xfrm>
                <a:off x="6534151" y="3797300"/>
                <a:ext cx="136525" cy="142875"/>
              </a:xfrm>
              <a:custGeom>
                <a:avLst/>
                <a:gdLst>
                  <a:gd name="T0" fmla="*/ 23 w 41"/>
                  <a:gd name="T1" fmla="*/ 22 h 43"/>
                  <a:gd name="T2" fmla="*/ 12 w 41"/>
                  <a:gd name="T3" fmla="*/ 25 h 43"/>
                  <a:gd name="T4" fmla="*/ 11 w 41"/>
                  <a:gd name="T5" fmla="*/ 29 h 43"/>
                  <a:gd name="T6" fmla="*/ 19 w 41"/>
                  <a:gd name="T7" fmla="*/ 36 h 43"/>
                  <a:gd name="T8" fmla="*/ 22 w 41"/>
                  <a:gd name="T9" fmla="*/ 35 h 43"/>
                  <a:gd name="T10" fmla="*/ 23 w 41"/>
                  <a:gd name="T11" fmla="*/ 33 h 43"/>
                  <a:gd name="T12" fmla="*/ 23 w 41"/>
                  <a:gd name="T13" fmla="*/ 22 h 43"/>
                  <a:gd name="T14" fmla="*/ 23 w 41"/>
                  <a:gd name="T15" fmla="*/ 22 h 43"/>
                  <a:gd name="T16" fmla="*/ 22 w 41"/>
                  <a:gd name="T17" fmla="*/ 10 h 43"/>
                  <a:gd name="T18" fmla="*/ 14 w 41"/>
                  <a:gd name="T19" fmla="*/ 7 h 43"/>
                  <a:gd name="T20" fmla="*/ 9 w 41"/>
                  <a:gd name="T21" fmla="*/ 8 h 43"/>
                  <a:gd name="T22" fmla="*/ 5 w 41"/>
                  <a:gd name="T23" fmla="*/ 15 h 43"/>
                  <a:gd name="T24" fmla="*/ 2 w 41"/>
                  <a:gd name="T25" fmla="*/ 13 h 43"/>
                  <a:gd name="T26" fmla="*/ 4 w 41"/>
                  <a:gd name="T27" fmla="*/ 7 h 43"/>
                  <a:gd name="T28" fmla="*/ 20 w 41"/>
                  <a:gd name="T29" fmla="*/ 0 h 43"/>
                  <a:gd name="T30" fmla="*/ 32 w 41"/>
                  <a:gd name="T31" fmla="*/ 6 h 43"/>
                  <a:gd name="T32" fmla="*/ 34 w 41"/>
                  <a:gd name="T33" fmla="*/ 16 h 43"/>
                  <a:gd name="T34" fmla="*/ 34 w 41"/>
                  <a:gd name="T35" fmla="*/ 32 h 43"/>
                  <a:gd name="T36" fmla="*/ 37 w 41"/>
                  <a:gd name="T37" fmla="*/ 36 h 43"/>
                  <a:gd name="T38" fmla="*/ 41 w 41"/>
                  <a:gd name="T39" fmla="*/ 35 h 43"/>
                  <a:gd name="T40" fmla="*/ 40 w 41"/>
                  <a:gd name="T41" fmla="*/ 39 h 43"/>
                  <a:gd name="T42" fmla="*/ 30 w 41"/>
                  <a:gd name="T43" fmla="*/ 43 h 43"/>
                  <a:gd name="T44" fmla="*/ 24 w 41"/>
                  <a:gd name="T45" fmla="*/ 40 h 43"/>
                  <a:gd name="T46" fmla="*/ 23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2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3" y="22"/>
                    </a:moveTo>
                    <a:cubicBezTo>
                      <a:pt x="20" y="23"/>
                      <a:pt x="14" y="24"/>
                      <a:pt x="12" y="25"/>
                    </a:cubicBezTo>
                    <a:cubicBezTo>
                      <a:pt x="12" y="26"/>
                      <a:pt x="11" y="28"/>
                      <a:pt x="11" y="29"/>
                    </a:cubicBezTo>
                    <a:cubicBezTo>
                      <a:pt x="11" y="33"/>
                      <a:pt x="15" y="36"/>
                      <a:pt x="19" y="36"/>
                    </a:cubicBezTo>
                    <a:cubicBezTo>
                      <a:pt x="20" y="36"/>
                      <a:pt x="21" y="35"/>
                      <a:pt x="22" y="35"/>
                    </a:cubicBezTo>
                    <a:cubicBezTo>
                      <a:pt x="22" y="35"/>
                      <a:pt x="23" y="34"/>
                      <a:pt x="23" y="33"/>
                    </a:cubicBezTo>
                    <a:cubicBezTo>
                      <a:pt x="23" y="30"/>
                      <a:pt x="23" y="24"/>
                      <a:pt x="23" y="22"/>
                    </a:cubicBezTo>
                    <a:cubicBezTo>
                      <a:pt x="23" y="22"/>
                      <a:pt x="23" y="22"/>
                      <a:pt x="23" y="22"/>
                    </a:cubicBezTo>
                    <a:close/>
                    <a:moveTo>
                      <a:pt x="22" y="10"/>
                    </a:moveTo>
                    <a:cubicBezTo>
                      <a:pt x="20" y="8"/>
                      <a:pt x="17" y="7"/>
                      <a:pt x="14" y="7"/>
                    </a:cubicBezTo>
                    <a:cubicBezTo>
                      <a:pt x="12" y="7"/>
                      <a:pt x="10" y="8"/>
                      <a:pt x="9" y="8"/>
                    </a:cubicBezTo>
                    <a:cubicBezTo>
                      <a:pt x="8" y="9"/>
                      <a:pt x="6" y="13"/>
                      <a:pt x="5" y="15"/>
                    </a:cubicBezTo>
                    <a:cubicBezTo>
                      <a:pt x="5" y="15"/>
                      <a:pt x="2" y="13"/>
                      <a:pt x="2" y="13"/>
                    </a:cubicBezTo>
                    <a:cubicBezTo>
                      <a:pt x="2" y="12"/>
                      <a:pt x="3" y="7"/>
                      <a:pt x="4" y="7"/>
                    </a:cubicBezTo>
                    <a:cubicBezTo>
                      <a:pt x="9" y="3"/>
                      <a:pt x="17" y="0"/>
                      <a:pt x="20" y="0"/>
                    </a:cubicBezTo>
                    <a:cubicBezTo>
                      <a:pt x="25" y="0"/>
                      <a:pt x="29" y="3"/>
                      <a:pt x="32" y="6"/>
                    </a:cubicBezTo>
                    <a:cubicBezTo>
                      <a:pt x="34" y="9"/>
                      <a:pt x="34" y="13"/>
                      <a:pt x="34" y="16"/>
                    </a:cubicBezTo>
                    <a:cubicBezTo>
                      <a:pt x="34" y="21"/>
                      <a:pt x="34" y="28"/>
                      <a:pt x="34" y="32"/>
                    </a:cubicBezTo>
                    <a:cubicBezTo>
                      <a:pt x="34" y="34"/>
                      <a:pt x="35" y="36"/>
                      <a:pt x="37" y="36"/>
                    </a:cubicBezTo>
                    <a:cubicBezTo>
                      <a:pt x="39" y="36"/>
                      <a:pt x="39" y="36"/>
                      <a:pt x="41" y="35"/>
                    </a:cubicBezTo>
                    <a:cubicBezTo>
                      <a:pt x="41" y="36"/>
                      <a:pt x="41" y="39"/>
                      <a:pt x="40" y="39"/>
                    </a:cubicBezTo>
                    <a:cubicBezTo>
                      <a:pt x="38" y="41"/>
                      <a:pt x="33" y="43"/>
                      <a:pt x="30" y="43"/>
                    </a:cubicBezTo>
                    <a:cubicBezTo>
                      <a:pt x="26" y="43"/>
                      <a:pt x="24" y="41"/>
                      <a:pt x="24" y="40"/>
                    </a:cubicBezTo>
                    <a:cubicBezTo>
                      <a:pt x="23" y="38"/>
                      <a:pt x="23" y="38"/>
                      <a:pt x="23" y="38"/>
                    </a:cubicBezTo>
                    <a:cubicBezTo>
                      <a:pt x="23" y="38"/>
                      <a:pt x="23" y="38"/>
                      <a:pt x="22" y="38"/>
                    </a:cubicBezTo>
                    <a:cubicBezTo>
                      <a:pt x="17" y="41"/>
                      <a:pt x="12" y="43"/>
                      <a:pt x="10" y="43"/>
                    </a:cubicBezTo>
                    <a:cubicBezTo>
                      <a:pt x="8" y="43"/>
                      <a:pt x="6" y="42"/>
                      <a:pt x="4" y="40"/>
                    </a:cubicBezTo>
                    <a:cubicBezTo>
                      <a:pt x="2" y="38"/>
                      <a:pt x="0" y="34"/>
                      <a:pt x="0" y="31"/>
                    </a:cubicBezTo>
                    <a:cubicBezTo>
                      <a:pt x="0" y="29"/>
                      <a:pt x="1" y="26"/>
                      <a:pt x="2" y="25"/>
                    </a:cubicBezTo>
                    <a:cubicBezTo>
                      <a:pt x="5" y="23"/>
                      <a:pt x="18" y="20"/>
                      <a:pt x="22" y="19"/>
                    </a:cubicBezTo>
                    <a:cubicBezTo>
                      <a:pt x="23" y="18"/>
                      <a:pt x="23" y="18"/>
                      <a:pt x="23" y="17"/>
                    </a:cubicBezTo>
                    <a:cubicBezTo>
                      <a:pt x="23" y="17"/>
                      <a:pt x="23" y="16"/>
                      <a:pt x="23" y="16"/>
                    </a:cubicBezTo>
                    <a:cubicBezTo>
                      <a:pt x="23" y="14"/>
                      <a:pt x="23" y="12"/>
                      <a:pt x="22"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ï$ļîde">
                <a:extLst>
                  <a:ext uri="{FF2B5EF4-FFF2-40B4-BE49-F238E27FC236}">
                    <a16:creationId xmlns:a16="http://schemas.microsoft.com/office/drawing/2014/main" xmlns="" id="{F275F370-36D6-4126-B8A9-FF3DB87D0BBB}"/>
                  </a:ext>
                </a:extLst>
              </p:cNvPr>
              <p:cNvSpPr/>
              <p:nvPr/>
            </p:nvSpPr>
            <p:spPr bwMode="auto">
              <a:xfrm>
                <a:off x="6696076"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4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5" y="5"/>
                      <a:pt x="6" y="3"/>
                      <a:pt x="6" y="2"/>
                    </a:cubicBezTo>
                    <a:cubicBezTo>
                      <a:pt x="8" y="1"/>
                      <a:pt x="11" y="0"/>
                      <a:pt x="13" y="0"/>
                    </a:cubicBezTo>
                    <a:cubicBezTo>
                      <a:pt x="16" y="0"/>
                      <a:pt x="17" y="0"/>
                      <a:pt x="18" y="1"/>
                    </a:cubicBezTo>
                    <a:cubicBezTo>
                      <a:pt x="18" y="2"/>
                      <a:pt x="19" y="3"/>
                      <a:pt x="19" y="4"/>
                    </a:cubicBezTo>
                    <a:cubicBezTo>
                      <a:pt x="19" y="6"/>
                      <a:pt x="17" y="9"/>
                      <a:pt x="16" y="10"/>
                    </a:cubicBezTo>
                    <a:close/>
                    <a:moveTo>
                      <a:pt x="24" y="59"/>
                    </a:moveTo>
                    <a:cubicBezTo>
                      <a:pt x="22" y="59"/>
                      <a:pt x="19" y="58"/>
                      <a:pt x="12" y="58"/>
                    </a:cubicBezTo>
                    <a:cubicBezTo>
                      <a:pt x="7" y="58"/>
                      <a:pt x="3" y="59"/>
                      <a:pt x="1" y="59"/>
                    </a:cubicBezTo>
                    <a:cubicBezTo>
                      <a:pt x="0" y="58"/>
                      <a:pt x="0" y="56"/>
                      <a:pt x="1" y="55"/>
                    </a:cubicBezTo>
                    <a:cubicBezTo>
                      <a:pt x="2" y="55"/>
                      <a:pt x="4" y="55"/>
                      <a:pt x="5" y="55"/>
                    </a:cubicBezTo>
                    <a:cubicBezTo>
                      <a:pt x="6" y="54"/>
                      <a:pt x="6" y="53"/>
                      <a:pt x="7" y="51"/>
                    </a:cubicBezTo>
                    <a:cubicBezTo>
                      <a:pt x="7" y="49"/>
                      <a:pt x="7" y="42"/>
                      <a:pt x="7" y="37"/>
                    </a:cubicBezTo>
                    <a:cubicBezTo>
                      <a:pt x="7" y="34"/>
                      <a:pt x="7" y="30"/>
                      <a:pt x="7" y="28"/>
                    </a:cubicBezTo>
                    <a:cubicBezTo>
                      <a:pt x="7" y="27"/>
                      <a:pt x="6"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ís1idê">
                <a:extLst>
                  <a:ext uri="{FF2B5EF4-FFF2-40B4-BE49-F238E27FC236}">
                    <a16:creationId xmlns:a16="http://schemas.microsoft.com/office/drawing/2014/main" xmlns="" id="{EE45A35A-05E8-4DC8-AE56-5355FC556809}"/>
                  </a:ext>
                </a:extLst>
              </p:cNvPr>
              <p:cNvSpPr/>
              <p:nvPr/>
            </p:nvSpPr>
            <p:spPr bwMode="auto">
              <a:xfrm>
                <a:off x="6888163" y="3735388"/>
                <a:ext cx="244475" cy="204788"/>
              </a:xfrm>
              <a:custGeom>
                <a:avLst/>
                <a:gdLst>
                  <a:gd name="T0" fmla="*/ 0 w 74"/>
                  <a:gd name="T1" fmla="*/ 0 h 62"/>
                  <a:gd name="T2" fmla="*/ 16 w 74"/>
                  <a:gd name="T3" fmla="*/ 0 h 62"/>
                  <a:gd name="T4" fmla="*/ 31 w 74"/>
                  <a:gd name="T5" fmla="*/ 0 h 62"/>
                  <a:gd name="T6" fmla="*/ 31 w 74"/>
                  <a:gd name="T7" fmla="*/ 3 h 62"/>
                  <a:gd name="T8" fmla="*/ 26 w 74"/>
                  <a:gd name="T9" fmla="*/ 4 h 62"/>
                  <a:gd name="T10" fmla="*/ 23 w 74"/>
                  <a:gd name="T11" fmla="*/ 9 h 62"/>
                  <a:gd name="T12" fmla="*/ 23 w 74"/>
                  <a:gd name="T13" fmla="*/ 33 h 62"/>
                  <a:gd name="T14" fmla="*/ 24 w 74"/>
                  <a:gd name="T15" fmla="*/ 45 h 62"/>
                  <a:gd name="T16" fmla="*/ 41 w 74"/>
                  <a:gd name="T17" fmla="*/ 56 h 62"/>
                  <a:gd name="T18" fmla="*/ 58 w 74"/>
                  <a:gd name="T19" fmla="*/ 39 h 62"/>
                  <a:gd name="T20" fmla="*/ 58 w 74"/>
                  <a:gd name="T21" fmla="*/ 10 h 62"/>
                  <a:gd name="T22" fmla="*/ 53 w 74"/>
                  <a:gd name="T23" fmla="*/ 4 h 62"/>
                  <a:gd name="T24" fmla="*/ 48 w 74"/>
                  <a:gd name="T25" fmla="*/ 3 h 62"/>
                  <a:gd name="T26" fmla="*/ 48 w 74"/>
                  <a:gd name="T27" fmla="*/ 0 h 62"/>
                  <a:gd name="T28" fmla="*/ 61 w 74"/>
                  <a:gd name="T29" fmla="*/ 0 h 62"/>
                  <a:gd name="T30" fmla="*/ 73 w 74"/>
                  <a:gd name="T31" fmla="*/ 0 h 62"/>
                  <a:gd name="T32" fmla="*/ 73 w 74"/>
                  <a:gd name="T33" fmla="*/ 3 h 62"/>
                  <a:gd name="T34" fmla="*/ 69 w 74"/>
                  <a:gd name="T35" fmla="*/ 4 h 62"/>
                  <a:gd name="T36" fmla="*/ 65 w 74"/>
                  <a:gd name="T37" fmla="*/ 11 h 62"/>
                  <a:gd name="T38" fmla="*/ 63 w 74"/>
                  <a:gd name="T39" fmla="*/ 38 h 62"/>
                  <a:gd name="T40" fmla="*/ 36 w 74"/>
                  <a:gd name="T41" fmla="*/ 62 h 62"/>
                  <a:gd name="T42" fmla="*/ 10 w 74"/>
                  <a:gd name="T43" fmla="*/ 44 h 62"/>
                  <a:gd name="T44" fmla="*/ 9 w 74"/>
                  <a:gd name="T45" fmla="*/ 9 h 62"/>
                  <a:gd name="T46" fmla="*/ 6 w 74"/>
                  <a:gd name="T47" fmla="*/ 4 h 62"/>
                  <a:gd name="T48" fmla="*/ 0 w 74"/>
                  <a:gd name="T49" fmla="*/ 3 h 62"/>
                  <a:gd name="T50" fmla="*/ 0 w 74"/>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62">
                    <a:moveTo>
                      <a:pt x="0" y="0"/>
                    </a:moveTo>
                    <a:cubicBezTo>
                      <a:pt x="4" y="0"/>
                      <a:pt x="10" y="0"/>
                      <a:pt x="16" y="0"/>
                    </a:cubicBezTo>
                    <a:cubicBezTo>
                      <a:pt x="22" y="0"/>
                      <a:pt x="27" y="0"/>
                      <a:pt x="31" y="0"/>
                    </a:cubicBezTo>
                    <a:cubicBezTo>
                      <a:pt x="31" y="0"/>
                      <a:pt x="31" y="2"/>
                      <a:pt x="31" y="3"/>
                    </a:cubicBezTo>
                    <a:cubicBezTo>
                      <a:pt x="29" y="3"/>
                      <a:pt x="27" y="4"/>
                      <a:pt x="26" y="4"/>
                    </a:cubicBezTo>
                    <a:cubicBezTo>
                      <a:pt x="24" y="4"/>
                      <a:pt x="23" y="6"/>
                      <a:pt x="23" y="9"/>
                    </a:cubicBezTo>
                    <a:cubicBezTo>
                      <a:pt x="22" y="17"/>
                      <a:pt x="23" y="28"/>
                      <a:pt x="23" y="33"/>
                    </a:cubicBezTo>
                    <a:cubicBezTo>
                      <a:pt x="23" y="37"/>
                      <a:pt x="23" y="42"/>
                      <a:pt x="24" y="45"/>
                    </a:cubicBezTo>
                    <a:cubicBezTo>
                      <a:pt x="25" y="51"/>
                      <a:pt x="31" y="56"/>
                      <a:pt x="41" y="56"/>
                    </a:cubicBezTo>
                    <a:cubicBezTo>
                      <a:pt x="49" y="56"/>
                      <a:pt x="57" y="53"/>
                      <a:pt x="58" y="39"/>
                    </a:cubicBezTo>
                    <a:cubicBezTo>
                      <a:pt x="58" y="32"/>
                      <a:pt x="59" y="17"/>
                      <a:pt x="58" y="10"/>
                    </a:cubicBezTo>
                    <a:cubicBezTo>
                      <a:pt x="58" y="6"/>
                      <a:pt x="57" y="5"/>
                      <a:pt x="53" y="4"/>
                    </a:cubicBezTo>
                    <a:cubicBezTo>
                      <a:pt x="52" y="4"/>
                      <a:pt x="50" y="3"/>
                      <a:pt x="48" y="3"/>
                    </a:cubicBezTo>
                    <a:cubicBezTo>
                      <a:pt x="47" y="2"/>
                      <a:pt x="47" y="0"/>
                      <a:pt x="48" y="0"/>
                    </a:cubicBezTo>
                    <a:cubicBezTo>
                      <a:pt x="51" y="0"/>
                      <a:pt x="55" y="0"/>
                      <a:pt x="61" y="0"/>
                    </a:cubicBezTo>
                    <a:cubicBezTo>
                      <a:pt x="68" y="0"/>
                      <a:pt x="71" y="0"/>
                      <a:pt x="73" y="0"/>
                    </a:cubicBezTo>
                    <a:cubicBezTo>
                      <a:pt x="73" y="0"/>
                      <a:pt x="74" y="3"/>
                      <a:pt x="73" y="3"/>
                    </a:cubicBezTo>
                    <a:cubicBezTo>
                      <a:pt x="71" y="3"/>
                      <a:pt x="70" y="3"/>
                      <a:pt x="69" y="4"/>
                    </a:cubicBezTo>
                    <a:cubicBezTo>
                      <a:pt x="66" y="5"/>
                      <a:pt x="65" y="6"/>
                      <a:pt x="65" y="11"/>
                    </a:cubicBezTo>
                    <a:cubicBezTo>
                      <a:pt x="64" y="20"/>
                      <a:pt x="64" y="32"/>
                      <a:pt x="63" y="38"/>
                    </a:cubicBezTo>
                    <a:cubicBezTo>
                      <a:pt x="62" y="56"/>
                      <a:pt x="51" y="62"/>
                      <a:pt x="36" y="62"/>
                    </a:cubicBezTo>
                    <a:cubicBezTo>
                      <a:pt x="18" y="62"/>
                      <a:pt x="11" y="54"/>
                      <a:pt x="10" y="44"/>
                    </a:cubicBezTo>
                    <a:cubicBezTo>
                      <a:pt x="9" y="37"/>
                      <a:pt x="9" y="18"/>
                      <a:pt x="9" y="9"/>
                    </a:cubicBezTo>
                    <a:cubicBezTo>
                      <a:pt x="9" y="6"/>
                      <a:pt x="8" y="5"/>
                      <a:pt x="6" y="4"/>
                    </a:cubicBezTo>
                    <a:cubicBezTo>
                      <a:pt x="4" y="4"/>
                      <a:pt x="2"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îṣḻïdé">
                <a:extLst>
                  <a:ext uri="{FF2B5EF4-FFF2-40B4-BE49-F238E27FC236}">
                    <a16:creationId xmlns:a16="http://schemas.microsoft.com/office/drawing/2014/main" xmlns="" id="{F87271BE-5C50-4302-B6B4-812CAACE8B19}"/>
                  </a:ext>
                </a:extLst>
              </p:cNvPr>
              <p:cNvSpPr/>
              <p:nvPr/>
            </p:nvSpPr>
            <p:spPr bwMode="auto">
              <a:xfrm>
                <a:off x="7154863" y="3797300"/>
                <a:ext cx="171450" cy="139700"/>
              </a:xfrm>
              <a:custGeom>
                <a:avLst/>
                <a:gdLst>
                  <a:gd name="T0" fmla="*/ 3 w 52"/>
                  <a:gd name="T1" fmla="*/ 38 h 42"/>
                  <a:gd name="T2" fmla="*/ 6 w 52"/>
                  <a:gd name="T3" fmla="*/ 34 h 42"/>
                  <a:gd name="T4" fmla="*/ 6 w 52"/>
                  <a:gd name="T5" fmla="*/ 18 h 42"/>
                  <a:gd name="T6" fmla="*/ 6 w 52"/>
                  <a:gd name="T7" fmla="*/ 11 h 42"/>
                  <a:gd name="T8" fmla="*/ 0 w 52"/>
                  <a:gd name="T9" fmla="*/ 7 h 42"/>
                  <a:gd name="T10" fmla="*/ 1 w 52"/>
                  <a:gd name="T11" fmla="*/ 4 h 42"/>
                  <a:gd name="T12" fmla="*/ 17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1 w 52"/>
                  <a:gd name="T33" fmla="*/ 42 h 42"/>
                  <a:gd name="T34" fmla="*/ 40 w 52"/>
                  <a:gd name="T35" fmla="*/ 41 h 42"/>
                  <a:gd name="T36" fmla="*/ 28 w 52"/>
                  <a:gd name="T37" fmla="*/ 42 h 42"/>
                  <a:gd name="T38" fmla="*/ 28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3 w 52"/>
                  <a:gd name="T61" fmla="*/ 42 h 42"/>
                  <a:gd name="T62" fmla="*/ 11 w 52"/>
                  <a:gd name="T63" fmla="*/ 41 h 42"/>
                  <a:gd name="T64" fmla="*/ 0 w 52"/>
                  <a:gd name="T65" fmla="*/ 42 h 42"/>
                  <a:gd name="T66" fmla="*/ 0 w 52"/>
                  <a:gd name="T67" fmla="*/ 38 h 42"/>
                  <a:gd name="T68" fmla="*/ 3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3" y="38"/>
                    </a:moveTo>
                    <a:cubicBezTo>
                      <a:pt x="5" y="37"/>
                      <a:pt x="5" y="36"/>
                      <a:pt x="6" y="34"/>
                    </a:cubicBezTo>
                    <a:cubicBezTo>
                      <a:pt x="6" y="31"/>
                      <a:pt x="6" y="23"/>
                      <a:pt x="6" y="18"/>
                    </a:cubicBezTo>
                    <a:cubicBezTo>
                      <a:pt x="6" y="16"/>
                      <a:pt x="6" y="12"/>
                      <a:pt x="6" y="11"/>
                    </a:cubicBezTo>
                    <a:cubicBezTo>
                      <a:pt x="5" y="10"/>
                      <a:pt x="5" y="8"/>
                      <a:pt x="0" y="7"/>
                    </a:cubicBezTo>
                    <a:cubicBezTo>
                      <a:pt x="0" y="6"/>
                      <a:pt x="1" y="5"/>
                      <a:pt x="1" y="4"/>
                    </a:cubicBezTo>
                    <a:cubicBezTo>
                      <a:pt x="7" y="4"/>
                      <a:pt x="14" y="2"/>
                      <a:pt x="17" y="0"/>
                    </a:cubicBezTo>
                    <a:cubicBezTo>
                      <a:pt x="17" y="0"/>
                      <a:pt x="18" y="1"/>
                      <a:pt x="18" y="1"/>
                    </a:cubicBezTo>
                    <a:cubicBezTo>
                      <a:pt x="18" y="2"/>
                      <a:pt x="18" y="5"/>
                      <a:pt x="18" y="6"/>
                    </a:cubicBezTo>
                    <a:cubicBezTo>
                      <a:pt x="18" y="7"/>
                      <a:pt x="18" y="7"/>
                      <a:pt x="18" y="7"/>
                    </a:cubicBezTo>
                    <a:cubicBezTo>
                      <a:pt x="23" y="3"/>
                      <a:pt x="28" y="0"/>
                      <a:pt x="32" y="0"/>
                    </a:cubicBezTo>
                    <a:cubicBezTo>
                      <a:pt x="37" y="0"/>
                      <a:pt x="40"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1" y="42"/>
                    </a:cubicBezTo>
                    <a:cubicBezTo>
                      <a:pt x="50" y="42"/>
                      <a:pt x="46" y="41"/>
                      <a:pt x="40" y="41"/>
                    </a:cubicBezTo>
                    <a:cubicBezTo>
                      <a:pt x="34" y="41"/>
                      <a:pt x="32" y="42"/>
                      <a:pt x="28" y="42"/>
                    </a:cubicBezTo>
                    <a:cubicBezTo>
                      <a:pt x="28" y="41"/>
                      <a:pt x="28" y="39"/>
                      <a:pt x="28" y="38"/>
                    </a:cubicBezTo>
                    <a:cubicBezTo>
                      <a:pt x="30" y="38"/>
                      <a:pt x="31" y="38"/>
                      <a:pt x="32" y="38"/>
                    </a:cubicBezTo>
                    <a:cubicBezTo>
                      <a:pt x="33" y="37"/>
                      <a:pt x="33" y="36"/>
                      <a:pt x="34" y="35"/>
                    </a:cubicBezTo>
                    <a:cubicBezTo>
                      <a:pt x="34" y="31"/>
                      <a:pt x="34" y="18"/>
                      <a:pt x="33" y="14"/>
                    </a:cubicBezTo>
                    <a:cubicBezTo>
                      <a:pt x="33" y="12"/>
                      <a:pt x="32" y="10"/>
                      <a:pt x="30" y="9"/>
                    </a:cubicBezTo>
                    <a:cubicBezTo>
                      <a:pt x="29" y="8"/>
                      <a:pt x="27" y="8"/>
                      <a:pt x="25" y="8"/>
                    </a:cubicBezTo>
                    <a:cubicBezTo>
                      <a:pt x="23" y="8"/>
                      <a:pt x="20" y="8"/>
                      <a:pt x="19" y="10"/>
                    </a:cubicBezTo>
                    <a:cubicBezTo>
                      <a:pt x="18" y="10"/>
                      <a:pt x="18" y="11"/>
                      <a:pt x="18" y="12"/>
                    </a:cubicBezTo>
                    <a:cubicBezTo>
                      <a:pt x="18" y="18"/>
                      <a:pt x="18" y="29"/>
                      <a:pt x="18" y="34"/>
                    </a:cubicBezTo>
                    <a:cubicBezTo>
                      <a:pt x="18" y="37"/>
                      <a:pt x="19" y="37"/>
                      <a:pt x="20" y="38"/>
                    </a:cubicBezTo>
                    <a:cubicBezTo>
                      <a:pt x="21" y="38"/>
                      <a:pt x="22" y="38"/>
                      <a:pt x="24" y="38"/>
                    </a:cubicBezTo>
                    <a:cubicBezTo>
                      <a:pt x="24" y="39"/>
                      <a:pt x="24" y="41"/>
                      <a:pt x="23" y="42"/>
                    </a:cubicBezTo>
                    <a:cubicBezTo>
                      <a:pt x="20" y="42"/>
                      <a:pt x="17" y="41"/>
                      <a:pt x="11" y="41"/>
                    </a:cubicBezTo>
                    <a:cubicBezTo>
                      <a:pt x="5" y="41"/>
                      <a:pt x="2" y="42"/>
                      <a:pt x="0" y="42"/>
                    </a:cubicBezTo>
                    <a:cubicBezTo>
                      <a:pt x="0" y="41"/>
                      <a:pt x="0" y="39"/>
                      <a:pt x="0" y="38"/>
                    </a:cubicBezTo>
                    <a:cubicBezTo>
                      <a:pt x="1" y="38"/>
                      <a:pt x="2" y="38"/>
                      <a:pt x="3"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îṡļîḓê">
                <a:extLst>
                  <a:ext uri="{FF2B5EF4-FFF2-40B4-BE49-F238E27FC236}">
                    <a16:creationId xmlns:a16="http://schemas.microsoft.com/office/drawing/2014/main" xmlns="" id="{B64987A9-7EEF-4928-AC58-16562A4E9C58}"/>
                  </a:ext>
                </a:extLst>
              </p:cNvPr>
              <p:cNvSpPr/>
              <p:nvPr/>
            </p:nvSpPr>
            <p:spPr bwMode="auto">
              <a:xfrm>
                <a:off x="7353301"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5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5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6" y="5"/>
                      <a:pt x="6" y="3"/>
                      <a:pt x="6" y="2"/>
                    </a:cubicBezTo>
                    <a:cubicBezTo>
                      <a:pt x="8" y="1"/>
                      <a:pt x="11" y="0"/>
                      <a:pt x="13" y="0"/>
                    </a:cubicBezTo>
                    <a:cubicBezTo>
                      <a:pt x="16" y="0"/>
                      <a:pt x="17" y="0"/>
                      <a:pt x="18" y="1"/>
                    </a:cubicBezTo>
                    <a:cubicBezTo>
                      <a:pt x="18" y="2"/>
                      <a:pt x="19" y="3"/>
                      <a:pt x="19" y="4"/>
                    </a:cubicBezTo>
                    <a:cubicBezTo>
                      <a:pt x="19" y="6"/>
                      <a:pt x="18" y="9"/>
                      <a:pt x="16" y="10"/>
                    </a:cubicBezTo>
                    <a:close/>
                    <a:moveTo>
                      <a:pt x="25" y="59"/>
                    </a:moveTo>
                    <a:cubicBezTo>
                      <a:pt x="22" y="59"/>
                      <a:pt x="19" y="58"/>
                      <a:pt x="12" y="58"/>
                    </a:cubicBezTo>
                    <a:cubicBezTo>
                      <a:pt x="7" y="58"/>
                      <a:pt x="3" y="59"/>
                      <a:pt x="1" y="59"/>
                    </a:cubicBezTo>
                    <a:cubicBezTo>
                      <a:pt x="0" y="58"/>
                      <a:pt x="0" y="56"/>
                      <a:pt x="1" y="55"/>
                    </a:cubicBezTo>
                    <a:cubicBezTo>
                      <a:pt x="2" y="55"/>
                      <a:pt x="4" y="55"/>
                      <a:pt x="5" y="55"/>
                    </a:cubicBezTo>
                    <a:cubicBezTo>
                      <a:pt x="6" y="54"/>
                      <a:pt x="7" y="53"/>
                      <a:pt x="7" y="51"/>
                    </a:cubicBezTo>
                    <a:cubicBezTo>
                      <a:pt x="7" y="49"/>
                      <a:pt x="7" y="42"/>
                      <a:pt x="7" y="37"/>
                    </a:cubicBezTo>
                    <a:cubicBezTo>
                      <a:pt x="7" y="34"/>
                      <a:pt x="7" y="30"/>
                      <a:pt x="7" y="28"/>
                    </a:cubicBezTo>
                    <a:cubicBezTo>
                      <a:pt x="7" y="27"/>
                      <a:pt x="7"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5"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îṥľidé">
                <a:extLst>
                  <a:ext uri="{FF2B5EF4-FFF2-40B4-BE49-F238E27FC236}">
                    <a16:creationId xmlns:a16="http://schemas.microsoft.com/office/drawing/2014/main" xmlns="" id="{4A9E08AF-9C39-451C-94DF-92CC645C7EF3}"/>
                  </a:ext>
                </a:extLst>
              </p:cNvPr>
              <p:cNvSpPr/>
              <p:nvPr/>
            </p:nvSpPr>
            <p:spPr bwMode="auto">
              <a:xfrm>
                <a:off x="7456488" y="3805238"/>
                <a:ext cx="165100" cy="131763"/>
              </a:xfrm>
              <a:custGeom>
                <a:avLst/>
                <a:gdLst>
                  <a:gd name="T0" fmla="*/ 0 w 50"/>
                  <a:gd name="T1" fmla="*/ 0 h 40"/>
                  <a:gd name="T2" fmla="*/ 13 w 50"/>
                  <a:gd name="T3" fmla="*/ 0 h 40"/>
                  <a:gd name="T4" fmla="*/ 24 w 50"/>
                  <a:gd name="T5" fmla="*/ 0 h 40"/>
                  <a:gd name="T6" fmla="*/ 24 w 50"/>
                  <a:gd name="T7" fmla="*/ 3 h 40"/>
                  <a:gd name="T8" fmla="*/ 20 w 50"/>
                  <a:gd name="T9" fmla="*/ 4 h 40"/>
                  <a:gd name="T10" fmla="*/ 20 w 50"/>
                  <a:gd name="T11" fmla="*/ 5 h 40"/>
                  <a:gd name="T12" fmla="*/ 28 w 50"/>
                  <a:gd name="T13" fmla="*/ 26 h 40"/>
                  <a:gd name="T14" fmla="*/ 29 w 50"/>
                  <a:gd name="T15" fmla="*/ 26 h 40"/>
                  <a:gd name="T16" fmla="*/ 36 w 50"/>
                  <a:gd name="T17" fmla="*/ 8 h 40"/>
                  <a:gd name="T18" fmla="*/ 35 w 50"/>
                  <a:gd name="T19" fmla="*/ 4 h 40"/>
                  <a:gd name="T20" fmla="*/ 30 w 50"/>
                  <a:gd name="T21" fmla="*/ 3 h 40"/>
                  <a:gd name="T22" fmla="*/ 31 w 50"/>
                  <a:gd name="T23" fmla="*/ 0 h 40"/>
                  <a:gd name="T24" fmla="*/ 40 w 50"/>
                  <a:gd name="T25" fmla="*/ 0 h 40"/>
                  <a:gd name="T26" fmla="*/ 50 w 50"/>
                  <a:gd name="T27" fmla="*/ 0 h 40"/>
                  <a:gd name="T28" fmla="*/ 50 w 50"/>
                  <a:gd name="T29" fmla="*/ 3 h 40"/>
                  <a:gd name="T30" fmla="*/ 46 w 50"/>
                  <a:gd name="T31" fmla="*/ 4 h 40"/>
                  <a:gd name="T32" fmla="*/ 42 w 50"/>
                  <a:gd name="T33" fmla="*/ 8 h 40"/>
                  <a:gd name="T34" fmla="*/ 31 w 50"/>
                  <a:gd name="T35" fmla="*/ 30 h 40"/>
                  <a:gd name="T36" fmla="*/ 28 w 50"/>
                  <a:gd name="T37" fmla="*/ 40 h 40"/>
                  <a:gd name="T38" fmla="*/ 21 w 50"/>
                  <a:gd name="T39" fmla="*/ 40 h 40"/>
                  <a:gd name="T40" fmla="*/ 18 w 50"/>
                  <a:gd name="T41" fmla="*/ 31 h 40"/>
                  <a:gd name="T42" fmla="*/ 10 w 50"/>
                  <a:gd name="T43" fmla="*/ 12 h 40"/>
                  <a:gd name="T44" fmla="*/ 4 w 50"/>
                  <a:gd name="T45" fmla="*/ 4 h 40"/>
                  <a:gd name="T46" fmla="*/ 0 w 50"/>
                  <a:gd name="T47" fmla="*/ 3 h 40"/>
                  <a:gd name="T48" fmla="*/ 0 w 50"/>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0">
                    <a:moveTo>
                      <a:pt x="0" y="0"/>
                    </a:moveTo>
                    <a:cubicBezTo>
                      <a:pt x="4" y="0"/>
                      <a:pt x="8" y="0"/>
                      <a:pt x="13" y="0"/>
                    </a:cubicBezTo>
                    <a:cubicBezTo>
                      <a:pt x="18" y="0"/>
                      <a:pt x="21" y="0"/>
                      <a:pt x="24" y="0"/>
                    </a:cubicBezTo>
                    <a:cubicBezTo>
                      <a:pt x="24" y="0"/>
                      <a:pt x="24" y="2"/>
                      <a:pt x="24" y="3"/>
                    </a:cubicBezTo>
                    <a:cubicBezTo>
                      <a:pt x="23" y="3"/>
                      <a:pt x="21" y="3"/>
                      <a:pt x="20" y="4"/>
                    </a:cubicBezTo>
                    <a:cubicBezTo>
                      <a:pt x="20" y="4"/>
                      <a:pt x="19" y="5"/>
                      <a:pt x="20" y="5"/>
                    </a:cubicBezTo>
                    <a:cubicBezTo>
                      <a:pt x="21" y="9"/>
                      <a:pt x="26" y="22"/>
                      <a:pt x="28" y="26"/>
                    </a:cubicBezTo>
                    <a:cubicBezTo>
                      <a:pt x="28" y="26"/>
                      <a:pt x="28" y="26"/>
                      <a:pt x="29" y="26"/>
                    </a:cubicBezTo>
                    <a:cubicBezTo>
                      <a:pt x="31" y="22"/>
                      <a:pt x="35" y="12"/>
                      <a:pt x="36" y="8"/>
                    </a:cubicBezTo>
                    <a:cubicBezTo>
                      <a:pt x="37" y="5"/>
                      <a:pt x="36" y="4"/>
                      <a:pt x="35" y="4"/>
                    </a:cubicBezTo>
                    <a:cubicBezTo>
                      <a:pt x="34" y="3"/>
                      <a:pt x="32" y="3"/>
                      <a:pt x="30" y="3"/>
                    </a:cubicBezTo>
                    <a:cubicBezTo>
                      <a:pt x="30" y="2"/>
                      <a:pt x="30" y="0"/>
                      <a:pt x="31" y="0"/>
                    </a:cubicBezTo>
                    <a:cubicBezTo>
                      <a:pt x="32" y="0"/>
                      <a:pt x="36" y="0"/>
                      <a:pt x="40" y="0"/>
                    </a:cubicBezTo>
                    <a:cubicBezTo>
                      <a:pt x="44" y="0"/>
                      <a:pt x="48" y="0"/>
                      <a:pt x="50" y="0"/>
                    </a:cubicBezTo>
                    <a:cubicBezTo>
                      <a:pt x="50" y="0"/>
                      <a:pt x="50" y="2"/>
                      <a:pt x="50" y="3"/>
                    </a:cubicBezTo>
                    <a:cubicBezTo>
                      <a:pt x="48" y="3"/>
                      <a:pt x="47" y="3"/>
                      <a:pt x="46" y="4"/>
                    </a:cubicBezTo>
                    <a:cubicBezTo>
                      <a:pt x="44" y="4"/>
                      <a:pt x="43" y="6"/>
                      <a:pt x="42" y="8"/>
                    </a:cubicBezTo>
                    <a:cubicBezTo>
                      <a:pt x="39" y="14"/>
                      <a:pt x="35" y="22"/>
                      <a:pt x="31" y="30"/>
                    </a:cubicBezTo>
                    <a:cubicBezTo>
                      <a:pt x="30" y="35"/>
                      <a:pt x="29" y="37"/>
                      <a:pt x="28" y="40"/>
                    </a:cubicBezTo>
                    <a:cubicBezTo>
                      <a:pt x="26" y="40"/>
                      <a:pt x="23" y="40"/>
                      <a:pt x="21" y="40"/>
                    </a:cubicBezTo>
                    <a:cubicBezTo>
                      <a:pt x="20" y="37"/>
                      <a:pt x="19" y="34"/>
                      <a:pt x="18" y="31"/>
                    </a:cubicBezTo>
                    <a:cubicBezTo>
                      <a:pt x="15" y="24"/>
                      <a:pt x="12" y="17"/>
                      <a:pt x="10" y="12"/>
                    </a:cubicBezTo>
                    <a:cubicBezTo>
                      <a:pt x="7" y="5"/>
                      <a:pt x="6" y="4"/>
                      <a:pt x="4" y="4"/>
                    </a:cubicBezTo>
                    <a:cubicBezTo>
                      <a:pt x="2" y="3"/>
                      <a:pt x="1"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íŝļíḋé">
                <a:extLst>
                  <a:ext uri="{FF2B5EF4-FFF2-40B4-BE49-F238E27FC236}">
                    <a16:creationId xmlns:a16="http://schemas.microsoft.com/office/drawing/2014/main" xmlns="" id="{ED69F2C2-B95D-4BC7-B293-D12EAB402F28}"/>
                  </a:ext>
                </a:extLst>
              </p:cNvPr>
              <p:cNvSpPr/>
              <p:nvPr/>
            </p:nvSpPr>
            <p:spPr bwMode="auto">
              <a:xfrm>
                <a:off x="7643813" y="3797300"/>
                <a:ext cx="131763" cy="142875"/>
              </a:xfrm>
              <a:custGeom>
                <a:avLst/>
                <a:gdLst>
                  <a:gd name="T0" fmla="*/ 12 w 40"/>
                  <a:gd name="T1" fmla="*/ 16 h 43"/>
                  <a:gd name="T2" fmla="*/ 13 w 40"/>
                  <a:gd name="T3" fmla="*/ 16 h 43"/>
                  <a:gd name="T4" fmla="*/ 26 w 40"/>
                  <a:gd name="T5" fmla="*/ 16 h 43"/>
                  <a:gd name="T6" fmla="*/ 27 w 40"/>
                  <a:gd name="T7" fmla="*/ 15 h 43"/>
                  <a:gd name="T8" fmla="*/ 19 w 40"/>
                  <a:gd name="T9" fmla="*/ 4 h 43"/>
                  <a:gd name="T10" fmla="*/ 12 w 40"/>
                  <a:gd name="T11" fmla="*/ 16 h 43"/>
                  <a:gd name="T12" fmla="*/ 39 w 40"/>
                  <a:gd name="T13" fmla="*/ 31 h 43"/>
                  <a:gd name="T14" fmla="*/ 39 w 40"/>
                  <a:gd name="T15" fmla="*/ 34 h 43"/>
                  <a:gd name="T16" fmla="*/ 20 w 40"/>
                  <a:gd name="T17" fmla="*/ 43 h 43"/>
                  <a:gd name="T18" fmla="*/ 7 w 40"/>
                  <a:gd name="T19" fmla="*/ 38 h 43"/>
                  <a:gd name="T20" fmla="*/ 0 w 40"/>
                  <a:gd name="T21" fmla="*/ 22 h 43"/>
                  <a:gd name="T22" fmla="*/ 10 w 40"/>
                  <a:gd name="T23" fmla="*/ 4 h 43"/>
                  <a:gd name="T24" fmla="*/ 22 w 40"/>
                  <a:gd name="T25" fmla="*/ 0 h 43"/>
                  <a:gd name="T26" fmla="*/ 38 w 40"/>
                  <a:gd name="T27" fmla="*/ 15 h 43"/>
                  <a:gd name="T28" fmla="*/ 40 w 40"/>
                  <a:gd name="T29" fmla="*/ 16 h 43"/>
                  <a:gd name="T30" fmla="*/ 39 w 40"/>
                  <a:gd name="T31" fmla="*/ 19 h 43"/>
                  <a:gd name="T32" fmla="*/ 13 w 40"/>
                  <a:gd name="T33" fmla="*/ 21 h 43"/>
                  <a:gd name="T34" fmla="*/ 12 w 40"/>
                  <a:gd name="T35" fmla="*/ 22 h 43"/>
                  <a:gd name="T36" fmla="*/ 16 w 40"/>
                  <a:gd name="T37" fmla="*/ 31 h 43"/>
                  <a:gd name="T38" fmla="*/ 27 w 40"/>
                  <a:gd name="T39" fmla="*/ 34 h 43"/>
                  <a:gd name="T40" fmla="*/ 39 w 40"/>
                  <a:gd name="T41" fmla="*/ 30 h 43"/>
                  <a:gd name="T42" fmla="*/ 39 w 40"/>
                  <a:gd name="T43"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3">
                    <a:moveTo>
                      <a:pt x="12" y="16"/>
                    </a:moveTo>
                    <a:cubicBezTo>
                      <a:pt x="12" y="16"/>
                      <a:pt x="12" y="16"/>
                      <a:pt x="13" y="16"/>
                    </a:cubicBezTo>
                    <a:cubicBezTo>
                      <a:pt x="15" y="17"/>
                      <a:pt x="24" y="16"/>
                      <a:pt x="26" y="16"/>
                    </a:cubicBezTo>
                    <a:cubicBezTo>
                      <a:pt x="27" y="16"/>
                      <a:pt x="27" y="16"/>
                      <a:pt x="27" y="15"/>
                    </a:cubicBezTo>
                    <a:cubicBezTo>
                      <a:pt x="26" y="9"/>
                      <a:pt x="24" y="4"/>
                      <a:pt x="19" y="4"/>
                    </a:cubicBezTo>
                    <a:cubicBezTo>
                      <a:pt x="15" y="4"/>
                      <a:pt x="12" y="9"/>
                      <a:pt x="12" y="16"/>
                    </a:cubicBezTo>
                    <a:close/>
                    <a:moveTo>
                      <a:pt x="39" y="31"/>
                    </a:moveTo>
                    <a:cubicBezTo>
                      <a:pt x="40" y="32"/>
                      <a:pt x="39" y="34"/>
                      <a:pt x="39" y="34"/>
                    </a:cubicBezTo>
                    <a:cubicBezTo>
                      <a:pt x="34" y="39"/>
                      <a:pt x="27" y="43"/>
                      <a:pt x="20" y="43"/>
                    </a:cubicBezTo>
                    <a:cubicBezTo>
                      <a:pt x="14" y="43"/>
                      <a:pt x="10" y="41"/>
                      <a:pt x="7" y="38"/>
                    </a:cubicBezTo>
                    <a:cubicBezTo>
                      <a:pt x="2" y="34"/>
                      <a:pt x="0" y="28"/>
                      <a:pt x="0" y="22"/>
                    </a:cubicBezTo>
                    <a:cubicBezTo>
                      <a:pt x="0" y="13"/>
                      <a:pt x="4" y="7"/>
                      <a:pt x="10" y="4"/>
                    </a:cubicBezTo>
                    <a:cubicBezTo>
                      <a:pt x="14" y="2"/>
                      <a:pt x="18" y="0"/>
                      <a:pt x="22" y="0"/>
                    </a:cubicBezTo>
                    <a:cubicBezTo>
                      <a:pt x="34" y="0"/>
                      <a:pt x="38" y="9"/>
                      <a:pt x="38" y="15"/>
                    </a:cubicBezTo>
                    <a:cubicBezTo>
                      <a:pt x="39" y="15"/>
                      <a:pt x="39" y="16"/>
                      <a:pt x="40" y="16"/>
                    </a:cubicBezTo>
                    <a:cubicBezTo>
                      <a:pt x="40" y="16"/>
                      <a:pt x="40" y="18"/>
                      <a:pt x="39" y="19"/>
                    </a:cubicBezTo>
                    <a:cubicBezTo>
                      <a:pt x="36" y="20"/>
                      <a:pt x="21" y="21"/>
                      <a:pt x="13" y="21"/>
                    </a:cubicBezTo>
                    <a:cubicBezTo>
                      <a:pt x="12" y="21"/>
                      <a:pt x="12" y="21"/>
                      <a:pt x="12" y="22"/>
                    </a:cubicBezTo>
                    <a:cubicBezTo>
                      <a:pt x="12" y="25"/>
                      <a:pt x="14" y="28"/>
                      <a:pt x="16" y="31"/>
                    </a:cubicBezTo>
                    <a:cubicBezTo>
                      <a:pt x="19" y="33"/>
                      <a:pt x="22" y="34"/>
                      <a:pt x="27" y="34"/>
                    </a:cubicBezTo>
                    <a:cubicBezTo>
                      <a:pt x="31" y="34"/>
                      <a:pt x="35" y="33"/>
                      <a:pt x="39" y="30"/>
                    </a:cubicBezTo>
                    <a:cubicBezTo>
                      <a:pt x="39" y="30"/>
                      <a:pt x="39" y="31"/>
                      <a:pt x="39" y="3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îṡľíḓê">
                <a:extLst>
                  <a:ext uri="{FF2B5EF4-FFF2-40B4-BE49-F238E27FC236}">
                    <a16:creationId xmlns:a16="http://schemas.microsoft.com/office/drawing/2014/main" xmlns="" id="{27F089E4-8928-4BC0-9BFB-6043F1059FF5}"/>
                  </a:ext>
                </a:extLst>
              </p:cNvPr>
              <p:cNvSpPr/>
              <p:nvPr/>
            </p:nvSpPr>
            <p:spPr bwMode="auto">
              <a:xfrm>
                <a:off x="7808913" y="3797300"/>
                <a:ext cx="119063" cy="139700"/>
              </a:xfrm>
              <a:custGeom>
                <a:avLst/>
                <a:gdLst>
                  <a:gd name="T0" fmla="*/ 36 w 36"/>
                  <a:gd name="T1" fmla="*/ 3 h 42"/>
                  <a:gd name="T2" fmla="*/ 36 w 36"/>
                  <a:gd name="T3" fmla="*/ 5 h 42"/>
                  <a:gd name="T4" fmla="*/ 32 w 36"/>
                  <a:gd name="T5" fmla="*/ 13 h 42"/>
                  <a:gd name="T6" fmla="*/ 31 w 36"/>
                  <a:gd name="T7" fmla="*/ 14 h 42"/>
                  <a:gd name="T8" fmla="*/ 23 w 36"/>
                  <a:gd name="T9" fmla="*/ 10 h 42"/>
                  <a:gd name="T10" fmla="*/ 19 w 36"/>
                  <a:gd name="T11" fmla="*/ 12 h 42"/>
                  <a:gd name="T12" fmla="*/ 18 w 36"/>
                  <a:gd name="T13" fmla="*/ 14 h 42"/>
                  <a:gd name="T14" fmla="*/ 18 w 36"/>
                  <a:gd name="T15" fmla="*/ 34 h 42"/>
                  <a:gd name="T16" fmla="*/ 21 w 36"/>
                  <a:gd name="T17" fmla="*/ 38 h 42"/>
                  <a:gd name="T18" fmla="*/ 27 w 36"/>
                  <a:gd name="T19" fmla="*/ 38 h 42"/>
                  <a:gd name="T20" fmla="*/ 26 w 36"/>
                  <a:gd name="T21" fmla="*/ 42 h 42"/>
                  <a:gd name="T22" fmla="*/ 12 w 36"/>
                  <a:gd name="T23" fmla="*/ 41 h 42"/>
                  <a:gd name="T24" fmla="*/ 0 w 36"/>
                  <a:gd name="T25" fmla="*/ 42 h 42"/>
                  <a:gd name="T26" fmla="*/ 0 w 36"/>
                  <a:gd name="T27" fmla="*/ 38 h 42"/>
                  <a:gd name="T28" fmla="*/ 4 w 36"/>
                  <a:gd name="T29" fmla="*/ 38 h 42"/>
                  <a:gd name="T30" fmla="*/ 6 w 36"/>
                  <a:gd name="T31" fmla="*/ 35 h 42"/>
                  <a:gd name="T32" fmla="*/ 6 w 36"/>
                  <a:gd name="T33" fmla="*/ 19 h 42"/>
                  <a:gd name="T34" fmla="*/ 6 w 36"/>
                  <a:gd name="T35" fmla="*/ 11 h 42"/>
                  <a:gd name="T36" fmla="*/ 1 w 36"/>
                  <a:gd name="T37" fmla="*/ 7 h 42"/>
                  <a:gd name="T38" fmla="*/ 1 w 36"/>
                  <a:gd name="T39" fmla="*/ 4 h 42"/>
                  <a:gd name="T40" fmla="*/ 17 w 36"/>
                  <a:gd name="T41" fmla="*/ 0 h 42"/>
                  <a:gd name="T42" fmla="*/ 18 w 36"/>
                  <a:gd name="T43" fmla="*/ 1 h 42"/>
                  <a:gd name="T44" fmla="*/ 18 w 36"/>
                  <a:gd name="T45" fmla="*/ 8 h 42"/>
                  <a:gd name="T46" fmla="*/ 18 w 36"/>
                  <a:gd name="T47" fmla="*/ 8 h 42"/>
                  <a:gd name="T48" fmla="*/ 25 w 36"/>
                  <a:gd name="T49" fmla="*/ 3 h 42"/>
                  <a:gd name="T50" fmla="*/ 30 w 36"/>
                  <a:gd name="T51" fmla="*/ 0 h 42"/>
                  <a:gd name="T52" fmla="*/ 36 w 36"/>
                  <a:gd name="T53"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6" y="3"/>
                    </a:moveTo>
                    <a:cubicBezTo>
                      <a:pt x="36" y="3"/>
                      <a:pt x="36" y="5"/>
                      <a:pt x="36" y="5"/>
                    </a:cubicBezTo>
                    <a:cubicBezTo>
                      <a:pt x="36" y="7"/>
                      <a:pt x="33" y="12"/>
                      <a:pt x="32" y="13"/>
                    </a:cubicBezTo>
                    <a:cubicBezTo>
                      <a:pt x="32" y="13"/>
                      <a:pt x="31" y="14"/>
                      <a:pt x="31" y="14"/>
                    </a:cubicBezTo>
                    <a:cubicBezTo>
                      <a:pt x="28" y="12"/>
                      <a:pt x="26" y="10"/>
                      <a:pt x="23" y="10"/>
                    </a:cubicBezTo>
                    <a:cubicBezTo>
                      <a:pt x="21" y="10"/>
                      <a:pt x="20" y="11"/>
                      <a:pt x="19" y="12"/>
                    </a:cubicBezTo>
                    <a:cubicBezTo>
                      <a:pt x="18" y="12"/>
                      <a:pt x="18" y="13"/>
                      <a:pt x="18" y="14"/>
                    </a:cubicBezTo>
                    <a:cubicBezTo>
                      <a:pt x="18" y="20"/>
                      <a:pt x="18" y="32"/>
                      <a:pt x="18" y="34"/>
                    </a:cubicBezTo>
                    <a:cubicBezTo>
                      <a:pt x="18" y="36"/>
                      <a:pt x="19" y="37"/>
                      <a:pt x="21" y="38"/>
                    </a:cubicBezTo>
                    <a:cubicBezTo>
                      <a:pt x="23" y="38"/>
                      <a:pt x="25" y="38"/>
                      <a:pt x="27" y="38"/>
                    </a:cubicBezTo>
                    <a:cubicBezTo>
                      <a:pt x="27" y="39"/>
                      <a:pt x="27" y="41"/>
                      <a:pt x="26" y="42"/>
                    </a:cubicBezTo>
                    <a:cubicBezTo>
                      <a:pt x="24" y="42"/>
                      <a:pt x="19" y="41"/>
                      <a:pt x="12" y="41"/>
                    </a:cubicBezTo>
                    <a:cubicBezTo>
                      <a:pt x="7" y="41"/>
                      <a:pt x="3" y="42"/>
                      <a:pt x="0" y="42"/>
                    </a:cubicBezTo>
                    <a:cubicBezTo>
                      <a:pt x="0" y="41"/>
                      <a:pt x="0" y="39"/>
                      <a:pt x="0" y="38"/>
                    </a:cubicBezTo>
                    <a:cubicBezTo>
                      <a:pt x="2" y="38"/>
                      <a:pt x="3" y="38"/>
                      <a:pt x="4" y="38"/>
                    </a:cubicBezTo>
                    <a:cubicBezTo>
                      <a:pt x="5" y="37"/>
                      <a:pt x="6" y="37"/>
                      <a:pt x="6" y="35"/>
                    </a:cubicBezTo>
                    <a:cubicBezTo>
                      <a:pt x="6" y="33"/>
                      <a:pt x="6" y="25"/>
                      <a:pt x="6" y="19"/>
                    </a:cubicBezTo>
                    <a:cubicBezTo>
                      <a:pt x="6" y="15"/>
                      <a:pt x="6" y="12"/>
                      <a:pt x="6" y="11"/>
                    </a:cubicBezTo>
                    <a:cubicBezTo>
                      <a:pt x="6" y="10"/>
                      <a:pt x="5" y="8"/>
                      <a:pt x="1" y="7"/>
                    </a:cubicBezTo>
                    <a:cubicBezTo>
                      <a:pt x="1" y="6"/>
                      <a:pt x="1" y="4"/>
                      <a:pt x="1" y="4"/>
                    </a:cubicBezTo>
                    <a:cubicBezTo>
                      <a:pt x="5" y="4"/>
                      <a:pt x="14" y="2"/>
                      <a:pt x="17" y="0"/>
                    </a:cubicBezTo>
                    <a:cubicBezTo>
                      <a:pt x="18" y="0"/>
                      <a:pt x="18" y="0"/>
                      <a:pt x="18" y="1"/>
                    </a:cubicBezTo>
                    <a:cubicBezTo>
                      <a:pt x="18" y="2"/>
                      <a:pt x="18" y="7"/>
                      <a:pt x="18" y="8"/>
                    </a:cubicBezTo>
                    <a:cubicBezTo>
                      <a:pt x="18" y="9"/>
                      <a:pt x="18" y="9"/>
                      <a:pt x="18" y="8"/>
                    </a:cubicBezTo>
                    <a:cubicBezTo>
                      <a:pt x="21" y="6"/>
                      <a:pt x="22" y="4"/>
                      <a:pt x="25" y="3"/>
                    </a:cubicBezTo>
                    <a:cubicBezTo>
                      <a:pt x="26" y="1"/>
                      <a:pt x="28" y="0"/>
                      <a:pt x="30" y="0"/>
                    </a:cubicBezTo>
                    <a:cubicBezTo>
                      <a:pt x="33" y="0"/>
                      <a:pt x="35" y="1"/>
                      <a:pt x="36" y="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îṧ1îḋe">
                <a:extLst>
                  <a:ext uri="{FF2B5EF4-FFF2-40B4-BE49-F238E27FC236}">
                    <a16:creationId xmlns:a16="http://schemas.microsoft.com/office/drawing/2014/main" xmlns="" id="{335D261D-939D-40DF-8DDB-DD2EFD9BCB8E}"/>
                  </a:ext>
                </a:extLst>
              </p:cNvPr>
              <p:cNvSpPr/>
              <p:nvPr/>
            </p:nvSpPr>
            <p:spPr bwMode="auto">
              <a:xfrm>
                <a:off x="7958138" y="3797300"/>
                <a:ext cx="104775" cy="139700"/>
              </a:xfrm>
              <a:custGeom>
                <a:avLst/>
                <a:gdLst>
                  <a:gd name="T0" fmla="*/ 29 w 32"/>
                  <a:gd name="T1" fmla="*/ 13 h 42"/>
                  <a:gd name="T2" fmla="*/ 26 w 32"/>
                  <a:gd name="T3" fmla="*/ 13 h 42"/>
                  <a:gd name="T4" fmla="*/ 22 w 32"/>
                  <a:gd name="T5" fmla="*/ 5 h 42"/>
                  <a:gd name="T6" fmla="*/ 17 w 32"/>
                  <a:gd name="T7" fmla="*/ 4 h 42"/>
                  <a:gd name="T8" fmla="*/ 11 w 32"/>
                  <a:gd name="T9" fmla="*/ 9 h 42"/>
                  <a:gd name="T10" fmla="*/ 21 w 32"/>
                  <a:gd name="T11" fmla="*/ 17 h 42"/>
                  <a:gd name="T12" fmla="*/ 32 w 32"/>
                  <a:gd name="T13" fmla="*/ 29 h 42"/>
                  <a:gd name="T14" fmla="*/ 14 w 32"/>
                  <a:gd name="T15" fmla="*/ 42 h 42"/>
                  <a:gd name="T16" fmla="*/ 2 w 32"/>
                  <a:gd name="T17" fmla="*/ 41 h 42"/>
                  <a:gd name="T18" fmla="*/ 0 w 32"/>
                  <a:gd name="T19" fmla="*/ 29 h 42"/>
                  <a:gd name="T20" fmla="*/ 3 w 32"/>
                  <a:gd name="T21" fmla="*/ 28 h 42"/>
                  <a:gd name="T22" fmla="*/ 10 w 32"/>
                  <a:gd name="T23" fmla="*/ 38 h 42"/>
                  <a:gd name="T24" fmla="*/ 16 w 32"/>
                  <a:gd name="T25" fmla="*/ 39 h 42"/>
                  <a:gd name="T26" fmla="*/ 22 w 32"/>
                  <a:gd name="T27" fmla="*/ 34 h 42"/>
                  <a:gd name="T28" fmla="*/ 14 w 32"/>
                  <a:gd name="T29" fmla="*/ 27 h 42"/>
                  <a:gd name="T30" fmla="*/ 1 w 32"/>
                  <a:gd name="T31" fmla="*/ 13 h 42"/>
                  <a:gd name="T32" fmla="*/ 18 w 32"/>
                  <a:gd name="T33" fmla="*/ 0 h 42"/>
                  <a:gd name="T34" fmla="*/ 26 w 32"/>
                  <a:gd name="T35" fmla="*/ 1 h 42"/>
                  <a:gd name="T36" fmla="*/ 30 w 32"/>
                  <a:gd name="T37" fmla="*/ 2 h 42"/>
                  <a:gd name="T38" fmla="*/ 29 w 32"/>
                  <a:gd name="T3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2">
                    <a:moveTo>
                      <a:pt x="29" y="13"/>
                    </a:moveTo>
                    <a:cubicBezTo>
                      <a:pt x="29" y="13"/>
                      <a:pt x="26" y="13"/>
                      <a:pt x="26" y="13"/>
                    </a:cubicBezTo>
                    <a:cubicBezTo>
                      <a:pt x="25" y="9"/>
                      <a:pt x="24" y="6"/>
                      <a:pt x="22" y="5"/>
                    </a:cubicBezTo>
                    <a:cubicBezTo>
                      <a:pt x="20" y="4"/>
                      <a:pt x="19" y="4"/>
                      <a:pt x="17" y="4"/>
                    </a:cubicBezTo>
                    <a:cubicBezTo>
                      <a:pt x="14" y="4"/>
                      <a:pt x="11" y="6"/>
                      <a:pt x="11" y="9"/>
                    </a:cubicBezTo>
                    <a:cubicBezTo>
                      <a:pt x="11" y="12"/>
                      <a:pt x="12" y="13"/>
                      <a:pt x="21" y="17"/>
                    </a:cubicBezTo>
                    <a:cubicBezTo>
                      <a:pt x="30" y="21"/>
                      <a:pt x="32" y="24"/>
                      <a:pt x="32" y="29"/>
                    </a:cubicBezTo>
                    <a:cubicBezTo>
                      <a:pt x="32" y="38"/>
                      <a:pt x="24" y="42"/>
                      <a:pt x="14" y="42"/>
                    </a:cubicBezTo>
                    <a:cubicBezTo>
                      <a:pt x="9" y="42"/>
                      <a:pt x="5" y="42"/>
                      <a:pt x="2" y="41"/>
                    </a:cubicBezTo>
                    <a:cubicBezTo>
                      <a:pt x="1" y="38"/>
                      <a:pt x="0" y="31"/>
                      <a:pt x="0" y="29"/>
                    </a:cubicBezTo>
                    <a:cubicBezTo>
                      <a:pt x="0" y="28"/>
                      <a:pt x="3" y="28"/>
                      <a:pt x="3" y="28"/>
                    </a:cubicBezTo>
                    <a:cubicBezTo>
                      <a:pt x="5" y="33"/>
                      <a:pt x="7" y="36"/>
                      <a:pt x="10" y="38"/>
                    </a:cubicBezTo>
                    <a:cubicBezTo>
                      <a:pt x="12" y="39"/>
                      <a:pt x="14" y="39"/>
                      <a:pt x="16" y="39"/>
                    </a:cubicBezTo>
                    <a:cubicBezTo>
                      <a:pt x="19" y="39"/>
                      <a:pt x="22" y="37"/>
                      <a:pt x="22" y="34"/>
                    </a:cubicBezTo>
                    <a:cubicBezTo>
                      <a:pt x="22" y="31"/>
                      <a:pt x="20" y="30"/>
                      <a:pt x="14" y="27"/>
                    </a:cubicBezTo>
                    <a:cubicBezTo>
                      <a:pt x="4" y="23"/>
                      <a:pt x="1" y="19"/>
                      <a:pt x="1" y="13"/>
                    </a:cubicBezTo>
                    <a:cubicBezTo>
                      <a:pt x="1" y="6"/>
                      <a:pt x="7" y="0"/>
                      <a:pt x="18" y="0"/>
                    </a:cubicBezTo>
                    <a:cubicBezTo>
                      <a:pt x="20" y="0"/>
                      <a:pt x="24" y="1"/>
                      <a:pt x="26" y="1"/>
                    </a:cubicBezTo>
                    <a:cubicBezTo>
                      <a:pt x="30" y="2"/>
                      <a:pt x="30" y="2"/>
                      <a:pt x="30" y="2"/>
                    </a:cubicBezTo>
                    <a:cubicBezTo>
                      <a:pt x="30" y="5"/>
                      <a:pt x="30" y="9"/>
                      <a:pt x="29" y="1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î$ļiḑè">
                <a:extLst>
                  <a:ext uri="{FF2B5EF4-FFF2-40B4-BE49-F238E27FC236}">
                    <a16:creationId xmlns:a16="http://schemas.microsoft.com/office/drawing/2014/main" xmlns="" id="{27A5FDCD-F721-4D39-8229-2D1F1090FB86}"/>
                  </a:ext>
                </a:extLst>
              </p:cNvPr>
              <p:cNvSpPr/>
              <p:nvPr/>
            </p:nvSpPr>
            <p:spPr bwMode="auto">
              <a:xfrm>
                <a:off x="8099426" y="3741738"/>
                <a:ext cx="82550" cy="195263"/>
              </a:xfrm>
              <a:custGeom>
                <a:avLst/>
                <a:gdLst>
                  <a:gd name="T0" fmla="*/ 15 w 25"/>
                  <a:gd name="T1" fmla="*/ 10 h 59"/>
                  <a:gd name="T2" fmla="*/ 9 w 25"/>
                  <a:gd name="T3" fmla="*/ 10 h 59"/>
                  <a:gd name="T4" fmla="*/ 5 w 25"/>
                  <a:gd name="T5" fmla="*/ 6 h 59"/>
                  <a:gd name="T6" fmla="*/ 6 w 25"/>
                  <a:gd name="T7" fmla="*/ 2 h 59"/>
                  <a:gd name="T8" fmla="*/ 13 w 25"/>
                  <a:gd name="T9" fmla="*/ 0 h 59"/>
                  <a:gd name="T10" fmla="*/ 17 w 25"/>
                  <a:gd name="T11" fmla="*/ 1 h 59"/>
                  <a:gd name="T12" fmla="*/ 18 w 25"/>
                  <a:gd name="T13" fmla="*/ 4 h 59"/>
                  <a:gd name="T14" fmla="*/ 15 w 25"/>
                  <a:gd name="T15" fmla="*/ 10 h 59"/>
                  <a:gd name="T16" fmla="*/ 24 w 25"/>
                  <a:gd name="T17" fmla="*/ 59 h 59"/>
                  <a:gd name="T18" fmla="*/ 12 w 25"/>
                  <a:gd name="T19" fmla="*/ 58 h 59"/>
                  <a:gd name="T20" fmla="*/ 0 w 25"/>
                  <a:gd name="T21" fmla="*/ 59 h 59"/>
                  <a:gd name="T22" fmla="*/ 0 w 25"/>
                  <a:gd name="T23" fmla="*/ 55 h 59"/>
                  <a:gd name="T24" fmla="*/ 4 w 25"/>
                  <a:gd name="T25" fmla="*/ 55 h 59"/>
                  <a:gd name="T26" fmla="*/ 6 w 25"/>
                  <a:gd name="T27" fmla="*/ 51 h 59"/>
                  <a:gd name="T28" fmla="*/ 6 w 25"/>
                  <a:gd name="T29" fmla="*/ 37 h 59"/>
                  <a:gd name="T30" fmla="*/ 6 w 25"/>
                  <a:gd name="T31" fmla="*/ 28 h 59"/>
                  <a:gd name="T32" fmla="*/ 5 w 25"/>
                  <a:gd name="T33" fmla="*/ 26 h 59"/>
                  <a:gd name="T34" fmla="*/ 1 w 25"/>
                  <a:gd name="T35" fmla="*/ 23 h 59"/>
                  <a:gd name="T36" fmla="*/ 1 w 25"/>
                  <a:gd name="T37" fmla="*/ 21 h 59"/>
                  <a:gd name="T38" fmla="*/ 18 w 25"/>
                  <a:gd name="T39" fmla="*/ 17 h 59"/>
                  <a:gd name="T40" fmla="*/ 18 w 25"/>
                  <a:gd name="T41" fmla="*/ 34 h 59"/>
                  <a:gd name="T42" fmla="*/ 18 w 25"/>
                  <a:gd name="T43" fmla="*/ 51 h 59"/>
                  <a:gd name="T44" fmla="*/ 20 w 25"/>
                  <a:gd name="T45" fmla="*/ 55 h 59"/>
                  <a:gd name="T46" fmla="*/ 24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5" y="10"/>
                    </a:moveTo>
                    <a:cubicBezTo>
                      <a:pt x="15" y="10"/>
                      <a:pt x="10" y="11"/>
                      <a:pt x="9" y="10"/>
                    </a:cubicBezTo>
                    <a:cubicBezTo>
                      <a:pt x="7" y="10"/>
                      <a:pt x="6" y="8"/>
                      <a:pt x="5" y="6"/>
                    </a:cubicBezTo>
                    <a:cubicBezTo>
                      <a:pt x="5" y="5"/>
                      <a:pt x="5" y="3"/>
                      <a:pt x="6" y="2"/>
                    </a:cubicBezTo>
                    <a:cubicBezTo>
                      <a:pt x="7" y="1"/>
                      <a:pt x="10" y="0"/>
                      <a:pt x="13" y="0"/>
                    </a:cubicBezTo>
                    <a:cubicBezTo>
                      <a:pt x="15" y="0"/>
                      <a:pt x="17" y="0"/>
                      <a:pt x="17" y="1"/>
                    </a:cubicBezTo>
                    <a:cubicBezTo>
                      <a:pt x="18" y="2"/>
                      <a:pt x="18" y="3"/>
                      <a:pt x="18" y="4"/>
                    </a:cubicBezTo>
                    <a:cubicBezTo>
                      <a:pt x="18" y="6"/>
                      <a:pt x="17" y="9"/>
                      <a:pt x="15" y="10"/>
                    </a:cubicBezTo>
                    <a:close/>
                    <a:moveTo>
                      <a:pt x="24" y="59"/>
                    </a:moveTo>
                    <a:cubicBezTo>
                      <a:pt x="22" y="59"/>
                      <a:pt x="18" y="58"/>
                      <a:pt x="12" y="58"/>
                    </a:cubicBezTo>
                    <a:cubicBezTo>
                      <a:pt x="6" y="58"/>
                      <a:pt x="2" y="59"/>
                      <a:pt x="0" y="59"/>
                    </a:cubicBezTo>
                    <a:cubicBezTo>
                      <a:pt x="0" y="58"/>
                      <a:pt x="0" y="56"/>
                      <a:pt x="0" y="55"/>
                    </a:cubicBezTo>
                    <a:cubicBezTo>
                      <a:pt x="2" y="55"/>
                      <a:pt x="3" y="55"/>
                      <a:pt x="4" y="55"/>
                    </a:cubicBezTo>
                    <a:cubicBezTo>
                      <a:pt x="6" y="54"/>
                      <a:pt x="6" y="53"/>
                      <a:pt x="6" y="51"/>
                    </a:cubicBezTo>
                    <a:cubicBezTo>
                      <a:pt x="6" y="49"/>
                      <a:pt x="6" y="42"/>
                      <a:pt x="6" y="37"/>
                    </a:cubicBezTo>
                    <a:cubicBezTo>
                      <a:pt x="6" y="34"/>
                      <a:pt x="6" y="30"/>
                      <a:pt x="6" y="28"/>
                    </a:cubicBezTo>
                    <a:cubicBezTo>
                      <a:pt x="6" y="27"/>
                      <a:pt x="6" y="26"/>
                      <a:pt x="5" y="26"/>
                    </a:cubicBezTo>
                    <a:cubicBezTo>
                      <a:pt x="4" y="25"/>
                      <a:pt x="3" y="24"/>
                      <a:pt x="1" y="23"/>
                    </a:cubicBezTo>
                    <a:cubicBezTo>
                      <a:pt x="1" y="23"/>
                      <a:pt x="1" y="21"/>
                      <a:pt x="1" y="21"/>
                    </a:cubicBezTo>
                    <a:cubicBezTo>
                      <a:pt x="4" y="21"/>
                      <a:pt x="13" y="19"/>
                      <a:pt x="18" y="17"/>
                    </a:cubicBezTo>
                    <a:cubicBezTo>
                      <a:pt x="18" y="21"/>
                      <a:pt x="18" y="29"/>
                      <a:pt x="18" y="34"/>
                    </a:cubicBezTo>
                    <a:cubicBezTo>
                      <a:pt x="18" y="40"/>
                      <a:pt x="18" y="46"/>
                      <a:pt x="18" y="51"/>
                    </a:cubicBezTo>
                    <a:cubicBezTo>
                      <a:pt x="18" y="53"/>
                      <a:pt x="19" y="54"/>
                      <a:pt x="20" y="55"/>
                    </a:cubicBezTo>
                    <a:cubicBezTo>
                      <a:pt x="21" y="55"/>
                      <a:pt x="22" y="55"/>
                      <a:pt x="24"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iśľïďè">
                <a:extLst>
                  <a:ext uri="{FF2B5EF4-FFF2-40B4-BE49-F238E27FC236}">
                    <a16:creationId xmlns:a16="http://schemas.microsoft.com/office/drawing/2014/main" xmlns="" id="{BC0F525F-01F2-4A99-A64E-44478B5A6EF7}"/>
                  </a:ext>
                </a:extLst>
              </p:cNvPr>
              <p:cNvSpPr/>
              <p:nvPr/>
            </p:nvSpPr>
            <p:spPr bwMode="auto">
              <a:xfrm>
                <a:off x="8208963" y="3757613"/>
                <a:ext cx="98425" cy="182563"/>
              </a:xfrm>
              <a:custGeom>
                <a:avLst/>
                <a:gdLst>
                  <a:gd name="T0" fmla="*/ 18 w 30"/>
                  <a:gd name="T1" fmla="*/ 19 h 55"/>
                  <a:gd name="T2" fmla="*/ 18 w 30"/>
                  <a:gd name="T3" fmla="*/ 20 h 55"/>
                  <a:gd name="T4" fmla="*/ 18 w 30"/>
                  <a:gd name="T5" fmla="*/ 36 h 55"/>
                  <a:gd name="T6" fmla="*/ 18 w 30"/>
                  <a:gd name="T7" fmla="*/ 44 h 55"/>
                  <a:gd name="T8" fmla="*/ 24 w 30"/>
                  <a:gd name="T9" fmla="*/ 48 h 55"/>
                  <a:gd name="T10" fmla="*/ 30 w 30"/>
                  <a:gd name="T11" fmla="*/ 46 h 55"/>
                  <a:gd name="T12" fmla="*/ 30 w 30"/>
                  <a:gd name="T13" fmla="*/ 50 h 55"/>
                  <a:gd name="T14" fmla="*/ 18 w 30"/>
                  <a:gd name="T15" fmla="*/ 55 h 55"/>
                  <a:gd name="T16" fmla="*/ 7 w 30"/>
                  <a:gd name="T17" fmla="*/ 50 h 55"/>
                  <a:gd name="T18" fmla="*/ 6 w 30"/>
                  <a:gd name="T19" fmla="*/ 39 h 55"/>
                  <a:gd name="T20" fmla="*/ 6 w 30"/>
                  <a:gd name="T21" fmla="*/ 20 h 55"/>
                  <a:gd name="T22" fmla="*/ 5 w 30"/>
                  <a:gd name="T23" fmla="*/ 19 h 55"/>
                  <a:gd name="T24" fmla="*/ 0 w 30"/>
                  <a:gd name="T25" fmla="*/ 19 h 55"/>
                  <a:gd name="T26" fmla="*/ 1 w 30"/>
                  <a:gd name="T27" fmla="*/ 15 h 55"/>
                  <a:gd name="T28" fmla="*/ 5 w 30"/>
                  <a:gd name="T29" fmla="*/ 14 h 55"/>
                  <a:gd name="T30" fmla="*/ 6 w 30"/>
                  <a:gd name="T31" fmla="*/ 13 h 55"/>
                  <a:gd name="T32" fmla="*/ 6 w 30"/>
                  <a:gd name="T33" fmla="*/ 5 h 55"/>
                  <a:gd name="T34" fmla="*/ 16 w 30"/>
                  <a:gd name="T35" fmla="*/ 0 h 55"/>
                  <a:gd name="T36" fmla="*/ 18 w 30"/>
                  <a:gd name="T37" fmla="*/ 0 h 55"/>
                  <a:gd name="T38" fmla="*/ 18 w 30"/>
                  <a:gd name="T39" fmla="*/ 13 h 55"/>
                  <a:gd name="T40" fmla="*/ 18 w 30"/>
                  <a:gd name="T41" fmla="*/ 14 h 55"/>
                  <a:gd name="T42" fmla="*/ 30 w 30"/>
                  <a:gd name="T43" fmla="*/ 13 h 55"/>
                  <a:gd name="T44" fmla="*/ 29 w 30"/>
                  <a:gd name="T45" fmla="*/ 20 h 55"/>
                  <a:gd name="T46" fmla="*/ 18 w 30"/>
                  <a:gd name="T47"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55">
                    <a:moveTo>
                      <a:pt x="18" y="19"/>
                    </a:moveTo>
                    <a:cubicBezTo>
                      <a:pt x="18" y="19"/>
                      <a:pt x="18" y="20"/>
                      <a:pt x="18" y="20"/>
                    </a:cubicBezTo>
                    <a:cubicBezTo>
                      <a:pt x="18" y="24"/>
                      <a:pt x="18" y="32"/>
                      <a:pt x="18" y="36"/>
                    </a:cubicBezTo>
                    <a:cubicBezTo>
                      <a:pt x="18" y="40"/>
                      <a:pt x="18" y="42"/>
                      <a:pt x="18" y="44"/>
                    </a:cubicBezTo>
                    <a:cubicBezTo>
                      <a:pt x="19" y="46"/>
                      <a:pt x="21" y="48"/>
                      <a:pt x="24" y="48"/>
                    </a:cubicBezTo>
                    <a:cubicBezTo>
                      <a:pt x="26" y="48"/>
                      <a:pt x="28" y="47"/>
                      <a:pt x="30" y="46"/>
                    </a:cubicBezTo>
                    <a:cubicBezTo>
                      <a:pt x="30" y="47"/>
                      <a:pt x="30" y="49"/>
                      <a:pt x="30" y="50"/>
                    </a:cubicBezTo>
                    <a:cubicBezTo>
                      <a:pt x="27" y="53"/>
                      <a:pt x="22" y="55"/>
                      <a:pt x="18" y="55"/>
                    </a:cubicBezTo>
                    <a:cubicBezTo>
                      <a:pt x="13" y="55"/>
                      <a:pt x="9" y="53"/>
                      <a:pt x="7" y="50"/>
                    </a:cubicBezTo>
                    <a:cubicBezTo>
                      <a:pt x="6" y="47"/>
                      <a:pt x="6" y="44"/>
                      <a:pt x="6" y="39"/>
                    </a:cubicBezTo>
                    <a:cubicBezTo>
                      <a:pt x="6" y="33"/>
                      <a:pt x="6" y="24"/>
                      <a:pt x="6" y="20"/>
                    </a:cubicBezTo>
                    <a:cubicBezTo>
                      <a:pt x="6" y="20"/>
                      <a:pt x="6" y="20"/>
                      <a:pt x="5" y="19"/>
                    </a:cubicBezTo>
                    <a:cubicBezTo>
                      <a:pt x="4" y="19"/>
                      <a:pt x="1" y="19"/>
                      <a:pt x="0" y="19"/>
                    </a:cubicBezTo>
                    <a:cubicBezTo>
                      <a:pt x="0" y="18"/>
                      <a:pt x="0" y="16"/>
                      <a:pt x="1" y="15"/>
                    </a:cubicBezTo>
                    <a:cubicBezTo>
                      <a:pt x="2" y="15"/>
                      <a:pt x="4" y="14"/>
                      <a:pt x="5" y="14"/>
                    </a:cubicBezTo>
                    <a:cubicBezTo>
                      <a:pt x="5" y="14"/>
                      <a:pt x="6" y="14"/>
                      <a:pt x="6" y="13"/>
                    </a:cubicBezTo>
                    <a:cubicBezTo>
                      <a:pt x="6" y="5"/>
                      <a:pt x="6" y="5"/>
                      <a:pt x="6" y="5"/>
                    </a:cubicBezTo>
                    <a:cubicBezTo>
                      <a:pt x="9" y="4"/>
                      <a:pt x="14" y="1"/>
                      <a:pt x="16" y="0"/>
                    </a:cubicBezTo>
                    <a:cubicBezTo>
                      <a:pt x="16" y="0"/>
                      <a:pt x="18" y="0"/>
                      <a:pt x="18" y="0"/>
                    </a:cubicBezTo>
                    <a:cubicBezTo>
                      <a:pt x="18" y="2"/>
                      <a:pt x="18" y="7"/>
                      <a:pt x="18" y="13"/>
                    </a:cubicBezTo>
                    <a:cubicBezTo>
                      <a:pt x="18" y="13"/>
                      <a:pt x="18" y="14"/>
                      <a:pt x="18" y="14"/>
                    </a:cubicBezTo>
                    <a:cubicBezTo>
                      <a:pt x="21" y="14"/>
                      <a:pt x="28" y="14"/>
                      <a:pt x="30" y="13"/>
                    </a:cubicBezTo>
                    <a:cubicBezTo>
                      <a:pt x="30" y="15"/>
                      <a:pt x="29" y="18"/>
                      <a:pt x="29" y="20"/>
                    </a:cubicBezTo>
                    <a:cubicBezTo>
                      <a:pt x="26" y="19"/>
                      <a:pt x="22" y="19"/>
                      <a:pt x="18" y="1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îṡḻîḑè">
                <a:extLst>
                  <a:ext uri="{FF2B5EF4-FFF2-40B4-BE49-F238E27FC236}">
                    <a16:creationId xmlns:a16="http://schemas.microsoft.com/office/drawing/2014/main" xmlns="" id="{A2B5E5DB-1703-4464-8547-520E8D44790D}"/>
                  </a:ext>
                </a:extLst>
              </p:cNvPr>
              <p:cNvSpPr/>
              <p:nvPr/>
            </p:nvSpPr>
            <p:spPr bwMode="auto">
              <a:xfrm>
                <a:off x="8323263" y="3805238"/>
                <a:ext cx="173038" cy="207963"/>
              </a:xfrm>
              <a:custGeom>
                <a:avLst/>
                <a:gdLst>
                  <a:gd name="T0" fmla="*/ 1 w 52"/>
                  <a:gd name="T1" fmla="*/ 0 h 63"/>
                  <a:gd name="T2" fmla="*/ 14 w 52"/>
                  <a:gd name="T3" fmla="*/ 0 h 63"/>
                  <a:gd name="T4" fmla="*/ 25 w 52"/>
                  <a:gd name="T5" fmla="*/ 0 h 63"/>
                  <a:gd name="T6" fmla="*/ 26 w 52"/>
                  <a:gd name="T7" fmla="*/ 3 h 63"/>
                  <a:gd name="T8" fmla="*/ 22 w 52"/>
                  <a:gd name="T9" fmla="*/ 4 h 63"/>
                  <a:gd name="T10" fmla="*/ 21 w 52"/>
                  <a:gd name="T11" fmla="*/ 5 h 63"/>
                  <a:gd name="T12" fmla="*/ 30 w 52"/>
                  <a:gd name="T13" fmla="*/ 26 h 63"/>
                  <a:gd name="T14" fmla="*/ 30 w 52"/>
                  <a:gd name="T15" fmla="*/ 26 h 63"/>
                  <a:gd name="T16" fmla="*/ 38 w 52"/>
                  <a:gd name="T17" fmla="*/ 7 h 63"/>
                  <a:gd name="T18" fmla="*/ 36 w 52"/>
                  <a:gd name="T19" fmla="*/ 4 h 63"/>
                  <a:gd name="T20" fmla="*/ 31 w 52"/>
                  <a:gd name="T21" fmla="*/ 3 h 63"/>
                  <a:gd name="T22" fmla="*/ 31 w 52"/>
                  <a:gd name="T23" fmla="*/ 0 h 63"/>
                  <a:gd name="T24" fmla="*/ 41 w 52"/>
                  <a:gd name="T25" fmla="*/ 0 h 63"/>
                  <a:gd name="T26" fmla="*/ 51 w 52"/>
                  <a:gd name="T27" fmla="*/ 0 h 63"/>
                  <a:gd name="T28" fmla="*/ 51 w 52"/>
                  <a:gd name="T29" fmla="*/ 3 h 63"/>
                  <a:gd name="T30" fmla="*/ 47 w 52"/>
                  <a:gd name="T31" fmla="*/ 4 h 63"/>
                  <a:gd name="T32" fmla="*/ 43 w 52"/>
                  <a:gd name="T33" fmla="*/ 9 h 63"/>
                  <a:gd name="T34" fmla="*/ 19 w 52"/>
                  <a:gd name="T35" fmla="*/ 57 h 63"/>
                  <a:gd name="T36" fmla="*/ 15 w 52"/>
                  <a:gd name="T37" fmla="*/ 63 h 63"/>
                  <a:gd name="T38" fmla="*/ 14 w 52"/>
                  <a:gd name="T39" fmla="*/ 63 h 63"/>
                  <a:gd name="T40" fmla="*/ 8 w 52"/>
                  <a:gd name="T41" fmla="*/ 60 h 63"/>
                  <a:gd name="T42" fmla="*/ 8 w 52"/>
                  <a:gd name="T43" fmla="*/ 58 h 63"/>
                  <a:gd name="T44" fmla="*/ 23 w 52"/>
                  <a:gd name="T45" fmla="*/ 39 h 63"/>
                  <a:gd name="T46" fmla="*/ 21 w 52"/>
                  <a:gd name="T47" fmla="*/ 36 h 63"/>
                  <a:gd name="T48" fmla="*/ 11 w 52"/>
                  <a:gd name="T49" fmla="*/ 13 h 63"/>
                  <a:gd name="T50" fmla="*/ 4 w 52"/>
                  <a:gd name="T51" fmla="*/ 4 h 63"/>
                  <a:gd name="T52" fmla="*/ 0 w 52"/>
                  <a:gd name="T53" fmla="*/ 3 h 63"/>
                  <a:gd name="T54" fmla="*/ 1 w 52"/>
                  <a:gd name="T5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63">
                    <a:moveTo>
                      <a:pt x="1" y="0"/>
                    </a:moveTo>
                    <a:cubicBezTo>
                      <a:pt x="2" y="0"/>
                      <a:pt x="7" y="0"/>
                      <a:pt x="14" y="0"/>
                    </a:cubicBezTo>
                    <a:cubicBezTo>
                      <a:pt x="19" y="0"/>
                      <a:pt x="23" y="0"/>
                      <a:pt x="25" y="0"/>
                    </a:cubicBezTo>
                    <a:cubicBezTo>
                      <a:pt x="26" y="0"/>
                      <a:pt x="26" y="2"/>
                      <a:pt x="26" y="3"/>
                    </a:cubicBezTo>
                    <a:cubicBezTo>
                      <a:pt x="24" y="3"/>
                      <a:pt x="23" y="3"/>
                      <a:pt x="22" y="4"/>
                    </a:cubicBezTo>
                    <a:cubicBezTo>
                      <a:pt x="21" y="4"/>
                      <a:pt x="21" y="5"/>
                      <a:pt x="21" y="5"/>
                    </a:cubicBezTo>
                    <a:cubicBezTo>
                      <a:pt x="23" y="10"/>
                      <a:pt x="29" y="24"/>
                      <a:pt x="30" y="26"/>
                    </a:cubicBezTo>
                    <a:cubicBezTo>
                      <a:pt x="30" y="26"/>
                      <a:pt x="30" y="26"/>
                      <a:pt x="30" y="26"/>
                    </a:cubicBezTo>
                    <a:cubicBezTo>
                      <a:pt x="33" y="20"/>
                      <a:pt x="37" y="10"/>
                      <a:pt x="38" y="7"/>
                    </a:cubicBezTo>
                    <a:cubicBezTo>
                      <a:pt x="38" y="6"/>
                      <a:pt x="38" y="4"/>
                      <a:pt x="36" y="4"/>
                    </a:cubicBezTo>
                    <a:cubicBezTo>
                      <a:pt x="35" y="3"/>
                      <a:pt x="33" y="3"/>
                      <a:pt x="31" y="3"/>
                    </a:cubicBezTo>
                    <a:cubicBezTo>
                      <a:pt x="31" y="2"/>
                      <a:pt x="31" y="0"/>
                      <a:pt x="31" y="0"/>
                    </a:cubicBezTo>
                    <a:cubicBezTo>
                      <a:pt x="33" y="0"/>
                      <a:pt x="37" y="0"/>
                      <a:pt x="41" y="0"/>
                    </a:cubicBezTo>
                    <a:cubicBezTo>
                      <a:pt x="45" y="0"/>
                      <a:pt x="48" y="0"/>
                      <a:pt x="51" y="0"/>
                    </a:cubicBezTo>
                    <a:cubicBezTo>
                      <a:pt x="51" y="0"/>
                      <a:pt x="52" y="2"/>
                      <a:pt x="51" y="3"/>
                    </a:cubicBezTo>
                    <a:cubicBezTo>
                      <a:pt x="50" y="3"/>
                      <a:pt x="48" y="3"/>
                      <a:pt x="47" y="4"/>
                    </a:cubicBezTo>
                    <a:cubicBezTo>
                      <a:pt x="45" y="4"/>
                      <a:pt x="44" y="6"/>
                      <a:pt x="43" y="9"/>
                    </a:cubicBezTo>
                    <a:cubicBezTo>
                      <a:pt x="36" y="26"/>
                      <a:pt x="27" y="43"/>
                      <a:pt x="19" y="57"/>
                    </a:cubicBezTo>
                    <a:cubicBezTo>
                      <a:pt x="18" y="59"/>
                      <a:pt x="16" y="61"/>
                      <a:pt x="15" y="63"/>
                    </a:cubicBezTo>
                    <a:cubicBezTo>
                      <a:pt x="14" y="63"/>
                      <a:pt x="14" y="63"/>
                      <a:pt x="14" y="63"/>
                    </a:cubicBezTo>
                    <a:cubicBezTo>
                      <a:pt x="13" y="63"/>
                      <a:pt x="9" y="62"/>
                      <a:pt x="8" y="60"/>
                    </a:cubicBezTo>
                    <a:cubicBezTo>
                      <a:pt x="7" y="60"/>
                      <a:pt x="7" y="59"/>
                      <a:pt x="8" y="58"/>
                    </a:cubicBezTo>
                    <a:cubicBezTo>
                      <a:pt x="11" y="54"/>
                      <a:pt x="19" y="46"/>
                      <a:pt x="23" y="39"/>
                    </a:cubicBezTo>
                    <a:cubicBezTo>
                      <a:pt x="22" y="38"/>
                      <a:pt x="22" y="37"/>
                      <a:pt x="21" y="36"/>
                    </a:cubicBezTo>
                    <a:cubicBezTo>
                      <a:pt x="19" y="31"/>
                      <a:pt x="15" y="21"/>
                      <a:pt x="11" y="13"/>
                    </a:cubicBezTo>
                    <a:cubicBezTo>
                      <a:pt x="8" y="6"/>
                      <a:pt x="7" y="4"/>
                      <a:pt x="4" y="4"/>
                    </a:cubicBezTo>
                    <a:cubicBezTo>
                      <a:pt x="3" y="3"/>
                      <a:pt x="2" y="3"/>
                      <a:pt x="0" y="3"/>
                    </a:cubicBezTo>
                    <a:cubicBezTo>
                      <a:pt x="0" y="2"/>
                      <a:pt x="1" y="0"/>
                      <a:pt x="1"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Tree>
    <p:extLst>
      <p:ext uri="{BB962C8B-B14F-4D97-AF65-F5344CB8AC3E}">
        <p14:creationId xmlns:p14="http://schemas.microsoft.com/office/powerpoint/2010/main" val="279024553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7BBB1B2-9753-4B52-8F31-5E235AEB5632}"/>
              </a:ext>
            </a:extLst>
          </p:cNvPr>
          <p:cNvSpPr>
            <a:spLocks noGrp="1"/>
          </p:cNvSpPr>
          <p:nvPr>
            <p:ph type="title"/>
          </p:nvPr>
        </p:nvSpPr>
        <p:spPr/>
        <p:txBody>
          <a:bodyPr/>
          <a:lstStyle/>
          <a:p>
            <a:r>
              <a:rPr lang="zh-CN" altLang="en-US" dirty="0"/>
              <a:t>参考文献</a:t>
            </a:r>
          </a:p>
        </p:txBody>
      </p:sp>
      <p:graphicFrame>
        <p:nvGraphicFramePr>
          <p:cNvPr id="3" name="Group 129">
            <a:extLst>
              <a:ext uri="{FF2B5EF4-FFF2-40B4-BE49-F238E27FC236}">
                <a16:creationId xmlns:a16="http://schemas.microsoft.com/office/drawing/2014/main" xmlns="" id="{C4AB63F7-C5DD-4953-BFB5-0D16AA2B5EF5}"/>
              </a:ext>
            </a:extLst>
          </p:cNvPr>
          <p:cNvGraphicFramePr>
            <a:graphicFrameLocks noGrp="1"/>
          </p:cNvGraphicFramePr>
          <p:nvPr>
            <p:extLst>
              <p:ext uri="{D42A27DB-BD31-4B8C-83A1-F6EECF244321}">
                <p14:modId xmlns:p14="http://schemas.microsoft.com/office/powerpoint/2010/main" val="290259398"/>
              </p:ext>
            </p:extLst>
          </p:nvPr>
        </p:nvGraphicFramePr>
        <p:xfrm>
          <a:off x="1089809" y="1353141"/>
          <a:ext cx="10012383" cy="4664484"/>
        </p:xfrm>
        <a:graphic>
          <a:graphicData uri="http://schemas.openxmlformats.org/drawingml/2006/table">
            <a:tbl>
              <a:tblPr/>
              <a:tblGrid>
                <a:gridCol w="1217157">
                  <a:extLst>
                    <a:ext uri="{9D8B030D-6E8A-4147-A177-3AD203B41FA5}">
                      <a16:colId xmlns:a16="http://schemas.microsoft.com/office/drawing/2014/main" xmlns="" val="1595062894"/>
                    </a:ext>
                  </a:extLst>
                </a:gridCol>
                <a:gridCol w="2028596">
                  <a:extLst>
                    <a:ext uri="{9D8B030D-6E8A-4147-A177-3AD203B41FA5}">
                      <a16:colId xmlns:a16="http://schemas.microsoft.com/office/drawing/2014/main" xmlns="" val="20000"/>
                    </a:ext>
                  </a:extLst>
                </a:gridCol>
                <a:gridCol w="6766630">
                  <a:extLst>
                    <a:ext uri="{9D8B030D-6E8A-4147-A177-3AD203B41FA5}">
                      <a16:colId xmlns:a16="http://schemas.microsoft.com/office/drawing/2014/main" xmlns="" val="20001"/>
                    </a:ext>
                  </a:extLst>
                </a:gridCol>
              </a:tblGrid>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900" b="0" i="0" u="none" strike="noStrike" kern="1200" cap="none" spc="0" normalizeH="0" baseline="0" noProof="0" dirty="0">
                          <a:ln>
                            <a:noFill/>
                          </a:ln>
                          <a:solidFill>
                            <a:schemeClr val="accent1"/>
                          </a:solidFill>
                          <a:effectLst/>
                          <a:uLnTx/>
                          <a:uFillTx/>
                          <a:latin typeface="+mj-ea"/>
                          <a:ea typeface="+mj-ea"/>
                          <a:cs typeface="+mn-cs"/>
                          <a:sym typeface="+mn-lt"/>
                        </a:rPr>
                        <a:t>序号</a:t>
                      </a: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900" b="0" i="0" u="none" strike="noStrike" kern="1200" cap="none" spc="0" normalizeH="0" baseline="0" noProof="0" dirty="0">
                          <a:ln>
                            <a:noFill/>
                          </a:ln>
                          <a:solidFill>
                            <a:schemeClr val="accent1"/>
                          </a:solidFill>
                          <a:effectLst/>
                          <a:uLnTx/>
                          <a:uFillTx/>
                          <a:latin typeface="+mj-ea"/>
                          <a:ea typeface="+mj-ea"/>
                          <a:cs typeface="+mn-cs"/>
                          <a:sym typeface="+mn-lt"/>
                        </a:rPr>
                        <a:t>参考来源</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lnSpc>
                          <a:spcPct val="110000"/>
                        </a:lnSpc>
                        <a:defRPr/>
                      </a:pPr>
                      <a:r>
                        <a:rPr lang="zh-CN" altLang="en-US" sz="1900" b="0" dirty="0">
                          <a:solidFill>
                            <a:schemeClr val="accent1"/>
                          </a:solidFill>
                          <a:latin typeface="+mj-ea"/>
                          <a:ea typeface="+mj-ea"/>
                          <a:cs typeface="微软雅黑" panose="020B0503020204020204" pitchFamily="34" charset="-122"/>
                          <a:sym typeface="+mn-lt"/>
                        </a:rPr>
                        <a:t>详细内容</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extLst>
                  <a:ext uri="{0D108BD9-81ED-4DB2-BD59-A6C34878D82A}">
                    <a16:rowId xmlns:a16="http://schemas.microsoft.com/office/drawing/2014/main" xmlns="" val="10000"/>
                  </a:ext>
                </a:extLst>
              </a:tr>
              <a:tr h="518276">
                <a:tc>
                  <a:txBody>
                    <a:bodyPr/>
                    <a:lstStyle/>
                    <a:p>
                      <a:pPr marL="0" marR="0" lvl="0" indent="0" algn="ctr" defTabSz="1042670" rtl="0" eaLnBrk="1" fontAlgn="ctr" latinLnBrk="0" hangingPunct="1">
                        <a:lnSpc>
                          <a:spcPct val="100000"/>
                        </a:lnSpc>
                        <a:spcBef>
                          <a:spcPct val="0"/>
                        </a:spcBef>
                        <a:spcAft>
                          <a:spcPct val="0"/>
                        </a:spcAft>
                        <a:buClrTx/>
                        <a:buSzTx/>
                        <a:buFontTx/>
                        <a:buNone/>
                      </a:pPr>
                      <a:r>
                        <a:rPr kumimoji="0" lang="en-US" altLang="zh-CN" sz="1500" b="0" i="0" u="none" strike="noStrike" cap="none" normalizeH="0" baseline="0" dirty="0">
                          <a:ln>
                            <a:noFill/>
                          </a:ln>
                          <a:solidFill>
                            <a:schemeClr val="tx2">
                              <a:lumMod val="50000"/>
                            </a:schemeClr>
                          </a:solidFill>
                          <a:effectLst/>
                          <a:latin typeface="+mn-lt"/>
                          <a:ea typeface="+mn-ea"/>
                          <a:sym typeface="+mn-lt"/>
                        </a:rPr>
                        <a:t>1</a:t>
                      </a:r>
                      <a:endParaRPr kumimoji="0" lang="zh-CN" altLang="en-US" sz="1500" b="0" i="0" u="none" strike="noStrike" cap="none" normalizeH="0" baseline="0" dirty="0">
                        <a:ln>
                          <a:noFill/>
                        </a:ln>
                        <a:solidFill>
                          <a:schemeClr val="tx2">
                            <a:lumMod val="50000"/>
                          </a:schemeClr>
                        </a:solidFill>
                        <a:effectLst/>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1042670" rtl="0" eaLnBrk="1" fontAlgn="ctr" latinLnBrk="0" hangingPunct="1">
                        <a:lnSpc>
                          <a:spcPct val="100000"/>
                        </a:lnSpc>
                        <a:spcBef>
                          <a:spcPct val="0"/>
                        </a:spcBef>
                        <a:spcAft>
                          <a:spcPct val="0"/>
                        </a:spcAft>
                        <a:buClrTx/>
                        <a:buSzTx/>
                        <a:buFontTx/>
                        <a:buNone/>
                      </a:pPr>
                      <a:r>
                        <a:rPr kumimoji="0" lang="zh-CN" altLang="en-US" sz="1500" b="0" i="0" u="none" strike="noStrike" cap="none" normalizeH="0" baseline="0" dirty="0">
                          <a:ln>
                            <a:noFill/>
                          </a:ln>
                          <a:solidFill>
                            <a:schemeClr val="tx2">
                              <a:lumMod val="50000"/>
                            </a:schemeClr>
                          </a:solidFill>
                          <a:effectLst/>
                          <a:latin typeface="+mn-ea"/>
                          <a:ea typeface="+mn-ea"/>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2</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主要责任者</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文献题名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[J].</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刊名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年</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卷</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期</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起止页码</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endPar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2"/>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3</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lang="zh-CN" altLang="en-US" sz="1500" b="0" kern="1200" noProof="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[J].</a:t>
                      </a:r>
                      <a:r>
                        <a:rPr lang="zh-CN" altLang="en-US" sz="1500" b="0" kern="1200" noProof="0" dirty="0">
                          <a:solidFill>
                            <a:schemeClr val="tx2">
                              <a:lumMod val="50000"/>
                            </a:schemeClr>
                          </a:solidFill>
                          <a:latin typeface="+mn-ea"/>
                          <a:ea typeface="+mn-ea"/>
                          <a:cs typeface="微软雅黑" panose="020B0503020204020204" pitchFamily="34" charset="-122"/>
                          <a:sym typeface="+mn-lt"/>
                        </a:rPr>
                        <a:t>刊名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年</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卷</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期</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endParaRPr lang="zh-CN" altLang="en-US" sz="1500" b="0" kern="1200" noProof="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rPr>
                        <a:t>4</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主要责任者</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文献题名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[J].</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刊名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年</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卷</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期</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起止页码</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endPar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4"/>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5</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685800" rtl="0" eaLnBrk="0" fontAlgn="auto" latinLnBrk="0" hangingPunct="0">
                        <a:lnSpc>
                          <a:spcPct val="110000"/>
                        </a:lnSpc>
                        <a:spcBef>
                          <a:spcPct val="0"/>
                        </a:spcBef>
                        <a:spcAft>
                          <a:spcPts val="0"/>
                        </a:spcAft>
                        <a:buClrTx/>
                        <a:buSzPct val="100000"/>
                        <a:buFontTx/>
                        <a:buNone/>
                        <a:defRPr/>
                      </a:pPr>
                      <a:r>
                        <a:rPr lang="zh-CN" altLang="en-US" sz="1500" b="0" kern="1200" noProof="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[J].</a:t>
                      </a:r>
                      <a:r>
                        <a:rPr lang="zh-CN" altLang="en-US" sz="1500" b="0" kern="1200" noProof="0" dirty="0">
                          <a:solidFill>
                            <a:schemeClr val="tx2">
                              <a:lumMod val="50000"/>
                            </a:schemeClr>
                          </a:solidFill>
                          <a:latin typeface="+mn-ea"/>
                          <a:ea typeface="+mn-ea"/>
                          <a:cs typeface="微软雅黑" panose="020B0503020204020204" pitchFamily="34" charset="-122"/>
                          <a:sym typeface="+mn-lt"/>
                        </a:rPr>
                        <a:t>刊名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年</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卷</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期</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endParaRPr lang="zh-CN" altLang="en-US" sz="1500" b="0" kern="1200" noProof="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518276">
                <a:tc>
                  <a:txBody>
                    <a:bodyPr/>
                    <a:lstStyle/>
                    <a:p>
                      <a:pPr algn="ctr"/>
                      <a:r>
                        <a:rPr lang="en-US" altLang="zh-CN" sz="1500" b="0" dirty="0">
                          <a:solidFill>
                            <a:schemeClr val="tx2">
                              <a:lumMod val="50000"/>
                            </a:schemeClr>
                          </a:solidFill>
                          <a:latin typeface="+mn-lt"/>
                          <a:ea typeface="+mn-ea"/>
                          <a:sym typeface="+mn-lt"/>
                        </a:rPr>
                        <a:t>6</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6"/>
                  </a:ext>
                </a:extLst>
              </a:tr>
              <a:tr h="518276">
                <a:tc>
                  <a:txBody>
                    <a:bodyPr/>
                    <a:lstStyle/>
                    <a:p>
                      <a:pPr algn="ctr"/>
                      <a:r>
                        <a:rPr lang="en-US" altLang="zh-CN" sz="1500" b="0" dirty="0">
                          <a:solidFill>
                            <a:schemeClr val="tx2">
                              <a:lumMod val="50000"/>
                            </a:schemeClr>
                          </a:solidFill>
                          <a:latin typeface="+mn-lt"/>
                          <a:ea typeface="+mn-ea"/>
                          <a:sym typeface="+mn-lt"/>
                        </a:rPr>
                        <a:t>7</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970820527"/>
                  </a:ext>
                </a:extLst>
              </a:tr>
              <a:tr h="518276">
                <a:tc>
                  <a:txBody>
                    <a:bodyPr/>
                    <a:lstStyle/>
                    <a:p>
                      <a:pPr algn="ctr"/>
                      <a:r>
                        <a:rPr lang="en-US" altLang="zh-CN" sz="1500" b="0" dirty="0">
                          <a:solidFill>
                            <a:schemeClr val="tx2">
                              <a:lumMod val="50000"/>
                            </a:schemeClr>
                          </a:solidFill>
                          <a:latin typeface="+mn-lt"/>
                          <a:ea typeface="+mn-ea"/>
                          <a:sym typeface="+mn-lt"/>
                        </a:rPr>
                        <a:t>8</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2334733751"/>
                  </a:ext>
                </a:extLst>
              </a:tr>
            </a:tbl>
          </a:graphicData>
        </a:graphic>
      </p:graphicFrame>
      <p:cxnSp>
        <p:nvCxnSpPr>
          <p:cNvPr id="5" name="直接连接符 4">
            <a:extLst>
              <a:ext uri="{FF2B5EF4-FFF2-40B4-BE49-F238E27FC236}">
                <a16:creationId xmlns:a16="http://schemas.microsoft.com/office/drawing/2014/main" xmlns="" id="{6449CED0-26DC-45DA-8129-BDE219777BFF}"/>
              </a:ext>
            </a:extLst>
          </p:cNvPr>
          <p:cNvCxnSpPr/>
          <p:nvPr/>
        </p:nvCxnSpPr>
        <p:spPr>
          <a:xfrm>
            <a:off x="1089809" y="1303979"/>
            <a:ext cx="10012383" cy="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548119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任意多边形: 形状 16">
            <a:extLst>
              <a:ext uri="{FF2B5EF4-FFF2-40B4-BE49-F238E27FC236}">
                <a16:creationId xmlns:a16="http://schemas.microsoft.com/office/drawing/2014/main" xmlns="" id="{D23FC1D7-9098-47DD-9031-28D55D968B5D}"/>
              </a:ext>
            </a:extLst>
          </p:cNvPr>
          <p:cNvSpPr/>
          <p:nvPr/>
        </p:nvSpPr>
        <p:spPr>
          <a:xfrm>
            <a:off x="0" y="-47342"/>
            <a:ext cx="12192000" cy="3689702"/>
          </a:xfrm>
          <a:custGeom>
            <a:avLst/>
            <a:gdLst>
              <a:gd name="connsiteX0" fmla="*/ 0 w 12192000"/>
              <a:gd name="connsiteY0" fmla="*/ 0 h 3689702"/>
              <a:gd name="connsiteX1" fmla="*/ 12192000 w 12192000"/>
              <a:gd name="connsiteY1" fmla="*/ 0 h 3689702"/>
              <a:gd name="connsiteX2" fmla="*/ 12192000 w 12192000"/>
              <a:gd name="connsiteY2" fmla="*/ 2744284 h 3689702"/>
              <a:gd name="connsiteX3" fmla="*/ 12171645 w 12192000"/>
              <a:gd name="connsiteY3" fmla="*/ 2753087 h 3689702"/>
              <a:gd name="connsiteX4" fmla="*/ 6096001 w 12192000"/>
              <a:gd name="connsiteY4" fmla="*/ 3689702 h 3689702"/>
              <a:gd name="connsiteX5" fmla="*/ 20355 w 12192000"/>
              <a:gd name="connsiteY5" fmla="*/ 2753087 h 3689702"/>
              <a:gd name="connsiteX6" fmla="*/ 0 w 12192000"/>
              <a:gd name="connsiteY6" fmla="*/ 2744284 h 368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689702">
                <a:moveTo>
                  <a:pt x="0" y="0"/>
                </a:moveTo>
                <a:lnTo>
                  <a:pt x="12192000" y="0"/>
                </a:lnTo>
                <a:lnTo>
                  <a:pt x="12192000" y="2744284"/>
                </a:lnTo>
                <a:lnTo>
                  <a:pt x="12171645" y="2753087"/>
                </a:lnTo>
                <a:cubicBezTo>
                  <a:pt x="10788994" y="3321670"/>
                  <a:pt x="8582250" y="3689702"/>
                  <a:pt x="6096001" y="3689702"/>
                </a:cubicBezTo>
                <a:cubicBezTo>
                  <a:pt x="3609751" y="3689702"/>
                  <a:pt x="1403006" y="3321670"/>
                  <a:pt x="20355" y="2753087"/>
                </a:cubicBezTo>
                <a:lnTo>
                  <a:pt x="0" y="2744284"/>
                </a:lnTo>
                <a:close/>
              </a:path>
            </a:pathLst>
          </a:custGeom>
          <a:gradFill>
            <a:gsLst>
              <a:gs pos="27000">
                <a:schemeClr val="bg1"/>
              </a:gs>
              <a:gs pos="100000">
                <a:schemeClr val="bg1">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4" name="椭圆 3">
            <a:extLst>
              <a:ext uri="{FF2B5EF4-FFF2-40B4-BE49-F238E27FC236}">
                <a16:creationId xmlns:a16="http://schemas.microsoft.com/office/drawing/2014/main" xmlns="" id="{3006F2B1-E5EE-43F1-B348-D5E80422A776}"/>
              </a:ext>
            </a:extLst>
          </p:cNvPr>
          <p:cNvSpPr/>
          <p:nvPr/>
        </p:nvSpPr>
        <p:spPr>
          <a:xfrm>
            <a:off x="3535680" y="868680"/>
            <a:ext cx="5120640" cy="5120640"/>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xmlns="" id="{5A8486E2-D1F0-4108-8298-274A24C093A4}"/>
              </a:ext>
            </a:extLst>
          </p:cNvPr>
          <p:cNvSpPr/>
          <p:nvPr/>
        </p:nvSpPr>
        <p:spPr>
          <a:xfrm>
            <a:off x="3947160" y="1280160"/>
            <a:ext cx="4297680" cy="4297680"/>
          </a:xfrm>
          <a:prstGeom prst="ellipse">
            <a:avLst/>
          </a:prstGeom>
          <a:solidFill>
            <a:schemeClr val="bg1"/>
          </a:solidFill>
          <a:ln w="12700">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a:extLst>
              <a:ext uri="{FF2B5EF4-FFF2-40B4-BE49-F238E27FC236}">
                <a16:creationId xmlns:a16="http://schemas.microsoft.com/office/drawing/2014/main" xmlns="" id="{7A283D7A-6635-46CC-B15F-12C8FD5B7317}"/>
              </a:ext>
            </a:extLst>
          </p:cNvPr>
          <p:cNvSpPr txBox="1"/>
          <p:nvPr/>
        </p:nvSpPr>
        <p:spPr>
          <a:xfrm>
            <a:off x="1973580" y="2165975"/>
            <a:ext cx="8244840" cy="923330"/>
          </a:xfrm>
          <a:prstGeom prst="rect">
            <a:avLst/>
          </a:prstGeom>
          <a:noFill/>
        </p:spPr>
        <p:txBody>
          <a:bodyPr wrap="square" rtlCol="0">
            <a:spAutoFit/>
          </a:bodyPr>
          <a:lstStyle/>
          <a:p>
            <a:pPr algn="ctr"/>
            <a:r>
              <a:rPr lang="zh-CN" altLang="en-US" sz="5400" dirty="0">
                <a:solidFill>
                  <a:schemeClr val="accent1"/>
                </a:solidFill>
                <a:latin typeface="方正大标宋简体" panose="02010601030101010101" pitchFamily="2" charset="-122"/>
                <a:ea typeface="方正大标宋简体" panose="02010601030101010101" pitchFamily="2" charset="-122"/>
              </a:rPr>
              <a:t>谢谢观看</a:t>
            </a:r>
          </a:p>
        </p:txBody>
      </p:sp>
      <p:sp>
        <p:nvSpPr>
          <p:cNvPr id="7" name="文本框 6">
            <a:extLst>
              <a:ext uri="{FF2B5EF4-FFF2-40B4-BE49-F238E27FC236}">
                <a16:creationId xmlns:a16="http://schemas.microsoft.com/office/drawing/2014/main" xmlns="" id="{1E77AB45-71AF-433C-8D2F-E9BB5E2B2BA3}"/>
              </a:ext>
            </a:extLst>
          </p:cNvPr>
          <p:cNvSpPr txBox="1"/>
          <p:nvPr/>
        </p:nvSpPr>
        <p:spPr>
          <a:xfrm>
            <a:off x="3767528" y="3080888"/>
            <a:ext cx="4656944" cy="461665"/>
          </a:xfrm>
          <a:prstGeom prst="rect">
            <a:avLst/>
          </a:prstGeom>
          <a:noFill/>
        </p:spPr>
        <p:txBody>
          <a:bodyPr wrap="square" rtlCol="0">
            <a:spAutoFit/>
          </a:bodyPr>
          <a:lstStyle/>
          <a:p>
            <a:pPr algn="ctr"/>
            <a:r>
              <a:rPr lang="zh-CN" altLang="en-US" sz="2400" dirty="0">
                <a:latin typeface="+mn-ea"/>
              </a:rPr>
              <a:t>敬请各位老师批评指正</a:t>
            </a:r>
          </a:p>
        </p:txBody>
      </p:sp>
      <p:cxnSp>
        <p:nvCxnSpPr>
          <p:cNvPr id="8" name="直接连接符 7">
            <a:extLst>
              <a:ext uri="{FF2B5EF4-FFF2-40B4-BE49-F238E27FC236}">
                <a16:creationId xmlns:a16="http://schemas.microsoft.com/office/drawing/2014/main" xmlns="" id="{710E4608-5500-4B2E-833D-7753D1D57C2F}"/>
              </a:ext>
            </a:extLst>
          </p:cNvPr>
          <p:cNvCxnSpPr>
            <a:cxnSpLocks/>
          </p:cNvCxnSpPr>
          <p:nvPr/>
        </p:nvCxnSpPr>
        <p:spPr>
          <a:xfrm>
            <a:off x="4100195" y="3542553"/>
            <a:ext cx="399161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矩形: 圆角 8">
            <a:extLst>
              <a:ext uri="{FF2B5EF4-FFF2-40B4-BE49-F238E27FC236}">
                <a16:creationId xmlns:a16="http://schemas.microsoft.com/office/drawing/2014/main" xmlns="" id="{C2A667C2-E942-4B33-B2BD-D9E1DB804487}"/>
              </a:ext>
            </a:extLst>
          </p:cNvPr>
          <p:cNvSpPr/>
          <p:nvPr/>
        </p:nvSpPr>
        <p:spPr>
          <a:xfrm>
            <a:off x="5366996" y="4603974"/>
            <a:ext cx="1458008" cy="307777"/>
          </a:xfrm>
          <a:prstGeom prst="roundRect">
            <a:avLst>
              <a:gd name="adj" fmla="val 50000"/>
            </a:avLst>
          </a:prstGeom>
          <a:gradFill flip="none" rotWithShape="1">
            <a:gsLst>
              <a:gs pos="0">
                <a:schemeClr val="accent5"/>
              </a:gs>
              <a:gs pos="100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xmlns="" id="{ED4A5AAF-9EF6-4C01-953D-C1C395C3C6AA}"/>
              </a:ext>
            </a:extLst>
          </p:cNvPr>
          <p:cNvSpPr txBox="1"/>
          <p:nvPr/>
        </p:nvSpPr>
        <p:spPr>
          <a:xfrm>
            <a:off x="4860579" y="4603974"/>
            <a:ext cx="2470843" cy="307777"/>
          </a:xfrm>
          <a:prstGeom prst="rect">
            <a:avLst/>
          </a:prstGeom>
          <a:noFill/>
        </p:spPr>
        <p:txBody>
          <a:bodyPr wrap="square" rtlCol="0">
            <a:spAutoFit/>
          </a:bodyPr>
          <a:lstStyle/>
          <a:p>
            <a:pPr algn="ctr"/>
            <a:r>
              <a:rPr lang="zh-CN" altLang="en-US" sz="1400" dirty="0">
                <a:solidFill>
                  <a:schemeClr val="bg1"/>
                </a:solidFill>
                <a:latin typeface="+mn-ea"/>
                <a:cs typeface="+mn-ea"/>
                <a:sym typeface="+mn-lt"/>
              </a:rPr>
              <a:t>汇报人：溪溪</a:t>
            </a:r>
            <a:endParaRPr lang="en-US" altLang="zh-CN" sz="1400" dirty="0">
              <a:solidFill>
                <a:schemeClr val="bg1"/>
              </a:solidFill>
              <a:latin typeface="+mn-ea"/>
              <a:cs typeface="+mn-ea"/>
              <a:sym typeface="+mn-lt"/>
            </a:endParaRPr>
          </a:p>
        </p:txBody>
      </p:sp>
      <p:sp>
        <p:nvSpPr>
          <p:cNvPr id="11" name="等腰三角形 10">
            <a:extLst>
              <a:ext uri="{FF2B5EF4-FFF2-40B4-BE49-F238E27FC236}">
                <a16:creationId xmlns:a16="http://schemas.microsoft.com/office/drawing/2014/main" xmlns="" id="{5D4379F4-D256-4B89-9451-1797B6319DE2}"/>
              </a:ext>
            </a:extLst>
          </p:cNvPr>
          <p:cNvSpPr/>
          <p:nvPr/>
        </p:nvSpPr>
        <p:spPr>
          <a:xfrm flipV="1">
            <a:off x="6016907" y="386335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60213504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A8253673-49C2-4567-884F-DE5EF70A3552}"/>
              </a:ext>
            </a:extLst>
          </p:cNvPr>
          <p:cNvSpPr/>
          <p:nvPr/>
        </p:nvSpPr>
        <p:spPr>
          <a:xfrm>
            <a:off x="0" y="1645920"/>
            <a:ext cx="12192000" cy="3368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a:extLst>
              <a:ext uri="{FF2B5EF4-FFF2-40B4-BE49-F238E27FC236}">
                <a16:creationId xmlns:a16="http://schemas.microsoft.com/office/drawing/2014/main" xmlns="" id="{A2B97C2E-36ED-48E8-BD53-493AAB83BAD3}"/>
              </a:ext>
            </a:extLst>
          </p:cNvPr>
          <p:cNvSpPr txBox="1"/>
          <p:nvPr/>
        </p:nvSpPr>
        <p:spPr>
          <a:xfrm>
            <a:off x="1973580" y="2165975"/>
            <a:ext cx="8244840" cy="923330"/>
          </a:xfrm>
          <a:prstGeom prst="rect">
            <a:avLst/>
          </a:prstGeom>
          <a:noFill/>
        </p:spPr>
        <p:txBody>
          <a:bodyPr wrap="square" rtlCol="0">
            <a:spAutoFit/>
          </a:bodyPr>
          <a:lstStyle/>
          <a:p>
            <a:pPr algn="ctr"/>
            <a:r>
              <a:rPr lang="zh-CN" altLang="en-US" sz="5400" dirty="0">
                <a:solidFill>
                  <a:schemeClr val="bg1"/>
                </a:solidFill>
                <a:latin typeface="方正大标宋简体" panose="02010601030101010101" pitchFamily="2" charset="-122"/>
                <a:ea typeface="方正大标宋简体" panose="02010601030101010101" pitchFamily="2" charset="-122"/>
              </a:rPr>
              <a:t>谢谢观看</a:t>
            </a:r>
          </a:p>
        </p:txBody>
      </p:sp>
      <p:sp>
        <p:nvSpPr>
          <p:cNvPr id="5" name="文本框 4">
            <a:extLst>
              <a:ext uri="{FF2B5EF4-FFF2-40B4-BE49-F238E27FC236}">
                <a16:creationId xmlns:a16="http://schemas.microsoft.com/office/drawing/2014/main" xmlns="" id="{15A0F3B6-7278-4E7A-B770-A7BB30D4C82E}"/>
              </a:ext>
            </a:extLst>
          </p:cNvPr>
          <p:cNvSpPr txBox="1"/>
          <p:nvPr/>
        </p:nvSpPr>
        <p:spPr>
          <a:xfrm>
            <a:off x="3767528" y="3080888"/>
            <a:ext cx="4656944" cy="461665"/>
          </a:xfrm>
          <a:prstGeom prst="rect">
            <a:avLst/>
          </a:prstGeom>
          <a:noFill/>
        </p:spPr>
        <p:txBody>
          <a:bodyPr wrap="square" rtlCol="0">
            <a:spAutoFit/>
          </a:bodyPr>
          <a:lstStyle/>
          <a:p>
            <a:pPr algn="ctr"/>
            <a:r>
              <a:rPr lang="zh-CN" altLang="en-US" sz="2400" dirty="0">
                <a:solidFill>
                  <a:schemeClr val="bg1"/>
                </a:solidFill>
                <a:latin typeface="+mn-ea"/>
              </a:rPr>
              <a:t>敬请各位老师批评指正</a:t>
            </a:r>
          </a:p>
        </p:txBody>
      </p:sp>
      <p:sp>
        <p:nvSpPr>
          <p:cNvPr id="6" name="矩形: 圆角 5">
            <a:extLst>
              <a:ext uri="{FF2B5EF4-FFF2-40B4-BE49-F238E27FC236}">
                <a16:creationId xmlns:a16="http://schemas.microsoft.com/office/drawing/2014/main" xmlns="" id="{F75C3DF5-4537-4567-9679-92DD13638A09}"/>
              </a:ext>
            </a:extLst>
          </p:cNvPr>
          <p:cNvSpPr/>
          <p:nvPr/>
        </p:nvSpPr>
        <p:spPr>
          <a:xfrm>
            <a:off x="5426662" y="4387073"/>
            <a:ext cx="1338676" cy="307777"/>
          </a:xfrm>
          <a:prstGeom prst="roundRect">
            <a:avLst>
              <a:gd name="adj" fmla="val 50000"/>
            </a:avLst>
          </a:prstGeom>
          <a:gradFill flip="none" rotWithShape="1">
            <a:gsLst>
              <a:gs pos="0">
                <a:schemeClr val="accent5"/>
              </a:gs>
              <a:gs pos="100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solidFill>
            </a:endParaRPr>
          </a:p>
        </p:txBody>
      </p:sp>
      <p:sp>
        <p:nvSpPr>
          <p:cNvPr id="7" name="等腰三角形 6">
            <a:extLst>
              <a:ext uri="{FF2B5EF4-FFF2-40B4-BE49-F238E27FC236}">
                <a16:creationId xmlns:a16="http://schemas.microsoft.com/office/drawing/2014/main" xmlns="" id="{6F219485-3A60-46DE-9A6B-B29BAD82D331}"/>
              </a:ext>
            </a:extLst>
          </p:cNvPr>
          <p:cNvSpPr/>
          <p:nvPr/>
        </p:nvSpPr>
        <p:spPr>
          <a:xfrm flipV="1">
            <a:off x="6016907" y="386335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9" name="文本框 8">
            <a:extLst>
              <a:ext uri="{FF2B5EF4-FFF2-40B4-BE49-F238E27FC236}">
                <a16:creationId xmlns:a16="http://schemas.microsoft.com/office/drawing/2014/main" xmlns="" id="{523783EF-F38D-4058-8758-6C4E930E0EB1}"/>
              </a:ext>
            </a:extLst>
          </p:cNvPr>
          <p:cNvSpPr txBox="1"/>
          <p:nvPr/>
        </p:nvSpPr>
        <p:spPr>
          <a:xfrm>
            <a:off x="4860579" y="4387073"/>
            <a:ext cx="2470843" cy="231237"/>
          </a:xfrm>
          <a:prstGeom prst="rect">
            <a:avLst/>
          </a:prstGeom>
          <a:noFill/>
        </p:spPr>
        <p:txBody>
          <a:bodyPr wrap="square" rtlCol="0">
            <a:spAutoFit/>
          </a:bodyPr>
          <a:lstStyle/>
          <a:p>
            <a:pPr algn="ctr"/>
            <a:r>
              <a:rPr lang="zh-CN" altLang="en-US" sz="1400" dirty="0">
                <a:solidFill>
                  <a:schemeClr val="bg1"/>
                </a:solidFill>
                <a:latin typeface="+mn-ea"/>
                <a:cs typeface="+mn-ea"/>
                <a:sym typeface="+mn-lt"/>
              </a:rPr>
              <a:t>汇报人：</a:t>
            </a:r>
            <a:r>
              <a:rPr lang="en-US" altLang="zh-CN" sz="1400" dirty="0">
                <a:solidFill>
                  <a:schemeClr val="bg1"/>
                </a:solidFill>
                <a:latin typeface="+mn-ea"/>
                <a:cs typeface="+mn-ea"/>
                <a:sym typeface="+mn-lt"/>
              </a:rPr>
              <a:t>xxx</a:t>
            </a:r>
          </a:p>
        </p:txBody>
      </p:sp>
      <p:cxnSp>
        <p:nvCxnSpPr>
          <p:cNvPr id="10" name="直接连接符 9">
            <a:extLst>
              <a:ext uri="{FF2B5EF4-FFF2-40B4-BE49-F238E27FC236}">
                <a16:creationId xmlns:a16="http://schemas.microsoft.com/office/drawing/2014/main" xmlns="" id="{205BE891-6125-40A0-AA9F-CAB94BF2FE59}"/>
              </a:ext>
            </a:extLst>
          </p:cNvPr>
          <p:cNvCxnSpPr>
            <a:cxnSpLocks/>
          </p:cNvCxnSpPr>
          <p:nvPr/>
        </p:nvCxnSpPr>
        <p:spPr>
          <a:xfrm>
            <a:off x="4100195" y="3542553"/>
            <a:ext cx="399161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680561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8000">
                      <a:schemeClr val="tx2">
                        <a:alpha val="0"/>
                      </a:schemeClr>
                    </a:gs>
                  </a:gsLst>
                  <a:lin ang="5400000" scaled="0"/>
                </a:gradFill>
                <a:latin typeface="+mj-ea"/>
                <a:ea typeface="+mj-ea"/>
              </a:rPr>
              <a:t>陆</a:t>
            </a:r>
          </a:p>
        </p:txBody>
      </p:sp>
      <p:sp>
        <p:nvSpPr>
          <p:cNvPr id="5" name="文本框 4">
            <a:extLst>
              <a:ext uri="{FF2B5EF4-FFF2-40B4-BE49-F238E27FC236}">
                <a16:creationId xmlns:a16="http://schemas.microsoft.com/office/drawing/2014/main" xmlns=""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第六部分</a:t>
            </a:r>
          </a:p>
        </p:txBody>
      </p:sp>
      <p:grpSp>
        <p:nvGrpSpPr>
          <p:cNvPr id="11" name="组合 10">
            <a:extLst>
              <a:ext uri="{FF2B5EF4-FFF2-40B4-BE49-F238E27FC236}">
                <a16:creationId xmlns:a16="http://schemas.microsoft.com/office/drawing/2014/main" xmlns="" id="{FB617F65-3A34-46A5-8C53-D1D965A2D048}"/>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xmlns="" id="{C596321A-DC82-4D7A-8187-677B0214C7A6}"/>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94B6A57E-AD18-43A0-B708-3EDDC8577BDF}"/>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B9E9739B-E014-4E22-B79E-0DC0ABAB25A5}"/>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0085763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0CA0839-2D93-412B-9CE7-EF11C4A68AEA}"/>
              </a:ext>
            </a:extLst>
          </p:cNvPr>
          <p:cNvSpPr>
            <a:spLocks noGrp="1"/>
          </p:cNvSpPr>
          <p:nvPr>
            <p:ph type="title"/>
          </p:nvPr>
        </p:nvSpPr>
        <p:spPr/>
        <p:txBody>
          <a:bodyPr/>
          <a:lstStyle/>
          <a:p>
            <a:r>
              <a:rPr lang="zh-CN" altLang="en-US" dirty="0"/>
              <a:t>模板说明</a:t>
            </a:r>
          </a:p>
        </p:txBody>
      </p:sp>
      <p:sp>
        <p:nvSpPr>
          <p:cNvPr id="4" name="矩形 3">
            <a:extLst>
              <a:ext uri="{FF2B5EF4-FFF2-40B4-BE49-F238E27FC236}">
                <a16:creationId xmlns:a16="http://schemas.microsoft.com/office/drawing/2014/main" xmlns="" id="{E6872887-25CE-4FCB-8BA4-3642B4C362F8}"/>
              </a:ext>
            </a:extLst>
          </p:cNvPr>
          <p:cNvSpPr>
            <a:spLocks/>
          </p:cNvSpPr>
          <p:nvPr/>
        </p:nvSpPr>
        <p:spPr>
          <a:xfrm>
            <a:off x="1471182" y="1629951"/>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5" name="文本框 4">
            <a:extLst>
              <a:ext uri="{FF2B5EF4-FFF2-40B4-BE49-F238E27FC236}">
                <a16:creationId xmlns:a16="http://schemas.microsoft.com/office/drawing/2014/main" xmlns="" id="{3A8EE781-A779-4570-8E26-64203EFB6A3D}"/>
              </a:ext>
            </a:extLst>
          </p:cNvPr>
          <p:cNvSpPr txBox="1"/>
          <p:nvPr/>
        </p:nvSpPr>
        <p:spPr>
          <a:xfrm>
            <a:off x="1433600" y="1051078"/>
            <a:ext cx="1169551" cy="400110"/>
          </a:xfrm>
          <a:prstGeom prst="rect">
            <a:avLst/>
          </a:prstGeom>
          <a:noFill/>
          <a:ln>
            <a:noFill/>
          </a:ln>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关于作者</a:t>
            </a:r>
          </a:p>
        </p:txBody>
      </p:sp>
      <p:sp>
        <p:nvSpPr>
          <p:cNvPr id="6" name="文本框 5">
            <a:extLst>
              <a:ext uri="{FF2B5EF4-FFF2-40B4-BE49-F238E27FC236}">
                <a16:creationId xmlns:a16="http://schemas.microsoft.com/office/drawing/2014/main" xmlns="" id="{9F2B4D0B-B452-49D9-B29C-0F9D2F0181CC}"/>
              </a:ext>
            </a:extLst>
          </p:cNvPr>
          <p:cNvSpPr txBox="1"/>
          <p:nvPr/>
        </p:nvSpPr>
        <p:spPr>
          <a:xfrm>
            <a:off x="1433601" y="1840168"/>
            <a:ext cx="3790094" cy="1896353"/>
          </a:xfrm>
          <a:prstGeom prst="rect">
            <a:avLst/>
          </a:prstGeom>
          <a:noFill/>
        </p:spPr>
        <p:txBody>
          <a:bodyPr wrap="square" lIns="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作者</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溪溪</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2017</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级昆明医科大学毕业生；</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希望能够借此机会尽自己一点绵薄之力，送母校一份模板。使用过程中如果有问题可以添加作者联系方式咨询！</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p:txBody>
      </p:sp>
      <p:sp>
        <p:nvSpPr>
          <p:cNvPr id="11" name="Oval 14">
            <a:extLst>
              <a:ext uri="{FF2B5EF4-FFF2-40B4-BE49-F238E27FC236}">
                <a16:creationId xmlns:a16="http://schemas.microsoft.com/office/drawing/2014/main" xmlns="" id="{5EE9DA3A-371C-4C7E-AFB4-A972CA916186}"/>
              </a:ext>
            </a:extLst>
          </p:cNvPr>
          <p:cNvSpPr/>
          <p:nvPr/>
        </p:nvSpPr>
        <p:spPr>
          <a:xfrm>
            <a:off x="812800" y="1070731"/>
            <a:ext cx="400110" cy="360804"/>
          </a:xfrm>
          <a:custGeom>
            <a:avLst/>
            <a:gdLst>
              <a:gd name="connsiteX0" fmla="*/ 521432 w 608344"/>
              <a:gd name="connsiteY0" fmla="*/ 370453 h 548582"/>
              <a:gd name="connsiteX1" fmla="*/ 465737 w 608344"/>
              <a:gd name="connsiteY1" fmla="*/ 425787 h 548582"/>
              <a:gd name="connsiteX2" fmla="*/ 442491 w 608344"/>
              <a:gd name="connsiteY2" fmla="*/ 402479 h 548582"/>
              <a:gd name="connsiteX3" fmla="*/ 418201 w 608344"/>
              <a:gd name="connsiteY3" fmla="*/ 426545 h 548582"/>
              <a:gd name="connsiteX4" fmla="*/ 441447 w 608344"/>
              <a:gd name="connsiteY4" fmla="*/ 449948 h 548582"/>
              <a:gd name="connsiteX5" fmla="*/ 465642 w 608344"/>
              <a:gd name="connsiteY5" fmla="*/ 474204 h 548582"/>
              <a:gd name="connsiteX6" fmla="*/ 489932 w 608344"/>
              <a:gd name="connsiteY6" fmla="*/ 450043 h 548582"/>
              <a:gd name="connsiteX7" fmla="*/ 545532 w 608344"/>
              <a:gd name="connsiteY7" fmla="*/ 394709 h 548582"/>
              <a:gd name="connsiteX8" fmla="*/ 481962 w 608344"/>
              <a:gd name="connsiteY8" fmla="*/ 296170 h 548582"/>
              <a:gd name="connsiteX9" fmla="*/ 608344 w 608344"/>
              <a:gd name="connsiteY9" fmla="*/ 422376 h 548582"/>
              <a:gd name="connsiteX10" fmla="*/ 481962 w 608344"/>
              <a:gd name="connsiteY10" fmla="*/ 548582 h 548582"/>
              <a:gd name="connsiteX11" fmla="*/ 355579 w 608344"/>
              <a:gd name="connsiteY11" fmla="*/ 422376 h 548582"/>
              <a:gd name="connsiteX12" fmla="*/ 481962 w 608344"/>
              <a:gd name="connsiteY12" fmla="*/ 296170 h 548582"/>
              <a:gd name="connsiteX13" fmla="*/ 255835 w 608344"/>
              <a:gd name="connsiteY13" fmla="*/ 446 h 548582"/>
              <a:gd name="connsiteX14" fmla="*/ 317801 w 608344"/>
              <a:gd name="connsiteY14" fmla="*/ 13616 h 548582"/>
              <a:gd name="connsiteX15" fmla="*/ 348072 w 608344"/>
              <a:gd name="connsiteY15" fmla="*/ 41661 h 548582"/>
              <a:gd name="connsiteX16" fmla="*/ 381190 w 608344"/>
              <a:gd name="connsiteY16" fmla="*/ 146831 h 548582"/>
              <a:gd name="connsiteX17" fmla="*/ 378913 w 608344"/>
              <a:gd name="connsiteY17" fmla="*/ 156211 h 548582"/>
              <a:gd name="connsiteX18" fmla="*/ 387833 w 608344"/>
              <a:gd name="connsiteY18" fmla="*/ 200458 h 548582"/>
              <a:gd name="connsiteX19" fmla="*/ 366387 w 608344"/>
              <a:gd name="connsiteY19" fmla="*/ 237694 h 548582"/>
              <a:gd name="connsiteX20" fmla="*/ 351393 w 608344"/>
              <a:gd name="connsiteY20" fmla="*/ 278720 h 548582"/>
              <a:gd name="connsiteX21" fmla="*/ 351393 w 608344"/>
              <a:gd name="connsiteY21" fmla="*/ 322873 h 548582"/>
              <a:gd name="connsiteX22" fmla="*/ 317611 w 608344"/>
              <a:gd name="connsiteY22" fmla="*/ 422358 h 548582"/>
              <a:gd name="connsiteX23" fmla="*/ 376635 w 608344"/>
              <a:gd name="connsiteY23" fmla="*/ 548088 h 548582"/>
              <a:gd name="connsiteX24" fmla="*/ 26855 w 608344"/>
              <a:gd name="connsiteY24" fmla="*/ 548088 h 548582"/>
              <a:gd name="connsiteX25" fmla="*/ 0 w 608344"/>
              <a:gd name="connsiteY25" fmla="*/ 521274 h 548582"/>
              <a:gd name="connsiteX26" fmla="*/ 0 w 608344"/>
              <a:gd name="connsiteY26" fmla="*/ 473806 h 548582"/>
              <a:gd name="connsiteX27" fmla="*/ 19453 w 608344"/>
              <a:gd name="connsiteY27" fmla="*/ 432969 h 548582"/>
              <a:gd name="connsiteX28" fmla="*/ 173751 w 608344"/>
              <a:gd name="connsiteY28" fmla="*/ 334242 h 548582"/>
              <a:gd name="connsiteX29" fmla="*/ 176408 w 608344"/>
              <a:gd name="connsiteY29" fmla="*/ 329884 h 548582"/>
              <a:gd name="connsiteX30" fmla="*/ 176408 w 608344"/>
              <a:gd name="connsiteY30" fmla="*/ 278720 h 548582"/>
              <a:gd name="connsiteX31" fmla="*/ 161320 w 608344"/>
              <a:gd name="connsiteY31" fmla="*/ 237694 h 548582"/>
              <a:gd name="connsiteX32" fmla="*/ 139969 w 608344"/>
              <a:gd name="connsiteY32" fmla="*/ 200458 h 548582"/>
              <a:gd name="connsiteX33" fmla="*/ 148320 w 608344"/>
              <a:gd name="connsiteY33" fmla="*/ 156211 h 548582"/>
              <a:gd name="connsiteX34" fmla="*/ 146042 w 608344"/>
              <a:gd name="connsiteY34" fmla="*/ 146736 h 548582"/>
              <a:gd name="connsiteX35" fmla="*/ 145758 w 608344"/>
              <a:gd name="connsiteY35" fmla="*/ 95099 h 548582"/>
              <a:gd name="connsiteX36" fmla="*/ 176029 w 608344"/>
              <a:gd name="connsiteY36" fmla="*/ 42135 h 548582"/>
              <a:gd name="connsiteX37" fmla="*/ 203928 w 608344"/>
              <a:gd name="connsiteY37" fmla="*/ 19017 h 548582"/>
              <a:gd name="connsiteX38" fmla="*/ 231162 w 608344"/>
              <a:gd name="connsiteY38" fmla="*/ 5089 h 548582"/>
              <a:gd name="connsiteX39" fmla="*/ 255835 w 608344"/>
              <a:gd name="connsiteY39" fmla="*/ 446 h 5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344" h="548582">
                <a:moveTo>
                  <a:pt x="521432" y="370453"/>
                </a:moveTo>
                <a:lnTo>
                  <a:pt x="465737" y="425787"/>
                </a:lnTo>
                <a:lnTo>
                  <a:pt x="442491" y="402479"/>
                </a:lnTo>
                <a:lnTo>
                  <a:pt x="418201" y="426545"/>
                </a:lnTo>
                <a:lnTo>
                  <a:pt x="441447" y="449948"/>
                </a:lnTo>
                <a:lnTo>
                  <a:pt x="465642" y="474204"/>
                </a:lnTo>
                <a:lnTo>
                  <a:pt x="489932" y="450043"/>
                </a:lnTo>
                <a:lnTo>
                  <a:pt x="545532" y="394709"/>
                </a:lnTo>
                <a:close/>
                <a:moveTo>
                  <a:pt x="481962" y="296170"/>
                </a:moveTo>
                <a:cubicBezTo>
                  <a:pt x="551795" y="296170"/>
                  <a:pt x="608344" y="352641"/>
                  <a:pt x="608344" y="422376"/>
                </a:cubicBezTo>
                <a:cubicBezTo>
                  <a:pt x="608344" y="492111"/>
                  <a:pt x="551795" y="548582"/>
                  <a:pt x="481962" y="548582"/>
                </a:cubicBezTo>
                <a:cubicBezTo>
                  <a:pt x="412129" y="548582"/>
                  <a:pt x="355579" y="492111"/>
                  <a:pt x="355579" y="422376"/>
                </a:cubicBezTo>
                <a:cubicBezTo>
                  <a:pt x="355579" y="352641"/>
                  <a:pt x="412129" y="296170"/>
                  <a:pt x="481962" y="296170"/>
                </a:cubicBezTo>
                <a:close/>
                <a:moveTo>
                  <a:pt x="255835" y="446"/>
                </a:moveTo>
                <a:cubicBezTo>
                  <a:pt x="282785" y="-1828"/>
                  <a:pt x="303187" y="4899"/>
                  <a:pt x="317801" y="13616"/>
                </a:cubicBezTo>
                <a:cubicBezTo>
                  <a:pt x="339721" y="25744"/>
                  <a:pt x="348072" y="41661"/>
                  <a:pt x="348072" y="41661"/>
                </a:cubicBezTo>
                <a:cubicBezTo>
                  <a:pt x="348072" y="41661"/>
                  <a:pt x="398176" y="45167"/>
                  <a:pt x="381190" y="146831"/>
                </a:cubicBezTo>
                <a:cubicBezTo>
                  <a:pt x="380621" y="149863"/>
                  <a:pt x="379862" y="153085"/>
                  <a:pt x="378913" y="156211"/>
                </a:cubicBezTo>
                <a:cubicBezTo>
                  <a:pt x="388592" y="156211"/>
                  <a:pt x="398271" y="163507"/>
                  <a:pt x="387833" y="200458"/>
                </a:cubicBezTo>
                <a:cubicBezTo>
                  <a:pt x="379672" y="229262"/>
                  <a:pt x="372080" y="237221"/>
                  <a:pt x="366387" y="237694"/>
                </a:cubicBezTo>
                <a:cubicBezTo>
                  <a:pt x="364394" y="250675"/>
                  <a:pt x="359175" y="265076"/>
                  <a:pt x="351393" y="278720"/>
                </a:cubicBezTo>
                <a:lnTo>
                  <a:pt x="351393" y="322873"/>
                </a:lnTo>
                <a:cubicBezTo>
                  <a:pt x="330232" y="350539"/>
                  <a:pt x="317611" y="385027"/>
                  <a:pt x="317611" y="422358"/>
                </a:cubicBezTo>
                <a:cubicBezTo>
                  <a:pt x="317611" y="472764"/>
                  <a:pt x="340480" y="518053"/>
                  <a:pt x="376635" y="548088"/>
                </a:cubicBezTo>
                <a:lnTo>
                  <a:pt x="26855" y="548088"/>
                </a:lnTo>
                <a:cubicBezTo>
                  <a:pt x="12052" y="548088"/>
                  <a:pt x="0" y="536055"/>
                  <a:pt x="0" y="521274"/>
                </a:cubicBezTo>
                <a:lnTo>
                  <a:pt x="0" y="473806"/>
                </a:lnTo>
                <a:cubicBezTo>
                  <a:pt x="0" y="457983"/>
                  <a:pt x="7212" y="443013"/>
                  <a:pt x="19453" y="432969"/>
                </a:cubicBezTo>
                <a:cubicBezTo>
                  <a:pt x="86638" y="377921"/>
                  <a:pt x="159043" y="341443"/>
                  <a:pt x="173751" y="334242"/>
                </a:cubicBezTo>
                <a:cubicBezTo>
                  <a:pt x="175365" y="333484"/>
                  <a:pt x="176408" y="331779"/>
                  <a:pt x="176408" y="329884"/>
                </a:cubicBezTo>
                <a:lnTo>
                  <a:pt x="176408" y="278720"/>
                </a:lnTo>
                <a:cubicBezTo>
                  <a:pt x="168437" y="265076"/>
                  <a:pt x="163313" y="250675"/>
                  <a:pt x="161320" y="237694"/>
                </a:cubicBezTo>
                <a:cubicBezTo>
                  <a:pt x="155627" y="237221"/>
                  <a:pt x="148035" y="229072"/>
                  <a:pt x="139969" y="200458"/>
                </a:cubicBezTo>
                <a:cubicBezTo>
                  <a:pt x="129531" y="164170"/>
                  <a:pt x="138925" y="156496"/>
                  <a:pt x="148320" y="156211"/>
                </a:cubicBezTo>
                <a:cubicBezTo>
                  <a:pt x="147371" y="153085"/>
                  <a:pt x="146612" y="149863"/>
                  <a:pt x="146042" y="146736"/>
                </a:cubicBezTo>
                <a:cubicBezTo>
                  <a:pt x="142436" y="128450"/>
                  <a:pt x="141487" y="111396"/>
                  <a:pt x="145758" y="95099"/>
                </a:cubicBezTo>
                <a:cubicBezTo>
                  <a:pt x="150787" y="73212"/>
                  <a:pt x="162744" y="55684"/>
                  <a:pt x="176029" y="42135"/>
                </a:cubicBezTo>
                <a:cubicBezTo>
                  <a:pt x="184379" y="33134"/>
                  <a:pt x="193869" y="25459"/>
                  <a:pt x="203928" y="19017"/>
                </a:cubicBezTo>
                <a:cubicBezTo>
                  <a:pt x="212183" y="13332"/>
                  <a:pt x="221293" y="8405"/>
                  <a:pt x="231162" y="5089"/>
                </a:cubicBezTo>
                <a:cubicBezTo>
                  <a:pt x="238849" y="2625"/>
                  <a:pt x="247105" y="825"/>
                  <a:pt x="255835" y="44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8" name="矩形 7">
            <a:extLst>
              <a:ext uri="{FF2B5EF4-FFF2-40B4-BE49-F238E27FC236}">
                <a16:creationId xmlns:a16="http://schemas.microsoft.com/office/drawing/2014/main" xmlns="" id="{77BA28D9-9AC4-41E5-8AA8-85E162C8F75C}"/>
              </a:ext>
            </a:extLst>
          </p:cNvPr>
          <p:cNvSpPr>
            <a:spLocks/>
          </p:cNvSpPr>
          <p:nvPr/>
        </p:nvSpPr>
        <p:spPr>
          <a:xfrm>
            <a:off x="1433601" y="4635098"/>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9" name="文本框 8">
            <a:extLst>
              <a:ext uri="{FF2B5EF4-FFF2-40B4-BE49-F238E27FC236}">
                <a16:creationId xmlns:a16="http://schemas.microsoft.com/office/drawing/2014/main" xmlns="" id="{A8810B44-857C-43E4-BDA6-3D9A5A5A3FA8}"/>
              </a:ext>
            </a:extLst>
          </p:cNvPr>
          <p:cNvSpPr txBox="1"/>
          <p:nvPr/>
        </p:nvSpPr>
        <p:spPr>
          <a:xfrm>
            <a:off x="1433600" y="4069872"/>
            <a:ext cx="1169551" cy="400110"/>
          </a:xfrm>
          <a:prstGeom prst="rect">
            <a:avLst/>
          </a:prstGeom>
          <a:noFill/>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关于版权</a:t>
            </a:r>
          </a:p>
        </p:txBody>
      </p:sp>
      <p:sp>
        <p:nvSpPr>
          <p:cNvPr id="10" name="文本框 9">
            <a:extLst>
              <a:ext uri="{FF2B5EF4-FFF2-40B4-BE49-F238E27FC236}">
                <a16:creationId xmlns:a16="http://schemas.microsoft.com/office/drawing/2014/main" xmlns="" id="{4725AAC4-44AE-4223-A0A8-EF444BDF301E}"/>
              </a:ext>
            </a:extLst>
          </p:cNvPr>
          <p:cNvSpPr txBox="1"/>
          <p:nvPr/>
        </p:nvSpPr>
        <p:spPr>
          <a:xfrm>
            <a:off x="1433600" y="4858962"/>
            <a:ext cx="4332819" cy="1157689"/>
          </a:xfrm>
          <a:prstGeom prst="rect">
            <a:avLst/>
          </a:prstGeom>
          <a:noFill/>
        </p:spPr>
        <p:txBody>
          <a:bodyPr wrap="square" l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该模板为公益性质，供广大师生在校内的</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个人课件、汇报、答辩等场合使用；</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严禁任何商业形式用途。</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p:txBody>
      </p:sp>
      <p:sp>
        <p:nvSpPr>
          <p:cNvPr id="12" name="Oval 15">
            <a:extLst>
              <a:ext uri="{FF2B5EF4-FFF2-40B4-BE49-F238E27FC236}">
                <a16:creationId xmlns:a16="http://schemas.microsoft.com/office/drawing/2014/main" xmlns="" id="{E9DF470B-A64A-4C78-8FAA-B783E905B8AB}"/>
              </a:ext>
            </a:extLst>
          </p:cNvPr>
          <p:cNvSpPr/>
          <p:nvPr/>
        </p:nvSpPr>
        <p:spPr>
          <a:xfrm>
            <a:off x="812800" y="4070196"/>
            <a:ext cx="400110" cy="399461"/>
          </a:xfrm>
          <a:custGeom>
            <a:avLst/>
            <a:gdLst>
              <a:gd name="connsiteX0" fmla="*/ 317145 w 609262"/>
              <a:gd name="connsiteY0" fmla="*/ 129346 h 608274"/>
              <a:gd name="connsiteX1" fmla="*/ 370149 w 609262"/>
              <a:gd name="connsiteY1" fmla="*/ 134536 h 608274"/>
              <a:gd name="connsiteX2" fmla="*/ 389456 w 609262"/>
              <a:gd name="connsiteY2" fmla="*/ 148068 h 608274"/>
              <a:gd name="connsiteX3" fmla="*/ 392984 w 609262"/>
              <a:gd name="connsiteY3" fmla="*/ 171331 h 608274"/>
              <a:gd name="connsiteX4" fmla="*/ 392520 w 609262"/>
              <a:gd name="connsiteY4" fmla="*/ 173277 h 608274"/>
              <a:gd name="connsiteX5" fmla="*/ 356318 w 609262"/>
              <a:gd name="connsiteY5" fmla="*/ 195706 h 608274"/>
              <a:gd name="connsiteX6" fmla="*/ 320673 w 609262"/>
              <a:gd name="connsiteY6" fmla="*/ 192092 h 608274"/>
              <a:gd name="connsiteX7" fmla="*/ 213459 w 609262"/>
              <a:gd name="connsiteY7" fmla="*/ 303032 h 608274"/>
              <a:gd name="connsiteX8" fmla="*/ 321137 w 609262"/>
              <a:gd name="connsiteY8" fmla="*/ 412582 h 608274"/>
              <a:gd name="connsiteX9" fmla="*/ 355946 w 609262"/>
              <a:gd name="connsiteY9" fmla="*/ 409338 h 608274"/>
              <a:gd name="connsiteX10" fmla="*/ 390570 w 609262"/>
              <a:gd name="connsiteY10" fmla="*/ 432972 h 608274"/>
              <a:gd name="connsiteX11" fmla="*/ 365415 w 609262"/>
              <a:gd name="connsiteY11" fmla="*/ 470230 h 608274"/>
              <a:gd name="connsiteX12" fmla="*/ 309719 w 609262"/>
              <a:gd name="connsiteY12" fmla="*/ 475328 h 608274"/>
              <a:gd name="connsiteX13" fmla="*/ 133722 w 609262"/>
              <a:gd name="connsiteY13" fmla="*/ 307481 h 608274"/>
              <a:gd name="connsiteX14" fmla="*/ 317145 w 609262"/>
              <a:gd name="connsiteY14" fmla="*/ 129346 h 608274"/>
              <a:gd name="connsiteX15" fmla="*/ 304631 w 609262"/>
              <a:gd name="connsiteY15" fmla="*/ 60623 h 608274"/>
              <a:gd name="connsiteX16" fmla="*/ 60722 w 609262"/>
              <a:gd name="connsiteY16" fmla="*/ 304137 h 608274"/>
              <a:gd name="connsiteX17" fmla="*/ 304631 w 609262"/>
              <a:gd name="connsiteY17" fmla="*/ 547651 h 608274"/>
              <a:gd name="connsiteX18" fmla="*/ 548540 w 609262"/>
              <a:gd name="connsiteY18" fmla="*/ 304137 h 608274"/>
              <a:gd name="connsiteX19" fmla="*/ 304631 w 609262"/>
              <a:gd name="connsiteY19" fmla="*/ 60623 h 608274"/>
              <a:gd name="connsiteX20" fmla="*/ 304631 w 609262"/>
              <a:gd name="connsiteY20" fmla="*/ 0 h 608274"/>
              <a:gd name="connsiteX21" fmla="*/ 609262 w 609262"/>
              <a:gd name="connsiteY21" fmla="*/ 304137 h 608274"/>
              <a:gd name="connsiteX22" fmla="*/ 304631 w 609262"/>
              <a:gd name="connsiteY22" fmla="*/ 608274 h 608274"/>
              <a:gd name="connsiteX23" fmla="*/ 0 w 609262"/>
              <a:gd name="connsiteY23" fmla="*/ 304137 h 608274"/>
              <a:gd name="connsiteX24" fmla="*/ 304631 w 609262"/>
              <a:gd name="connsiteY24" fmla="*/ 0 h 6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262" h="608274">
                <a:moveTo>
                  <a:pt x="317145" y="129346"/>
                </a:moveTo>
                <a:cubicBezTo>
                  <a:pt x="337753" y="129346"/>
                  <a:pt x="355761" y="131478"/>
                  <a:pt x="370149" y="134536"/>
                </a:cubicBezTo>
                <a:cubicBezTo>
                  <a:pt x="378132" y="136297"/>
                  <a:pt x="385094" y="141117"/>
                  <a:pt x="389456" y="148068"/>
                </a:cubicBezTo>
                <a:cubicBezTo>
                  <a:pt x="393726" y="155019"/>
                  <a:pt x="395026" y="163360"/>
                  <a:pt x="392984" y="171331"/>
                </a:cubicBezTo>
                <a:lnTo>
                  <a:pt x="392520" y="173277"/>
                </a:lnTo>
                <a:cubicBezTo>
                  <a:pt x="388343" y="189311"/>
                  <a:pt x="372469" y="199136"/>
                  <a:pt x="356318" y="195706"/>
                </a:cubicBezTo>
                <a:cubicBezTo>
                  <a:pt x="345736" y="193482"/>
                  <a:pt x="333854" y="192092"/>
                  <a:pt x="320673" y="192092"/>
                </a:cubicBezTo>
                <a:cubicBezTo>
                  <a:pt x="260336" y="192092"/>
                  <a:pt x="213459" y="228423"/>
                  <a:pt x="213459" y="303032"/>
                </a:cubicBezTo>
                <a:cubicBezTo>
                  <a:pt x="213459" y="370227"/>
                  <a:pt x="253374" y="412582"/>
                  <a:pt x="321137" y="412582"/>
                </a:cubicBezTo>
                <a:cubicBezTo>
                  <a:pt x="332647" y="412582"/>
                  <a:pt x="344807" y="411285"/>
                  <a:pt x="355946" y="409338"/>
                </a:cubicBezTo>
                <a:cubicBezTo>
                  <a:pt x="372005" y="406465"/>
                  <a:pt x="387414" y="416938"/>
                  <a:pt x="390570" y="432972"/>
                </a:cubicBezTo>
                <a:cubicBezTo>
                  <a:pt x="393912" y="450211"/>
                  <a:pt x="382680" y="466801"/>
                  <a:pt x="365415" y="470230"/>
                </a:cubicBezTo>
                <a:cubicBezTo>
                  <a:pt x="350284" y="473196"/>
                  <a:pt x="331348" y="475328"/>
                  <a:pt x="309719" y="475328"/>
                </a:cubicBezTo>
                <a:cubicBezTo>
                  <a:pt x="193502" y="475328"/>
                  <a:pt x="133722" y="403129"/>
                  <a:pt x="133722" y="307481"/>
                </a:cubicBezTo>
                <a:cubicBezTo>
                  <a:pt x="133722" y="193019"/>
                  <a:pt x="215501" y="129346"/>
                  <a:pt x="317145" y="129346"/>
                </a:cubicBezTo>
                <a:close/>
                <a:moveTo>
                  <a:pt x="304631" y="60623"/>
                </a:moveTo>
                <a:cubicBezTo>
                  <a:pt x="170189" y="60623"/>
                  <a:pt x="60722" y="169913"/>
                  <a:pt x="60722" y="304137"/>
                </a:cubicBezTo>
                <a:cubicBezTo>
                  <a:pt x="60722" y="438454"/>
                  <a:pt x="170189" y="547651"/>
                  <a:pt x="304631" y="547651"/>
                </a:cubicBezTo>
                <a:cubicBezTo>
                  <a:pt x="439166" y="547651"/>
                  <a:pt x="548540" y="438454"/>
                  <a:pt x="548540" y="304137"/>
                </a:cubicBezTo>
                <a:cubicBezTo>
                  <a:pt x="548540" y="169913"/>
                  <a:pt x="439166" y="60623"/>
                  <a:pt x="304631" y="60623"/>
                </a:cubicBezTo>
                <a:close/>
                <a:moveTo>
                  <a:pt x="304631" y="0"/>
                </a:moveTo>
                <a:cubicBezTo>
                  <a:pt x="472870" y="0"/>
                  <a:pt x="609262" y="136171"/>
                  <a:pt x="609262" y="304137"/>
                </a:cubicBezTo>
                <a:cubicBezTo>
                  <a:pt x="609262" y="472103"/>
                  <a:pt x="472870" y="608274"/>
                  <a:pt x="304631" y="608274"/>
                </a:cubicBezTo>
                <a:cubicBezTo>
                  <a:pt x="136392" y="608274"/>
                  <a:pt x="0" y="472103"/>
                  <a:pt x="0" y="304137"/>
                </a:cubicBezTo>
                <a:cubicBezTo>
                  <a:pt x="0" y="136171"/>
                  <a:pt x="136392" y="0"/>
                  <a:pt x="30463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4" name="矩形 13">
            <a:extLst>
              <a:ext uri="{FF2B5EF4-FFF2-40B4-BE49-F238E27FC236}">
                <a16:creationId xmlns:a16="http://schemas.microsoft.com/office/drawing/2014/main" xmlns="" id="{1D66ED8A-89F6-4875-AE96-5CB23C4F5629}"/>
              </a:ext>
            </a:extLst>
          </p:cNvPr>
          <p:cNvSpPr>
            <a:spLocks/>
          </p:cNvSpPr>
          <p:nvPr/>
        </p:nvSpPr>
        <p:spPr>
          <a:xfrm>
            <a:off x="7186082" y="1616304"/>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5" name="文本框 14">
            <a:extLst>
              <a:ext uri="{FF2B5EF4-FFF2-40B4-BE49-F238E27FC236}">
                <a16:creationId xmlns:a16="http://schemas.microsoft.com/office/drawing/2014/main" xmlns="" id="{D2329AD3-CECA-441C-85D2-9D0EC41244F2}"/>
              </a:ext>
            </a:extLst>
          </p:cNvPr>
          <p:cNvSpPr txBox="1"/>
          <p:nvPr/>
        </p:nvSpPr>
        <p:spPr>
          <a:xfrm>
            <a:off x="7186081" y="1051078"/>
            <a:ext cx="1185384" cy="400110"/>
          </a:xfrm>
          <a:prstGeom prst="rect">
            <a:avLst/>
          </a:prstGeom>
          <a:noFill/>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特别感谢</a:t>
            </a:r>
          </a:p>
        </p:txBody>
      </p:sp>
      <p:sp>
        <p:nvSpPr>
          <p:cNvPr id="16" name="文本框 15">
            <a:extLst>
              <a:ext uri="{FF2B5EF4-FFF2-40B4-BE49-F238E27FC236}">
                <a16:creationId xmlns:a16="http://schemas.microsoft.com/office/drawing/2014/main" xmlns="" id="{CD160B09-37D4-4855-B4AB-398CDF6C37CA}"/>
              </a:ext>
            </a:extLst>
          </p:cNvPr>
          <p:cNvSpPr txBox="1"/>
          <p:nvPr/>
        </p:nvSpPr>
        <p:spPr>
          <a:xfrm>
            <a:off x="7186081" y="1840168"/>
            <a:ext cx="4332819" cy="3081293"/>
          </a:xfrm>
          <a:prstGeom prst="rect">
            <a:avLst/>
          </a:prstGeom>
          <a:noFill/>
        </p:spPr>
        <p:txBody>
          <a:bodyPr wrap="square" l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模板中图片素材为作者在校期间，在学生</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社团工作中所收集，已获得作者本人的授权；</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校领导、校团委、昆医梦想服务站以及创始人何亚坤的大力支持；</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特别感谢黄源老师、丁莉老师的大力支持；</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60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特别感谢活动主办方秋叶</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PPT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、微软听听文档及众多支持我的的小伙伴</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p>
        </p:txBody>
      </p:sp>
      <p:sp>
        <p:nvSpPr>
          <p:cNvPr id="29" name="Oval 14">
            <a:extLst>
              <a:ext uri="{FF2B5EF4-FFF2-40B4-BE49-F238E27FC236}">
                <a16:creationId xmlns:a16="http://schemas.microsoft.com/office/drawing/2014/main" xmlns="" id="{4961E83E-37E1-4015-802D-5B85CD89360B}"/>
              </a:ext>
            </a:extLst>
          </p:cNvPr>
          <p:cNvSpPr/>
          <p:nvPr/>
        </p:nvSpPr>
        <p:spPr>
          <a:xfrm>
            <a:off x="6519206" y="1053129"/>
            <a:ext cx="441144" cy="396009"/>
          </a:xfrm>
          <a:custGeom>
            <a:avLst/>
            <a:gdLst>
              <a:gd name="T0" fmla="*/ 3739 w 3877"/>
              <a:gd name="T1" fmla="*/ 412 h 3843"/>
              <a:gd name="T2" fmla="*/ 3531 w 3877"/>
              <a:gd name="T3" fmla="*/ 311 h 3843"/>
              <a:gd name="T4" fmla="*/ 3430 w 3877"/>
              <a:gd name="T5" fmla="*/ 104 h 3843"/>
              <a:gd name="T6" fmla="*/ 3180 w 3877"/>
              <a:gd name="T7" fmla="*/ 0 h 3843"/>
              <a:gd name="T8" fmla="*/ 2930 w 3877"/>
              <a:gd name="T9" fmla="*/ 104 h 3843"/>
              <a:gd name="T10" fmla="*/ 2894 w 3877"/>
              <a:gd name="T11" fmla="*/ 562 h 3843"/>
              <a:gd name="T12" fmla="*/ 2640 w 3877"/>
              <a:gd name="T13" fmla="*/ 816 h 3843"/>
              <a:gd name="T14" fmla="*/ 2470 w 3877"/>
              <a:gd name="T15" fmla="*/ 845 h 3843"/>
              <a:gd name="T16" fmla="*/ 2188 w 3877"/>
              <a:gd name="T17" fmla="*/ 1128 h 3843"/>
              <a:gd name="T18" fmla="*/ 552 w 3877"/>
              <a:gd name="T19" fmla="*/ 1875 h 3843"/>
              <a:gd name="T20" fmla="*/ 390 w 3877"/>
              <a:gd name="T21" fmla="*/ 3452 h 3843"/>
              <a:gd name="T22" fmla="*/ 1967 w 3877"/>
              <a:gd name="T23" fmla="*/ 3291 h 3843"/>
              <a:gd name="T24" fmla="*/ 2715 w 3877"/>
              <a:gd name="T25" fmla="*/ 1655 h 3843"/>
              <a:gd name="T26" fmla="*/ 2997 w 3877"/>
              <a:gd name="T27" fmla="*/ 1373 h 3843"/>
              <a:gd name="T28" fmla="*/ 3027 w 3877"/>
              <a:gd name="T29" fmla="*/ 1203 h 3843"/>
              <a:gd name="T30" fmla="*/ 3281 w 3877"/>
              <a:gd name="T31" fmla="*/ 949 h 3843"/>
              <a:gd name="T32" fmla="*/ 3489 w 3877"/>
              <a:gd name="T33" fmla="*/ 1016 h 3843"/>
              <a:gd name="T34" fmla="*/ 3489 w 3877"/>
              <a:gd name="T35" fmla="*/ 1016 h 3843"/>
              <a:gd name="T36" fmla="*/ 3739 w 3877"/>
              <a:gd name="T37" fmla="*/ 913 h 3843"/>
              <a:gd name="T38" fmla="*/ 3739 w 3877"/>
              <a:gd name="T39" fmla="*/ 412 h 3843"/>
              <a:gd name="T40" fmla="*/ 848 w 3877"/>
              <a:gd name="T41" fmla="*/ 3283 h 3843"/>
              <a:gd name="T42" fmla="*/ 777 w 3877"/>
              <a:gd name="T43" fmla="*/ 3312 h 3843"/>
              <a:gd name="T44" fmla="*/ 706 w 3877"/>
              <a:gd name="T45" fmla="*/ 3283 h 3843"/>
              <a:gd name="T46" fmla="*/ 559 w 3877"/>
              <a:gd name="T47" fmla="*/ 2384 h 3843"/>
              <a:gd name="T48" fmla="*/ 690 w 3877"/>
              <a:gd name="T49" fmla="*/ 2331 h 3843"/>
              <a:gd name="T50" fmla="*/ 742 w 3877"/>
              <a:gd name="T51" fmla="*/ 2463 h 3843"/>
              <a:gd name="T52" fmla="*/ 848 w 3877"/>
              <a:gd name="T53" fmla="*/ 3142 h 3843"/>
              <a:gd name="T54" fmla="*/ 848 w 3877"/>
              <a:gd name="T55" fmla="*/ 3283 h 3843"/>
              <a:gd name="T56" fmla="*/ 3598 w 3877"/>
              <a:gd name="T57" fmla="*/ 771 h 3843"/>
              <a:gd name="T58" fmla="*/ 3489 w 3877"/>
              <a:gd name="T59" fmla="*/ 816 h 3843"/>
              <a:gd name="T60" fmla="*/ 3489 w 3877"/>
              <a:gd name="T61" fmla="*/ 816 h 3843"/>
              <a:gd name="T62" fmla="*/ 3380 w 3877"/>
              <a:gd name="T63" fmla="*/ 771 h 3843"/>
              <a:gd name="T64" fmla="*/ 3363 w 3877"/>
              <a:gd name="T65" fmla="*/ 750 h 3843"/>
              <a:gd name="T66" fmla="*/ 3289 w 3877"/>
              <a:gd name="T67" fmla="*/ 708 h 3843"/>
              <a:gd name="T68" fmla="*/ 3210 w 3877"/>
              <a:gd name="T69" fmla="*/ 737 h 3843"/>
              <a:gd name="T70" fmla="*/ 2892 w 3877"/>
              <a:gd name="T71" fmla="*/ 1055 h 3843"/>
              <a:gd name="T72" fmla="*/ 2788 w 3877"/>
              <a:gd name="T73" fmla="*/ 951 h 3843"/>
              <a:gd name="T74" fmla="*/ 3106 w 3877"/>
              <a:gd name="T75" fmla="*/ 633 h 3843"/>
              <a:gd name="T76" fmla="*/ 3135 w 3877"/>
              <a:gd name="T77" fmla="*/ 553 h 3843"/>
              <a:gd name="T78" fmla="*/ 3093 w 3877"/>
              <a:gd name="T79" fmla="*/ 480 h 3843"/>
              <a:gd name="T80" fmla="*/ 3072 w 3877"/>
              <a:gd name="T81" fmla="*/ 463 h 3843"/>
              <a:gd name="T82" fmla="*/ 3071 w 3877"/>
              <a:gd name="T83" fmla="*/ 245 h 3843"/>
              <a:gd name="T84" fmla="*/ 3180 w 3877"/>
              <a:gd name="T85" fmla="*/ 200 h 3843"/>
              <a:gd name="T86" fmla="*/ 3289 w 3877"/>
              <a:gd name="T87" fmla="*/ 245 h 3843"/>
              <a:gd name="T88" fmla="*/ 3329 w 3877"/>
              <a:gd name="T89" fmla="*/ 392 h 3843"/>
              <a:gd name="T90" fmla="*/ 3355 w 3877"/>
              <a:gd name="T91" fmla="*/ 487 h 3843"/>
              <a:gd name="T92" fmla="*/ 3451 w 3877"/>
              <a:gd name="T93" fmla="*/ 513 h 3843"/>
              <a:gd name="T94" fmla="*/ 3489 w 3877"/>
              <a:gd name="T95" fmla="*/ 509 h 3843"/>
              <a:gd name="T96" fmla="*/ 3598 w 3877"/>
              <a:gd name="T97" fmla="*/ 554 h 3843"/>
              <a:gd name="T98" fmla="*/ 3598 w 3877"/>
              <a:gd name="T99" fmla="*/ 771 h 3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77" h="3843">
                <a:moveTo>
                  <a:pt x="3739" y="412"/>
                </a:moveTo>
                <a:cubicBezTo>
                  <a:pt x="3682" y="356"/>
                  <a:pt x="3610" y="320"/>
                  <a:pt x="3531" y="311"/>
                </a:cubicBezTo>
                <a:cubicBezTo>
                  <a:pt x="3522" y="234"/>
                  <a:pt x="3487" y="160"/>
                  <a:pt x="3430" y="104"/>
                </a:cubicBezTo>
                <a:cubicBezTo>
                  <a:pt x="3364" y="37"/>
                  <a:pt x="3275" y="0"/>
                  <a:pt x="3180" y="0"/>
                </a:cubicBezTo>
                <a:cubicBezTo>
                  <a:pt x="3086" y="0"/>
                  <a:pt x="2997" y="37"/>
                  <a:pt x="2930" y="104"/>
                </a:cubicBezTo>
                <a:cubicBezTo>
                  <a:pt x="2805" y="228"/>
                  <a:pt x="2793" y="424"/>
                  <a:pt x="2894" y="562"/>
                </a:cubicBezTo>
                <a:lnTo>
                  <a:pt x="2640" y="816"/>
                </a:lnTo>
                <a:cubicBezTo>
                  <a:pt x="2584" y="790"/>
                  <a:pt x="2516" y="799"/>
                  <a:pt x="2470" y="845"/>
                </a:cubicBezTo>
                <a:lnTo>
                  <a:pt x="2188" y="1128"/>
                </a:lnTo>
                <a:cubicBezTo>
                  <a:pt x="1650" y="1145"/>
                  <a:pt x="849" y="1578"/>
                  <a:pt x="552" y="1875"/>
                </a:cubicBezTo>
                <a:cubicBezTo>
                  <a:pt x="15" y="2412"/>
                  <a:pt x="0" y="3061"/>
                  <a:pt x="390" y="3452"/>
                </a:cubicBezTo>
                <a:cubicBezTo>
                  <a:pt x="781" y="3843"/>
                  <a:pt x="1431" y="3828"/>
                  <a:pt x="1967" y="3291"/>
                </a:cubicBezTo>
                <a:cubicBezTo>
                  <a:pt x="2265" y="2993"/>
                  <a:pt x="2698" y="2193"/>
                  <a:pt x="2715" y="1655"/>
                </a:cubicBezTo>
                <a:lnTo>
                  <a:pt x="2997" y="1373"/>
                </a:lnTo>
                <a:cubicBezTo>
                  <a:pt x="3043" y="1327"/>
                  <a:pt x="3053" y="1258"/>
                  <a:pt x="3027" y="1203"/>
                </a:cubicBezTo>
                <a:lnTo>
                  <a:pt x="3281" y="949"/>
                </a:lnTo>
                <a:cubicBezTo>
                  <a:pt x="3341" y="993"/>
                  <a:pt x="3413" y="1016"/>
                  <a:pt x="3489" y="1016"/>
                </a:cubicBezTo>
                <a:lnTo>
                  <a:pt x="3489" y="1016"/>
                </a:lnTo>
                <a:cubicBezTo>
                  <a:pt x="3583" y="1016"/>
                  <a:pt x="3672" y="979"/>
                  <a:pt x="3739" y="913"/>
                </a:cubicBezTo>
                <a:cubicBezTo>
                  <a:pt x="3877" y="775"/>
                  <a:pt x="3877" y="550"/>
                  <a:pt x="3739" y="412"/>
                </a:cubicBezTo>
                <a:close/>
                <a:moveTo>
                  <a:pt x="848" y="3283"/>
                </a:moveTo>
                <a:cubicBezTo>
                  <a:pt x="828" y="3303"/>
                  <a:pt x="803" y="3312"/>
                  <a:pt x="777" y="3312"/>
                </a:cubicBezTo>
                <a:cubicBezTo>
                  <a:pt x="752" y="3312"/>
                  <a:pt x="726" y="3303"/>
                  <a:pt x="706" y="3283"/>
                </a:cubicBezTo>
                <a:cubicBezTo>
                  <a:pt x="472" y="3049"/>
                  <a:pt x="417" y="2713"/>
                  <a:pt x="559" y="2384"/>
                </a:cubicBezTo>
                <a:cubicBezTo>
                  <a:pt x="580" y="2333"/>
                  <a:pt x="639" y="2310"/>
                  <a:pt x="690" y="2331"/>
                </a:cubicBezTo>
                <a:cubicBezTo>
                  <a:pt x="741" y="2353"/>
                  <a:pt x="764" y="2412"/>
                  <a:pt x="742" y="2463"/>
                </a:cubicBezTo>
                <a:cubicBezTo>
                  <a:pt x="634" y="2714"/>
                  <a:pt x="674" y="2967"/>
                  <a:pt x="848" y="3142"/>
                </a:cubicBezTo>
                <a:cubicBezTo>
                  <a:pt x="887" y="3181"/>
                  <a:pt x="887" y="3244"/>
                  <a:pt x="848" y="3283"/>
                </a:cubicBezTo>
                <a:close/>
                <a:moveTo>
                  <a:pt x="3598" y="771"/>
                </a:moveTo>
                <a:cubicBezTo>
                  <a:pt x="3569" y="800"/>
                  <a:pt x="3530" y="816"/>
                  <a:pt x="3489" y="816"/>
                </a:cubicBezTo>
                <a:lnTo>
                  <a:pt x="3489" y="816"/>
                </a:lnTo>
                <a:cubicBezTo>
                  <a:pt x="3448" y="816"/>
                  <a:pt x="3409" y="800"/>
                  <a:pt x="3380" y="771"/>
                </a:cubicBezTo>
                <a:cubicBezTo>
                  <a:pt x="3374" y="765"/>
                  <a:pt x="3368" y="758"/>
                  <a:pt x="3363" y="750"/>
                </a:cubicBezTo>
                <a:cubicBezTo>
                  <a:pt x="3346" y="726"/>
                  <a:pt x="3319" y="710"/>
                  <a:pt x="3289" y="708"/>
                </a:cubicBezTo>
                <a:cubicBezTo>
                  <a:pt x="3260" y="705"/>
                  <a:pt x="3231" y="716"/>
                  <a:pt x="3210" y="737"/>
                </a:cubicBezTo>
                <a:lnTo>
                  <a:pt x="2892" y="1055"/>
                </a:lnTo>
                <a:lnTo>
                  <a:pt x="2788" y="951"/>
                </a:lnTo>
                <a:lnTo>
                  <a:pt x="3106" y="633"/>
                </a:lnTo>
                <a:cubicBezTo>
                  <a:pt x="3127" y="612"/>
                  <a:pt x="3138" y="583"/>
                  <a:pt x="3135" y="553"/>
                </a:cubicBezTo>
                <a:cubicBezTo>
                  <a:pt x="3132" y="524"/>
                  <a:pt x="3117" y="497"/>
                  <a:pt x="3093" y="480"/>
                </a:cubicBezTo>
                <a:cubicBezTo>
                  <a:pt x="3085" y="475"/>
                  <a:pt x="3078" y="469"/>
                  <a:pt x="3072" y="463"/>
                </a:cubicBezTo>
                <a:cubicBezTo>
                  <a:pt x="3012" y="403"/>
                  <a:pt x="3012" y="305"/>
                  <a:pt x="3071" y="245"/>
                </a:cubicBezTo>
                <a:cubicBezTo>
                  <a:pt x="3101" y="216"/>
                  <a:pt x="3139" y="200"/>
                  <a:pt x="3180" y="200"/>
                </a:cubicBezTo>
                <a:cubicBezTo>
                  <a:pt x="3221" y="200"/>
                  <a:pt x="3260" y="216"/>
                  <a:pt x="3289" y="245"/>
                </a:cubicBezTo>
                <a:cubicBezTo>
                  <a:pt x="3328" y="284"/>
                  <a:pt x="3343" y="339"/>
                  <a:pt x="3329" y="392"/>
                </a:cubicBezTo>
                <a:cubicBezTo>
                  <a:pt x="3321" y="426"/>
                  <a:pt x="3331" y="462"/>
                  <a:pt x="3355" y="487"/>
                </a:cubicBezTo>
                <a:cubicBezTo>
                  <a:pt x="3380" y="512"/>
                  <a:pt x="3417" y="522"/>
                  <a:pt x="3451" y="513"/>
                </a:cubicBezTo>
                <a:cubicBezTo>
                  <a:pt x="3463" y="510"/>
                  <a:pt x="3476" y="509"/>
                  <a:pt x="3489" y="509"/>
                </a:cubicBezTo>
                <a:cubicBezTo>
                  <a:pt x="3530" y="509"/>
                  <a:pt x="3569" y="525"/>
                  <a:pt x="3598" y="554"/>
                </a:cubicBezTo>
                <a:cubicBezTo>
                  <a:pt x="3658" y="614"/>
                  <a:pt x="3658" y="711"/>
                  <a:pt x="3598" y="77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Tree>
    <p:custDataLst>
      <p:tags r:id="rId1"/>
    </p:custDataLst>
    <p:extLst>
      <p:ext uri="{BB962C8B-B14F-4D97-AF65-F5344CB8AC3E}">
        <p14:creationId xmlns:p14="http://schemas.microsoft.com/office/powerpoint/2010/main" val="2489635615"/>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a:extLst>
              <a:ext uri="{FF2B5EF4-FFF2-40B4-BE49-F238E27FC236}">
                <a16:creationId xmlns:a16="http://schemas.microsoft.com/office/drawing/2014/main" xmlns="" id="{27E80827-99A6-4F5C-A4A0-D8C7D10869F3}"/>
              </a:ext>
            </a:extLst>
          </p:cNvPr>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xmlns="" id="{AC00F127-CB7B-4632-A7DF-F1216370E815}"/>
              </a:ext>
            </a:extLst>
          </p:cNvPr>
          <p:cNvSpPr/>
          <p:nvPr/>
        </p:nvSpPr>
        <p:spPr>
          <a:xfrm>
            <a:off x="3391323" y="2145323"/>
            <a:ext cx="2005446" cy="2795554"/>
          </a:xfrm>
          <a:prstGeom prst="roundRect">
            <a:avLst>
              <a:gd name="adj" fmla="val 1641"/>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a:extLst>
              <a:ext uri="{FF2B5EF4-FFF2-40B4-BE49-F238E27FC236}">
                <a16:creationId xmlns:a16="http://schemas.microsoft.com/office/drawing/2014/main" xmlns="" id="{8D5A4CEC-194C-4441-89C6-B062BAE2642B}"/>
              </a:ext>
            </a:extLst>
          </p:cNvPr>
          <p:cNvSpPr txBox="1"/>
          <p:nvPr/>
        </p:nvSpPr>
        <p:spPr>
          <a:xfrm>
            <a:off x="3692229" y="2279634"/>
            <a:ext cx="135072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chemeClr val="accent1"/>
                </a:solidFill>
                <a:effectLst/>
                <a:uLnTx/>
                <a:uFillTx/>
                <a:latin typeface="方正大标宋简体"/>
                <a:ea typeface="方正大标宋简体"/>
                <a:cs typeface="+mn-cs"/>
              </a:rPr>
              <a:t>微信号</a:t>
            </a:r>
          </a:p>
        </p:txBody>
      </p:sp>
      <p:sp>
        <p:nvSpPr>
          <p:cNvPr id="8" name="等腰三角形 7">
            <a:extLst>
              <a:ext uri="{FF2B5EF4-FFF2-40B4-BE49-F238E27FC236}">
                <a16:creationId xmlns:a16="http://schemas.microsoft.com/office/drawing/2014/main" xmlns="" id="{C7C63216-801C-470E-A43F-DBE66A6A1E6E}"/>
              </a:ext>
            </a:extLst>
          </p:cNvPr>
          <p:cNvSpPr/>
          <p:nvPr/>
        </p:nvSpPr>
        <p:spPr>
          <a:xfrm flipV="1">
            <a:off x="4304446" y="2749633"/>
            <a:ext cx="126291" cy="7178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 name="矩形: 圆角 9">
            <a:extLst>
              <a:ext uri="{FF2B5EF4-FFF2-40B4-BE49-F238E27FC236}">
                <a16:creationId xmlns:a16="http://schemas.microsoft.com/office/drawing/2014/main" xmlns="" id="{1115B4D2-4445-477D-90DF-25DE0EB9FB69}"/>
              </a:ext>
            </a:extLst>
          </p:cNvPr>
          <p:cNvSpPr/>
          <p:nvPr/>
        </p:nvSpPr>
        <p:spPr>
          <a:xfrm>
            <a:off x="6821686" y="2145323"/>
            <a:ext cx="2005446" cy="2795554"/>
          </a:xfrm>
          <a:prstGeom prst="roundRect">
            <a:avLst>
              <a:gd name="adj" fmla="val 1641"/>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xmlns="" id="{3385BAE2-6AC0-4CB1-B0DC-47B58BA8B2CA}"/>
              </a:ext>
            </a:extLst>
          </p:cNvPr>
          <p:cNvSpPr txBox="1"/>
          <p:nvPr/>
        </p:nvSpPr>
        <p:spPr>
          <a:xfrm>
            <a:off x="7081511" y="2279634"/>
            <a:ext cx="1485796" cy="461665"/>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b="0" i="0" u="none" strike="noStrike" cap="none" spc="0" normalizeH="0" baseline="0">
                <a:ln>
                  <a:noFill/>
                </a:ln>
                <a:solidFill>
                  <a:prstClr val="black"/>
                </a:solidFill>
                <a:effectLst/>
                <a:uLnTx/>
                <a:uFillTx/>
                <a:latin typeface="方正大标宋简体"/>
                <a:ea typeface="方正大标宋简体"/>
              </a:defRPr>
            </a:lvl1pPr>
          </a:lstStyle>
          <a:p>
            <a:r>
              <a:rPr lang="zh-CN" altLang="en-US" dirty="0">
                <a:solidFill>
                  <a:schemeClr val="accent1"/>
                </a:solidFill>
              </a:rPr>
              <a:t>公众号</a:t>
            </a:r>
          </a:p>
        </p:txBody>
      </p:sp>
      <p:sp>
        <p:nvSpPr>
          <p:cNvPr id="9" name="等腰三角形 8">
            <a:extLst>
              <a:ext uri="{FF2B5EF4-FFF2-40B4-BE49-F238E27FC236}">
                <a16:creationId xmlns:a16="http://schemas.microsoft.com/office/drawing/2014/main" xmlns="" id="{E74673EF-4069-4914-860F-F84F0CB6AE3C}"/>
              </a:ext>
            </a:extLst>
          </p:cNvPr>
          <p:cNvSpPr/>
          <p:nvPr/>
        </p:nvSpPr>
        <p:spPr>
          <a:xfrm flipV="1">
            <a:off x="7761264" y="2749633"/>
            <a:ext cx="126291" cy="7178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4" name="文本框 13">
            <a:extLst>
              <a:ext uri="{FF2B5EF4-FFF2-40B4-BE49-F238E27FC236}">
                <a16:creationId xmlns:a16="http://schemas.microsoft.com/office/drawing/2014/main" xmlns="" id="{35CBDAD9-0205-4FCE-9461-1479578A41DA}"/>
              </a:ext>
            </a:extLst>
          </p:cNvPr>
          <p:cNvSpPr txBox="1"/>
          <p:nvPr/>
        </p:nvSpPr>
        <p:spPr>
          <a:xfrm>
            <a:off x="3621557" y="4314092"/>
            <a:ext cx="1544978" cy="338554"/>
          </a:xfrm>
          <a:prstGeom prst="rect">
            <a:avLst/>
          </a:prstGeom>
          <a:noFill/>
        </p:spPr>
        <p:txBody>
          <a:bodyPr wrap="square" rtlCol="0">
            <a:spAutoFit/>
          </a:bodyPr>
          <a:lstStyle/>
          <a:p>
            <a:pPr algn="ctr"/>
            <a:r>
              <a:rPr lang="zh-CN" altLang="en-US" sz="1600" spc="600" dirty="0">
                <a:solidFill>
                  <a:schemeClr val="tx1">
                    <a:lumMod val="50000"/>
                    <a:lumOff val="50000"/>
                  </a:schemeClr>
                </a:solidFill>
                <a:latin typeface="+mn-ea"/>
              </a:rPr>
              <a:t>定制</a:t>
            </a:r>
            <a:r>
              <a:rPr lang="en-US" altLang="zh-CN" sz="1600" spc="600" dirty="0">
                <a:solidFill>
                  <a:schemeClr val="tx1">
                    <a:lumMod val="50000"/>
                    <a:lumOff val="50000"/>
                  </a:schemeClr>
                </a:solidFill>
                <a:latin typeface="+mn-ea"/>
              </a:rPr>
              <a:t>/</a:t>
            </a:r>
            <a:r>
              <a:rPr lang="zh-CN" altLang="en-US" sz="1600" spc="600" dirty="0">
                <a:solidFill>
                  <a:schemeClr val="tx1">
                    <a:lumMod val="50000"/>
                    <a:lumOff val="50000"/>
                  </a:schemeClr>
                </a:solidFill>
                <a:latin typeface="+mn-ea"/>
              </a:rPr>
              <a:t>交流</a:t>
            </a:r>
          </a:p>
        </p:txBody>
      </p:sp>
      <p:cxnSp>
        <p:nvCxnSpPr>
          <p:cNvPr id="16" name="直接连接符 15">
            <a:extLst>
              <a:ext uri="{FF2B5EF4-FFF2-40B4-BE49-F238E27FC236}">
                <a16:creationId xmlns:a16="http://schemas.microsoft.com/office/drawing/2014/main" xmlns="" id="{13D17CC1-2BE8-455E-89A2-18C497E6CF9D}"/>
              </a:ext>
            </a:extLst>
          </p:cNvPr>
          <p:cNvCxnSpPr>
            <a:cxnSpLocks/>
          </p:cNvCxnSpPr>
          <p:nvPr/>
        </p:nvCxnSpPr>
        <p:spPr>
          <a:xfrm>
            <a:off x="4225116" y="4186770"/>
            <a:ext cx="337861"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a16="http://schemas.microsoft.com/office/drawing/2014/main" xmlns="" id="{DB8494B9-8C0A-4264-B207-296841371E60}"/>
              </a:ext>
            </a:extLst>
          </p:cNvPr>
          <p:cNvSpPr txBox="1"/>
          <p:nvPr/>
        </p:nvSpPr>
        <p:spPr>
          <a:xfrm>
            <a:off x="7081511" y="4314092"/>
            <a:ext cx="1544978" cy="338554"/>
          </a:xfrm>
          <a:prstGeom prst="rect">
            <a:avLst/>
          </a:prstGeom>
          <a:noFill/>
        </p:spPr>
        <p:txBody>
          <a:bodyPr wrap="square" rtlCol="0">
            <a:spAutoFit/>
          </a:bodyPr>
          <a:lstStyle/>
          <a:p>
            <a:pPr algn="ctr"/>
            <a:r>
              <a:rPr lang="en-US" altLang="zh-CN" sz="1600" dirty="0">
                <a:solidFill>
                  <a:schemeClr val="tx1">
                    <a:lumMod val="50000"/>
                    <a:lumOff val="50000"/>
                  </a:schemeClr>
                </a:solidFill>
                <a:latin typeface="+mn-ea"/>
              </a:rPr>
              <a:t>Follow me</a:t>
            </a:r>
            <a:endParaRPr lang="zh-CN" altLang="en-US" sz="1600" dirty="0">
              <a:solidFill>
                <a:schemeClr val="tx1">
                  <a:lumMod val="50000"/>
                  <a:lumOff val="50000"/>
                </a:schemeClr>
              </a:solidFill>
              <a:latin typeface="+mn-ea"/>
            </a:endParaRPr>
          </a:p>
        </p:txBody>
      </p:sp>
      <p:cxnSp>
        <p:nvCxnSpPr>
          <p:cNvPr id="18" name="直接连接符 17">
            <a:extLst>
              <a:ext uri="{FF2B5EF4-FFF2-40B4-BE49-F238E27FC236}">
                <a16:creationId xmlns:a16="http://schemas.microsoft.com/office/drawing/2014/main" xmlns="" id="{D1A460F7-CE29-43A3-A4BD-DE4252D9F424}"/>
              </a:ext>
            </a:extLst>
          </p:cNvPr>
          <p:cNvCxnSpPr>
            <a:cxnSpLocks/>
          </p:cNvCxnSpPr>
          <p:nvPr/>
        </p:nvCxnSpPr>
        <p:spPr>
          <a:xfrm>
            <a:off x="7685070" y="4186770"/>
            <a:ext cx="337861"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任意多边形: 形状 20">
            <a:extLst>
              <a:ext uri="{FF2B5EF4-FFF2-40B4-BE49-F238E27FC236}">
                <a16:creationId xmlns:a16="http://schemas.microsoft.com/office/drawing/2014/main" xmlns="" id="{1D5F5339-923F-4A1E-829A-9E1D8FE1E00C}"/>
              </a:ext>
            </a:extLst>
          </p:cNvPr>
          <p:cNvSpPr/>
          <p:nvPr/>
        </p:nvSpPr>
        <p:spPr>
          <a:xfrm>
            <a:off x="8654318" y="2145323"/>
            <a:ext cx="172815" cy="180490"/>
          </a:xfrm>
          <a:custGeom>
            <a:avLst/>
            <a:gdLst>
              <a:gd name="connsiteX0" fmla="*/ 0 w 172815"/>
              <a:gd name="connsiteY0" fmla="*/ 0 h 180490"/>
              <a:gd name="connsiteX1" fmla="*/ 139906 w 172815"/>
              <a:gd name="connsiteY1" fmla="*/ 0 h 180490"/>
              <a:gd name="connsiteX2" fmla="*/ 172815 w 172815"/>
              <a:gd name="connsiteY2" fmla="*/ 32909 h 180490"/>
              <a:gd name="connsiteX3" fmla="*/ 172815 w 172815"/>
              <a:gd name="connsiteY3" fmla="*/ 180490 h 180490"/>
            </a:gdLst>
            <a:ahLst/>
            <a:cxnLst>
              <a:cxn ang="0">
                <a:pos x="connsiteX0" y="connsiteY0"/>
              </a:cxn>
              <a:cxn ang="0">
                <a:pos x="connsiteX1" y="connsiteY1"/>
              </a:cxn>
              <a:cxn ang="0">
                <a:pos x="connsiteX2" y="connsiteY2"/>
              </a:cxn>
              <a:cxn ang="0">
                <a:pos x="connsiteX3" y="connsiteY3"/>
              </a:cxn>
            </a:cxnLst>
            <a:rect l="l" t="t" r="r" b="b"/>
            <a:pathLst>
              <a:path w="172815" h="180490">
                <a:moveTo>
                  <a:pt x="0" y="0"/>
                </a:moveTo>
                <a:lnTo>
                  <a:pt x="139906" y="0"/>
                </a:lnTo>
                <a:cubicBezTo>
                  <a:pt x="158081" y="0"/>
                  <a:pt x="172815" y="14734"/>
                  <a:pt x="172815" y="32909"/>
                </a:cubicBezTo>
                <a:lnTo>
                  <a:pt x="172815" y="18049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a:extLst>
              <a:ext uri="{FF2B5EF4-FFF2-40B4-BE49-F238E27FC236}">
                <a16:creationId xmlns:a16="http://schemas.microsoft.com/office/drawing/2014/main" xmlns="" id="{972050A2-133F-4F9E-8E51-1E44CC62DFC1}"/>
              </a:ext>
            </a:extLst>
          </p:cNvPr>
          <p:cNvSpPr/>
          <p:nvPr/>
        </p:nvSpPr>
        <p:spPr>
          <a:xfrm>
            <a:off x="5223954" y="2145323"/>
            <a:ext cx="172815" cy="180490"/>
          </a:xfrm>
          <a:custGeom>
            <a:avLst/>
            <a:gdLst>
              <a:gd name="connsiteX0" fmla="*/ 0 w 172815"/>
              <a:gd name="connsiteY0" fmla="*/ 0 h 180490"/>
              <a:gd name="connsiteX1" fmla="*/ 139906 w 172815"/>
              <a:gd name="connsiteY1" fmla="*/ 0 h 180490"/>
              <a:gd name="connsiteX2" fmla="*/ 172815 w 172815"/>
              <a:gd name="connsiteY2" fmla="*/ 32909 h 180490"/>
              <a:gd name="connsiteX3" fmla="*/ 172815 w 172815"/>
              <a:gd name="connsiteY3" fmla="*/ 180490 h 180490"/>
            </a:gdLst>
            <a:ahLst/>
            <a:cxnLst>
              <a:cxn ang="0">
                <a:pos x="connsiteX0" y="connsiteY0"/>
              </a:cxn>
              <a:cxn ang="0">
                <a:pos x="connsiteX1" y="connsiteY1"/>
              </a:cxn>
              <a:cxn ang="0">
                <a:pos x="connsiteX2" y="connsiteY2"/>
              </a:cxn>
              <a:cxn ang="0">
                <a:pos x="connsiteX3" y="connsiteY3"/>
              </a:cxn>
            </a:cxnLst>
            <a:rect l="l" t="t" r="r" b="b"/>
            <a:pathLst>
              <a:path w="172815" h="180490">
                <a:moveTo>
                  <a:pt x="0" y="0"/>
                </a:moveTo>
                <a:lnTo>
                  <a:pt x="139906" y="0"/>
                </a:lnTo>
                <a:cubicBezTo>
                  <a:pt x="158081" y="0"/>
                  <a:pt x="172815" y="14734"/>
                  <a:pt x="172815" y="32909"/>
                </a:cubicBezTo>
                <a:lnTo>
                  <a:pt x="172815" y="18049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9" name="图片 18" descr="图片包含 游戏, 文字, 片, 黑色&#10;&#10;描述已自动生成">
            <a:extLst>
              <a:ext uri="{FF2B5EF4-FFF2-40B4-BE49-F238E27FC236}">
                <a16:creationId xmlns:a16="http://schemas.microsoft.com/office/drawing/2014/main" xmlns="" id="{3291C2B2-B8A2-4B48-A4EE-CFF22C716801}"/>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3786468" y="2821422"/>
            <a:ext cx="1215156" cy="1215156"/>
          </a:xfrm>
          <a:prstGeom prst="rect">
            <a:avLst/>
          </a:prstGeom>
          <a:ln>
            <a:noFill/>
          </a:ln>
          <a:effectLst/>
        </p:spPr>
      </p:pic>
      <p:pic>
        <p:nvPicPr>
          <p:cNvPr id="20" name="图片 19" descr="一些文字和图案&#10;&#10;描述已自动生成">
            <a:extLst>
              <a:ext uri="{FF2B5EF4-FFF2-40B4-BE49-F238E27FC236}">
                <a16:creationId xmlns:a16="http://schemas.microsoft.com/office/drawing/2014/main" xmlns="" id="{3E931CA1-2F32-4667-8E43-E91AB60315FF}"/>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7216831" y="2821422"/>
            <a:ext cx="1215156" cy="1215156"/>
          </a:xfrm>
          <a:prstGeom prst="rect">
            <a:avLst/>
          </a:prstGeom>
          <a:ln>
            <a:noFill/>
          </a:ln>
          <a:effectLst/>
        </p:spPr>
      </p:pic>
    </p:spTree>
    <p:extLst>
      <p:ext uri="{BB962C8B-B14F-4D97-AF65-F5344CB8AC3E}">
        <p14:creationId xmlns:p14="http://schemas.microsoft.com/office/powerpoint/2010/main" val="137518418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85">
            <a:extLst>
              <a:ext uri="{FF2B5EF4-FFF2-40B4-BE49-F238E27FC236}">
                <a16:creationId xmlns:a16="http://schemas.microsoft.com/office/drawing/2014/main" xmlns="" id="{3CC40018-ADF1-4C79-A08A-4FC7C5DACCFF}"/>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4" name="文本占位符 3">
            <a:extLst>
              <a:ext uri="{FF2B5EF4-FFF2-40B4-BE49-F238E27FC236}">
                <a16:creationId xmlns:a16="http://schemas.microsoft.com/office/drawing/2014/main" xmlns="" id="{BB99132E-5E86-4F5B-9F7A-E2A1D4C2DF42}"/>
              </a:ext>
            </a:extLst>
          </p:cNvPr>
          <p:cNvSpPr txBox="1">
            <a:spLocks/>
          </p:cNvSpPr>
          <p:nvPr/>
        </p:nvSpPr>
        <p:spPr>
          <a:xfrm>
            <a:off x="1483605" y="4286250"/>
            <a:ext cx="9224790" cy="655978"/>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4400" kern="1200">
                <a:solidFill>
                  <a:schemeClr val="accent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latin typeface="方正大标宋简体" panose="02010601030101010101" pitchFamily="2" charset="-122"/>
                <a:ea typeface="方正大标宋简体" panose="02010601030101010101" pitchFamily="2" charset="-122"/>
              </a:rPr>
              <a:t>昆明医科大学学术答辩通用模板</a:t>
            </a:r>
          </a:p>
        </p:txBody>
      </p:sp>
      <p:sp>
        <p:nvSpPr>
          <p:cNvPr id="5" name="文本框 4">
            <a:extLst>
              <a:ext uri="{FF2B5EF4-FFF2-40B4-BE49-F238E27FC236}">
                <a16:creationId xmlns:a16="http://schemas.microsoft.com/office/drawing/2014/main" xmlns="" id="{848D53B9-7C3A-4258-AF71-CDDC00C034CE}"/>
              </a:ext>
            </a:extLst>
          </p:cNvPr>
          <p:cNvSpPr txBox="1"/>
          <p:nvPr/>
        </p:nvSpPr>
        <p:spPr>
          <a:xfrm>
            <a:off x="2147258" y="4895118"/>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cs typeface="Arial" panose="020B0604020202020204" pitchFamily="34" charset="0"/>
              </a:rPr>
              <a:t>Kunming Medical university PowerPoint Template</a:t>
            </a:r>
          </a:p>
        </p:txBody>
      </p:sp>
      <p:sp>
        <p:nvSpPr>
          <p:cNvPr id="6" name="等腰三角形 5">
            <a:extLst>
              <a:ext uri="{FF2B5EF4-FFF2-40B4-BE49-F238E27FC236}">
                <a16:creationId xmlns:a16="http://schemas.microsoft.com/office/drawing/2014/main" xmlns="" id="{71C97798-198B-4E79-8812-0765F69142E7}"/>
              </a:ext>
            </a:extLst>
          </p:cNvPr>
          <p:cNvSpPr/>
          <p:nvPr/>
        </p:nvSpPr>
        <p:spPr>
          <a:xfrm flipV="1">
            <a:off x="6016907" y="5324400"/>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599308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7DA72AB9-8B5E-486F-BED7-A4E50270282C}"/>
              </a:ext>
            </a:extLst>
          </p:cNvPr>
          <p:cNvSpPr txBox="1"/>
          <p:nvPr/>
        </p:nvSpPr>
        <p:spPr>
          <a:xfrm>
            <a:off x="2135411" y="2978428"/>
            <a:ext cx="7823761" cy="901144"/>
          </a:xfrm>
          <a:prstGeom prst="rect">
            <a:avLst/>
          </a:prstGeom>
          <a:noFill/>
        </p:spPr>
        <p:txBody>
          <a:bodyPr wrap="square" rtlCol="0">
            <a:spAutoFit/>
          </a:bodyPr>
          <a:lstStyle/>
          <a:p>
            <a:pPr algn="ctr">
              <a:lnSpc>
                <a:spcPct val="130000"/>
              </a:lnSpc>
            </a:pPr>
            <a:r>
              <a:rPr lang="en-US" altLang="zh-CN" sz="4400" i="1" spc="100" dirty="0">
                <a:solidFill>
                  <a:schemeClr val="bg1">
                    <a:lumMod val="85000"/>
                    <a:alpha val="39000"/>
                  </a:schemeClr>
                </a:solidFill>
                <a:ea typeface="方正大标宋简体" panose="02010601030101010101" pitchFamily="2" charset="-122"/>
              </a:rPr>
              <a:t>Design Specifications</a:t>
            </a:r>
            <a:endParaRPr lang="zh-CN" altLang="en-US" sz="4400" i="1" spc="100" dirty="0">
              <a:solidFill>
                <a:schemeClr val="bg1">
                  <a:lumMod val="85000"/>
                  <a:alpha val="39000"/>
                </a:schemeClr>
              </a:solidFill>
              <a:ea typeface="方正大标宋简体" panose="02010601030101010101" pitchFamily="2" charset="-122"/>
            </a:endParaRPr>
          </a:p>
        </p:txBody>
      </p:sp>
      <p:sp>
        <p:nvSpPr>
          <p:cNvPr id="5" name="文本框 4">
            <a:extLst>
              <a:ext uri="{FF2B5EF4-FFF2-40B4-BE49-F238E27FC236}">
                <a16:creationId xmlns:a16="http://schemas.microsoft.com/office/drawing/2014/main" xmlns="" id="{13B68B2C-8449-4A69-B4EA-8AB0EA6D4DAA}"/>
              </a:ext>
            </a:extLst>
          </p:cNvPr>
          <p:cNvSpPr txBox="1"/>
          <p:nvPr/>
        </p:nvSpPr>
        <p:spPr>
          <a:xfrm>
            <a:off x="4497690" y="2913209"/>
            <a:ext cx="3196621" cy="680571"/>
          </a:xfrm>
          <a:prstGeom prst="rect">
            <a:avLst/>
          </a:prstGeom>
          <a:noFill/>
        </p:spPr>
        <p:txBody>
          <a:bodyPr wrap="square" rtlCol="0">
            <a:spAutoFit/>
          </a:bodyPr>
          <a:lstStyle/>
          <a:p>
            <a:pPr algn="ctr">
              <a:lnSpc>
                <a:spcPct val="130000"/>
              </a:lnSpc>
            </a:pPr>
            <a:r>
              <a:rPr lang="zh-CN" altLang="en-US" sz="3200"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设计规范</a:t>
            </a:r>
          </a:p>
        </p:txBody>
      </p:sp>
      <p:grpSp>
        <p:nvGrpSpPr>
          <p:cNvPr id="6" name="组合 5">
            <a:extLst>
              <a:ext uri="{FF2B5EF4-FFF2-40B4-BE49-F238E27FC236}">
                <a16:creationId xmlns:a16="http://schemas.microsoft.com/office/drawing/2014/main" xmlns="" id="{C27D869C-A24B-4D0E-9900-958146AB0892}"/>
              </a:ext>
            </a:extLst>
          </p:cNvPr>
          <p:cNvGrpSpPr/>
          <p:nvPr/>
        </p:nvGrpSpPr>
        <p:grpSpPr>
          <a:xfrm>
            <a:off x="3435350" y="3253494"/>
            <a:ext cx="5321300" cy="0"/>
            <a:chOff x="3568700" y="3329438"/>
            <a:chExt cx="5321300" cy="0"/>
          </a:xfrm>
        </p:grpSpPr>
        <p:cxnSp>
          <p:nvCxnSpPr>
            <p:cNvPr id="7" name="直接连接符 6">
              <a:extLst>
                <a:ext uri="{FF2B5EF4-FFF2-40B4-BE49-F238E27FC236}">
                  <a16:creationId xmlns:a16="http://schemas.microsoft.com/office/drawing/2014/main" xmlns="" id="{246B1705-561B-4153-8599-08EAE625B831}"/>
                </a:ext>
              </a:extLst>
            </p:cNvPr>
            <p:cNvCxnSpPr/>
            <p:nvPr/>
          </p:nvCxnSpPr>
          <p:spPr>
            <a:xfrm>
              <a:off x="3568700" y="3329438"/>
              <a:ext cx="1536700" cy="0"/>
            </a:xfrm>
            <a:prstGeom prst="line">
              <a:avLst/>
            </a:pr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xmlns="" id="{733F60E5-D3A8-428F-9635-4FE38F427528}"/>
                </a:ext>
              </a:extLst>
            </p:cNvPr>
            <p:cNvCxnSpPr/>
            <p:nvPr/>
          </p:nvCxnSpPr>
          <p:spPr>
            <a:xfrm>
              <a:off x="7353300" y="3329438"/>
              <a:ext cx="1536700" cy="0"/>
            </a:xfrm>
            <a:prstGeom prst="line">
              <a:avLst/>
            </a:pr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3263560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矩形: 圆角 78">
            <a:extLst>
              <a:ext uri="{FF2B5EF4-FFF2-40B4-BE49-F238E27FC236}">
                <a16:creationId xmlns:a16="http://schemas.microsoft.com/office/drawing/2014/main" xmlns="" id="{E7F014C2-DDD6-4319-8C80-4F1621F3ADE2}"/>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xmlns="" id="{B5CFB724-A254-4B6C-B35F-00020E7FFA9E}"/>
              </a:ext>
            </a:extLst>
          </p:cNvPr>
          <p:cNvSpPr/>
          <p:nvPr/>
        </p:nvSpPr>
        <p:spPr>
          <a:xfrm>
            <a:off x="1308108" y="2484786"/>
            <a:ext cx="3205163" cy="14387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a:extLst>
              <a:ext uri="{FF2B5EF4-FFF2-40B4-BE49-F238E27FC236}">
                <a16:creationId xmlns:a16="http://schemas.microsoft.com/office/drawing/2014/main" xmlns="" id="{AF2DCEF0-7B75-48DF-A4DB-871B97F68F53}"/>
              </a:ext>
            </a:extLst>
          </p:cNvPr>
          <p:cNvGrpSpPr/>
          <p:nvPr/>
        </p:nvGrpSpPr>
        <p:grpSpPr>
          <a:xfrm>
            <a:off x="1308108" y="4088773"/>
            <a:ext cx="3205163" cy="534194"/>
            <a:chOff x="1163637" y="4088773"/>
            <a:chExt cx="3205163" cy="534194"/>
          </a:xfrm>
        </p:grpSpPr>
        <p:sp>
          <p:nvSpPr>
            <p:cNvPr id="56" name="矩形 14">
              <a:extLst>
                <a:ext uri="{FF2B5EF4-FFF2-40B4-BE49-F238E27FC236}">
                  <a16:creationId xmlns:a16="http://schemas.microsoft.com/office/drawing/2014/main" xmlns="" id="{FC58E55A-AA97-4A28-A289-A803AD8D4840}"/>
                </a:ext>
              </a:extLst>
            </p:cNvPr>
            <p:cNvSpPr/>
            <p:nvPr/>
          </p:nvSpPr>
          <p:spPr>
            <a:xfrm>
              <a:off x="1163637"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14">
              <a:extLst>
                <a:ext uri="{FF2B5EF4-FFF2-40B4-BE49-F238E27FC236}">
                  <a16:creationId xmlns:a16="http://schemas.microsoft.com/office/drawing/2014/main" xmlns="" id="{F98F7C92-BCFE-4D94-BB2C-6264697918D1}"/>
                </a:ext>
              </a:extLst>
            </p:cNvPr>
            <p:cNvSpPr/>
            <p:nvPr/>
          </p:nvSpPr>
          <p:spPr>
            <a:xfrm>
              <a:off x="1697831"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84000"/>
                <a:lumOff val="1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5" name="矩形 14">
              <a:extLst>
                <a:ext uri="{FF2B5EF4-FFF2-40B4-BE49-F238E27FC236}">
                  <a16:creationId xmlns:a16="http://schemas.microsoft.com/office/drawing/2014/main" xmlns="" id="{13FABC2B-C1AB-4BAC-B4B1-BCF8A76A3FEC}"/>
                </a:ext>
              </a:extLst>
            </p:cNvPr>
            <p:cNvSpPr/>
            <p:nvPr/>
          </p:nvSpPr>
          <p:spPr>
            <a:xfrm>
              <a:off x="2232024"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68000"/>
                <a:lumOff val="3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6" name="矩形 14">
              <a:extLst>
                <a:ext uri="{FF2B5EF4-FFF2-40B4-BE49-F238E27FC236}">
                  <a16:creationId xmlns:a16="http://schemas.microsoft.com/office/drawing/2014/main" xmlns="" id="{1C22DE9D-BD9C-42C6-AD32-D271A7A03D14}"/>
                </a:ext>
              </a:extLst>
            </p:cNvPr>
            <p:cNvSpPr/>
            <p:nvPr/>
          </p:nvSpPr>
          <p:spPr>
            <a:xfrm>
              <a:off x="2766219"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52000"/>
                <a:lumOff val="4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7" name="矩形 14">
              <a:extLst>
                <a:ext uri="{FF2B5EF4-FFF2-40B4-BE49-F238E27FC236}">
                  <a16:creationId xmlns:a16="http://schemas.microsoft.com/office/drawing/2014/main" xmlns="" id="{AB442013-D896-427F-B986-507913E03E61}"/>
                </a:ext>
              </a:extLst>
            </p:cNvPr>
            <p:cNvSpPr/>
            <p:nvPr/>
          </p:nvSpPr>
          <p:spPr>
            <a:xfrm>
              <a:off x="3300413"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36000"/>
                <a:lumOff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1" name="矩形 19">
              <a:extLst>
                <a:ext uri="{FF2B5EF4-FFF2-40B4-BE49-F238E27FC236}">
                  <a16:creationId xmlns:a16="http://schemas.microsoft.com/office/drawing/2014/main" xmlns="" id="{6556E055-5B0B-4ED9-886A-EF94324E1457}"/>
                </a:ext>
              </a:extLst>
            </p:cNvPr>
            <p:cNvSpPr/>
            <p:nvPr/>
          </p:nvSpPr>
          <p:spPr>
            <a:xfrm>
              <a:off x="3834606"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2" name="文本框 61">
            <a:extLst>
              <a:ext uri="{FF2B5EF4-FFF2-40B4-BE49-F238E27FC236}">
                <a16:creationId xmlns:a16="http://schemas.microsoft.com/office/drawing/2014/main" xmlns="" id="{7BC78933-0E2E-4350-9F8D-04C5C89846E0}"/>
              </a:ext>
            </a:extLst>
          </p:cNvPr>
          <p:cNvSpPr txBox="1"/>
          <p:nvPr/>
        </p:nvSpPr>
        <p:spPr>
          <a:xfrm>
            <a:off x="1308108" y="1912893"/>
            <a:ext cx="2243651" cy="423193"/>
          </a:xfrm>
          <a:prstGeom prst="rect">
            <a:avLst/>
          </a:prstGeom>
          <a:noFill/>
        </p:spPr>
        <p:txBody>
          <a:bodyPr wrap="square" rtlCol="0">
            <a:spAutoFit/>
          </a:bodyPr>
          <a:lstStyle/>
          <a:p>
            <a:pPr algn="l">
              <a:lnSpc>
                <a:spcPct val="130000"/>
              </a:lnSpc>
            </a:pPr>
            <a:r>
              <a:rPr lang="zh-CN" altLang="en-US" spc="100" dirty="0">
                <a:solidFill>
                  <a:schemeClr val="accent1"/>
                </a:solidFill>
                <a:latin typeface="+mj-ea"/>
                <a:ea typeface="+mj-ea"/>
              </a:rPr>
              <a:t>主色</a:t>
            </a:r>
          </a:p>
        </p:txBody>
      </p:sp>
      <p:sp>
        <p:nvSpPr>
          <p:cNvPr id="72" name="矩形 71">
            <a:extLst>
              <a:ext uri="{FF2B5EF4-FFF2-40B4-BE49-F238E27FC236}">
                <a16:creationId xmlns:a16="http://schemas.microsoft.com/office/drawing/2014/main" xmlns="" id="{9D093357-7583-41CC-880F-A3B4E1223EFC}"/>
              </a:ext>
            </a:extLst>
          </p:cNvPr>
          <p:cNvSpPr/>
          <p:nvPr/>
        </p:nvSpPr>
        <p:spPr>
          <a:xfrm>
            <a:off x="7678729" y="2484787"/>
            <a:ext cx="3205163" cy="14387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xmlns="" id="{D5968878-635C-4ED3-80F2-B5CAAB448330}"/>
              </a:ext>
            </a:extLst>
          </p:cNvPr>
          <p:cNvGrpSpPr/>
          <p:nvPr/>
        </p:nvGrpSpPr>
        <p:grpSpPr>
          <a:xfrm>
            <a:off x="7678729" y="4088772"/>
            <a:ext cx="3205163" cy="534194"/>
            <a:chOff x="7678729" y="4088772"/>
            <a:chExt cx="3205163" cy="534194"/>
          </a:xfrm>
        </p:grpSpPr>
        <p:sp>
          <p:nvSpPr>
            <p:cNvPr id="73" name="矩形 14">
              <a:extLst>
                <a:ext uri="{FF2B5EF4-FFF2-40B4-BE49-F238E27FC236}">
                  <a16:creationId xmlns:a16="http://schemas.microsoft.com/office/drawing/2014/main" xmlns="" id="{8CEE305E-5540-4209-AED6-B9C42FD2C13B}"/>
                </a:ext>
              </a:extLst>
            </p:cNvPr>
            <p:cNvSpPr/>
            <p:nvPr/>
          </p:nvSpPr>
          <p:spPr>
            <a:xfrm>
              <a:off x="7678729"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14">
              <a:extLst>
                <a:ext uri="{FF2B5EF4-FFF2-40B4-BE49-F238E27FC236}">
                  <a16:creationId xmlns:a16="http://schemas.microsoft.com/office/drawing/2014/main" xmlns="" id="{5984B02D-FC58-4766-B29E-73247ED70704}"/>
                </a:ext>
              </a:extLst>
            </p:cNvPr>
            <p:cNvSpPr/>
            <p:nvPr/>
          </p:nvSpPr>
          <p:spPr>
            <a:xfrm>
              <a:off x="8212923"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84000"/>
                <a:lumOff val="1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7" name="矩形 14">
              <a:extLst>
                <a:ext uri="{FF2B5EF4-FFF2-40B4-BE49-F238E27FC236}">
                  <a16:creationId xmlns:a16="http://schemas.microsoft.com/office/drawing/2014/main" xmlns="" id="{D8AE34BA-7358-415D-8DC9-6FA28E3B878A}"/>
                </a:ext>
              </a:extLst>
            </p:cNvPr>
            <p:cNvSpPr/>
            <p:nvPr/>
          </p:nvSpPr>
          <p:spPr>
            <a:xfrm>
              <a:off x="8747116"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68000"/>
                <a:lumOff val="3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8" name="矩形 14">
              <a:extLst>
                <a:ext uri="{FF2B5EF4-FFF2-40B4-BE49-F238E27FC236}">
                  <a16:creationId xmlns:a16="http://schemas.microsoft.com/office/drawing/2014/main" xmlns="" id="{8E177DA8-E3BC-46D0-BF67-F8AE117F3571}"/>
                </a:ext>
              </a:extLst>
            </p:cNvPr>
            <p:cNvSpPr/>
            <p:nvPr/>
          </p:nvSpPr>
          <p:spPr>
            <a:xfrm>
              <a:off x="9281310"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52000"/>
                <a:lumOff val="4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9" name="矩形 14">
              <a:extLst>
                <a:ext uri="{FF2B5EF4-FFF2-40B4-BE49-F238E27FC236}">
                  <a16:creationId xmlns:a16="http://schemas.microsoft.com/office/drawing/2014/main" xmlns="" id="{ED3C38EB-0DE0-4C8E-ABB7-40DC98349AE0}"/>
                </a:ext>
              </a:extLst>
            </p:cNvPr>
            <p:cNvSpPr/>
            <p:nvPr/>
          </p:nvSpPr>
          <p:spPr>
            <a:xfrm>
              <a:off x="9815504"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36000"/>
                <a:lumOff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8" name="矩形 19">
              <a:extLst>
                <a:ext uri="{FF2B5EF4-FFF2-40B4-BE49-F238E27FC236}">
                  <a16:creationId xmlns:a16="http://schemas.microsoft.com/office/drawing/2014/main" xmlns="" id="{32BF6648-07B1-4E1F-BD6E-FA6218E983C5}"/>
                </a:ext>
              </a:extLst>
            </p:cNvPr>
            <p:cNvSpPr/>
            <p:nvPr/>
          </p:nvSpPr>
          <p:spPr>
            <a:xfrm>
              <a:off x="10349698"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80" name="直接连接符 79">
            <a:extLst>
              <a:ext uri="{FF2B5EF4-FFF2-40B4-BE49-F238E27FC236}">
                <a16:creationId xmlns:a16="http://schemas.microsoft.com/office/drawing/2014/main" xmlns="" id="{956F95D9-7822-45E3-AD2B-9EFB07A7B4D7}"/>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81" name="文本框 80">
            <a:extLst>
              <a:ext uri="{FF2B5EF4-FFF2-40B4-BE49-F238E27FC236}">
                <a16:creationId xmlns:a16="http://schemas.microsoft.com/office/drawing/2014/main" xmlns="" id="{3159B36F-5C09-4A89-A8C8-767EC8D0B48C}"/>
              </a:ext>
            </a:extLst>
          </p:cNvPr>
          <p:cNvSpPr txBox="1"/>
          <p:nvPr/>
        </p:nvSpPr>
        <p:spPr>
          <a:xfrm>
            <a:off x="7678729" y="1912893"/>
            <a:ext cx="2243651" cy="423193"/>
          </a:xfrm>
          <a:prstGeom prst="rect">
            <a:avLst/>
          </a:prstGeom>
          <a:noFill/>
        </p:spPr>
        <p:txBody>
          <a:bodyPr wrap="square" rtlCol="0">
            <a:spAutoFit/>
          </a:bodyPr>
          <a:lstStyle/>
          <a:p>
            <a:pPr algn="l">
              <a:lnSpc>
                <a:spcPct val="130000"/>
              </a:lnSpc>
            </a:pPr>
            <a:r>
              <a:rPr lang="zh-CN" altLang="en-US" spc="100" dirty="0">
                <a:solidFill>
                  <a:schemeClr val="accent5"/>
                </a:solidFill>
                <a:latin typeface="+mj-ea"/>
                <a:ea typeface="+mj-ea"/>
              </a:rPr>
              <a:t>辅色</a:t>
            </a:r>
          </a:p>
        </p:txBody>
      </p:sp>
      <p:sp>
        <p:nvSpPr>
          <p:cNvPr id="24" name="文本框 23">
            <a:extLst>
              <a:ext uri="{FF2B5EF4-FFF2-40B4-BE49-F238E27FC236}">
                <a16:creationId xmlns:a16="http://schemas.microsoft.com/office/drawing/2014/main" xmlns="" id="{1C6A00CC-0C2C-4AE7-BB45-F2A7D62A63CD}"/>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COLOR SCHEME</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25" name="文本框 24">
            <a:extLst>
              <a:ext uri="{FF2B5EF4-FFF2-40B4-BE49-F238E27FC236}">
                <a16:creationId xmlns:a16="http://schemas.microsoft.com/office/drawing/2014/main" xmlns="" id="{5EFD814B-2ACE-4336-BD39-66A1649A964C}"/>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a:solidFill>
                  <a:schemeClr val="accent1"/>
                </a:solidFill>
                <a:latin typeface="方正大标宋简体" panose="02010601030101010101" pitchFamily="2" charset="-122"/>
                <a:ea typeface="方正大标宋简体" panose="02010601030101010101" pitchFamily="2" charset="-122"/>
              </a:rPr>
              <a:t>配色方案</a:t>
            </a:r>
            <a:endParaRPr lang="zh-CN" altLang="en-US" sz="3200" spc="600" dirty="0">
              <a:solidFill>
                <a:schemeClr val="accent1"/>
              </a:solidFill>
              <a:latin typeface="方正大标宋简体" panose="02010601030101010101" pitchFamily="2" charset="-122"/>
              <a:ea typeface="方正大标宋简体" panose="02010601030101010101" pitchFamily="2" charset="-122"/>
            </a:endParaRPr>
          </a:p>
        </p:txBody>
      </p:sp>
    </p:spTree>
    <p:extLst>
      <p:ext uri="{BB962C8B-B14F-4D97-AF65-F5344CB8AC3E}">
        <p14:creationId xmlns:p14="http://schemas.microsoft.com/office/powerpoint/2010/main" val="111798928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矩形: 圆角 52">
            <a:extLst>
              <a:ext uri="{FF2B5EF4-FFF2-40B4-BE49-F238E27FC236}">
                <a16:creationId xmlns:a16="http://schemas.microsoft.com/office/drawing/2014/main" xmlns="" id="{084D1044-FFED-409E-8056-A8D0728B4BE7}"/>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xmlns="" id="{A5F727E2-3F97-42CD-8267-B05832A5BBE8}"/>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FONTS SCHEME</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4" name="文本框 3">
            <a:extLst>
              <a:ext uri="{FF2B5EF4-FFF2-40B4-BE49-F238E27FC236}">
                <a16:creationId xmlns:a16="http://schemas.microsoft.com/office/drawing/2014/main" xmlns="" id="{662D2A6A-2390-4BBE-B08D-E7160A4F0C2B}"/>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dirty="0">
                <a:solidFill>
                  <a:schemeClr val="accent1"/>
                </a:solidFill>
                <a:latin typeface="方正大标宋简体" panose="02010601030101010101" pitchFamily="2" charset="-122"/>
                <a:ea typeface="方正大标宋简体" panose="02010601030101010101" pitchFamily="2" charset="-122"/>
              </a:rPr>
              <a:t>字体方案</a:t>
            </a:r>
          </a:p>
        </p:txBody>
      </p:sp>
      <p:sp>
        <p:nvSpPr>
          <p:cNvPr id="29" name="文本框 28">
            <a:extLst>
              <a:ext uri="{FF2B5EF4-FFF2-40B4-BE49-F238E27FC236}">
                <a16:creationId xmlns:a16="http://schemas.microsoft.com/office/drawing/2014/main" xmlns="" id="{3675BF20-C05A-4C6B-AC76-3CDBCD3324C5}"/>
              </a:ext>
            </a:extLst>
          </p:cNvPr>
          <p:cNvSpPr txBox="1"/>
          <p:nvPr/>
        </p:nvSpPr>
        <p:spPr>
          <a:xfrm>
            <a:off x="1104901" y="3534522"/>
            <a:ext cx="3901052" cy="827662"/>
          </a:xfrm>
          <a:prstGeom prst="rect">
            <a:avLst/>
          </a:prstGeom>
          <a:noFill/>
        </p:spPr>
        <p:txBody>
          <a:bodyPr wrap="square" rtlCol="0">
            <a:spAutoFit/>
          </a:bodyPr>
          <a:lstStyle/>
          <a:p>
            <a:pPr>
              <a:lnSpc>
                <a:spcPct val="130000"/>
              </a:lnSpc>
            </a:pPr>
            <a:r>
              <a:rPr lang="zh-CN" altLang="en-US" sz="4000" spc="100" dirty="0">
                <a:solidFill>
                  <a:schemeClr val="tx1">
                    <a:lumMod val="85000"/>
                    <a:lumOff val="15000"/>
                  </a:schemeClr>
                </a:solidFill>
                <a:latin typeface="+mj-ea"/>
                <a:ea typeface="+mj-ea"/>
              </a:rPr>
              <a:t>方正大标宋简体</a:t>
            </a:r>
          </a:p>
        </p:txBody>
      </p:sp>
      <p:sp>
        <p:nvSpPr>
          <p:cNvPr id="30" name="文本框 29">
            <a:extLst>
              <a:ext uri="{FF2B5EF4-FFF2-40B4-BE49-F238E27FC236}">
                <a16:creationId xmlns:a16="http://schemas.microsoft.com/office/drawing/2014/main" xmlns="" id="{8CB8C064-47FA-4EA5-995D-DC6257827F3D}"/>
              </a:ext>
            </a:extLst>
          </p:cNvPr>
          <p:cNvSpPr txBox="1"/>
          <p:nvPr/>
        </p:nvSpPr>
        <p:spPr>
          <a:xfrm>
            <a:off x="1104901" y="2023293"/>
            <a:ext cx="2287805" cy="423193"/>
          </a:xfrm>
          <a:prstGeom prst="rect">
            <a:avLst/>
          </a:prstGeom>
          <a:noFill/>
        </p:spPr>
        <p:txBody>
          <a:bodyPr wrap="square" rtlCol="0">
            <a:spAutoFit/>
          </a:bodyPr>
          <a:lstStyle/>
          <a:p>
            <a:pPr algn="l">
              <a:lnSpc>
                <a:spcPct val="130000"/>
              </a:lnSpc>
            </a:pPr>
            <a:r>
              <a:rPr lang="zh-CN" altLang="en-US" spc="100" dirty="0">
                <a:solidFill>
                  <a:schemeClr val="accent1"/>
                </a:solidFill>
                <a:latin typeface="+mj-ea"/>
                <a:ea typeface="+mj-ea"/>
              </a:rPr>
              <a:t>中文字体</a:t>
            </a:r>
          </a:p>
        </p:txBody>
      </p:sp>
      <p:sp>
        <p:nvSpPr>
          <p:cNvPr id="31" name="等腰三角形 30">
            <a:extLst>
              <a:ext uri="{FF2B5EF4-FFF2-40B4-BE49-F238E27FC236}">
                <a16:creationId xmlns:a16="http://schemas.microsoft.com/office/drawing/2014/main" xmlns="" id="{8BCB27C9-1AA5-4D1C-AA75-2D990CC31BD6}"/>
              </a:ext>
            </a:extLst>
          </p:cNvPr>
          <p:cNvSpPr/>
          <p:nvPr/>
        </p:nvSpPr>
        <p:spPr>
          <a:xfrm rot="10800000">
            <a:off x="1672058" y="2486938"/>
            <a:ext cx="107050" cy="9228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a:extLst>
              <a:ext uri="{FF2B5EF4-FFF2-40B4-BE49-F238E27FC236}">
                <a16:creationId xmlns:a16="http://schemas.microsoft.com/office/drawing/2014/main" xmlns="" id="{5C7AC013-76DA-458C-A63F-09BE4B4FFF3E}"/>
              </a:ext>
            </a:extLst>
          </p:cNvPr>
          <p:cNvSpPr txBox="1"/>
          <p:nvPr/>
        </p:nvSpPr>
        <p:spPr>
          <a:xfrm>
            <a:off x="1104901" y="3102305"/>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33" name="直接连接符 32">
            <a:extLst>
              <a:ext uri="{FF2B5EF4-FFF2-40B4-BE49-F238E27FC236}">
                <a16:creationId xmlns:a16="http://schemas.microsoft.com/office/drawing/2014/main" xmlns="" id="{91700A24-ED9C-414C-93EC-2494A8B9A3AF}"/>
              </a:ext>
            </a:extLst>
          </p:cNvPr>
          <p:cNvCxnSpPr>
            <a:cxnSpLocks/>
          </p:cNvCxnSpPr>
          <p:nvPr/>
        </p:nvCxnSpPr>
        <p:spPr>
          <a:xfrm>
            <a:off x="1189356" y="3483115"/>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4" name="文本框 33">
            <a:extLst>
              <a:ext uri="{FF2B5EF4-FFF2-40B4-BE49-F238E27FC236}">
                <a16:creationId xmlns:a16="http://schemas.microsoft.com/office/drawing/2014/main" xmlns="" id="{A0BDA953-24BE-4E45-A4E9-3FD6D2047721}"/>
              </a:ext>
            </a:extLst>
          </p:cNvPr>
          <p:cNvSpPr txBox="1"/>
          <p:nvPr/>
        </p:nvSpPr>
        <p:spPr>
          <a:xfrm>
            <a:off x="1104900" y="5383188"/>
            <a:ext cx="4454517" cy="600742"/>
          </a:xfrm>
          <a:prstGeom prst="rect">
            <a:avLst/>
          </a:prstGeom>
          <a:noFill/>
        </p:spPr>
        <p:txBody>
          <a:bodyPr wrap="square" rtlCol="0">
            <a:spAutoFit/>
          </a:bodyPr>
          <a:lstStyle/>
          <a:p>
            <a:pPr>
              <a:lnSpc>
                <a:spcPct val="130000"/>
              </a:lnSpc>
            </a:pPr>
            <a:r>
              <a:rPr lang="zh-CN" altLang="en-US"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微软雅黑</a:t>
            </a:r>
            <a:r>
              <a:rPr lang="en-US" altLang="zh-CN"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light</a:t>
            </a:r>
            <a:endParaRPr lang="zh-CN" altLang="en-US" sz="2800" spc="100" dirty="0">
              <a:solidFill>
                <a:schemeClr val="tx1">
                  <a:lumMod val="85000"/>
                  <a:lumOff val="15000"/>
                </a:schemeClr>
              </a:solidFill>
              <a:latin typeface="微软雅黑 Light" panose="020B0502040204020203" pitchFamily="34" charset="-122"/>
              <a:ea typeface="微软雅黑 Light" panose="020B0502040204020203" pitchFamily="34" charset="-122"/>
            </a:endParaRPr>
          </a:p>
        </p:txBody>
      </p:sp>
      <p:sp>
        <p:nvSpPr>
          <p:cNvPr id="35" name="文本框 34">
            <a:extLst>
              <a:ext uri="{FF2B5EF4-FFF2-40B4-BE49-F238E27FC236}">
                <a16:creationId xmlns:a16="http://schemas.microsoft.com/office/drawing/2014/main" xmlns="" id="{6E9B4972-ACE2-4974-8D6D-D5AB01D4BCBE}"/>
              </a:ext>
            </a:extLst>
          </p:cNvPr>
          <p:cNvSpPr txBox="1"/>
          <p:nvPr/>
        </p:nvSpPr>
        <p:spPr>
          <a:xfrm>
            <a:off x="1104901" y="4950971"/>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36" name="直接连接符 35">
            <a:extLst>
              <a:ext uri="{FF2B5EF4-FFF2-40B4-BE49-F238E27FC236}">
                <a16:creationId xmlns:a16="http://schemas.microsoft.com/office/drawing/2014/main" xmlns="" id="{A7272E57-A48E-4061-8073-00EAB1133F01}"/>
              </a:ext>
            </a:extLst>
          </p:cNvPr>
          <p:cNvCxnSpPr>
            <a:cxnSpLocks/>
          </p:cNvCxnSpPr>
          <p:nvPr/>
        </p:nvCxnSpPr>
        <p:spPr>
          <a:xfrm>
            <a:off x="1189356" y="5344103"/>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文本框 37">
            <a:extLst>
              <a:ext uri="{FF2B5EF4-FFF2-40B4-BE49-F238E27FC236}">
                <a16:creationId xmlns:a16="http://schemas.microsoft.com/office/drawing/2014/main" xmlns="" id="{64FD6BD8-1B57-4CEB-BF0C-97F0726B292E}"/>
              </a:ext>
            </a:extLst>
          </p:cNvPr>
          <p:cNvSpPr txBox="1"/>
          <p:nvPr/>
        </p:nvSpPr>
        <p:spPr>
          <a:xfrm>
            <a:off x="7375527" y="2023293"/>
            <a:ext cx="2287805" cy="423193"/>
          </a:xfrm>
          <a:prstGeom prst="rect">
            <a:avLst/>
          </a:prstGeom>
          <a:noFill/>
        </p:spPr>
        <p:txBody>
          <a:bodyPr wrap="square" rtlCol="0">
            <a:spAutoFit/>
          </a:bodyPr>
          <a:lstStyle/>
          <a:p>
            <a:pPr algn="l">
              <a:lnSpc>
                <a:spcPct val="130000"/>
              </a:lnSpc>
            </a:pPr>
            <a:r>
              <a:rPr lang="zh-CN" altLang="en-US" b="1" spc="100" dirty="0">
                <a:solidFill>
                  <a:schemeClr val="accent1"/>
                </a:solidFill>
              </a:rPr>
              <a:t>西文字体</a:t>
            </a:r>
          </a:p>
        </p:txBody>
      </p:sp>
      <p:sp>
        <p:nvSpPr>
          <p:cNvPr id="40" name="文本框 39">
            <a:extLst>
              <a:ext uri="{FF2B5EF4-FFF2-40B4-BE49-F238E27FC236}">
                <a16:creationId xmlns:a16="http://schemas.microsoft.com/office/drawing/2014/main" xmlns="" id="{F7C4C37E-67EE-4329-B6F6-B3EDA61927B4}"/>
              </a:ext>
            </a:extLst>
          </p:cNvPr>
          <p:cNvSpPr txBox="1"/>
          <p:nvPr/>
        </p:nvSpPr>
        <p:spPr>
          <a:xfrm>
            <a:off x="7375527" y="3102305"/>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41" name="直接连接符 40">
            <a:extLst>
              <a:ext uri="{FF2B5EF4-FFF2-40B4-BE49-F238E27FC236}">
                <a16:creationId xmlns:a16="http://schemas.microsoft.com/office/drawing/2014/main" xmlns="" id="{E042AF73-4879-445A-86E1-549761DE3634}"/>
              </a:ext>
            </a:extLst>
          </p:cNvPr>
          <p:cNvCxnSpPr>
            <a:cxnSpLocks/>
          </p:cNvCxnSpPr>
          <p:nvPr/>
        </p:nvCxnSpPr>
        <p:spPr>
          <a:xfrm>
            <a:off x="7459982" y="3483115"/>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文本框 41">
            <a:extLst>
              <a:ext uri="{FF2B5EF4-FFF2-40B4-BE49-F238E27FC236}">
                <a16:creationId xmlns:a16="http://schemas.microsoft.com/office/drawing/2014/main" xmlns="" id="{D5BBAEEC-0080-42A3-B4AC-8526973FB00F}"/>
              </a:ext>
            </a:extLst>
          </p:cNvPr>
          <p:cNvSpPr txBox="1"/>
          <p:nvPr/>
        </p:nvSpPr>
        <p:spPr>
          <a:xfrm>
            <a:off x="7375526" y="5383188"/>
            <a:ext cx="4454517" cy="600742"/>
          </a:xfrm>
          <a:prstGeom prst="rect">
            <a:avLst/>
          </a:prstGeom>
          <a:noFill/>
        </p:spPr>
        <p:txBody>
          <a:bodyPr wrap="square" rtlCol="0">
            <a:spAutoFit/>
          </a:bodyPr>
          <a:lstStyle/>
          <a:p>
            <a:pPr>
              <a:lnSpc>
                <a:spcPct val="130000"/>
              </a:lnSpc>
            </a:pPr>
            <a:r>
              <a:rPr lang="en-US" altLang="zh-CN"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Arial</a:t>
            </a:r>
            <a:endParaRPr lang="zh-CN" altLang="en-US" sz="2800" i="1" spc="100" dirty="0">
              <a:solidFill>
                <a:schemeClr val="tx1">
                  <a:lumMod val="85000"/>
                  <a:lumOff val="15000"/>
                </a:schemeClr>
              </a:solidFill>
              <a:latin typeface="微软雅黑 Light" panose="020B0502040204020203" pitchFamily="34" charset="-122"/>
              <a:ea typeface="微软雅黑 Light" panose="020B0502040204020203" pitchFamily="34" charset="-122"/>
            </a:endParaRPr>
          </a:p>
        </p:txBody>
      </p:sp>
      <p:sp>
        <p:nvSpPr>
          <p:cNvPr id="43" name="文本框 42">
            <a:extLst>
              <a:ext uri="{FF2B5EF4-FFF2-40B4-BE49-F238E27FC236}">
                <a16:creationId xmlns:a16="http://schemas.microsoft.com/office/drawing/2014/main" xmlns="" id="{052CA55A-0816-487A-A4EC-DC60DFB5F348}"/>
              </a:ext>
            </a:extLst>
          </p:cNvPr>
          <p:cNvSpPr txBox="1"/>
          <p:nvPr/>
        </p:nvSpPr>
        <p:spPr>
          <a:xfrm>
            <a:off x="7375527" y="4950971"/>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44" name="直接连接符 43">
            <a:extLst>
              <a:ext uri="{FF2B5EF4-FFF2-40B4-BE49-F238E27FC236}">
                <a16:creationId xmlns:a16="http://schemas.microsoft.com/office/drawing/2014/main" xmlns="" id="{A4B8DBEB-5A4C-4B17-BAA5-CFB6BC5BD490}"/>
              </a:ext>
            </a:extLst>
          </p:cNvPr>
          <p:cNvCxnSpPr>
            <a:cxnSpLocks/>
          </p:cNvCxnSpPr>
          <p:nvPr/>
        </p:nvCxnSpPr>
        <p:spPr>
          <a:xfrm>
            <a:off x="7459982" y="5344103"/>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文本框 45">
            <a:extLst>
              <a:ext uri="{FF2B5EF4-FFF2-40B4-BE49-F238E27FC236}">
                <a16:creationId xmlns:a16="http://schemas.microsoft.com/office/drawing/2014/main" xmlns="" id="{F92395C8-B15A-46CE-B9CB-6ECF3CCDA975}"/>
              </a:ext>
            </a:extLst>
          </p:cNvPr>
          <p:cNvSpPr txBox="1"/>
          <p:nvPr/>
        </p:nvSpPr>
        <p:spPr>
          <a:xfrm>
            <a:off x="7375526" y="3496238"/>
            <a:ext cx="4454517" cy="813556"/>
          </a:xfrm>
          <a:prstGeom prst="rect">
            <a:avLst/>
          </a:prstGeom>
          <a:noFill/>
        </p:spPr>
        <p:txBody>
          <a:bodyPr wrap="square" rtlCol="0">
            <a:spAutoFit/>
          </a:bodyPr>
          <a:lstStyle/>
          <a:p>
            <a:pPr>
              <a:lnSpc>
                <a:spcPct val="130000"/>
              </a:lnSpc>
            </a:pPr>
            <a:r>
              <a:rPr lang="en-US" altLang="zh-CN" sz="4000" spc="100" dirty="0">
                <a:solidFill>
                  <a:schemeClr val="tx1">
                    <a:lumMod val="85000"/>
                    <a:lumOff val="15000"/>
                  </a:schemeClr>
                </a:solidFill>
                <a:latin typeface="+mj-lt"/>
                <a:ea typeface="微软雅黑 Light" panose="020B0502040204020203" pitchFamily="34" charset="-122"/>
              </a:rPr>
              <a:t>Arial</a:t>
            </a:r>
            <a:r>
              <a:rPr lang="zh-CN" altLang="en-US" sz="4000" spc="100" dirty="0">
                <a:solidFill>
                  <a:schemeClr val="tx1">
                    <a:lumMod val="85000"/>
                    <a:lumOff val="15000"/>
                  </a:schemeClr>
                </a:solidFill>
                <a:latin typeface="+mj-lt"/>
                <a:ea typeface="微软雅黑 Light" panose="020B0502040204020203" pitchFamily="34" charset="-122"/>
              </a:rPr>
              <a:t>（加粗）</a:t>
            </a:r>
            <a:endParaRPr lang="zh-CN" altLang="en-US" sz="4000" i="1" spc="100" dirty="0">
              <a:solidFill>
                <a:schemeClr val="tx1">
                  <a:lumMod val="85000"/>
                  <a:lumOff val="15000"/>
                </a:schemeClr>
              </a:solidFill>
              <a:latin typeface="+mj-lt"/>
              <a:ea typeface="微软雅黑 Light" panose="020B0502040204020203" pitchFamily="34" charset="-122"/>
            </a:endParaRPr>
          </a:p>
        </p:txBody>
      </p:sp>
      <p:grpSp>
        <p:nvGrpSpPr>
          <p:cNvPr id="54" name="组合 53">
            <a:extLst>
              <a:ext uri="{FF2B5EF4-FFF2-40B4-BE49-F238E27FC236}">
                <a16:creationId xmlns:a16="http://schemas.microsoft.com/office/drawing/2014/main" xmlns="" id="{5EE77FA1-0869-4D49-A796-55901FE97607}"/>
              </a:ext>
            </a:extLst>
          </p:cNvPr>
          <p:cNvGrpSpPr/>
          <p:nvPr/>
        </p:nvGrpSpPr>
        <p:grpSpPr>
          <a:xfrm>
            <a:off x="4884678" y="3491809"/>
            <a:ext cx="674739" cy="308030"/>
            <a:chOff x="4884678" y="3491809"/>
            <a:chExt cx="674739" cy="308030"/>
          </a:xfrm>
        </p:grpSpPr>
        <p:sp>
          <p:nvSpPr>
            <p:cNvPr id="49" name="任意多边形: 形状 48">
              <a:extLst>
                <a:ext uri="{FF2B5EF4-FFF2-40B4-BE49-F238E27FC236}">
                  <a16:creationId xmlns:a16="http://schemas.microsoft.com/office/drawing/2014/main" xmlns="" id="{6AAC971F-3CC6-4657-A3F8-AD120D68CAF7}"/>
                </a:ext>
              </a:extLst>
            </p:cNvPr>
            <p:cNvSpPr/>
            <p:nvPr/>
          </p:nvSpPr>
          <p:spPr>
            <a:xfrm>
              <a:off x="4884678" y="3506715"/>
              <a:ext cx="674739" cy="293124"/>
            </a:xfrm>
            <a:custGeom>
              <a:avLst/>
              <a:gdLst>
                <a:gd name="connsiteX0" fmla="*/ 36860 w 674739"/>
                <a:gd name="connsiteY0" fmla="*/ 0 h 293124"/>
                <a:gd name="connsiteX1" fmla="*/ 637879 w 674739"/>
                <a:gd name="connsiteY1" fmla="*/ 0 h 293124"/>
                <a:gd name="connsiteX2" fmla="*/ 674739 w 674739"/>
                <a:gd name="connsiteY2" fmla="*/ 36860 h 293124"/>
                <a:gd name="connsiteX3" fmla="*/ 674739 w 674739"/>
                <a:gd name="connsiteY3" fmla="*/ 184297 h 293124"/>
                <a:gd name="connsiteX4" fmla="*/ 637879 w 674739"/>
                <a:gd name="connsiteY4" fmla="*/ 221157 h 293124"/>
                <a:gd name="connsiteX5" fmla="*/ 253785 w 674739"/>
                <a:gd name="connsiteY5" fmla="*/ 221157 h 293124"/>
                <a:gd name="connsiteX6" fmla="*/ 227738 w 674739"/>
                <a:gd name="connsiteY6" fmla="*/ 236077 h 293124"/>
                <a:gd name="connsiteX7" fmla="*/ 93722 w 674739"/>
                <a:gd name="connsiteY7" fmla="*/ 293124 h 293124"/>
                <a:gd name="connsiteX8" fmla="*/ 155698 w 674739"/>
                <a:gd name="connsiteY8" fmla="*/ 235071 h 293124"/>
                <a:gd name="connsiteX9" fmla="*/ 165451 w 674739"/>
                <a:gd name="connsiteY9" fmla="*/ 221157 h 293124"/>
                <a:gd name="connsiteX10" fmla="*/ 36860 w 674739"/>
                <a:gd name="connsiteY10" fmla="*/ 221157 h 293124"/>
                <a:gd name="connsiteX11" fmla="*/ 0 w 674739"/>
                <a:gd name="connsiteY11" fmla="*/ 184297 h 293124"/>
                <a:gd name="connsiteX12" fmla="*/ 0 w 674739"/>
                <a:gd name="connsiteY12" fmla="*/ 36860 h 293124"/>
                <a:gd name="connsiteX13" fmla="*/ 36860 w 674739"/>
                <a:gd name="connsiteY13" fmla="*/ 0 h 29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739" h="293124">
                  <a:moveTo>
                    <a:pt x="36860" y="0"/>
                  </a:moveTo>
                  <a:lnTo>
                    <a:pt x="637879" y="0"/>
                  </a:lnTo>
                  <a:cubicBezTo>
                    <a:pt x="658236" y="0"/>
                    <a:pt x="674739" y="16503"/>
                    <a:pt x="674739" y="36860"/>
                  </a:cubicBezTo>
                  <a:lnTo>
                    <a:pt x="674739" y="184297"/>
                  </a:lnTo>
                  <a:cubicBezTo>
                    <a:pt x="674739" y="204654"/>
                    <a:pt x="658236" y="221157"/>
                    <a:pt x="637879" y="221157"/>
                  </a:cubicBezTo>
                  <a:lnTo>
                    <a:pt x="253785" y="221157"/>
                  </a:lnTo>
                  <a:lnTo>
                    <a:pt x="227738" y="236077"/>
                  </a:lnTo>
                  <a:cubicBezTo>
                    <a:pt x="183066" y="258380"/>
                    <a:pt x="138394" y="272465"/>
                    <a:pt x="93722" y="293124"/>
                  </a:cubicBezTo>
                  <a:cubicBezTo>
                    <a:pt x="104819" y="273919"/>
                    <a:pt x="135040" y="254422"/>
                    <a:pt x="155698" y="235071"/>
                  </a:cubicBezTo>
                  <a:lnTo>
                    <a:pt x="165451" y="221157"/>
                  </a:lnTo>
                  <a:lnTo>
                    <a:pt x="36860" y="221157"/>
                  </a:lnTo>
                  <a:cubicBezTo>
                    <a:pt x="16503" y="221157"/>
                    <a:pt x="0" y="204654"/>
                    <a:pt x="0" y="184297"/>
                  </a:cubicBezTo>
                  <a:lnTo>
                    <a:pt x="0" y="36860"/>
                  </a:lnTo>
                  <a:cubicBezTo>
                    <a:pt x="0" y="16503"/>
                    <a:pt x="16503" y="0"/>
                    <a:pt x="368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a:extLst>
                <a:ext uri="{FF2B5EF4-FFF2-40B4-BE49-F238E27FC236}">
                  <a16:creationId xmlns:a16="http://schemas.microsoft.com/office/drawing/2014/main" xmlns="" id="{FC0497B4-92C6-4E79-8104-E8FC1F2048EA}"/>
                </a:ext>
              </a:extLst>
            </p:cNvPr>
            <p:cNvSpPr txBox="1"/>
            <p:nvPr/>
          </p:nvSpPr>
          <p:spPr>
            <a:xfrm>
              <a:off x="4956048" y="3491809"/>
              <a:ext cx="536448" cy="230832"/>
            </a:xfrm>
            <a:prstGeom prst="rect">
              <a:avLst/>
            </a:prstGeom>
            <a:noFill/>
          </p:spPr>
          <p:txBody>
            <a:bodyPr wrap="square" rtlCol="0">
              <a:spAutoFit/>
            </a:bodyPr>
            <a:lstStyle/>
            <a:p>
              <a:r>
                <a:rPr lang="zh-CN" altLang="en-US" sz="900" dirty="0">
                  <a:solidFill>
                    <a:schemeClr val="bg1"/>
                  </a:solidFill>
                  <a:latin typeface="+mn-ea"/>
                </a:rPr>
                <a:t>非商用</a:t>
              </a:r>
            </a:p>
          </p:txBody>
        </p:sp>
      </p:grpSp>
      <p:cxnSp>
        <p:nvCxnSpPr>
          <p:cNvPr id="51" name="直接连接符 50">
            <a:extLst>
              <a:ext uri="{FF2B5EF4-FFF2-40B4-BE49-F238E27FC236}">
                <a16:creationId xmlns:a16="http://schemas.microsoft.com/office/drawing/2014/main" xmlns="" id="{D3F9725D-217F-4F09-9659-86301A0E8FB3}"/>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52" name="等腰三角形 51">
            <a:extLst>
              <a:ext uri="{FF2B5EF4-FFF2-40B4-BE49-F238E27FC236}">
                <a16:creationId xmlns:a16="http://schemas.microsoft.com/office/drawing/2014/main" xmlns="" id="{6ED87BFF-F914-4D90-A99D-CA1689869E1D}"/>
              </a:ext>
            </a:extLst>
          </p:cNvPr>
          <p:cNvSpPr/>
          <p:nvPr/>
        </p:nvSpPr>
        <p:spPr>
          <a:xfrm rot="10800000">
            <a:off x="7942685" y="2486938"/>
            <a:ext cx="107050" cy="9228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a:extLst>
              <a:ext uri="{FF2B5EF4-FFF2-40B4-BE49-F238E27FC236}">
                <a16:creationId xmlns:a16="http://schemas.microsoft.com/office/drawing/2014/main" xmlns="" id="{51C848F7-263B-45D1-805E-106F62C64AAF}"/>
              </a:ext>
            </a:extLst>
          </p:cNvPr>
          <p:cNvGrpSpPr/>
          <p:nvPr/>
        </p:nvGrpSpPr>
        <p:grpSpPr>
          <a:xfrm>
            <a:off x="3493014" y="5383188"/>
            <a:ext cx="674739" cy="308030"/>
            <a:chOff x="4884678" y="3491809"/>
            <a:chExt cx="674739" cy="308030"/>
          </a:xfrm>
        </p:grpSpPr>
        <p:sp>
          <p:nvSpPr>
            <p:cNvPr id="56" name="任意多边形: 形状 55">
              <a:extLst>
                <a:ext uri="{FF2B5EF4-FFF2-40B4-BE49-F238E27FC236}">
                  <a16:creationId xmlns:a16="http://schemas.microsoft.com/office/drawing/2014/main" xmlns="" id="{E3C6DE8C-C4D4-4ADB-A682-EAFEF4890FDA}"/>
                </a:ext>
              </a:extLst>
            </p:cNvPr>
            <p:cNvSpPr/>
            <p:nvPr/>
          </p:nvSpPr>
          <p:spPr>
            <a:xfrm>
              <a:off x="4884678" y="3506715"/>
              <a:ext cx="674739" cy="293124"/>
            </a:xfrm>
            <a:custGeom>
              <a:avLst/>
              <a:gdLst>
                <a:gd name="connsiteX0" fmla="*/ 36860 w 674739"/>
                <a:gd name="connsiteY0" fmla="*/ 0 h 293124"/>
                <a:gd name="connsiteX1" fmla="*/ 637879 w 674739"/>
                <a:gd name="connsiteY1" fmla="*/ 0 h 293124"/>
                <a:gd name="connsiteX2" fmla="*/ 674739 w 674739"/>
                <a:gd name="connsiteY2" fmla="*/ 36860 h 293124"/>
                <a:gd name="connsiteX3" fmla="*/ 674739 w 674739"/>
                <a:gd name="connsiteY3" fmla="*/ 184297 h 293124"/>
                <a:gd name="connsiteX4" fmla="*/ 637879 w 674739"/>
                <a:gd name="connsiteY4" fmla="*/ 221157 h 293124"/>
                <a:gd name="connsiteX5" fmla="*/ 253785 w 674739"/>
                <a:gd name="connsiteY5" fmla="*/ 221157 h 293124"/>
                <a:gd name="connsiteX6" fmla="*/ 227738 w 674739"/>
                <a:gd name="connsiteY6" fmla="*/ 236077 h 293124"/>
                <a:gd name="connsiteX7" fmla="*/ 93722 w 674739"/>
                <a:gd name="connsiteY7" fmla="*/ 293124 h 293124"/>
                <a:gd name="connsiteX8" fmla="*/ 155698 w 674739"/>
                <a:gd name="connsiteY8" fmla="*/ 235071 h 293124"/>
                <a:gd name="connsiteX9" fmla="*/ 165451 w 674739"/>
                <a:gd name="connsiteY9" fmla="*/ 221157 h 293124"/>
                <a:gd name="connsiteX10" fmla="*/ 36860 w 674739"/>
                <a:gd name="connsiteY10" fmla="*/ 221157 h 293124"/>
                <a:gd name="connsiteX11" fmla="*/ 0 w 674739"/>
                <a:gd name="connsiteY11" fmla="*/ 184297 h 293124"/>
                <a:gd name="connsiteX12" fmla="*/ 0 w 674739"/>
                <a:gd name="connsiteY12" fmla="*/ 36860 h 293124"/>
                <a:gd name="connsiteX13" fmla="*/ 36860 w 674739"/>
                <a:gd name="connsiteY13" fmla="*/ 0 h 29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739" h="293124">
                  <a:moveTo>
                    <a:pt x="36860" y="0"/>
                  </a:moveTo>
                  <a:lnTo>
                    <a:pt x="637879" y="0"/>
                  </a:lnTo>
                  <a:cubicBezTo>
                    <a:pt x="658236" y="0"/>
                    <a:pt x="674739" y="16503"/>
                    <a:pt x="674739" y="36860"/>
                  </a:cubicBezTo>
                  <a:lnTo>
                    <a:pt x="674739" y="184297"/>
                  </a:lnTo>
                  <a:cubicBezTo>
                    <a:pt x="674739" y="204654"/>
                    <a:pt x="658236" y="221157"/>
                    <a:pt x="637879" y="221157"/>
                  </a:cubicBezTo>
                  <a:lnTo>
                    <a:pt x="253785" y="221157"/>
                  </a:lnTo>
                  <a:lnTo>
                    <a:pt x="227738" y="236077"/>
                  </a:lnTo>
                  <a:cubicBezTo>
                    <a:pt x="183066" y="258380"/>
                    <a:pt x="138394" y="272465"/>
                    <a:pt x="93722" y="293124"/>
                  </a:cubicBezTo>
                  <a:cubicBezTo>
                    <a:pt x="104819" y="273919"/>
                    <a:pt x="135040" y="254422"/>
                    <a:pt x="155698" y="235071"/>
                  </a:cubicBezTo>
                  <a:lnTo>
                    <a:pt x="165451" y="221157"/>
                  </a:lnTo>
                  <a:lnTo>
                    <a:pt x="36860" y="221157"/>
                  </a:lnTo>
                  <a:cubicBezTo>
                    <a:pt x="16503" y="221157"/>
                    <a:pt x="0" y="204654"/>
                    <a:pt x="0" y="184297"/>
                  </a:cubicBezTo>
                  <a:lnTo>
                    <a:pt x="0" y="36860"/>
                  </a:lnTo>
                  <a:cubicBezTo>
                    <a:pt x="0" y="16503"/>
                    <a:pt x="16503" y="0"/>
                    <a:pt x="368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a:extLst>
                <a:ext uri="{FF2B5EF4-FFF2-40B4-BE49-F238E27FC236}">
                  <a16:creationId xmlns:a16="http://schemas.microsoft.com/office/drawing/2014/main" xmlns="" id="{224B5ADD-170D-4EE9-907C-0571AD7900A4}"/>
                </a:ext>
              </a:extLst>
            </p:cNvPr>
            <p:cNvSpPr txBox="1"/>
            <p:nvPr/>
          </p:nvSpPr>
          <p:spPr>
            <a:xfrm>
              <a:off x="4956048" y="3491809"/>
              <a:ext cx="536448" cy="230832"/>
            </a:xfrm>
            <a:prstGeom prst="rect">
              <a:avLst/>
            </a:prstGeom>
            <a:noFill/>
          </p:spPr>
          <p:txBody>
            <a:bodyPr wrap="square" rtlCol="0">
              <a:spAutoFit/>
            </a:bodyPr>
            <a:lstStyle/>
            <a:p>
              <a:r>
                <a:rPr lang="zh-CN" altLang="en-US" sz="900" dirty="0">
                  <a:solidFill>
                    <a:schemeClr val="bg1"/>
                  </a:solidFill>
                  <a:latin typeface="+mn-ea"/>
                </a:rPr>
                <a:t>非商用</a:t>
              </a:r>
            </a:p>
          </p:txBody>
        </p:sp>
      </p:grpSp>
    </p:spTree>
    <p:extLst>
      <p:ext uri="{BB962C8B-B14F-4D97-AF65-F5344CB8AC3E}">
        <p14:creationId xmlns:p14="http://schemas.microsoft.com/office/powerpoint/2010/main" val="77163392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xmlns="" id="{03DF4C6A-99AB-4C6E-8C1D-F2E470DACA06}"/>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9" name="直接连接符 28">
            <a:extLst>
              <a:ext uri="{FF2B5EF4-FFF2-40B4-BE49-F238E27FC236}">
                <a16:creationId xmlns:a16="http://schemas.microsoft.com/office/drawing/2014/main" xmlns="" id="{3FC2F810-0C06-4607-A696-9116F493DF97}"/>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31" name="文本框 30">
            <a:extLst>
              <a:ext uri="{FF2B5EF4-FFF2-40B4-BE49-F238E27FC236}">
                <a16:creationId xmlns:a16="http://schemas.microsoft.com/office/drawing/2014/main" xmlns="" id="{CB5D41E8-C022-46C4-8FB4-5404C2FE9881}"/>
              </a:ext>
            </a:extLst>
          </p:cNvPr>
          <p:cNvSpPr txBox="1"/>
          <p:nvPr/>
        </p:nvSpPr>
        <p:spPr>
          <a:xfrm>
            <a:off x="1358335" y="4670130"/>
            <a:ext cx="4014418" cy="1544654"/>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中文字体建议使用微软雅黑 </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light</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1.3~1.5</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字体间距加宽</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a:t>
            </a: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磅</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字号为</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16~18</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endParaRPr>
          </a:p>
        </p:txBody>
      </p:sp>
      <p:sp>
        <p:nvSpPr>
          <p:cNvPr id="32" name="文本框 31">
            <a:extLst>
              <a:ext uri="{FF2B5EF4-FFF2-40B4-BE49-F238E27FC236}">
                <a16:creationId xmlns:a16="http://schemas.microsoft.com/office/drawing/2014/main" xmlns="" id="{6E41FE7F-2402-4488-AEF4-1F974BB8FBC2}"/>
              </a:ext>
            </a:extLst>
          </p:cNvPr>
          <p:cNvSpPr txBox="1"/>
          <p:nvPr/>
        </p:nvSpPr>
        <p:spPr>
          <a:xfrm>
            <a:off x="1358334" y="4265568"/>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中文正文字体规范：</a:t>
            </a:r>
          </a:p>
        </p:txBody>
      </p:sp>
      <p:sp>
        <p:nvSpPr>
          <p:cNvPr id="33" name="文本框 32">
            <a:extLst>
              <a:ext uri="{FF2B5EF4-FFF2-40B4-BE49-F238E27FC236}">
                <a16:creationId xmlns:a16="http://schemas.microsoft.com/office/drawing/2014/main" xmlns="" id="{D3FAAB2E-7336-4644-8015-1C1D11EF8F71}"/>
              </a:ext>
            </a:extLst>
          </p:cNvPr>
          <p:cNvSpPr txBox="1"/>
          <p:nvPr/>
        </p:nvSpPr>
        <p:spPr>
          <a:xfrm>
            <a:off x="1358335" y="2403107"/>
            <a:ext cx="4014414" cy="955326"/>
          </a:xfrm>
          <a:prstGeom prst="rect">
            <a:avLst/>
          </a:prstGeom>
          <a:noFill/>
        </p:spPr>
        <p:txBody>
          <a:bodyPr wrap="square" rtlCol="0">
            <a:spAutoFit/>
          </a:bodyPr>
          <a:lstStyle/>
          <a:p>
            <a:pPr marL="285750" lvl="0" indent="-285750">
              <a:lnSpc>
                <a:spcPct val="120000"/>
              </a:lnSpc>
              <a:buFont typeface="Arial" panose="020B0604020202020204" pitchFamily="34" charset="0"/>
              <a:buChar char="•"/>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a:t>
            </a:r>
            <a:r>
              <a:rPr lang="zh-CN" altLang="en-US" sz="1600" spc="100" dirty="0">
                <a:solidFill>
                  <a:schemeClr val="tx1">
                    <a:lumMod val="75000"/>
                    <a:lumOff val="25000"/>
                  </a:schemeClr>
                </a:solidFill>
                <a:latin typeface="+mn-ea"/>
              </a:rPr>
              <a:t>使用方正大标宋简体</a:t>
            </a:r>
            <a:endParaRPr lang="en-US" altLang="zh-CN" sz="1600" spc="100" dirty="0">
              <a:solidFill>
                <a:schemeClr val="tx1">
                  <a:lumMod val="75000"/>
                  <a:lumOff val="25000"/>
                </a:schemeClr>
              </a:solidFill>
              <a:latin typeface="+mn-ea"/>
            </a:endParaRPr>
          </a:p>
          <a:p>
            <a:pPr marL="285750" lvl="0" indent="-285750">
              <a:lnSpc>
                <a:spcPct val="120000"/>
              </a:lnSpc>
              <a:buFont typeface="Arial" panose="020B0604020202020204" pitchFamily="34" charset="0"/>
              <a:buChar char="•"/>
              <a:defRPr/>
            </a:pPr>
            <a:r>
              <a:rPr lang="zh-CN" altLang="en-US" sz="1600" spc="100" dirty="0">
                <a:solidFill>
                  <a:schemeClr val="tx1">
                    <a:lumMod val="75000"/>
                    <a:lumOff val="25000"/>
                  </a:schemeClr>
                </a:solidFill>
                <a:latin typeface="+mn-ea"/>
              </a:rPr>
              <a:t>字体</a:t>
            </a: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间距为</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加粗或加大，与正文区分</a:t>
            </a:r>
          </a:p>
        </p:txBody>
      </p:sp>
      <p:sp>
        <p:nvSpPr>
          <p:cNvPr id="34" name="文本框 33">
            <a:extLst>
              <a:ext uri="{FF2B5EF4-FFF2-40B4-BE49-F238E27FC236}">
                <a16:creationId xmlns:a16="http://schemas.microsoft.com/office/drawing/2014/main" xmlns="" id="{6F744E5E-4B73-4BC4-BBFE-1C9226C6ACD2}"/>
              </a:ext>
            </a:extLst>
          </p:cNvPr>
          <p:cNvSpPr txBox="1"/>
          <p:nvPr/>
        </p:nvSpPr>
        <p:spPr>
          <a:xfrm>
            <a:off x="1358334" y="1998545"/>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中文标题字体规范：</a:t>
            </a:r>
          </a:p>
        </p:txBody>
      </p:sp>
      <p:sp>
        <p:nvSpPr>
          <p:cNvPr id="36" name="文本框 35">
            <a:extLst>
              <a:ext uri="{FF2B5EF4-FFF2-40B4-BE49-F238E27FC236}">
                <a16:creationId xmlns:a16="http://schemas.microsoft.com/office/drawing/2014/main" xmlns="" id="{A8D31EA5-05F9-44B9-A18D-28B8E19E4E68}"/>
              </a:ext>
            </a:extLst>
          </p:cNvPr>
          <p:cNvSpPr txBox="1"/>
          <p:nvPr/>
        </p:nvSpPr>
        <p:spPr>
          <a:xfrm>
            <a:off x="7863813" y="4670130"/>
            <a:ext cx="3596526" cy="953723"/>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建议使用</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Arial</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p:txBody>
      </p:sp>
      <p:sp>
        <p:nvSpPr>
          <p:cNvPr id="37" name="文本框 36">
            <a:extLst>
              <a:ext uri="{FF2B5EF4-FFF2-40B4-BE49-F238E27FC236}">
                <a16:creationId xmlns:a16="http://schemas.microsoft.com/office/drawing/2014/main" xmlns="" id="{D864472F-E443-4D8D-AFAB-173DCF40634A}"/>
              </a:ext>
            </a:extLst>
          </p:cNvPr>
          <p:cNvSpPr txBox="1"/>
          <p:nvPr/>
        </p:nvSpPr>
        <p:spPr>
          <a:xfrm>
            <a:off x="7863812" y="4265568"/>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西文正文字体规范：</a:t>
            </a:r>
          </a:p>
        </p:txBody>
      </p:sp>
      <p:sp>
        <p:nvSpPr>
          <p:cNvPr id="38" name="文本框 37">
            <a:extLst>
              <a:ext uri="{FF2B5EF4-FFF2-40B4-BE49-F238E27FC236}">
                <a16:creationId xmlns:a16="http://schemas.microsoft.com/office/drawing/2014/main" xmlns="" id="{C4B9A7C4-61D2-4763-92B5-343E68B6A33A}"/>
              </a:ext>
            </a:extLst>
          </p:cNvPr>
          <p:cNvSpPr txBox="1"/>
          <p:nvPr/>
        </p:nvSpPr>
        <p:spPr>
          <a:xfrm>
            <a:off x="7863812" y="2403107"/>
            <a:ext cx="3592767" cy="1249188"/>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建议使用</a:t>
            </a:r>
            <a:r>
              <a:rPr lang="en-US" altLang="zh-CN" sz="1600" spc="100" dirty="0">
                <a:solidFill>
                  <a:schemeClr val="tx1">
                    <a:lumMod val="75000"/>
                    <a:lumOff val="25000"/>
                  </a:schemeClr>
                </a:solidFill>
                <a:latin typeface="+mn-ea"/>
              </a:rPr>
              <a:t>Arial</a:t>
            </a:r>
            <a:r>
              <a:rPr lang="zh-CN" altLang="en-US" sz="1600" spc="100" dirty="0">
                <a:solidFill>
                  <a:schemeClr val="tx1">
                    <a:lumMod val="75000"/>
                    <a:lumOff val="25000"/>
                  </a:schemeClr>
                </a:solidFill>
                <a:latin typeface="+mn-ea"/>
              </a:rPr>
              <a:t>加粗</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字体间距为默认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加粗或加大，与正文区分</a:t>
            </a:r>
          </a:p>
        </p:txBody>
      </p:sp>
      <p:sp>
        <p:nvSpPr>
          <p:cNvPr id="39" name="文本框 38">
            <a:extLst>
              <a:ext uri="{FF2B5EF4-FFF2-40B4-BE49-F238E27FC236}">
                <a16:creationId xmlns:a16="http://schemas.microsoft.com/office/drawing/2014/main" xmlns="" id="{6D86C01A-FD71-48A1-AD91-B9C1672A7CB8}"/>
              </a:ext>
            </a:extLst>
          </p:cNvPr>
          <p:cNvSpPr txBox="1"/>
          <p:nvPr/>
        </p:nvSpPr>
        <p:spPr>
          <a:xfrm>
            <a:off x="7863812" y="1998545"/>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西文标题字体规范：</a:t>
            </a:r>
          </a:p>
        </p:txBody>
      </p:sp>
      <p:sp>
        <p:nvSpPr>
          <p:cNvPr id="14" name="文本框 13">
            <a:extLst>
              <a:ext uri="{FF2B5EF4-FFF2-40B4-BE49-F238E27FC236}">
                <a16:creationId xmlns:a16="http://schemas.microsoft.com/office/drawing/2014/main" xmlns="" id="{11422A5F-C786-4944-82E3-8A677310103F}"/>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FONTS STANDARD</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15" name="文本框 14">
            <a:extLst>
              <a:ext uri="{FF2B5EF4-FFF2-40B4-BE49-F238E27FC236}">
                <a16:creationId xmlns:a16="http://schemas.microsoft.com/office/drawing/2014/main" xmlns="" id="{C834B952-3DEA-4217-B0CF-EB60981329D3}"/>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dirty="0">
                <a:solidFill>
                  <a:schemeClr val="accent1"/>
                </a:solidFill>
                <a:latin typeface="方正大标宋简体" panose="02010601030101010101" pitchFamily="2" charset="-122"/>
                <a:ea typeface="方正大标宋简体" panose="02010601030101010101" pitchFamily="2" charset="-122"/>
              </a:rPr>
              <a:t>字体规范</a:t>
            </a:r>
          </a:p>
        </p:txBody>
      </p:sp>
    </p:spTree>
    <p:extLst>
      <p:ext uri="{BB962C8B-B14F-4D97-AF65-F5344CB8AC3E}">
        <p14:creationId xmlns:p14="http://schemas.microsoft.com/office/powerpoint/2010/main" val="157777128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8000">
                      <a:schemeClr val="accent1">
                        <a:alpha val="0"/>
                      </a:schemeClr>
                    </a:gs>
                  </a:gsLst>
                  <a:lin ang="5400000" scaled="0"/>
                </a:gradFill>
                <a:latin typeface="+mj-ea"/>
                <a:ea typeface="+mj-ea"/>
              </a:rPr>
              <a:t>柒</a:t>
            </a:r>
          </a:p>
        </p:txBody>
      </p:sp>
      <p:sp>
        <p:nvSpPr>
          <p:cNvPr id="5" name="文本框 4">
            <a:extLst>
              <a:ext uri="{FF2B5EF4-FFF2-40B4-BE49-F238E27FC236}">
                <a16:creationId xmlns:a16="http://schemas.microsoft.com/office/drawing/2014/main" xmlns=""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第七部分</a:t>
            </a:r>
          </a:p>
        </p:txBody>
      </p:sp>
      <p:grpSp>
        <p:nvGrpSpPr>
          <p:cNvPr id="2" name="组合 1">
            <a:extLst>
              <a:ext uri="{FF2B5EF4-FFF2-40B4-BE49-F238E27FC236}">
                <a16:creationId xmlns:a16="http://schemas.microsoft.com/office/drawing/2014/main" xmlns="" id="{DFEED617-D95D-4879-9287-378203D3DF0A}"/>
              </a:ext>
            </a:extLst>
          </p:cNvPr>
          <p:cNvGrpSpPr/>
          <p:nvPr/>
        </p:nvGrpSpPr>
        <p:grpSpPr>
          <a:xfrm>
            <a:off x="3937978" y="3221656"/>
            <a:ext cx="4316044" cy="2453402"/>
            <a:chOff x="3937978" y="3221656"/>
            <a:chExt cx="4316044" cy="2453402"/>
          </a:xfrm>
        </p:grpSpPr>
        <p:sp>
          <p:nvSpPr>
            <p:cNvPr id="8" name="等腰三角形 7">
              <a:extLst>
                <a:ext uri="{FF2B5EF4-FFF2-40B4-BE49-F238E27FC236}">
                  <a16:creationId xmlns:a16="http://schemas.microsoft.com/office/drawing/2014/main" xmlns="" id="{C154909A-0599-4C0C-A48A-C5E98C9899B0}"/>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a:extLst>
                <a:ext uri="{FF2B5EF4-FFF2-40B4-BE49-F238E27FC236}">
                  <a16:creationId xmlns:a16="http://schemas.microsoft.com/office/drawing/2014/main" xmlns="" id="{A7D1A5CC-1BA4-49D4-83A3-7DD2DDB708F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a:extLst>
                <a:ext uri="{FF2B5EF4-FFF2-40B4-BE49-F238E27FC236}">
                  <a16:creationId xmlns:a16="http://schemas.microsoft.com/office/drawing/2014/main" xmlns="" id="{B67A481D-29F1-4A38-89EE-907AF3465A52}"/>
                </a:ext>
              </a:extLst>
            </p:cNvPr>
            <p:cNvSpPr/>
            <p:nvPr/>
          </p:nvSpPr>
          <p:spPr>
            <a:xfrm flipV="1">
              <a:off x="3937978" y="3221656"/>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485440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xmlns="" id="{5F58137F-F891-4EE8-9762-B12065DF4FFD}"/>
              </a:ext>
            </a:extLst>
          </p:cNvPr>
          <p:cNvGrpSpPr/>
          <p:nvPr/>
        </p:nvGrpSpPr>
        <p:grpSpPr>
          <a:xfrm>
            <a:off x="2521952" y="908050"/>
            <a:ext cx="6912099" cy="3902882"/>
            <a:chOff x="2521952" y="1449725"/>
            <a:chExt cx="6912099" cy="3902882"/>
          </a:xfrm>
        </p:grpSpPr>
        <p:sp>
          <p:nvSpPr>
            <p:cNvPr id="114" name="椭圆 113">
              <a:extLst>
                <a:ext uri="{FF2B5EF4-FFF2-40B4-BE49-F238E27FC236}">
                  <a16:creationId xmlns:a16="http://schemas.microsoft.com/office/drawing/2014/main" xmlns="" id="{D4BB9BAD-00D7-484B-AE47-742E141BE1AC}"/>
                </a:ext>
              </a:extLst>
            </p:cNvPr>
            <p:cNvSpPr/>
            <p:nvPr/>
          </p:nvSpPr>
          <p:spPr>
            <a:xfrm>
              <a:off x="2839730" y="1505394"/>
              <a:ext cx="6512540" cy="3847213"/>
            </a:xfrm>
            <a:prstGeom prst="ellipse">
              <a:avLst/>
            </a:prstGeom>
            <a:noFill/>
            <a:ln w="25400">
              <a:solidFill>
                <a:srgbClr val="4046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泪滴形 2">
              <a:extLst>
                <a:ext uri="{FF2B5EF4-FFF2-40B4-BE49-F238E27FC236}">
                  <a16:creationId xmlns:a16="http://schemas.microsoft.com/office/drawing/2014/main" xmlns="" id="{417DE607-2103-4E4D-807D-31EEF339CE56}"/>
                </a:ext>
              </a:extLst>
            </p:cNvPr>
            <p:cNvSpPr/>
            <p:nvPr/>
          </p:nvSpPr>
          <p:spPr>
            <a:xfrm rot="7556251">
              <a:off x="2526600" y="1445077"/>
              <a:ext cx="995898" cy="1005193"/>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5193">
                  <a:moveTo>
                    <a:pt x="0" y="497949"/>
                  </a:moveTo>
                  <a:cubicBezTo>
                    <a:pt x="0" y="222939"/>
                    <a:pt x="222939" y="0"/>
                    <a:pt x="497949" y="0"/>
                  </a:cubicBezTo>
                  <a:lnTo>
                    <a:pt x="995898" y="0"/>
                  </a:lnTo>
                  <a:cubicBezTo>
                    <a:pt x="904909" y="83414"/>
                    <a:pt x="403464" y="54516"/>
                    <a:pt x="764712" y="477048"/>
                  </a:cubicBezTo>
                  <a:cubicBezTo>
                    <a:pt x="918158" y="656525"/>
                    <a:pt x="781662" y="930860"/>
                    <a:pt x="497949" y="995898"/>
                  </a:cubicBezTo>
                  <a:cubicBezTo>
                    <a:pt x="214236" y="106093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泪滴形 2">
              <a:extLst>
                <a:ext uri="{FF2B5EF4-FFF2-40B4-BE49-F238E27FC236}">
                  <a16:creationId xmlns:a16="http://schemas.microsoft.com/office/drawing/2014/main" xmlns="" id="{41FA57B3-E77C-49F6-8B41-F178ECAAED14}"/>
                </a:ext>
              </a:extLst>
            </p:cNvPr>
            <p:cNvSpPr/>
            <p:nvPr/>
          </p:nvSpPr>
          <p:spPr>
            <a:xfrm rot="953179" flipV="1">
              <a:off x="8909671" y="2230664"/>
              <a:ext cx="524380" cy="526852"/>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996517"/>
                <a:gd name="connsiteX1" fmla="*/ 497949 w 995898"/>
                <a:gd name="connsiteY1" fmla="*/ 0 h 996517"/>
                <a:gd name="connsiteX2" fmla="*/ 995898 w 995898"/>
                <a:gd name="connsiteY2" fmla="*/ 0 h 996517"/>
                <a:gd name="connsiteX3" fmla="*/ 553316 w 995898"/>
                <a:gd name="connsiteY3" fmla="*/ 585406 h 996517"/>
                <a:gd name="connsiteX4" fmla="*/ 497949 w 995898"/>
                <a:gd name="connsiteY4" fmla="*/ 995898 h 996517"/>
                <a:gd name="connsiteX5" fmla="*/ 0 w 995898"/>
                <a:gd name="connsiteY5" fmla="*/ 497949 h 996517"/>
                <a:gd name="connsiteX0" fmla="*/ 0 w 995898"/>
                <a:gd name="connsiteY0" fmla="*/ 497949 h 1011462"/>
                <a:gd name="connsiteX1" fmla="*/ 497949 w 995898"/>
                <a:gd name="connsiteY1" fmla="*/ 0 h 1011462"/>
                <a:gd name="connsiteX2" fmla="*/ 995898 w 995898"/>
                <a:gd name="connsiteY2" fmla="*/ 0 h 1011462"/>
                <a:gd name="connsiteX3" fmla="*/ 553316 w 995898"/>
                <a:gd name="connsiteY3" fmla="*/ 585406 h 1011462"/>
                <a:gd name="connsiteX4" fmla="*/ 497949 w 995898"/>
                <a:gd name="connsiteY4" fmla="*/ 995898 h 1011462"/>
                <a:gd name="connsiteX5" fmla="*/ 0 w 995898"/>
                <a:gd name="connsiteY5" fmla="*/ 497949 h 1011462"/>
                <a:gd name="connsiteX0" fmla="*/ 0 w 995898"/>
                <a:gd name="connsiteY0" fmla="*/ 497949 h 1000593"/>
                <a:gd name="connsiteX1" fmla="*/ 497949 w 995898"/>
                <a:gd name="connsiteY1" fmla="*/ 0 h 1000593"/>
                <a:gd name="connsiteX2" fmla="*/ 995898 w 995898"/>
                <a:gd name="connsiteY2" fmla="*/ 0 h 1000593"/>
                <a:gd name="connsiteX3" fmla="*/ 553316 w 995898"/>
                <a:gd name="connsiteY3" fmla="*/ 585406 h 1000593"/>
                <a:gd name="connsiteX4" fmla="*/ 497949 w 995898"/>
                <a:gd name="connsiteY4" fmla="*/ 995898 h 1000593"/>
                <a:gd name="connsiteX5" fmla="*/ 0 w 995898"/>
                <a:gd name="connsiteY5" fmla="*/ 497949 h 100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0593">
                  <a:moveTo>
                    <a:pt x="0" y="497949"/>
                  </a:moveTo>
                  <a:cubicBezTo>
                    <a:pt x="0" y="222939"/>
                    <a:pt x="222939" y="0"/>
                    <a:pt x="497949" y="0"/>
                  </a:cubicBezTo>
                  <a:lnTo>
                    <a:pt x="995898" y="0"/>
                  </a:lnTo>
                  <a:cubicBezTo>
                    <a:pt x="904909" y="83414"/>
                    <a:pt x="192068" y="162874"/>
                    <a:pt x="553316" y="585406"/>
                  </a:cubicBezTo>
                  <a:cubicBezTo>
                    <a:pt x="706762" y="764883"/>
                    <a:pt x="604034" y="961756"/>
                    <a:pt x="497949" y="995898"/>
                  </a:cubicBezTo>
                  <a:cubicBezTo>
                    <a:pt x="362701" y="103942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泪滴形 2">
              <a:extLst>
                <a:ext uri="{FF2B5EF4-FFF2-40B4-BE49-F238E27FC236}">
                  <a16:creationId xmlns:a16="http://schemas.microsoft.com/office/drawing/2014/main" xmlns="" id="{0DB10DC7-6179-44B0-BA10-4459CF920291}"/>
                </a:ext>
              </a:extLst>
            </p:cNvPr>
            <p:cNvSpPr/>
            <p:nvPr/>
          </p:nvSpPr>
          <p:spPr>
            <a:xfrm rot="5985750">
              <a:off x="2601331" y="3519220"/>
              <a:ext cx="364122" cy="367520"/>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5193">
                  <a:moveTo>
                    <a:pt x="0" y="497949"/>
                  </a:moveTo>
                  <a:cubicBezTo>
                    <a:pt x="0" y="222939"/>
                    <a:pt x="222939" y="0"/>
                    <a:pt x="497949" y="0"/>
                  </a:cubicBezTo>
                  <a:lnTo>
                    <a:pt x="995898" y="0"/>
                  </a:lnTo>
                  <a:cubicBezTo>
                    <a:pt x="904909" y="83414"/>
                    <a:pt x="403464" y="54516"/>
                    <a:pt x="764712" y="477048"/>
                  </a:cubicBezTo>
                  <a:cubicBezTo>
                    <a:pt x="918158" y="656525"/>
                    <a:pt x="781662" y="930860"/>
                    <a:pt x="497949" y="995898"/>
                  </a:cubicBezTo>
                  <a:cubicBezTo>
                    <a:pt x="214236" y="106093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泪滴形 2">
              <a:extLst>
                <a:ext uri="{FF2B5EF4-FFF2-40B4-BE49-F238E27FC236}">
                  <a16:creationId xmlns:a16="http://schemas.microsoft.com/office/drawing/2014/main" xmlns="" id="{BAFE6981-6091-4C1A-ACA1-8252E862BF50}"/>
                </a:ext>
              </a:extLst>
            </p:cNvPr>
            <p:cNvSpPr/>
            <p:nvPr/>
          </p:nvSpPr>
          <p:spPr>
            <a:xfrm rot="8177629" flipV="1">
              <a:off x="8998175" y="4207449"/>
              <a:ext cx="369231" cy="348694"/>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996517"/>
                <a:gd name="connsiteX1" fmla="*/ 497949 w 995898"/>
                <a:gd name="connsiteY1" fmla="*/ 0 h 996517"/>
                <a:gd name="connsiteX2" fmla="*/ 995898 w 995898"/>
                <a:gd name="connsiteY2" fmla="*/ 0 h 996517"/>
                <a:gd name="connsiteX3" fmla="*/ 553316 w 995898"/>
                <a:gd name="connsiteY3" fmla="*/ 585406 h 996517"/>
                <a:gd name="connsiteX4" fmla="*/ 497949 w 995898"/>
                <a:gd name="connsiteY4" fmla="*/ 995898 h 996517"/>
                <a:gd name="connsiteX5" fmla="*/ 0 w 995898"/>
                <a:gd name="connsiteY5" fmla="*/ 497949 h 996517"/>
                <a:gd name="connsiteX0" fmla="*/ 0 w 995898"/>
                <a:gd name="connsiteY0" fmla="*/ 497949 h 1011462"/>
                <a:gd name="connsiteX1" fmla="*/ 497949 w 995898"/>
                <a:gd name="connsiteY1" fmla="*/ 0 h 1011462"/>
                <a:gd name="connsiteX2" fmla="*/ 995898 w 995898"/>
                <a:gd name="connsiteY2" fmla="*/ 0 h 1011462"/>
                <a:gd name="connsiteX3" fmla="*/ 553316 w 995898"/>
                <a:gd name="connsiteY3" fmla="*/ 585406 h 1011462"/>
                <a:gd name="connsiteX4" fmla="*/ 497949 w 995898"/>
                <a:gd name="connsiteY4" fmla="*/ 995898 h 1011462"/>
                <a:gd name="connsiteX5" fmla="*/ 0 w 995898"/>
                <a:gd name="connsiteY5" fmla="*/ 497949 h 1011462"/>
                <a:gd name="connsiteX0" fmla="*/ 0 w 995898"/>
                <a:gd name="connsiteY0" fmla="*/ 497949 h 1000593"/>
                <a:gd name="connsiteX1" fmla="*/ 497949 w 995898"/>
                <a:gd name="connsiteY1" fmla="*/ 0 h 1000593"/>
                <a:gd name="connsiteX2" fmla="*/ 995898 w 995898"/>
                <a:gd name="connsiteY2" fmla="*/ 0 h 1000593"/>
                <a:gd name="connsiteX3" fmla="*/ 553316 w 995898"/>
                <a:gd name="connsiteY3" fmla="*/ 585406 h 1000593"/>
                <a:gd name="connsiteX4" fmla="*/ 497949 w 995898"/>
                <a:gd name="connsiteY4" fmla="*/ 995898 h 1000593"/>
                <a:gd name="connsiteX5" fmla="*/ 0 w 995898"/>
                <a:gd name="connsiteY5" fmla="*/ 497949 h 100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0593">
                  <a:moveTo>
                    <a:pt x="0" y="497949"/>
                  </a:moveTo>
                  <a:cubicBezTo>
                    <a:pt x="0" y="222939"/>
                    <a:pt x="222939" y="0"/>
                    <a:pt x="497949" y="0"/>
                  </a:cubicBezTo>
                  <a:lnTo>
                    <a:pt x="995898" y="0"/>
                  </a:lnTo>
                  <a:cubicBezTo>
                    <a:pt x="904909" y="83414"/>
                    <a:pt x="192068" y="162874"/>
                    <a:pt x="553316" y="585406"/>
                  </a:cubicBezTo>
                  <a:cubicBezTo>
                    <a:pt x="706762" y="764883"/>
                    <a:pt x="604034" y="961756"/>
                    <a:pt x="497949" y="995898"/>
                  </a:cubicBezTo>
                  <a:cubicBezTo>
                    <a:pt x="362701" y="103942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xmlns="" id="{80B90BE9-E45E-4E0A-861F-0CC28C46E761}"/>
                </a:ext>
              </a:extLst>
            </p:cNvPr>
            <p:cNvGrpSpPr/>
            <p:nvPr/>
          </p:nvGrpSpPr>
          <p:grpSpPr>
            <a:xfrm>
              <a:off x="3303826" y="2686267"/>
              <a:ext cx="5584348" cy="2078100"/>
              <a:chOff x="3303828" y="2389950"/>
              <a:chExt cx="5584348" cy="2078100"/>
            </a:xfrm>
          </p:grpSpPr>
          <p:sp>
            <p:nvSpPr>
              <p:cNvPr id="53" name="文本框 52">
                <a:extLst>
                  <a:ext uri="{FF2B5EF4-FFF2-40B4-BE49-F238E27FC236}">
                    <a16:creationId xmlns:a16="http://schemas.microsoft.com/office/drawing/2014/main" xmlns="" id="{E65F7E61-655C-4DB4-A63C-7E2619010DD6}"/>
                  </a:ext>
                </a:extLst>
              </p:cNvPr>
              <p:cNvSpPr txBox="1"/>
              <p:nvPr/>
            </p:nvSpPr>
            <p:spPr>
              <a:xfrm>
                <a:off x="7722463" y="2389950"/>
                <a:ext cx="1165713" cy="1949456"/>
              </a:xfrm>
              <a:custGeom>
                <a:avLst/>
                <a:gdLst>
                  <a:gd name="connsiteX0" fmla="*/ 126939 w 443786"/>
                  <a:gd name="connsiteY0" fmla="*/ 382 h 742157"/>
                  <a:gd name="connsiteX1" fmla="*/ 139424 w 443786"/>
                  <a:gd name="connsiteY1" fmla="*/ 1529 h 742157"/>
                  <a:gd name="connsiteX2" fmla="*/ 157259 w 443786"/>
                  <a:gd name="connsiteY2" fmla="*/ 18345 h 742157"/>
                  <a:gd name="connsiteX3" fmla="*/ 167451 w 443786"/>
                  <a:gd name="connsiteY3" fmla="*/ 48411 h 742157"/>
                  <a:gd name="connsiteX4" fmla="*/ 172037 w 443786"/>
                  <a:gd name="connsiteY4" fmla="*/ 84082 h 742157"/>
                  <a:gd name="connsiteX5" fmla="*/ 172547 w 443786"/>
                  <a:gd name="connsiteY5" fmla="*/ 116695 h 742157"/>
                  <a:gd name="connsiteX6" fmla="*/ 171018 w 443786"/>
                  <a:gd name="connsiteY6" fmla="*/ 138608 h 742157"/>
                  <a:gd name="connsiteX7" fmla="*/ 170508 w 443786"/>
                  <a:gd name="connsiteY7" fmla="*/ 143194 h 742157"/>
                  <a:gd name="connsiteX8" fmla="*/ 169999 w 443786"/>
                  <a:gd name="connsiteY8" fmla="*/ 147780 h 742157"/>
                  <a:gd name="connsiteX9" fmla="*/ 208728 w 443786"/>
                  <a:gd name="connsiteY9" fmla="*/ 165106 h 742157"/>
                  <a:gd name="connsiteX10" fmla="*/ 248475 w 443786"/>
                  <a:gd name="connsiteY10" fmla="*/ 178356 h 742157"/>
                  <a:gd name="connsiteX11" fmla="*/ 391160 w 443786"/>
                  <a:gd name="connsiteY11" fmla="*/ 182432 h 742157"/>
                  <a:gd name="connsiteX12" fmla="*/ 420206 w 443786"/>
                  <a:gd name="connsiteY12" fmla="*/ 188547 h 742157"/>
                  <a:gd name="connsiteX13" fmla="*/ 435494 w 443786"/>
                  <a:gd name="connsiteY13" fmla="*/ 210969 h 742157"/>
                  <a:gd name="connsiteX14" fmla="*/ 433456 w 443786"/>
                  <a:gd name="connsiteY14" fmla="*/ 236449 h 742157"/>
                  <a:gd name="connsiteX15" fmla="*/ 411543 w 443786"/>
                  <a:gd name="connsiteY15" fmla="*/ 251736 h 742157"/>
                  <a:gd name="connsiteX16" fmla="*/ 320327 w 443786"/>
                  <a:gd name="connsiteY16" fmla="*/ 255813 h 742157"/>
                  <a:gd name="connsiteX17" fmla="*/ 226053 w 443786"/>
                  <a:gd name="connsiteY17" fmla="*/ 236449 h 742157"/>
                  <a:gd name="connsiteX18" fmla="*/ 221977 w 443786"/>
                  <a:gd name="connsiteY18" fmla="*/ 340404 h 742157"/>
                  <a:gd name="connsiteX19" fmla="*/ 228091 w 443786"/>
                  <a:gd name="connsiteY19" fmla="*/ 343462 h 742157"/>
                  <a:gd name="connsiteX20" fmla="*/ 288223 w 443786"/>
                  <a:gd name="connsiteY20" fmla="*/ 358750 h 742157"/>
                  <a:gd name="connsiteX21" fmla="*/ 330519 w 443786"/>
                  <a:gd name="connsiteY21" fmla="*/ 352635 h 742157"/>
                  <a:gd name="connsiteX22" fmla="*/ 370776 w 443786"/>
                  <a:gd name="connsiteY22" fmla="*/ 360788 h 742157"/>
                  <a:gd name="connsiteX23" fmla="*/ 384535 w 443786"/>
                  <a:gd name="connsiteY23" fmla="*/ 381681 h 742157"/>
                  <a:gd name="connsiteX24" fmla="*/ 375872 w 443786"/>
                  <a:gd name="connsiteY24" fmla="*/ 405632 h 742157"/>
                  <a:gd name="connsiteX25" fmla="*/ 328481 w 443786"/>
                  <a:gd name="connsiteY25" fmla="*/ 424996 h 742157"/>
                  <a:gd name="connsiteX26" fmla="*/ 274973 w 443786"/>
                  <a:gd name="connsiteY26" fmla="*/ 418881 h 742157"/>
                  <a:gd name="connsiteX27" fmla="*/ 220958 w 443786"/>
                  <a:gd name="connsiteY27" fmla="*/ 391363 h 742157"/>
                  <a:gd name="connsiteX28" fmla="*/ 220958 w 443786"/>
                  <a:gd name="connsiteY28" fmla="*/ 438245 h 742157"/>
                  <a:gd name="connsiteX29" fmla="*/ 221977 w 443786"/>
                  <a:gd name="connsiteY29" fmla="*/ 468820 h 742157"/>
                  <a:gd name="connsiteX30" fmla="*/ 225034 w 443786"/>
                  <a:gd name="connsiteY30" fmla="*/ 499396 h 742157"/>
                  <a:gd name="connsiteX31" fmla="*/ 309625 w 443786"/>
                  <a:gd name="connsiteY31" fmla="*/ 509078 h 742157"/>
                  <a:gd name="connsiteX32" fmla="*/ 394217 w 443786"/>
                  <a:gd name="connsiteY32" fmla="*/ 501434 h 742157"/>
                  <a:gd name="connsiteX33" fmla="*/ 422245 w 443786"/>
                  <a:gd name="connsiteY33" fmla="*/ 504492 h 742157"/>
                  <a:gd name="connsiteX34" fmla="*/ 440080 w 443786"/>
                  <a:gd name="connsiteY34" fmla="*/ 526913 h 742157"/>
                  <a:gd name="connsiteX35" fmla="*/ 442119 w 443786"/>
                  <a:gd name="connsiteY35" fmla="*/ 530990 h 742157"/>
                  <a:gd name="connsiteX36" fmla="*/ 442628 w 443786"/>
                  <a:gd name="connsiteY36" fmla="*/ 552902 h 742157"/>
                  <a:gd name="connsiteX37" fmla="*/ 431927 w 443786"/>
                  <a:gd name="connsiteY37" fmla="*/ 572776 h 742157"/>
                  <a:gd name="connsiteX38" fmla="*/ 387593 w 443786"/>
                  <a:gd name="connsiteY38" fmla="*/ 596727 h 742157"/>
                  <a:gd name="connsiteX39" fmla="*/ 333576 w 443786"/>
                  <a:gd name="connsiteY39" fmla="*/ 600804 h 742157"/>
                  <a:gd name="connsiteX40" fmla="*/ 278541 w 443786"/>
                  <a:gd name="connsiteY40" fmla="*/ 587554 h 742157"/>
                  <a:gd name="connsiteX41" fmla="*/ 231149 w 443786"/>
                  <a:gd name="connsiteY41" fmla="*/ 559527 h 742157"/>
                  <a:gd name="connsiteX42" fmla="*/ 240322 w 443786"/>
                  <a:gd name="connsiteY42" fmla="*/ 628321 h 742157"/>
                  <a:gd name="connsiteX43" fmla="*/ 250513 w 443786"/>
                  <a:gd name="connsiteY43" fmla="*/ 697116 h 742157"/>
                  <a:gd name="connsiteX44" fmla="*/ 241341 w 443786"/>
                  <a:gd name="connsiteY44" fmla="*/ 727691 h 742157"/>
                  <a:gd name="connsiteX45" fmla="*/ 212295 w 443786"/>
                  <a:gd name="connsiteY45" fmla="*/ 741450 h 742157"/>
                  <a:gd name="connsiteX46" fmla="*/ 179171 w 443786"/>
                  <a:gd name="connsiteY46" fmla="*/ 737373 h 742157"/>
                  <a:gd name="connsiteX47" fmla="*/ 158788 w 443786"/>
                  <a:gd name="connsiteY47" fmla="*/ 712403 h 742157"/>
                  <a:gd name="connsiteX48" fmla="*/ 138914 w 443786"/>
                  <a:gd name="connsiteY48" fmla="*/ 591121 h 742157"/>
                  <a:gd name="connsiteX49" fmla="*/ 134837 w 443786"/>
                  <a:gd name="connsiteY49" fmla="*/ 463725 h 742157"/>
                  <a:gd name="connsiteX50" fmla="*/ 149106 w 443786"/>
                  <a:gd name="connsiteY50" fmla="*/ 337347 h 742157"/>
                  <a:gd name="connsiteX51" fmla="*/ 184267 w 443786"/>
                  <a:gd name="connsiteY51" fmla="*/ 218103 h 742157"/>
                  <a:gd name="connsiteX52" fmla="*/ 155730 w 443786"/>
                  <a:gd name="connsiteY52" fmla="*/ 198739 h 742157"/>
                  <a:gd name="connsiteX53" fmla="*/ 136366 w 443786"/>
                  <a:gd name="connsiteY53" fmla="*/ 240525 h 742157"/>
                  <a:gd name="connsiteX54" fmla="*/ 109867 w 443786"/>
                  <a:gd name="connsiteY54" fmla="*/ 276196 h 742157"/>
                  <a:gd name="connsiteX55" fmla="*/ 75725 w 443786"/>
                  <a:gd name="connsiteY55" fmla="*/ 299637 h 742157"/>
                  <a:gd name="connsiteX56" fmla="*/ 33430 w 443786"/>
                  <a:gd name="connsiteY56" fmla="*/ 304733 h 742157"/>
                  <a:gd name="connsiteX57" fmla="*/ 13046 w 443786"/>
                  <a:gd name="connsiteY57" fmla="*/ 295051 h 742157"/>
                  <a:gd name="connsiteX58" fmla="*/ 1835 w 443786"/>
                  <a:gd name="connsiteY58" fmla="*/ 274668 h 742157"/>
                  <a:gd name="connsiteX59" fmla="*/ 816 w 443786"/>
                  <a:gd name="connsiteY59" fmla="*/ 251227 h 742157"/>
                  <a:gd name="connsiteX60" fmla="*/ 11008 w 443786"/>
                  <a:gd name="connsiteY60" fmla="*/ 231353 h 742157"/>
                  <a:gd name="connsiteX61" fmla="*/ 45150 w 443786"/>
                  <a:gd name="connsiteY61" fmla="*/ 195682 h 742157"/>
                  <a:gd name="connsiteX62" fmla="*/ 75215 w 443786"/>
                  <a:gd name="connsiteY62" fmla="*/ 155934 h 742157"/>
                  <a:gd name="connsiteX63" fmla="*/ 91013 w 443786"/>
                  <a:gd name="connsiteY63" fmla="*/ 128926 h 742157"/>
                  <a:gd name="connsiteX64" fmla="*/ 109867 w 443786"/>
                  <a:gd name="connsiteY64" fmla="*/ 89178 h 742157"/>
                  <a:gd name="connsiteX65" fmla="*/ 120059 w 443786"/>
                  <a:gd name="connsiteY65" fmla="*/ 49940 h 742157"/>
                  <a:gd name="connsiteX66" fmla="*/ 110886 w 443786"/>
                  <a:gd name="connsiteY66" fmla="*/ 23441 h 742157"/>
                  <a:gd name="connsiteX67" fmla="*/ 106300 w 443786"/>
                  <a:gd name="connsiteY67" fmla="*/ 14778 h 742157"/>
                  <a:gd name="connsiteX68" fmla="*/ 111906 w 443786"/>
                  <a:gd name="connsiteY68" fmla="*/ 6115 h 742157"/>
                  <a:gd name="connsiteX69" fmla="*/ 126939 w 443786"/>
                  <a:gd name="connsiteY69" fmla="*/ 382 h 7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3786" h="742157">
                    <a:moveTo>
                      <a:pt x="126939" y="382"/>
                    </a:moveTo>
                    <a:cubicBezTo>
                      <a:pt x="131525" y="-382"/>
                      <a:pt x="135687" y="0"/>
                      <a:pt x="139424" y="1529"/>
                    </a:cubicBezTo>
                    <a:cubicBezTo>
                      <a:pt x="146897" y="4586"/>
                      <a:pt x="152843" y="10192"/>
                      <a:pt x="157259" y="18345"/>
                    </a:cubicBezTo>
                    <a:cubicBezTo>
                      <a:pt x="161675" y="26499"/>
                      <a:pt x="165073" y="36520"/>
                      <a:pt x="167451" y="48411"/>
                    </a:cubicBezTo>
                    <a:cubicBezTo>
                      <a:pt x="169829" y="60301"/>
                      <a:pt x="171357" y="72192"/>
                      <a:pt x="172037" y="84082"/>
                    </a:cubicBezTo>
                    <a:cubicBezTo>
                      <a:pt x="172717" y="95972"/>
                      <a:pt x="172886" y="106843"/>
                      <a:pt x="172547" y="116695"/>
                    </a:cubicBezTo>
                    <a:cubicBezTo>
                      <a:pt x="172207" y="126548"/>
                      <a:pt x="171698" y="133852"/>
                      <a:pt x="171018" y="138608"/>
                    </a:cubicBezTo>
                    <a:cubicBezTo>
                      <a:pt x="171018" y="139967"/>
                      <a:pt x="170848" y="141495"/>
                      <a:pt x="170508" y="143194"/>
                    </a:cubicBezTo>
                    <a:cubicBezTo>
                      <a:pt x="170169" y="144893"/>
                      <a:pt x="169999" y="146421"/>
                      <a:pt x="169999" y="147780"/>
                    </a:cubicBezTo>
                    <a:cubicBezTo>
                      <a:pt x="182909" y="153895"/>
                      <a:pt x="195817" y="159671"/>
                      <a:pt x="208728" y="165106"/>
                    </a:cubicBezTo>
                    <a:cubicBezTo>
                      <a:pt x="221637" y="170542"/>
                      <a:pt x="234886" y="174958"/>
                      <a:pt x="248475" y="178356"/>
                    </a:cubicBezTo>
                    <a:cubicBezTo>
                      <a:pt x="296716" y="190586"/>
                      <a:pt x="344277" y="191945"/>
                      <a:pt x="391160" y="182432"/>
                    </a:cubicBezTo>
                    <a:cubicBezTo>
                      <a:pt x="402710" y="180394"/>
                      <a:pt x="412392" y="182432"/>
                      <a:pt x="420206" y="188547"/>
                    </a:cubicBezTo>
                    <a:cubicBezTo>
                      <a:pt x="428020" y="194662"/>
                      <a:pt x="433116" y="202136"/>
                      <a:pt x="435494" y="210969"/>
                    </a:cubicBezTo>
                    <a:cubicBezTo>
                      <a:pt x="437872" y="219802"/>
                      <a:pt x="437193" y="228295"/>
                      <a:pt x="433456" y="236449"/>
                    </a:cubicBezTo>
                    <a:cubicBezTo>
                      <a:pt x="429718" y="244602"/>
                      <a:pt x="422414" y="249698"/>
                      <a:pt x="411543" y="251736"/>
                    </a:cubicBezTo>
                    <a:cubicBezTo>
                      <a:pt x="383006" y="256492"/>
                      <a:pt x="352601" y="257851"/>
                      <a:pt x="320327" y="255813"/>
                    </a:cubicBezTo>
                    <a:cubicBezTo>
                      <a:pt x="288053" y="253775"/>
                      <a:pt x="256629" y="247320"/>
                      <a:pt x="226053" y="236449"/>
                    </a:cubicBezTo>
                    <a:lnTo>
                      <a:pt x="221977" y="340404"/>
                    </a:lnTo>
                    <a:lnTo>
                      <a:pt x="228091" y="343462"/>
                    </a:lnTo>
                    <a:cubicBezTo>
                      <a:pt x="245078" y="355692"/>
                      <a:pt x="265121" y="360788"/>
                      <a:pt x="288223" y="358750"/>
                    </a:cubicBezTo>
                    <a:cubicBezTo>
                      <a:pt x="303171" y="357391"/>
                      <a:pt x="317270" y="355352"/>
                      <a:pt x="330519" y="352635"/>
                    </a:cubicBezTo>
                    <a:cubicBezTo>
                      <a:pt x="343768" y="349917"/>
                      <a:pt x="357188" y="352635"/>
                      <a:pt x="370776" y="360788"/>
                    </a:cubicBezTo>
                    <a:cubicBezTo>
                      <a:pt x="378929" y="365544"/>
                      <a:pt x="383516" y="372508"/>
                      <a:pt x="384535" y="381681"/>
                    </a:cubicBezTo>
                    <a:cubicBezTo>
                      <a:pt x="385555" y="390854"/>
                      <a:pt x="382667" y="398837"/>
                      <a:pt x="375872" y="405632"/>
                    </a:cubicBezTo>
                    <a:cubicBezTo>
                      <a:pt x="363642" y="418541"/>
                      <a:pt x="347845" y="424996"/>
                      <a:pt x="328481" y="424996"/>
                    </a:cubicBezTo>
                    <a:cubicBezTo>
                      <a:pt x="309116" y="424996"/>
                      <a:pt x="291281" y="422958"/>
                      <a:pt x="274973" y="418881"/>
                    </a:cubicBezTo>
                    <a:cubicBezTo>
                      <a:pt x="254590" y="414125"/>
                      <a:pt x="236585" y="404952"/>
                      <a:pt x="220958" y="391363"/>
                    </a:cubicBezTo>
                    <a:lnTo>
                      <a:pt x="220958" y="438245"/>
                    </a:lnTo>
                    <a:cubicBezTo>
                      <a:pt x="220958" y="448437"/>
                      <a:pt x="221297" y="458629"/>
                      <a:pt x="221977" y="468820"/>
                    </a:cubicBezTo>
                    <a:cubicBezTo>
                      <a:pt x="222656" y="479012"/>
                      <a:pt x="223675" y="489204"/>
                      <a:pt x="225034" y="499396"/>
                    </a:cubicBezTo>
                    <a:lnTo>
                      <a:pt x="309625" y="509078"/>
                    </a:lnTo>
                    <a:cubicBezTo>
                      <a:pt x="336804" y="512135"/>
                      <a:pt x="365001" y="509587"/>
                      <a:pt x="394217" y="501434"/>
                    </a:cubicBezTo>
                    <a:cubicBezTo>
                      <a:pt x="404409" y="498037"/>
                      <a:pt x="413752" y="499056"/>
                      <a:pt x="422245" y="504492"/>
                    </a:cubicBezTo>
                    <a:cubicBezTo>
                      <a:pt x="430737" y="509927"/>
                      <a:pt x="436683" y="517401"/>
                      <a:pt x="440080" y="526913"/>
                    </a:cubicBezTo>
                    <a:lnTo>
                      <a:pt x="442119" y="530990"/>
                    </a:lnTo>
                    <a:cubicBezTo>
                      <a:pt x="444157" y="537785"/>
                      <a:pt x="444327" y="545089"/>
                      <a:pt x="442628" y="552902"/>
                    </a:cubicBezTo>
                    <a:cubicBezTo>
                      <a:pt x="440929" y="560716"/>
                      <a:pt x="437362" y="567341"/>
                      <a:pt x="431927" y="572776"/>
                    </a:cubicBezTo>
                    <a:cubicBezTo>
                      <a:pt x="419697" y="584327"/>
                      <a:pt x="404918" y="592311"/>
                      <a:pt x="387593" y="596727"/>
                    </a:cubicBezTo>
                    <a:cubicBezTo>
                      <a:pt x="370267" y="601143"/>
                      <a:pt x="352261" y="602502"/>
                      <a:pt x="333576" y="600804"/>
                    </a:cubicBezTo>
                    <a:cubicBezTo>
                      <a:pt x="314892" y="599105"/>
                      <a:pt x="296547" y="594689"/>
                      <a:pt x="278541" y="587554"/>
                    </a:cubicBezTo>
                    <a:cubicBezTo>
                      <a:pt x="260535" y="580420"/>
                      <a:pt x="244738" y="571078"/>
                      <a:pt x="231149" y="559527"/>
                    </a:cubicBezTo>
                    <a:cubicBezTo>
                      <a:pt x="233867" y="582628"/>
                      <a:pt x="236925" y="605560"/>
                      <a:pt x="240322" y="628321"/>
                    </a:cubicBezTo>
                    <a:cubicBezTo>
                      <a:pt x="243719" y="651083"/>
                      <a:pt x="247116" y="674014"/>
                      <a:pt x="250513" y="697116"/>
                    </a:cubicBezTo>
                    <a:cubicBezTo>
                      <a:pt x="252552" y="710025"/>
                      <a:pt x="249494" y="720217"/>
                      <a:pt x="241341" y="727691"/>
                    </a:cubicBezTo>
                    <a:cubicBezTo>
                      <a:pt x="233188" y="735165"/>
                      <a:pt x="223506" y="739751"/>
                      <a:pt x="212295" y="741450"/>
                    </a:cubicBezTo>
                    <a:cubicBezTo>
                      <a:pt x="201084" y="743148"/>
                      <a:pt x="190043" y="741790"/>
                      <a:pt x="179171" y="737373"/>
                    </a:cubicBezTo>
                    <a:cubicBezTo>
                      <a:pt x="168300" y="732957"/>
                      <a:pt x="161506" y="724633"/>
                      <a:pt x="158788" y="712403"/>
                    </a:cubicBezTo>
                    <a:cubicBezTo>
                      <a:pt x="149954" y="673675"/>
                      <a:pt x="143330" y="633247"/>
                      <a:pt x="138914" y="591121"/>
                    </a:cubicBezTo>
                    <a:cubicBezTo>
                      <a:pt x="134498" y="548996"/>
                      <a:pt x="133138" y="506530"/>
                      <a:pt x="134837" y="463725"/>
                    </a:cubicBezTo>
                    <a:cubicBezTo>
                      <a:pt x="136536" y="420919"/>
                      <a:pt x="141292" y="378793"/>
                      <a:pt x="149106" y="337347"/>
                    </a:cubicBezTo>
                    <a:cubicBezTo>
                      <a:pt x="156920" y="295900"/>
                      <a:pt x="168640" y="256153"/>
                      <a:pt x="184267" y="218103"/>
                    </a:cubicBezTo>
                    <a:cubicBezTo>
                      <a:pt x="172717" y="211988"/>
                      <a:pt x="163204" y="205534"/>
                      <a:pt x="155730" y="198739"/>
                    </a:cubicBezTo>
                    <a:cubicBezTo>
                      <a:pt x="150295" y="213008"/>
                      <a:pt x="143840" y="226936"/>
                      <a:pt x="136366" y="240525"/>
                    </a:cubicBezTo>
                    <a:cubicBezTo>
                      <a:pt x="128892" y="254114"/>
                      <a:pt x="120059" y="266005"/>
                      <a:pt x="109867" y="276196"/>
                    </a:cubicBezTo>
                    <a:cubicBezTo>
                      <a:pt x="99675" y="286388"/>
                      <a:pt x="88295" y="294202"/>
                      <a:pt x="75725" y="299637"/>
                    </a:cubicBezTo>
                    <a:cubicBezTo>
                      <a:pt x="63156" y="305073"/>
                      <a:pt x="49056" y="306772"/>
                      <a:pt x="33430" y="304733"/>
                    </a:cubicBezTo>
                    <a:cubicBezTo>
                      <a:pt x="25276" y="304054"/>
                      <a:pt x="18481" y="300826"/>
                      <a:pt x="13046" y="295051"/>
                    </a:cubicBezTo>
                    <a:cubicBezTo>
                      <a:pt x="7611" y="289276"/>
                      <a:pt x="3873" y="282481"/>
                      <a:pt x="1835" y="274668"/>
                    </a:cubicBezTo>
                    <a:cubicBezTo>
                      <a:pt x="-203" y="266854"/>
                      <a:pt x="-543" y="259040"/>
                      <a:pt x="816" y="251227"/>
                    </a:cubicBezTo>
                    <a:cubicBezTo>
                      <a:pt x="2174" y="243413"/>
                      <a:pt x="5572" y="236788"/>
                      <a:pt x="11008" y="231353"/>
                    </a:cubicBezTo>
                    <a:cubicBezTo>
                      <a:pt x="23238" y="218443"/>
                      <a:pt x="34618" y="206553"/>
                      <a:pt x="45150" y="195682"/>
                    </a:cubicBezTo>
                    <a:cubicBezTo>
                      <a:pt x="55681" y="184810"/>
                      <a:pt x="65704" y="171561"/>
                      <a:pt x="75215" y="155934"/>
                    </a:cubicBezTo>
                    <a:cubicBezTo>
                      <a:pt x="78612" y="150498"/>
                      <a:pt x="83878" y="141495"/>
                      <a:pt x="91013" y="128926"/>
                    </a:cubicBezTo>
                    <a:cubicBezTo>
                      <a:pt x="98147" y="116356"/>
                      <a:pt x="104432" y="103106"/>
                      <a:pt x="109867" y="89178"/>
                    </a:cubicBezTo>
                    <a:cubicBezTo>
                      <a:pt x="115302" y="75249"/>
                      <a:pt x="118700" y="62170"/>
                      <a:pt x="120059" y="49940"/>
                    </a:cubicBezTo>
                    <a:cubicBezTo>
                      <a:pt x="121418" y="37709"/>
                      <a:pt x="118360" y="28877"/>
                      <a:pt x="110886" y="23441"/>
                    </a:cubicBezTo>
                    <a:cubicBezTo>
                      <a:pt x="107490" y="21403"/>
                      <a:pt x="105961" y="18515"/>
                      <a:pt x="106300" y="14778"/>
                    </a:cubicBezTo>
                    <a:cubicBezTo>
                      <a:pt x="106640" y="11041"/>
                      <a:pt x="108509" y="8153"/>
                      <a:pt x="111906" y="6115"/>
                    </a:cubicBezTo>
                    <a:cubicBezTo>
                      <a:pt x="117342" y="3058"/>
                      <a:pt x="122353" y="1147"/>
                      <a:pt x="126939" y="382"/>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5" name="文本框 44">
                <a:extLst>
                  <a:ext uri="{FF2B5EF4-FFF2-40B4-BE49-F238E27FC236}">
                    <a16:creationId xmlns:a16="http://schemas.microsoft.com/office/drawing/2014/main" xmlns="" id="{AC16FAFE-33F1-493F-B084-C67488EF21B6}"/>
                  </a:ext>
                </a:extLst>
              </p:cNvPr>
              <p:cNvSpPr txBox="1"/>
              <p:nvPr/>
            </p:nvSpPr>
            <p:spPr>
              <a:xfrm>
                <a:off x="7099454" y="2584206"/>
                <a:ext cx="755943" cy="1391882"/>
              </a:xfrm>
              <a:custGeom>
                <a:avLst/>
                <a:gdLst>
                  <a:gd name="connsiteX0" fmla="*/ 268104 w 287787"/>
                  <a:gd name="connsiteY0" fmla="*/ 204 h 529889"/>
                  <a:gd name="connsiteX1" fmla="*/ 281672 w 287787"/>
                  <a:gd name="connsiteY1" fmla="*/ 8612 h 529889"/>
                  <a:gd name="connsiteX2" fmla="*/ 286258 w 287787"/>
                  <a:gd name="connsiteY2" fmla="*/ 49889 h 529889"/>
                  <a:gd name="connsiteX3" fmla="*/ 269951 w 287787"/>
                  <a:gd name="connsiteY3" fmla="*/ 98299 h 529889"/>
                  <a:gd name="connsiteX4" fmla="*/ 243453 w 287787"/>
                  <a:gd name="connsiteY4" fmla="*/ 144672 h 529889"/>
                  <a:gd name="connsiteX5" fmla="*/ 218483 w 287787"/>
                  <a:gd name="connsiteY5" fmla="*/ 179833 h 529889"/>
                  <a:gd name="connsiteX6" fmla="*/ 206253 w 287787"/>
                  <a:gd name="connsiteY6" fmla="*/ 195121 h 529889"/>
                  <a:gd name="connsiteX7" fmla="*/ 208292 w 287787"/>
                  <a:gd name="connsiteY7" fmla="*/ 249647 h 529889"/>
                  <a:gd name="connsiteX8" fmla="*/ 208292 w 287787"/>
                  <a:gd name="connsiteY8" fmla="*/ 304173 h 529889"/>
                  <a:gd name="connsiteX9" fmla="*/ 209820 w 287787"/>
                  <a:gd name="connsiteY9" fmla="*/ 339334 h 529889"/>
                  <a:gd name="connsiteX10" fmla="*/ 212368 w 287787"/>
                  <a:gd name="connsiteY10" fmla="*/ 382140 h 529889"/>
                  <a:gd name="connsiteX11" fmla="*/ 219502 w 287787"/>
                  <a:gd name="connsiteY11" fmla="*/ 423416 h 529889"/>
                  <a:gd name="connsiteX12" fmla="*/ 233771 w 287787"/>
                  <a:gd name="connsiteY12" fmla="*/ 453992 h 529889"/>
                  <a:gd name="connsiteX13" fmla="*/ 246510 w 287787"/>
                  <a:gd name="connsiteY13" fmla="*/ 481509 h 529889"/>
                  <a:gd name="connsiteX14" fmla="*/ 241924 w 287787"/>
                  <a:gd name="connsiteY14" fmla="*/ 506989 h 529889"/>
                  <a:gd name="connsiteX15" fmla="*/ 223069 w 287787"/>
                  <a:gd name="connsiteY15" fmla="*/ 524824 h 529889"/>
                  <a:gd name="connsiteX16" fmla="*/ 193195 w 287787"/>
                  <a:gd name="connsiteY16" fmla="*/ 529410 h 529889"/>
                  <a:gd name="connsiteX17" fmla="*/ 153463 w 287787"/>
                  <a:gd name="connsiteY17" fmla="*/ 508517 h 529889"/>
                  <a:gd name="connsiteX18" fmla="*/ 134337 w 287787"/>
                  <a:gd name="connsiteY18" fmla="*/ 467241 h 529889"/>
                  <a:gd name="connsiteX19" fmla="*/ 128286 w 287787"/>
                  <a:gd name="connsiteY19" fmla="*/ 417811 h 529889"/>
                  <a:gd name="connsiteX20" fmla="*/ 129815 w 287787"/>
                  <a:gd name="connsiteY20" fmla="*/ 372458 h 529889"/>
                  <a:gd name="connsiteX21" fmla="*/ 133836 w 287787"/>
                  <a:gd name="connsiteY21" fmla="*/ 314365 h 529889"/>
                  <a:gd name="connsiteX22" fmla="*/ 142889 w 287787"/>
                  <a:gd name="connsiteY22" fmla="*/ 252195 h 529889"/>
                  <a:gd name="connsiteX23" fmla="*/ 82248 w 287787"/>
                  <a:gd name="connsiteY23" fmla="*/ 279203 h 529889"/>
                  <a:gd name="connsiteX24" fmla="*/ 21607 w 287787"/>
                  <a:gd name="connsiteY24" fmla="*/ 265444 h 529889"/>
                  <a:gd name="connsiteX25" fmla="*/ 2752 w 287787"/>
                  <a:gd name="connsiteY25" fmla="*/ 243022 h 529889"/>
                  <a:gd name="connsiteX26" fmla="*/ 1223 w 287787"/>
                  <a:gd name="connsiteY26" fmla="*/ 217033 h 529889"/>
                  <a:gd name="connsiteX27" fmla="*/ 14473 w 287787"/>
                  <a:gd name="connsiteY27" fmla="*/ 195121 h 529889"/>
                  <a:gd name="connsiteX28" fmla="*/ 40971 w 287787"/>
                  <a:gd name="connsiteY28" fmla="*/ 183910 h 529889"/>
                  <a:gd name="connsiteX29" fmla="*/ 111804 w 287787"/>
                  <a:gd name="connsiteY29" fmla="*/ 161488 h 529889"/>
                  <a:gd name="connsiteX30" fmla="*/ 171044 w 287787"/>
                  <a:gd name="connsiteY30" fmla="*/ 115625 h 529889"/>
                  <a:gd name="connsiteX31" fmla="*/ 197224 w 287787"/>
                  <a:gd name="connsiteY31" fmla="*/ 87089 h 529889"/>
                  <a:gd name="connsiteX32" fmla="*/ 220522 w 287787"/>
                  <a:gd name="connsiteY32" fmla="*/ 58552 h 529889"/>
                  <a:gd name="connsiteX33" fmla="*/ 239886 w 287787"/>
                  <a:gd name="connsiteY33" fmla="*/ 35111 h 529889"/>
                  <a:gd name="connsiteX34" fmla="*/ 256193 w 287787"/>
                  <a:gd name="connsiteY34" fmla="*/ 9631 h 529889"/>
                  <a:gd name="connsiteX35" fmla="*/ 262307 w 287787"/>
                  <a:gd name="connsiteY35" fmla="*/ 2497 h 529889"/>
                  <a:gd name="connsiteX36" fmla="*/ 268104 w 287787"/>
                  <a:gd name="connsiteY36" fmla="*/ 204 h 5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7787" h="529889">
                    <a:moveTo>
                      <a:pt x="268104" y="204"/>
                    </a:moveTo>
                    <a:cubicBezTo>
                      <a:pt x="273582" y="-815"/>
                      <a:pt x="278105" y="1987"/>
                      <a:pt x="281672" y="8612"/>
                    </a:cubicBezTo>
                    <a:cubicBezTo>
                      <a:pt x="287787" y="20163"/>
                      <a:pt x="289316" y="33922"/>
                      <a:pt x="286258" y="49889"/>
                    </a:cubicBezTo>
                    <a:cubicBezTo>
                      <a:pt x="283201" y="65856"/>
                      <a:pt x="277765" y="81993"/>
                      <a:pt x="269951" y="98299"/>
                    </a:cubicBezTo>
                    <a:cubicBezTo>
                      <a:pt x="262137" y="114606"/>
                      <a:pt x="253305" y="130064"/>
                      <a:pt x="243453" y="144672"/>
                    </a:cubicBezTo>
                    <a:cubicBezTo>
                      <a:pt x="233600" y="159280"/>
                      <a:pt x="225278" y="171001"/>
                      <a:pt x="218483" y="179833"/>
                    </a:cubicBezTo>
                    <a:lnTo>
                      <a:pt x="206253" y="195121"/>
                    </a:lnTo>
                    <a:cubicBezTo>
                      <a:pt x="208971" y="212787"/>
                      <a:pt x="209650" y="230962"/>
                      <a:pt x="208292" y="249647"/>
                    </a:cubicBezTo>
                    <a:cubicBezTo>
                      <a:pt x="206933" y="268332"/>
                      <a:pt x="206933" y="286507"/>
                      <a:pt x="208292" y="304173"/>
                    </a:cubicBezTo>
                    <a:cubicBezTo>
                      <a:pt x="208971" y="313685"/>
                      <a:pt x="209480" y="325406"/>
                      <a:pt x="209820" y="339334"/>
                    </a:cubicBezTo>
                    <a:cubicBezTo>
                      <a:pt x="210159" y="353263"/>
                      <a:pt x="211009" y="367532"/>
                      <a:pt x="212368" y="382140"/>
                    </a:cubicBezTo>
                    <a:cubicBezTo>
                      <a:pt x="213727" y="396748"/>
                      <a:pt x="216105" y="410507"/>
                      <a:pt x="219502" y="423416"/>
                    </a:cubicBezTo>
                    <a:cubicBezTo>
                      <a:pt x="222899" y="436326"/>
                      <a:pt x="227655" y="446518"/>
                      <a:pt x="233771" y="453992"/>
                    </a:cubicBezTo>
                    <a:cubicBezTo>
                      <a:pt x="241244" y="462824"/>
                      <a:pt x="245491" y="471997"/>
                      <a:pt x="246510" y="481509"/>
                    </a:cubicBezTo>
                    <a:cubicBezTo>
                      <a:pt x="247529" y="491022"/>
                      <a:pt x="246001" y="499515"/>
                      <a:pt x="241924" y="506989"/>
                    </a:cubicBezTo>
                    <a:cubicBezTo>
                      <a:pt x="237847" y="514463"/>
                      <a:pt x="231562" y="520408"/>
                      <a:pt x="223069" y="524824"/>
                    </a:cubicBezTo>
                    <a:cubicBezTo>
                      <a:pt x="214577" y="529241"/>
                      <a:pt x="204618" y="530769"/>
                      <a:pt x="193195" y="529410"/>
                    </a:cubicBezTo>
                    <a:cubicBezTo>
                      <a:pt x="175762" y="527372"/>
                      <a:pt x="162519" y="520408"/>
                      <a:pt x="153463" y="508517"/>
                    </a:cubicBezTo>
                    <a:cubicBezTo>
                      <a:pt x="144406" y="496627"/>
                      <a:pt x="138032" y="482868"/>
                      <a:pt x="134337" y="467241"/>
                    </a:cubicBezTo>
                    <a:cubicBezTo>
                      <a:pt x="130643" y="451613"/>
                      <a:pt x="128625" y="435137"/>
                      <a:pt x="128286" y="417811"/>
                    </a:cubicBezTo>
                    <a:cubicBezTo>
                      <a:pt x="127946" y="400485"/>
                      <a:pt x="128456" y="385367"/>
                      <a:pt x="129815" y="372458"/>
                    </a:cubicBezTo>
                    <a:cubicBezTo>
                      <a:pt x="131153" y="354792"/>
                      <a:pt x="132493" y="335428"/>
                      <a:pt x="133836" y="314365"/>
                    </a:cubicBezTo>
                    <a:cubicBezTo>
                      <a:pt x="135179" y="293302"/>
                      <a:pt x="138196" y="272578"/>
                      <a:pt x="142889" y="252195"/>
                    </a:cubicBezTo>
                    <a:cubicBezTo>
                      <a:pt x="123185" y="265784"/>
                      <a:pt x="102971" y="274787"/>
                      <a:pt x="82248" y="279203"/>
                    </a:cubicBezTo>
                    <a:cubicBezTo>
                      <a:pt x="61525" y="283619"/>
                      <a:pt x="41311" y="279033"/>
                      <a:pt x="21607" y="265444"/>
                    </a:cubicBezTo>
                    <a:cubicBezTo>
                      <a:pt x="12095" y="259329"/>
                      <a:pt x="5810" y="251855"/>
                      <a:pt x="2752" y="243022"/>
                    </a:cubicBezTo>
                    <a:cubicBezTo>
                      <a:pt x="-305" y="234190"/>
                      <a:pt x="-815" y="225527"/>
                      <a:pt x="1223" y="217033"/>
                    </a:cubicBezTo>
                    <a:cubicBezTo>
                      <a:pt x="3262" y="208540"/>
                      <a:pt x="7678" y="201236"/>
                      <a:pt x="14473" y="195121"/>
                    </a:cubicBezTo>
                    <a:cubicBezTo>
                      <a:pt x="21267" y="189006"/>
                      <a:pt x="30100" y="185269"/>
                      <a:pt x="40971" y="183910"/>
                    </a:cubicBezTo>
                    <a:cubicBezTo>
                      <a:pt x="68149" y="180513"/>
                      <a:pt x="91760" y="173039"/>
                      <a:pt x="111804" y="161488"/>
                    </a:cubicBezTo>
                    <a:cubicBezTo>
                      <a:pt x="131848" y="149938"/>
                      <a:pt x="151594" y="134650"/>
                      <a:pt x="171044" y="115625"/>
                    </a:cubicBezTo>
                    <a:cubicBezTo>
                      <a:pt x="180439" y="106113"/>
                      <a:pt x="189166" y="96601"/>
                      <a:pt x="197224" y="87089"/>
                    </a:cubicBezTo>
                    <a:cubicBezTo>
                      <a:pt x="205281" y="77576"/>
                      <a:pt x="213048" y="68064"/>
                      <a:pt x="220522" y="58552"/>
                    </a:cubicBezTo>
                    <a:cubicBezTo>
                      <a:pt x="225957" y="51757"/>
                      <a:pt x="232412" y="43943"/>
                      <a:pt x="239886" y="35111"/>
                    </a:cubicBezTo>
                    <a:cubicBezTo>
                      <a:pt x="247359" y="26278"/>
                      <a:pt x="252796" y="17785"/>
                      <a:pt x="256193" y="9631"/>
                    </a:cubicBezTo>
                    <a:cubicBezTo>
                      <a:pt x="256872" y="6913"/>
                      <a:pt x="258911" y="4535"/>
                      <a:pt x="262307" y="2497"/>
                    </a:cubicBezTo>
                    <a:cubicBezTo>
                      <a:pt x="264346" y="1308"/>
                      <a:pt x="266278" y="544"/>
                      <a:pt x="268104" y="20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nvGrpSpPr>
              <p:cNvPr id="55" name="组合 54">
                <a:extLst>
                  <a:ext uri="{FF2B5EF4-FFF2-40B4-BE49-F238E27FC236}">
                    <a16:creationId xmlns:a16="http://schemas.microsoft.com/office/drawing/2014/main" xmlns="" id="{2AAF331F-EEDA-4D34-AF19-46213A13E446}"/>
                  </a:ext>
                </a:extLst>
              </p:cNvPr>
              <p:cNvGrpSpPr/>
              <p:nvPr/>
            </p:nvGrpSpPr>
            <p:grpSpPr>
              <a:xfrm>
                <a:off x="5223779" y="2494090"/>
                <a:ext cx="1832381" cy="1973960"/>
                <a:chOff x="8191507" y="5030602"/>
                <a:chExt cx="697586" cy="751486"/>
              </a:xfrm>
              <a:solidFill>
                <a:schemeClr val="tx1">
                  <a:lumMod val="85000"/>
                  <a:lumOff val="15000"/>
                </a:schemeClr>
              </a:solidFill>
            </p:grpSpPr>
            <p:sp>
              <p:nvSpPr>
                <p:cNvPr id="51" name="文本框 50">
                  <a:extLst>
                    <a:ext uri="{FF2B5EF4-FFF2-40B4-BE49-F238E27FC236}">
                      <a16:creationId xmlns:a16="http://schemas.microsoft.com/office/drawing/2014/main" xmlns="" id="{E2B4BDCA-D6A0-4398-9166-17BDDBFC3997}"/>
                    </a:ext>
                  </a:extLst>
                </p:cNvPr>
                <p:cNvSpPr txBox="1"/>
                <p:nvPr/>
              </p:nvSpPr>
              <p:spPr>
                <a:xfrm>
                  <a:off x="8533171" y="5030602"/>
                  <a:ext cx="235022" cy="210429"/>
                </a:xfrm>
                <a:custGeom>
                  <a:avLst/>
                  <a:gdLst>
                    <a:gd name="connsiteX0" fmla="*/ 132026 w 235022"/>
                    <a:gd name="connsiteY0" fmla="*/ 128 h 210429"/>
                    <a:gd name="connsiteX1" fmla="*/ 172283 w 235022"/>
                    <a:gd name="connsiteY1" fmla="*/ 6243 h 210429"/>
                    <a:gd name="connsiteX2" fmla="*/ 209483 w 235022"/>
                    <a:gd name="connsiteY2" fmla="*/ 31723 h 210429"/>
                    <a:gd name="connsiteX3" fmla="*/ 231395 w 235022"/>
                    <a:gd name="connsiteY3" fmla="*/ 69942 h 210429"/>
                    <a:gd name="connsiteX4" fmla="*/ 233943 w 235022"/>
                    <a:gd name="connsiteY4" fmla="*/ 112238 h 210429"/>
                    <a:gd name="connsiteX5" fmla="*/ 220694 w 235022"/>
                    <a:gd name="connsiteY5" fmla="*/ 154024 h 210429"/>
                    <a:gd name="connsiteX6" fmla="*/ 197253 w 235022"/>
                    <a:gd name="connsiteY6" fmla="*/ 190714 h 210429"/>
                    <a:gd name="connsiteX7" fmla="*/ 178908 w 235022"/>
                    <a:gd name="connsiteY7" fmla="*/ 202435 h 210429"/>
                    <a:gd name="connsiteX8" fmla="*/ 158525 w 235022"/>
                    <a:gd name="connsiteY8" fmla="*/ 199887 h 210429"/>
                    <a:gd name="connsiteX9" fmla="*/ 133045 w 235022"/>
                    <a:gd name="connsiteY9" fmla="*/ 206511 h 210429"/>
                    <a:gd name="connsiteX10" fmla="*/ 109604 w 235022"/>
                    <a:gd name="connsiteY10" fmla="*/ 207021 h 210429"/>
                    <a:gd name="connsiteX11" fmla="*/ 94317 w 235022"/>
                    <a:gd name="connsiteY11" fmla="*/ 204983 h 210429"/>
                    <a:gd name="connsiteX12" fmla="*/ 79029 w 235022"/>
                    <a:gd name="connsiteY12" fmla="*/ 201925 h 210429"/>
                    <a:gd name="connsiteX13" fmla="*/ 42339 w 235022"/>
                    <a:gd name="connsiteY13" fmla="*/ 209569 h 210429"/>
                    <a:gd name="connsiteX14" fmla="*/ 11763 w 235022"/>
                    <a:gd name="connsiteY14" fmla="*/ 182561 h 210429"/>
                    <a:gd name="connsiteX15" fmla="*/ 2081 w 235022"/>
                    <a:gd name="connsiteY15" fmla="*/ 143832 h 210429"/>
                    <a:gd name="connsiteX16" fmla="*/ 1062 w 235022"/>
                    <a:gd name="connsiteY16" fmla="*/ 96950 h 210429"/>
                    <a:gd name="connsiteX17" fmla="*/ 12273 w 235022"/>
                    <a:gd name="connsiteY17" fmla="*/ 53635 h 210429"/>
                    <a:gd name="connsiteX18" fmla="*/ 39281 w 235022"/>
                    <a:gd name="connsiteY18" fmla="*/ 25608 h 210429"/>
                    <a:gd name="connsiteX19" fmla="*/ 51511 w 235022"/>
                    <a:gd name="connsiteY19" fmla="*/ 27646 h 210429"/>
                    <a:gd name="connsiteX20" fmla="*/ 90749 w 235022"/>
                    <a:gd name="connsiteY20" fmla="*/ 8791 h 210429"/>
                    <a:gd name="connsiteX21" fmla="*/ 132026 w 235022"/>
                    <a:gd name="connsiteY21" fmla="*/ 128 h 210429"/>
                    <a:gd name="connsiteX22" fmla="*/ 125370 w 235022"/>
                    <a:gd name="connsiteY22" fmla="*/ 41405 h 210429"/>
                    <a:gd name="connsiteX23" fmla="*/ 113171 w 235022"/>
                    <a:gd name="connsiteY23" fmla="*/ 42934 h 210429"/>
                    <a:gd name="connsiteX24" fmla="*/ 64761 w 235022"/>
                    <a:gd name="connsiteY24" fmla="*/ 53125 h 210429"/>
                    <a:gd name="connsiteX25" fmla="*/ 67818 w 235022"/>
                    <a:gd name="connsiteY25" fmla="*/ 68923 h 210429"/>
                    <a:gd name="connsiteX26" fmla="*/ 70875 w 235022"/>
                    <a:gd name="connsiteY26" fmla="*/ 84720 h 210429"/>
                    <a:gd name="connsiteX27" fmla="*/ 80048 w 235022"/>
                    <a:gd name="connsiteY27" fmla="*/ 120391 h 210429"/>
                    <a:gd name="connsiteX28" fmla="*/ 91259 w 235022"/>
                    <a:gd name="connsiteY28" fmla="*/ 155043 h 210429"/>
                    <a:gd name="connsiteX29" fmla="*/ 136103 w 235022"/>
                    <a:gd name="connsiteY29" fmla="*/ 145870 h 210429"/>
                    <a:gd name="connsiteX30" fmla="*/ 139160 w 235022"/>
                    <a:gd name="connsiteY30" fmla="*/ 141794 h 210429"/>
                    <a:gd name="connsiteX31" fmla="*/ 142217 w 235022"/>
                    <a:gd name="connsiteY31" fmla="*/ 137717 h 210429"/>
                    <a:gd name="connsiteX32" fmla="*/ 158525 w 235022"/>
                    <a:gd name="connsiteY32" fmla="*/ 121410 h 210429"/>
                    <a:gd name="connsiteX33" fmla="*/ 172793 w 235022"/>
                    <a:gd name="connsiteY33" fmla="*/ 103065 h 210429"/>
                    <a:gd name="connsiteX34" fmla="*/ 158525 w 235022"/>
                    <a:gd name="connsiteY34" fmla="*/ 49049 h 210429"/>
                    <a:gd name="connsiteX35" fmla="*/ 125370 w 235022"/>
                    <a:gd name="connsiteY35" fmla="*/ 41405 h 2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022" h="210429">
                      <a:moveTo>
                        <a:pt x="132026" y="128"/>
                      </a:moveTo>
                      <a:cubicBezTo>
                        <a:pt x="145615" y="-551"/>
                        <a:pt x="159034" y="1487"/>
                        <a:pt x="172283" y="6243"/>
                      </a:cubicBezTo>
                      <a:cubicBezTo>
                        <a:pt x="185533" y="11000"/>
                        <a:pt x="197932" y="19493"/>
                        <a:pt x="209483" y="31723"/>
                      </a:cubicBezTo>
                      <a:cubicBezTo>
                        <a:pt x="220354" y="43273"/>
                        <a:pt x="227659" y="56013"/>
                        <a:pt x="231395" y="69942"/>
                      </a:cubicBezTo>
                      <a:cubicBezTo>
                        <a:pt x="235133" y="83871"/>
                        <a:pt x="235981" y="97969"/>
                        <a:pt x="233943" y="112238"/>
                      </a:cubicBezTo>
                      <a:cubicBezTo>
                        <a:pt x="231905" y="126506"/>
                        <a:pt x="227489" y="140435"/>
                        <a:pt x="220694" y="154024"/>
                      </a:cubicBezTo>
                      <a:cubicBezTo>
                        <a:pt x="213900" y="167613"/>
                        <a:pt x="206086" y="179843"/>
                        <a:pt x="197253" y="190714"/>
                      </a:cubicBezTo>
                      <a:cubicBezTo>
                        <a:pt x="191817" y="197509"/>
                        <a:pt x="185702" y="201415"/>
                        <a:pt x="178908" y="202435"/>
                      </a:cubicBezTo>
                      <a:cubicBezTo>
                        <a:pt x="172113" y="203454"/>
                        <a:pt x="165319" y="202604"/>
                        <a:pt x="158525" y="199887"/>
                      </a:cubicBezTo>
                      <a:cubicBezTo>
                        <a:pt x="150371" y="203284"/>
                        <a:pt x="141878" y="205492"/>
                        <a:pt x="133045" y="206511"/>
                      </a:cubicBezTo>
                      <a:cubicBezTo>
                        <a:pt x="124213" y="207531"/>
                        <a:pt x="116398" y="207700"/>
                        <a:pt x="109604" y="207021"/>
                      </a:cubicBezTo>
                      <a:lnTo>
                        <a:pt x="94317" y="204983"/>
                      </a:lnTo>
                      <a:cubicBezTo>
                        <a:pt x="89561" y="204303"/>
                        <a:pt x="84465" y="203284"/>
                        <a:pt x="79029" y="201925"/>
                      </a:cubicBezTo>
                      <a:cubicBezTo>
                        <a:pt x="68837" y="209399"/>
                        <a:pt x="56607" y="211947"/>
                        <a:pt x="42339" y="209569"/>
                      </a:cubicBezTo>
                      <a:cubicBezTo>
                        <a:pt x="28070" y="207191"/>
                        <a:pt x="17879" y="198188"/>
                        <a:pt x="11763" y="182561"/>
                      </a:cubicBezTo>
                      <a:cubicBezTo>
                        <a:pt x="7687" y="172369"/>
                        <a:pt x="4459" y="159459"/>
                        <a:pt x="2081" y="143832"/>
                      </a:cubicBezTo>
                      <a:cubicBezTo>
                        <a:pt x="-297" y="128205"/>
                        <a:pt x="-637" y="112577"/>
                        <a:pt x="1062" y="96950"/>
                      </a:cubicBezTo>
                      <a:cubicBezTo>
                        <a:pt x="2761" y="81323"/>
                        <a:pt x="6498" y="66884"/>
                        <a:pt x="12273" y="53635"/>
                      </a:cubicBezTo>
                      <a:cubicBezTo>
                        <a:pt x="18048" y="40386"/>
                        <a:pt x="27051" y="31043"/>
                        <a:pt x="39281" y="25608"/>
                      </a:cubicBezTo>
                      <a:cubicBezTo>
                        <a:pt x="44037" y="22890"/>
                        <a:pt x="48114" y="23569"/>
                        <a:pt x="51511" y="27646"/>
                      </a:cubicBezTo>
                      <a:cubicBezTo>
                        <a:pt x="63741" y="20172"/>
                        <a:pt x="76821" y="13887"/>
                        <a:pt x="90749" y="8791"/>
                      </a:cubicBezTo>
                      <a:cubicBezTo>
                        <a:pt x="104678" y="3696"/>
                        <a:pt x="118437" y="808"/>
                        <a:pt x="132026" y="128"/>
                      </a:cubicBezTo>
                      <a:close/>
                      <a:moveTo>
                        <a:pt x="125370" y="41405"/>
                      </a:moveTo>
                      <a:cubicBezTo>
                        <a:pt x="121399" y="41575"/>
                        <a:pt x="117333" y="42084"/>
                        <a:pt x="113171" y="42934"/>
                      </a:cubicBezTo>
                      <a:lnTo>
                        <a:pt x="64761" y="53125"/>
                      </a:lnTo>
                      <a:cubicBezTo>
                        <a:pt x="66119" y="58561"/>
                        <a:pt x="67139" y="63827"/>
                        <a:pt x="67818" y="68923"/>
                      </a:cubicBezTo>
                      <a:cubicBezTo>
                        <a:pt x="68497" y="74019"/>
                        <a:pt x="69516" y="79284"/>
                        <a:pt x="70875" y="84720"/>
                      </a:cubicBezTo>
                      <a:cubicBezTo>
                        <a:pt x="73593" y="96950"/>
                        <a:pt x="76651" y="108840"/>
                        <a:pt x="80048" y="120391"/>
                      </a:cubicBezTo>
                      <a:cubicBezTo>
                        <a:pt x="83445" y="131942"/>
                        <a:pt x="87183" y="143492"/>
                        <a:pt x="91259" y="155043"/>
                      </a:cubicBezTo>
                      <a:lnTo>
                        <a:pt x="136103" y="145870"/>
                      </a:lnTo>
                      <a:cubicBezTo>
                        <a:pt x="137461" y="144512"/>
                        <a:pt x="138481" y="143153"/>
                        <a:pt x="139160" y="141794"/>
                      </a:cubicBezTo>
                      <a:cubicBezTo>
                        <a:pt x="139839" y="140435"/>
                        <a:pt x="140859" y="139076"/>
                        <a:pt x="142217" y="137717"/>
                      </a:cubicBezTo>
                      <a:lnTo>
                        <a:pt x="158525" y="121410"/>
                      </a:lnTo>
                      <a:cubicBezTo>
                        <a:pt x="163961" y="115975"/>
                        <a:pt x="168717" y="109860"/>
                        <a:pt x="172793" y="103065"/>
                      </a:cubicBezTo>
                      <a:cubicBezTo>
                        <a:pt x="187061" y="80643"/>
                        <a:pt x="182305" y="62638"/>
                        <a:pt x="158525" y="49049"/>
                      </a:cubicBezTo>
                      <a:cubicBezTo>
                        <a:pt x="148333" y="43443"/>
                        <a:pt x="137281" y="40895"/>
                        <a:pt x="125370" y="4140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4" name="文本框 43">
                  <a:extLst>
                    <a:ext uri="{FF2B5EF4-FFF2-40B4-BE49-F238E27FC236}">
                      <a16:creationId xmlns:a16="http://schemas.microsoft.com/office/drawing/2014/main" xmlns="" id="{8F9C1887-7729-4F4F-A132-29FC279623D8}"/>
                    </a:ext>
                  </a:extLst>
                </p:cNvPr>
                <p:cNvSpPr txBox="1"/>
                <p:nvPr/>
              </p:nvSpPr>
              <p:spPr>
                <a:xfrm>
                  <a:off x="8191507" y="5127455"/>
                  <a:ext cx="257624" cy="545482"/>
                </a:xfrm>
                <a:custGeom>
                  <a:avLst/>
                  <a:gdLst>
                    <a:gd name="connsiteX0" fmla="*/ 121056 w 257624"/>
                    <a:gd name="connsiteY0" fmla="*/ 607 h 545482"/>
                    <a:gd name="connsiteX1" fmla="*/ 132267 w 257624"/>
                    <a:gd name="connsiteY1" fmla="*/ 6212 h 545482"/>
                    <a:gd name="connsiteX2" fmla="*/ 149592 w 257624"/>
                    <a:gd name="connsiteY2" fmla="*/ 55642 h 545482"/>
                    <a:gd name="connsiteX3" fmla="*/ 162842 w 257624"/>
                    <a:gd name="connsiteY3" fmla="*/ 111187 h 545482"/>
                    <a:gd name="connsiteX4" fmla="*/ 189850 w 257624"/>
                    <a:gd name="connsiteY4" fmla="*/ 106091 h 545482"/>
                    <a:gd name="connsiteX5" fmla="*/ 216858 w 257624"/>
                    <a:gd name="connsiteY5" fmla="*/ 100995 h 545482"/>
                    <a:gd name="connsiteX6" fmla="*/ 241318 w 257624"/>
                    <a:gd name="connsiteY6" fmla="*/ 108130 h 545482"/>
                    <a:gd name="connsiteX7" fmla="*/ 255587 w 257624"/>
                    <a:gd name="connsiteY7" fmla="*/ 130042 h 545482"/>
                    <a:gd name="connsiteX8" fmla="*/ 255587 w 257624"/>
                    <a:gd name="connsiteY8" fmla="*/ 156031 h 545482"/>
                    <a:gd name="connsiteX9" fmla="*/ 238261 w 257624"/>
                    <a:gd name="connsiteY9" fmla="*/ 175395 h 545482"/>
                    <a:gd name="connsiteX10" fmla="*/ 175072 w 257624"/>
                    <a:gd name="connsiteY10" fmla="*/ 192721 h 545482"/>
                    <a:gd name="connsiteX11" fmla="*/ 178130 w 257624"/>
                    <a:gd name="connsiteY11" fmla="*/ 226354 h 545482"/>
                    <a:gd name="connsiteX12" fmla="*/ 179149 w 257624"/>
                    <a:gd name="connsiteY12" fmla="*/ 259987 h 545482"/>
                    <a:gd name="connsiteX13" fmla="*/ 202589 w 257624"/>
                    <a:gd name="connsiteY13" fmla="*/ 260496 h 545482"/>
                    <a:gd name="connsiteX14" fmla="*/ 219915 w 257624"/>
                    <a:gd name="connsiteY14" fmla="*/ 274765 h 545482"/>
                    <a:gd name="connsiteX15" fmla="*/ 226031 w 257624"/>
                    <a:gd name="connsiteY15" fmla="*/ 296167 h 545482"/>
                    <a:gd name="connsiteX16" fmla="*/ 215839 w 257624"/>
                    <a:gd name="connsiteY16" fmla="*/ 318080 h 545482"/>
                    <a:gd name="connsiteX17" fmla="*/ 176091 w 257624"/>
                    <a:gd name="connsiteY17" fmla="*/ 345597 h 545482"/>
                    <a:gd name="connsiteX18" fmla="*/ 164880 w 257624"/>
                    <a:gd name="connsiteY18" fmla="*/ 415920 h 545482"/>
                    <a:gd name="connsiteX19" fmla="*/ 145516 w 257624"/>
                    <a:gd name="connsiteY19" fmla="*/ 477071 h 545482"/>
                    <a:gd name="connsiteX20" fmla="*/ 130738 w 257624"/>
                    <a:gd name="connsiteY20" fmla="*/ 503569 h 545482"/>
                    <a:gd name="connsiteX21" fmla="*/ 110355 w 257624"/>
                    <a:gd name="connsiteY21" fmla="*/ 527010 h 545482"/>
                    <a:gd name="connsiteX22" fmla="*/ 83856 w 257624"/>
                    <a:gd name="connsiteY22" fmla="*/ 542298 h 545482"/>
                    <a:gd name="connsiteX23" fmla="*/ 52771 w 257624"/>
                    <a:gd name="connsiteY23" fmla="*/ 544336 h 545482"/>
                    <a:gd name="connsiteX24" fmla="*/ 13533 w 257624"/>
                    <a:gd name="connsiteY24" fmla="*/ 517838 h 545482"/>
                    <a:gd name="connsiteX25" fmla="*/ 9965 w 257624"/>
                    <a:gd name="connsiteY25" fmla="*/ 469937 h 545482"/>
                    <a:gd name="connsiteX26" fmla="*/ 20157 w 257624"/>
                    <a:gd name="connsiteY26" fmla="*/ 457197 h 545482"/>
                    <a:gd name="connsiteX27" fmla="*/ 36464 w 257624"/>
                    <a:gd name="connsiteY27" fmla="*/ 455668 h 545482"/>
                    <a:gd name="connsiteX28" fmla="*/ 76722 w 257624"/>
                    <a:gd name="connsiteY28" fmla="*/ 436304 h 545482"/>
                    <a:gd name="connsiteX29" fmla="*/ 99653 w 257624"/>
                    <a:gd name="connsiteY29" fmla="*/ 359866 h 545482"/>
                    <a:gd name="connsiteX30" fmla="*/ 88442 w 257624"/>
                    <a:gd name="connsiteY30" fmla="*/ 359866 h 545482"/>
                    <a:gd name="connsiteX31" fmla="*/ 63472 w 257624"/>
                    <a:gd name="connsiteY31" fmla="*/ 355789 h 545482"/>
                    <a:gd name="connsiteX32" fmla="*/ 34935 w 257624"/>
                    <a:gd name="connsiteY32" fmla="*/ 346617 h 545482"/>
                    <a:gd name="connsiteX33" fmla="*/ 11494 w 257624"/>
                    <a:gd name="connsiteY33" fmla="*/ 331329 h 545482"/>
                    <a:gd name="connsiteX34" fmla="*/ 1812 w 257624"/>
                    <a:gd name="connsiteY34" fmla="*/ 307888 h 545482"/>
                    <a:gd name="connsiteX35" fmla="*/ 5379 w 257624"/>
                    <a:gd name="connsiteY35" fmla="*/ 299225 h 545482"/>
                    <a:gd name="connsiteX36" fmla="*/ 15062 w 257624"/>
                    <a:gd name="connsiteY36" fmla="*/ 295658 h 545482"/>
                    <a:gd name="connsiteX37" fmla="*/ 16081 w 257624"/>
                    <a:gd name="connsiteY37" fmla="*/ 295658 h 545482"/>
                    <a:gd name="connsiteX38" fmla="*/ 17100 w 257624"/>
                    <a:gd name="connsiteY38" fmla="*/ 295658 h 545482"/>
                    <a:gd name="connsiteX39" fmla="*/ 106787 w 257624"/>
                    <a:gd name="connsiteY39" fmla="*/ 292600 h 545482"/>
                    <a:gd name="connsiteX40" fmla="*/ 109845 w 257624"/>
                    <a:gd name="connsiteY40" fmla="*/ 242661 h 545482"/>
                    <a:gd name="connsiteX41" fmla="*/ 110864 w 257624"/>
                    <a:gd name="connsiteY41" fmla="*/ 192721 h 545482"/>
                    <a:gd name="connsiteX42" fmla="*/ 48185 w 257624"/>
                    <a:gd name="connsiteY42" fmla="*/ 173357 h 545482"/>
                    <a:gd name="connsiteX43" fmla="*/ 2832 w 257624"/>
                    <a:gd name="connsiteY43" fmla="*/ 131571 h 545482"/>
                    <a:gd name="connsiteX44" fmla="*/ 1812 w 257624"/>
                    <a:gd name="connsiteY44" fmla="*/ 117302 h 545482"/>
                    <a:gd name="connsiteX45" fmla="*/ 13023 w 257624"/>
                    <a:gd name="connsiteY45" fmla="*/ 109149 h 545482"/>
                    <a:gd name="connsiteX46" fmla="*/ 13023 w 257624"/>
                    <a:gd name="connsiteY46" fmla="*/ 108130 h 545482"/>
                    <a:gd name="connsiteX47" fmla="*/ 61944 w 257624"/>
                    <a:gd name="connsiteY47" fmla="*/ 109149 h 545482"/>
                    <a:gd name="connsiteX48" fmla="*/ 110864 w 257624"/>
                    <a:gd name="connsiteY48" fmla="*/ 115264 h 545482"/>
                    <a:gd name="connsiteX49" fmla="*/ 110355 w 257624"/>
                    <a:gd name="connsiteY49" fmla="*/ 47998 h 545482"/>
                    <a:gd name="connsiteX50" fmla="*/ 111883 w 257624"/>
                    <a:gd name="connsiteY50" fmla="*/ 10289 h 545482"/>
                    <a:gd name="connsiteX51" fmla="*/ 121056 w 257624"/>
                    <a:gd name="connsiteY51" fmla="*/ 607 h 54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7624" h="545482">
                      <a:moveTo>
                        <a:pt x="121056" y="607"/>
                      </a:moveTo>
                      <a:cubicBezTo>
                        <a:pt x="126491" y="-1092"/>
                        <a:pt x="130228" y="776"/>
                        <a:pt x="132267" y="6212"/>
                      </a:cubicBezTo>
                      <a:cubicBezTo>
                        <a:pt x="138381" y="21839"/>
                        <a:pt x="144157" y="38316"/>
                        <a:pt x="149592" y="55642"/>
                      </a:cubicBezTo>
                      <a:cubicBezTo>
                        <a:pt x="155029" y="72968"/>
                        <a:pt x="159445" y="91483"/>
                        <a:pt x="162842" y="111187"/>
                      </a:cubicBezTo>
                      <a:cubicBezTo>
                        <a:pt x="172354" y="109828"/>
                        <a:pt x="181357" y="108130"/>
                        <a:pt x="189850" y="106091"/>
                      </a:cubicBezTo>
                      <a:cubicBezTo>
                        <a:pt x="198343" y="104053"/>
                        <a:pt x="207345" y="102354"/>
                        <a:pt x="216858" y="100995"/>
                      </a:cubicBezTo>
                      <a:cubicBezTo>
                        <a:pt x="226371" y="99636"/>
                        <a:pt x="234523" y="102015"/>
                        <a:pt x="241318" y="108130"/>
                      </a:cubicBezTo>
                      <a:cubicBezTo>
                        <a:pt x="248113" y="114245"/>
                        <a:pt x="252869" y="121549"/>
                        <a:pt x="255587" y="130042"/>
                      </a:cubicBezTo>
                      <a:cubicBezTo>
                        <a:pt x="258304" y="138535"/>
                        <a:pt x="258304" y="147198"/>
                        <a:pt x="255587" y="156031"/>
                      </a:cubicBezTo>
                      <a:cubicBezTo>
                        <a:pt x="252869" y="164864"/>
                        <a:pt x="247093" y="171318"/>
                        <a:pt x="238261" y="175395"/>
                      </a:cubicBezTo>
                      <a:cubicBezTo>
                        <a:pt x="219915" y="184228"/>
                        <a:pt x="198853" y="190003"/>
                        <a:pt x="175072" y="192721"/>
                      </a:cubicBezTo>
                      <a:cubicBezTo>
                        <a:pt x="176431" y="204272"/>
                        <a:pt x="177450" y="215483"/>
                        <a:pt x="178130" y="226354"/>
                      </a:cubicBezTo>
                      <a:cubicBezTo>
                        <a:pt x="178809" y="237225"/>
                        <a:pt x="179149" y="248436"/>
                        <a:pt x="179149" y="259987"/>
                      </a:cubicBezTo>
                      <a:cubicBezTo>
                        <a:pt x="187302" y="257269"/>
                        <a:pt x="195116" y="257439"/>
                        <a:pt x="202589" y="260496"/>
                      </a:cubicBezTo>
                      <a:cubicBezTo>
                        <a:pt x="210063" y="263554"/>
                        <a:pt x="215839" y="268310"/>
                        <a:pt x="219915" y="274765"/>
                      </a:cubicBezTo>
                      <a:cubicBezTo>
                        <a:pt x="223992" y="281219"/>
                        <a:pt x="226031" y="288354"/>
                        <a:pt x="226031" y="296167"/>
                      </a:cubicBezTo>
                      <a:cubicBezTo>
                        <a:pt x="226031" y="303981"/>
                        <a:pt x="222633" y="311285"/>
                        <a:pt x="215839" y="318080"/>
                      </a:cubicBezTo>
                      <a:cubicBezTo>
                        <a:pt x="204288" y="329630"/>
                        <a:pt x="191039" y="338803"/>
                        <a:pt x="176091" y="345597"/>
                      </a:cubicBezTo>
                      <a:cubicBezTo>
                        <a:pt x="173373" y="370737"/>
                        <a:pt x="169636" y="394178"/>
                        <a:pt x="164880" y="415920"/>
                      </a:cubicBezTo>
                      <a:cubicBezTo>
                        <a:pt x="160124" y="437663"/>
                        <a:pt x="153669" y="458046"/>
                        <a:pt x="145516" y="477071"/>
                      </a:cubicBezTo>
                      <a:cubicBezTo>
                        <a:pt x="141439" y="485904"/>
                        <a:pt x="136513" y="494737"/>
                        <a:pt x="130738" y="503569"/>
                      </a:cubicBezTo>
                      <a:cubicBezTo>
                        <a:pt x="124962" y="512402"/>
                        <a:pt x="118168" y="520216"/>
                        <a:pt x="110355" y="527010"/>
                      </a:cubicBezTo>
                      <a:cubicBezTo>
                        <a:pt x="102541" y="533805"/>
                        <a:pt x="93707" y="538901"/>
                        <a:pt x="83856" y="542298"/>
                      </a:cubicBezTo>
                      <a:cubicBezTo>
                        <a:pt x="74004" y="545695"/>
                        <a:pt x="63642" y="546375"/>
                        <a:pt x="52771" y="544336"/>
                      </a:cubicBezTo>
                      <a:cubicBezTo>
                        <a:pt x="33747" y="540939"/>
                        <a:pt x="20667" y="532106"/>
                        <a:pt x="13533" y="517838"/>
                      </a:cubicBezTo>
                      <a:cubicBezTo>
                        <a:pt x="6399" y="503569"/>
                        <a:pt x="5210" y="487602"/>
                        <a:pt x="9965" y="469937"/>
                      </a:cubicBezTo>
                      <a:cubicBezTo>
                        <a:pt x="11325" y="464501"/>
                        <a:pt x="14722" y="460254"/>
                        <a:pt x="20157" y="457197"/>
                      </a:cubicBezTo>
                      <a:cubicBezTo>
                        <a:pt x="25593" y="454139"/>
                        <a:pt x="31029" y="453630"/>
                        <a:pt x="36464" y="455668"/>
                      </a:cubicBezTo>
                      <a:cubicBezTo>
                        <a:pt x="53450" y="461104"/>
                        <a:pt x="66869" y="454649"/>
                        <a:pt x="76722" y="436304"/>
                      </a:cubicBezTo>
                      <a:cubicBezTo>
                        <a:pt x="86574" y="417959"/>
                        <a:pt x="94217" y="392479"/>
                        <a:pt x="99653" y="359866"/>
                      </a:cubicBezTo>
                      <a:lnTo>
                        <a:pt x="88442" y="359866"/>
                      </a:lnTo>
                      <a:cubicBezTo>
                        <a:pt x="81648" y="359186"/>
                        <a:pt x="73324" y="357827"/>
                        <a:pt x="63472" y="355789"/>
                      </a:cubicBezTo>
                      <a:cubicBezTo>
                        <a:pt x="53620" y="353751"/>
                        <a:pt x="44108" y="350693"/>
                        <a:pt x="34935" y="346617"/>
                      </a:cubicBezTo>
                      <a:cubicBezTo>
                        <a:pt x="25763" y="342540"/>
                        <a:pt x="17949" y="337444"/>
                        <a:pt x="11494" y="331329"/>
                      </a:cubicBezTo>
                      <a:cubicBezTo>
                        <a:pt x="5040" y="325214"/>
                        <a:pt x="1812" y="317400"/>
                        <a:pt x="1812" y="307888"/>
                      </a:cubicBezTo>
                      <a:cubicBezTo>
                        <a:pt x="1133" y="304491"/>
                        <a:pt x="2322" y="301603"/>
                        <a:pt x="5379" y="299225"/>
                      </a:cubicBezTo>
                      <a:cubicBezTo>
                        <a:pt x="8437" y="296847"/>
                        <a:pt x="11664" y="295658"/>
                        <a:pt x="15062" y="295658"/>
                      </a:cubicBezTo>
                      <a:lnTo>
                        <a:pt x="16081" y="295658"/>
                      </a:lnTo>
                      <a:lnTo>
                        <a:pt x="17100" y="295658"/>
                      </a:lnTo>
                      <a:cubicBezTo>
                        <a:pt x="49714" y="299734"/>
                        <a:pt x="79609" y="298715"/>
                        <a:pt x="106787" y="292600"/>
                      </a:cubicBezTo>
                      <a:cubicBezTo>
                        <a:pt x="108146" y="276293"/>
                        <a:pt x="109166" y="259647"/>
                        <a:pt x="109845" y="242661"/>
                      </a:cubicBezTo>
                      <a:cubicBezTo>
                        <a:pt x="110524" y="225674"/>
                        <a:pt x="110864" y="209028"/>
                        <a:pt x="110864" y="192721"/>
                      </a:cubicBezTo>
                      <a:cubicBezTo>
                        <a:pt x="88442" y="189324"/>
                        <a:pt x="67549" y="182869"/>
                        <a:pt x="48185" y="173357"/>
                      </a:cubicBezTo>
                      <a:cubicBezTo>
                        <a:pt x="28820" y="163844"/>
                        <a:pt x="13702" y="149916"/>
                        <a:pt x="2832" y="131571"/>
                      </a:cubicBezTo>
                      <a:cubicBezTo>
                        <a:pt x="-566" y="126135"/>
                        <a:pt x="-905" y="121379"/>
                        <a:pt x="1812" y="117302"/>
                      </a:cubicBezTo>
                      <a:cubicBezTo>
                        <a:pt x="4530" y="113225"/>
                        <a:pt x="8267" y="110508"/>
                        <a:pt x="13023" y="109149"/>
                      </a:cubicBezTo>
                      <a:lnTo>
                        <a:pt x="13023" y="108130"/>
                      </a:lnTo>
                      <a:cubicBezTo>
                        <a:pt x="29330" y="106091"/>
                        <a:pt x="45636" y="106431"/>
                        <a:pt x="61944" y="109149"/>
                      </a:cubicBezTo>
                      <a:cubicBezTo>
                        <a:pt x="78250" y="111867"/>
                        <a:pt x="94557" y="113905"/>
                        <a:pt x="110864" y="115264"/>
                      </a:cubicBezTo>
                      <a:cubicBezTo>
                        <a:pt x="110864" y="89445"/>
                        <a:pt x="110694" y="67023"/>
                        <a:pt x="110355" y="47998"/>
                      </a:cubicBezTo>
                      <a:cubicBezTo>
                        <a:pt x="110015" y="28974"/>
                        <a:pt x="110524" y="16404"/>
                        <a:pt x="111883" y="10289"/>
                      </a:cubicBezTo>
                      <a:cubicBezTo>
                        <a:pt x="112563" y="5533"/>
                        <a:pt x="115620" y="2305"/>
                        <a:pt x="121056" y="60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9" name="文本框 38">
                  <a:extLst>
                    <a:ext uri="{FF2B5EF4-FFF2-40B4-BE49-F238E27FC236}">
                      <a16:creationId xmlns:a16="http://schemas.microsoft.com/office/drawing/2014/main" xmlns="" id="{C4A0FBEB-3A88-464F-8DEB-DEEA0EA56296}"/>
                    </a:ext>
                  </a:extLst>
                </p:cNvPr>
                <p:cNvSpPr txBox="1"/>
                <p:nvPr/>
              </p:nvSpPr>
              <p:spPr>
                <a:xfrm>
                  <a:off x="8665197" y="5241229"/>
                  <a:ext cx="223896" cy="214219"/>
                </a:xfrm>
                <a:custGeom>
                  <a:avLst/>
                  <a:gdLst>
                    <a:gd name="connsiteX0" fmla="*/ 146506 w 223896"/>
                    <a:gd name="connsiteY0" fmla="*/ 88 h 214219"/>
                    <a:gd name="connsiteX1" fmla="*/ 165616 w 223896"/>
                    <a:gd name="connsiteY1" fmla="*/ 2509 h 214219"/>
                    <a:gd name="connsiteX2" fmla="*/ 199759 w 223896"/>
                    <a:gd name="connsiteY2" fmla="*/ 19835 h 214219"/>
                    <a:gd name="connsiteX3" fmla="*/ 222181 w 223896"/>
                    <a:gd name="connsiteY3" fmla="*/ 58054 h 214219"/>
                    <a:gd name="connsiteX4" fmla="*/ 220651 w 223896"/>
                    <a:gd name="connsiteY4" fmla="*/ 102388 h 214219"/>
                    <a:gd name="connsiteX5" fmla="*/ 202816 w 223896"/>
                    <a:gd name="connsiteY5" fmla="*/ 146213 h 214219"/>
                    <a:gd name="connsiteX6" fmla="*/ 178355 w 223896"/>
                    <a:gd name="connsiteY6" fmla="*/ 182903 h 214219"/>
                    <a:gd name="connsiteX7" fmla="*/ 174279 w 223896"/>
                    <a:gd name="connsiteY7" fmla="*/ 187999 h 214219"/>
                    <a:gd name="connsiteX8" fmla="*/ 165107 w 223896"/>
                    <a:gd name="connsiteY8" fmla="*/ 194114 h 214219"/>
                    <a:gd name="connsiteX9" fmla="*/ 139627 w 223896"/>
                    <a:gd name="connsiteY9" fmla="*/ 197171 h 214219"/>
                    <a:gd name="connsiteX10" fmla="*/ 112109 w 223896"/>
                    <a:gd name="connsiteY10" fmla="*/ 211949 h 214219"/>
                    <a:gd name="connsiteX11" fmla="*/ 81533 w 223896"/>
                    <a:gd name="connsiteY11" fmla="*/ 213478 h 214219"/>
                    <a:gd name="connsiteX12" fmla="*/ 60131 w 223896"/>
                    <a:gd name="connsiteY12" fmla="*/ 205325 h 214219"/>
                    <a:gd name="connsiteX13" fmla="*/ 32613 w 223896"/>
                    <a:gd name="connsiteY13" fmla="*/ 202267 h 214219"/>
                    <a:gd name="connsiteX14" fmla="*/ 12739 w 223896"/>
                    <a:gd name="connsiteY14" fmla="*/ 186980 h 214219"/>
                    <a:gd name="connsiteX15" fmla="*/ 3057 w 223896"/>
                    <a:gd name="connsiteY15" fmla="*/ 163539 h 214219"/>
                    <a:gd name="connsiteX16" fmla="*/ 0 w 223896"/>
                    <a:gd name="connsiteY16" fmla="*/ 136531 h 214219"/>
                    <a:gd name="connsiteX17" fmla="*/ 1019 w 223896"/>
                    <a:gd name="connsiteY17" fmla="*/ 110542 h 214219"/>
                    <a:gd name="connsiteX18" fmla="*/ 3567 w 223896"/>
                    <a:gd name="connsiteY18" fmla="*/ 89648 h 214219"/>
                    <a:gd name="connsiteX19" fmla="*/ 8663 w 223896"/>
                    <a:gd name="connsiteY19" fmla="*/ 66717 h 214219"/>
                    <a:gd name="connsiteX20" fmla="*/ 18345 w 223896"/>
                    <a:gd name="connsiteY20" fmla="*/ 45824 h 214219"/>
                    <a:gd name="connsiteX21" fmla="*/ 33633 w 223896"/>
                    <a:gd name="connsiteY21" fmla="*/ 30027 h 214219"/>
                    <a:gd name="connsiteX22" fmla="*/ 50959 w 223896"/>
                    <a:gd name="connsiteY22" fmla="*/ 30027 h 214219"/>
                    <a:gd name="connsiteX23" fmla="*/ 87139 w 223896"/>
                    <a:gd name="connsiteY23" fmla="*/ 11682 h 214219"/>
                    <a:gd name="connsiteX24" fmla="*/ 126887 w 223896"/>
                    <a:gd name="connsiteY24" fmla="*/ 980 h 214219"/>
                    <a:gd name="connsiteX25" fmla="*/ 146506 w 223896"/>
                    <a:gd name="connsiteY25" fmla="*/ 88 h 214219"/>
                    <a:gd name="connsiteX26" fmla="*/ 136569 w 223896"/>
                    <a:gd name="connsiteY26" fmla="*/ 48372 h 214219"/>
                    <a:gd name="connsiteX27" fmla="*/ 101408 w 223896"/>
                    <a:gd name="connsiteY27" fmla="*/ 53977 h 214219"/>
                    <a:gd name="connsiteX28" fmla="*/ 67265 w 223896"/>
                    <a:gd name="connsiteY28" fmla="*/ 59583 h 214219"/>
                    <a:gd name="connsiteX29" fmla="*/ 74400 w 223896"/>
                    <a:gd name="connsiteY29" fmla="*/ 102898 h 214219"/>
                    <a:gd name="connsiteX30" fmla="*/ 85611 w 223896"/>
                    <a:gd name="connsiteY30" fmla="*/ 146213 h 214219"/>
                    <a:gd name="connsiteX31" fmla="*/ 88668 w 223896"/>
                    <a:gd name="connsiteY31" fmla="*/ 153347 h 214219"/>
                    <a:gd name="connsiteX32" fmla="*/ 107013 w 223896"/>
                    <a:gd name="connsiteY32" fmla="*/ 148251 h 214219"/>
                    <a:gd name="connsiteX33" fmla="*/ 124339 w 223896"/>
                    <a:gd name="connsiteY33" fmla="*/ 148251 h 214219"/>
                    <a:gd name="connsiteX34" fmla="*/ 127397 w 223896"/>
                    <a:gd name="connsiteY34" fmla="*/ 144174 h 214219"/>
                    <a:gd name="connsiteX35" fmla="*/ 149819 w 223896"/>
                    <a:gd name="connsiteY35" fmla="*/ 121243 h 214219"/>
                    <a:gd name="connsiteX36" fmla="*/ 169183 w 223896"/>
                    <a:gd name="connsiteY36" fmla="*/ 95254 h 214219"/>
                    <a:gd name="connsiteX37" fmla="*/ 172241 w 223896"/>
                    <a:gd name="connsiteY37" fmla="*/ 57544 h 214219"/>
                    <a:gd name="connsiteX38" fmla="*/ 136569 w 223896"/>
                    <a:gd name="connsiteY38" fmla="*/ 48372 h 2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896" h="214219">
                      <a:moveTo>
                        <a:pt x="146506" y="88"/>
                      </a:moveTo>
                      <a:cubicBezTo>
                        <a:pt x="152961" y="343"/>
                        <a:pt x="159331" y="1150"/>
                        <a:pt x="165616" y="2509"/>
                      </a:cubicBezTo>
                      <a:cubicBezTo>
                        <a:pt x="178186" y="5227"/>
                        <a:pt x="189567" y="11002"/>
                        <a:pt x="199759" y="19835"/>
                      </a:cubicBezTo>
                      <a:cubicBezTo>
                        <a:pt x="211989" y="30706"/>
                        <a:pt x="219463" y="43446"/>
                        <a:pt x="222181" y="58054"/>
                      </a:cubicBezTo>
                      <a:cubicBezTo>
                        <a:pt x="224897" y="72662"/>
                        <a:pt x="224389" y="87440"/>
                        <a:pt x="220651" y="102388"/>
                      </a:cubicBezTo>
                      <a:cubicBezTo>
                        <a:pt x="216915" y="117336"/>
                        <a:pt x="210969" y="131944"/>
                        <a:pt x="202816" y="146213"/>
                      </a:cubicBezTo>
                      <a:cubicBezTo>
                        <a:pt x="194663" y="160481"/>
                        <a:pt x="186509" y="172711"/>
                        <a:pt x="178355" y="182903"/>
                      </a:cubicBezTo>
                      <a:lnTo>
                        <a:pt x="174279" y="187999"/>
                      </a:lnTo>
                      <a:cubicBezTo>
                        <a:pt x="170882" y="191396"/>
                        <a:pt x="167824" y="193434"/>
                        <a:pt x="165107" y="194114"/>
                      </a:cubicBezTo>
                      <a:cubicBezTo>
                        <a:pt x="155594" y="200229"/>
                        <a:pt x="147101" y="201248"/>
                        <a:pt x="139627" y="197171"/>
                      </a:cubicBezTo>
                      <a:cubicBezTo>
                        <a:pt x="132153" y="204645"/>
                        <a:pt x="122980" y="209571"/>
                        <a:pt x="112109" y="211949"/>
                      </a:cubicBezTo>
                      <a:cubicBezTo>
                        <a:pt x="101239" y="214328"/>
                        <a:pt x="91047" y="214837"/>
                        <a:pt x="81533" y="213478"/>
                      </a:cubicBezTo>
                      <a:lnTo>
                        <a:pt x="60131" y="205325"/>
                      </a:lnTo>
                      <a:cubicBezTo>
                        <a:pt x="48581" y="206684"/>
                        <a:pt x="39408" y="205665"/>
                        <a:pt x="32613" y="202267"/>
                      </a:cubicBezTo>
                      <a:cubicBezTo>
                        <a:pt x="23781" y="198870"/>
                        <a:pt x="17157" y="193774"/>
                        <a:pt x="12739" y="186980"/>
                      </a:cubicBezTo>
                      <a:cubicBezTo>
                        <a:pt x="8323" y="180185"/>
                        <a:pt x="5096" y="172371"/>
                        <a:pt x="3057" y="163539"/>
                      </a:cubicBezTo>
                      <a:cubicBezTo>
                        <a:pt x="1019" y="154706"/>
                        <a:pt x="0" y="145703"/>
                        <a:pt x="0" y="136531"/>
                      </a:cubicBezTo>
                      <a:cubicBezTo>
                        <a:pt x="0" y="127358"/>
                        <a:pt x="340" y="118695"/>
                        <a:pt x="1019" y="110542"/>
                      </a:cubicBezTo>
                      <a:cubicBezTo>
                        <a:pt x="1699" y="104426"/>
                        <a:pt x="2548" y="97462"/>
                        <a:pt x="3567" y="89648"/>
                      </a:cubicBezTo>
                      <a:cubicBezTo>
                        <a:pt x="4586" y="81835"/>
                        <a:pt x="6285" y="74191"/>
                        <a:pt x="8663" y="66717"/>
                      </a:cubicBezTo>
                      <a:cubicBezTo>
                        <a:pt x="11041" y="59243"/>
                        <a:pt x="14269" y="52279"/>
                        <a:pt x="18345" y="45824"/>
                      </a:cubicBezTo>
                      <a:cubicBezTo>
                        <a:pt x="22421" y="39369"/>
                        <a:pt x="27518" y="34103"/>
                        <a:pt x="33633" y="30027"/>
                      </a:cubicBezTo>
                      <a:cubicBezTo>
                        <a:pt x="39069" y="26629"/>
                        <a:pt x="44843" y="26629"/>
                        <a:pt x="50959" y="30027"/>
                      </a:cubicBezTo>
                      <a:cubicBezTo>
                        <a:pt x="61829" y="23232"/>
                        <a:pt x="73890" y="17117"/>
                        <a:pt x="87139" y="11682"/>
                      </a:cubicBezTo>
                      <a:cubicBezTo>
                        <a:pt x="100389" y="6246"/>
                        <a:pt x="113638" y="2679"/>
                        <a:pt x="126887" y="980"/>
                      </a:cubicBezTo>
                      <a:cubicBezTo>
                        <a:pt x="133512" y="131"/>
                        <a:pt x="140051" y="-166"/>
                        <a:pt x="146506" y="88"/>
                      </a:cubicBezTo>
                      <a:close/>
                      <a:moveTo>
                        <a:pt x="136569" y="48372"/>
                      </a:moveTo>
                      <a:cubicBezTo>
                        <a:pt x="124339" y="49731"/>
                        <a:pt x="112619" y="51599"/>
                        <a:pt x="101408" y="53977"/>
                      </a:cubicBezTo>
                      <a:cubicBezTo>
                        <a:pt x="90197" y="56355"/>
                        <a:pt x="78817" y="58224"/>
                        <a:pt x="67265" y="59583"/>
                      </a:cubicBezTo>
                      <a:cubicBezTo>
                        <a:pt x="70663" y="73851"/>
                        <a:pt x="73041" y="88289"/>
                        <a:pt x="74400" y="102898"/>
                      </a:cubicBezTo>
                      <a:cubicBezTo>
                        <a:pt x="75759" y="117506"/>
                        <a:pt x="79495" y="131944"/>
                        <a:pt x="85611" y="146213"/>
                      </a:cubicBezTo>
                      <a:lnTo>
                        <a:pt x="88668" y="153347"/>
                      </a:lnTo>
                      <a:cubicBezTo>
                        <a:pt x="94104" y="150629"/>
                        <a:pt x="100219" y="148930"/>
                        <a:pt x="107013" y="148251"/>
                      </a:cubicBezTo>
                      <a:cubicBezTo>
                        <a:pt x="112449" y="146892"/>
                        <a:pt x="118225" y="146892"/>
                        <a:pt x="124339" y="148251"/>
                      </a:cubicBezTo>
                      <a:lnTo>
                        <a:pt x="127397" y="144174"/>
                      </a:lnTo>
                      <a:cubicBezTo>
                        <a:pt x="134871" y="136700"/>
                        <a:pt x="142345" y="129057"/>
                        <a:pt x="149819" y="121243"/>
                      </a:cubicBezTo>
                      <a:cubicBezTo>
                        <a:pt x="157293" y="113429"/>
                        <a:pt x="163747" y="104766"/>
                        <a:pt x="169183" y="95254"/>
                      </a:cubicBezTo>
                      <a:cubicBezTo>
                        <a:pt x="178695" y="77588"/>
                        <a:pt x="179715" y="65018"/>
                        <a:pt x="172241" y="57544"/>
                      </a:cubicBezTo>
                      <a:cubicBezTo>
                        <a:pt x="164767" y="50070"/>
                        <a:pt x="152877" y="47013"/>
                        <a:pt x="136569" y="48372"/>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6" name="文本框 35">
                  <a:extLst>
                    <a:ext uri="{FF2B5EF4-FFF2-40B4-BE49-F238E27FC236}">
                      <a16:creationId xmlns:a16="http://schemas.microsoft.com/office/drawing/2014/main" xmlns="" id="{D00EB11A-D991-4A78-965F-130A6061CE54}"/>
                    </a:ext>
                  </a:extLst>
                </p:cNvPr>
                <p:cNvSpPr txBox="1"/>
                <p:nvPr/>
              </p:nvSpPr>
              <p:spPr>
                <a:xfrm>
                  <a:off x="8453146" y="5265141"/>
                  <a:ext cx="192178" cy="193788"/>
                </a:xfrm>
                <a:custGeom>
                  <a:avLst/>
                  <a:gdLst>
                    <a:gd name="connsiteX0" fmla="*/ 100937 w 192178"/>
                    <a:gd name="connsiteY0" fmla="*/ 0 h 193788"/>
                    <a:gd name="connsiteX1" fmla="*/ 133885 w 192178"/>
                    <a:gd name="connsiteY1" fmla="*/ 3567 h 193788"/>
                    <a:gd name="connsiteX2" fmla="*/ 163290 w 192178"/>
                    <a:gd name="connsiteY2" fmla="*/ 13249 h 193788"/>
                    <a:gd name="connsiteX3" fmla="*/ 187614 w 192178"/>
                    <a:gd name="connsiteY3" fmla="*/ 36690 h 193788"/>
                    <a:gd name="connsiteX4" fmla="*/ 191668 w 192178"/>
                    <a:gd name="connsiteY4" fmla="*/ 70323 h 193788"/>
                    <a:gd name="connsiteX5" fmla="*/ 181532 w 192178"/>
                    <a:gd name="connsiteY5" fmla="*/ 118224 h 193788"/>
                    <a:gd name="connsiteX6" fmla="*/ 163290 w 192178"/>
                    <a:gd name="connsiteY6" fmla="*/ 163068 h 193788"/>
                    <a:gd name="connsiteX7" fmla="*/ 144021 w 192178"/>
                    <a:gd name="connsiteY7" fmla="*/ 179374 h 193788"/>
                    <a:gd name="connsiteX8" fmla="*/ 109050 w 192178"/>
                    <a:gd name="connsiteY8" fmla="*/ 192624 h 193788"/>
                    <a:gd name="connsiteX9" fmla="*/ 70020 w 192178"/>
                    <a:gd name="connsiteY9" fmla="*/ 186509 h 193788"/>
                    <a:gd name="connsiteX10" fmla="*/ 51770 w 192178"/>
                    <a:gd name="connsiteY10" fmla="*/ 193643 h 193788"/>
                    <a:gd name="connsiteX11" fmla="*/ 32502 w 192178"/>
                    <a:gd name="connsiteY11" fmla="*/ 188547 h 193788"/>
                    <a:gd name="connsiteX12" fmla="*/ 3606 w 192178"/>
                    <a:gd name="connsiteY12" fmla="*/ 144213 h 193788"/>
                    <a:gd name="connsiteX13" fmla="*/ 1082 w 192178"/>
                    <a:gd name="connsiteY13" fmla="*/ 89687 h 193788"/>
                    <a:gd name="connsiteX14" fmla="*/ 4124 w 192178"/>
                    <a:gd name="connsiteY14" fmla="*/ 69813 h 193788"/>
                    <a:gd name="connsiteX15" fmla="*/ 10206 w 192178"/>
                    <a:gd name="connsiteY15" fmla="*/ 46882 h 193788"/>
                    <a:gd name="connsiteX16" fmla="*/ 20852 w 192178"/>
                    <a:gd name="connsiteY16" fmla="*/ 27517 h 193788"/>
                    <a:gd name="connsiteX17" fmla="*/ 37581 w 192178"/>
                    <a:gd name="connsiteY17" fmla="*/ 18345 h 193788"/>
                    <a:gd name="connsiteX18" fmla="*/ 39603 w 192178"/>
                    <a:gd name="connsiteY18" fmla="*/ 18345 h 193788"/>
                    <a:gd name="connsiteX19" fmla="*/ 67989 w 192178"/>
                    <a:gd name="connsiteY19" fmla="*/ 4586 h 193788"/>
                    <a:gd name="connsiteX20" fmla="*/ 100937 w 192178"/>
                    <a:gd name="connsiteY20" fmla="*/ 0 h 193788"/>
                    <a:gd name="connsiteX21" fmla="*/ 61213 w 192178"/>
                    <a:gd name="connsiteY21" fmla="*/ 44843 h 193788"/>
                    <a:gd name="connsiteX22" fmla="*/ 63761 w 192178"/>
                    <a:gd name="connsiteY22" fmla="*/ 57073 h 193788"/>
                    <a:gd name="connsiteX23" fmla="*/ 65290 w 192178"/>
                    <a:gd name="connsiteY23" fmla="*/ 67265 h 193788"/>
                    <a:gd name="connsiteX24" fmla="*/ 77520 w 192178"/>
                    <a:gd name="connsiteY24" fmla="*/ 103446 h 193788"/>
                    <a:gd name="connsiteX25" fmla="*/ 86692 w 192178"/>
                    <a:gd name="connsiteY25" fmla="*/ 140646 h 193788"/>
                    <a:gd name="connsiteX26" fmla="*/ 97904 w 192178"/>
                    <a:gd name="connsiteY26" fmla="*/ 137588 h 193788"/>
                    <a:gd name="connsiteX27" fmla="*/ 99432 w 192178"/>
                    <a:gd name="connsiteY27" fmla="*/ 137079 h 193788"/>
                    <a:gd name="connsiteX28" fmla="*/ 100961 w 192178"/>
                    <a:gd name="connsiteY28" fmla="*/ 136569 h 193788"/>
                    <a:gd name="connsiteX29" fmla="*/ 104018 w 192178"/>
                    <a:gd name="connsiteY29" fmla="*/ 129435 h 193788"/>
                    <a:gd name="connsiteX30" fmla="*/ 119306 w 192178"/>
                    <a:gd name="connsiteY30" fmla="*/ 103956 h 193788"/>
                    <a:gd name="connsiteX31" fmla="*/ 136632 w 192178"/>
                    <a:gd name="connsiteY31" fmla="*/ 79495 h 193788"/>
                    <a:gd name="connsiteX32" fmla="*/ 142747 w 192178"/>
                    <a:gd name="connsiteY32" fmla="*/ 68284 h 193788"/>
                    <a:gd name="connsiteX33" fmla="*/ 145805 w 192178"/>
                    <a:gd name="connsiteY33" fmla="*/ 58093 h 193788"/>
                    <a:gd name="connsiteX34" fmla="*/ 141728 w 192178"/>
                    <a:gd name="connsiteY34" fmla="*/ 52487 h 193788"/>
                    <a:gd name="connsiteX35" fmla="*/ 133574 w 192178"/>
                    <a:gd name="connsiteY35" fmla="*/ 50958 h 193788"/>
                    <a:gd name="connsiteX36" fmla="*/ 61213 w 192178"/>
                    <a:gd name="connsiteY36" fmla="*/ 44843 h 19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178" h="193788">
                      <a:moveTo>
                        <a:pt x="100937" y="0"/>
                      </a:moveTo>
                      <a:cubicBezTo>
                        <a:pt x="112090" y="0"/>
                        <a:pt x="123072" y="1189"/>
                        <a:pt x="133885" y="3567"/>
                      </a:cubicBezTo>
                      <a:cubicBezTo>
                        <a:pt x="144698" y="5945"/>
                        <a:pt x="154500" y="9172"/>
                        <a:pt x="163290" y="13249"/>
                      </a:cubicBezTo>
                      <a:cubicBezTo>
                        <a:pt x="175446" y="18684"/>
                        <a:pt x="183554" y="26498"/>
                        <a:pt x="187614" y="36690"/>
                      </a:cubicBezTo>
                      <a:cubicBezTo>
                        <a:pt x="191676" y="46882"/>
                        <a:pt x="193026" y="58093"/>
                        <a:pt x="191668" y="70323"/>
                      </a:cubicBezTo>
                      <a:cubicBezTo>
                        <a:pt x="189640" y="85950"/>
                        <a:pt x="186261" y="101917"/>
                        <a:pt x="181532" y="118224"/>
                      </a:cubicBezTo>
                      <a:cubicBezTo>
                        <a:pt x="176802" y="134531"/>
                        <a:pt x="170722" y="149479"/>
                        <a:pt x="163290" y="163068"/>
                      </a:cubicBezTo>
                      <a:cubicBezTo>
                        <a:pt x="158554" y="171901"/>
                        <a:pt x="152132" y="177336"/>
                        <a:pt x="144021" y="179374"/>
                      </a:cubicBezTo>
                      <a:cubicBezTo>
                        <a:pt x="134562" y="186848"/>
                        <a:pt x="122905" y="191265"/>
                        <a:pt x="109050" y="192624"/>
                      </a:cubicBezTo>
                      <a:cubicBezTo>
                        <a:pt x="95196" y="193983"/>
                        <a:pt x="82186" y="191944"/>
                        <a:pt x="70020" y="186509"/>
                      </a:cubicBezTo>
                      <a:cubicBezTo>
                        <a:pt x="64616" y="190585"/>
                        <a:pt x="58532" y="192963"/>
                        <a:pt x="51770" y="193643"/>
                      </a:cubicBezTo>
                      <a:cubicBezTo>
                        <a:pt x="45008" y="194322"/>
                        <a:pt x="38584" y="192624"/>
                        <a:pt x="32502" y="188547"/>
                      </a:cubicBezTo>
                      <a:cubicBezTo>
                        <a:pt x="16958" y="177676"/>
                        <a:pt x="7326" y="162898"/>
                        <a:pt x="3606" y="144213"/>
                      </a:cubicBezTo>
                      <a:cubicBezTo>
                        <a:pt x="-115" y="125528"/>
                        <a:pt x="-956" y="107353"/>
                        <a:pt x="1082" y="89687"/>
                      </a:cubicBezTo>
                      <a:cubicBezTo>
                        <a:pt x="1762" y="84251"/>
                        <a:pt x="2775" y="77627"/>
                        <a:pt x="4124" y="69813"/>
                      </a:cubicBezTo>
                      <a:cubicBezTo>
                        <a:pt x="5472" y="61999"/>
                        <a:pt x="7500" y="54356"/>
                        <a:pt x="10206" y="46882"/>
                      </a:cubicBezTo>
                      <a:cubicBezTo>
                        <a:pt x="12914" y="39408"/>
                        <a:pt x="16462" y="32953"/>
                        <a:pt x="20852" y="27517"/>
                      </a:cubicBezTo>
                      <a:cubicBezTo>
                        <a:pt x="25242" y="22082"/>
                        <a:pt x="30818" y="19024"/>
                        <a:pt x="37581" y="18345"/>
                      </a:cubicBezTo>
                      <a:lnTo>
                        <a:pt x="39603" y="18345"/>
                      </a:lnTo>
                      <a:cubicBezTo>
                        <a:pt x="47714" y="12230"/>
                        <a:pt x="57176" y="7643"/>
                        <a:pt x="67989" y="4586"/>
                      </a:cubicBezTo>
                      <a:cubicBezTo>
                        <a:pt x="78802" y="1528"/>
                        <a:pt x="89784" y="0"/>
                        <a:pt x="100937" y="0"/>
                      </a:cubicBezTo>
                      <a:close/>
                      <a:moveTo>
                        <a:pt x="61213" y="44843"/>
                      </a:moveTo>
                      <a:cubicBezTo>
                        <a:pt x="62572" y="48920"/>
                        <a:pt x="63421" y="52997"/>
                        <a:pt x="63761" y="57073"/>
                      </a:cubicBezTo>
                      <a:cubicBezTo>
                        <a:pt x="64101" y="61150"/>
                        <a:pt x="64610" y="64547"/>
                        <a:pt x="65290" y="67265"/>
                      </a:cubicBezTo>
                      <a:cubicBezTo>
                        <a:pt x="68688" y="78816"/>
                        <a:pt x="72764" y="90876"/>
                        <a:pt x="77520" y="103446"/>
                      </a:cubicBezTo>
                      <a:cubicBezTo>
                        <a:pt x="82276" y="116016"/>
                        <a:pt x="85334" y="128416"/>
                        <a:pt x="86692" y="140646"/>
                      </a:cubicBezTo>
                      <a:lnTo>
                        <a:pt x="97904" y="137588"/>
                      </a:lnTo>
                      <a:cubicBezTo>
                        <a:pt x="98582" y="137588"/>
                        <a:pt x="99092" y="137418"/>
                        <a:pt x="99432" y="137079"/>
                      </a:cubicBezTo>
                      <a:cubicBezTo>
                        <a:pt x="99772" y="136739"/>
                        <a:pt x="100282" y="136569"/>
                        <a:pt x="100961" y="136569"/>
                      </a:cubicBezTo>
                      <a:lnTo>
                        <a:pt x="104018" y="129435"/>
                      </a:lnTo>
                      <a:cubicBezTo>
                        <a:pt x="108095" y="119923"/>
                        <a:pt x="113191" y="111429"/>
                        <a:pt x="119306" y="103956"/>
                      </a:cubicBezTo>
                      <a:cubicBezTo>
                        <a:pt x="125421" y="96482"/>
                        <a:pt x="131196" y="88328"/>
                        <a:pt x="136632" y="79495"/>
                      </a:cubicBezTo>
                      <a:cubicBezTo>
                        <a:pt x="137992" y="76778"/>
                        <a:pt x="140030" y="73040"/>
                        <a:pt x="142747" y="68284"/>
                      </a:cubicBezTo>
                      <a:cubicBezTo>
                        <a:pt x="145464" y="63528"/>
                        <a:pt x="146484" y="60131"/>
                        <a:pt x="145805" y="58093"/>
                      </a:cubicBezTo>
                      <a:cubicBezTo>
                        <a:pt x="145125" y="54695"/>
                        <a:pt x="143766" y="52827"/>
                        <a:pt x="141728" y="52487"/>
                      </a:cubicBezTo>
                      <a:cubicBezTo>
                        <a:pt x="139690" y="52147"/>
                        <a:pt x="136972" y="51638"/>
                        <a:pt x="133574" y="50958"/>
                      </a:cubicBezTo>
                      <a:cubicBezTo>
                        <a:pt x="109794" y="44843"/>
                        <a:pt x="85673" y="42805"/>
                        <a:pt x="61213" y="44843"/>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2" name="文本框 31">
                  <a:extLst>
                    <a:ext uri="{FF2B5EF4-FFF2-40B4-BE49-F238E27FC236}">
                      <a16:creationId xmlns:a16="http://schemas.microsoft.com/office/drawing/2014/main" xmlns="" id="{8594D195-086C-4DDA-8B1F-F7361923CDC9}"/>
                    </a:ext>
                  </a:extLst>
                </p:cNvPr>
                <p:cNvSpPr txBox="1"/>
                <p:nvPr/>
              </p:nvSpPr>
              <p:spPr>
                <a:xfrm>
                  <a:off x="8399567" y="5430710"/>
                  <a:ext cx="439909" cy="351378"/>
                </a:xfrm>
                <a:custGeom>
                  <a:avLst/>
                  <a:gdLst>
                    <a:gd name="connsiteX0" fmla="*/ 248304 w 439909"/>
                    <a:gd name="connsiteY0" fmla="*/ 47 h 351378"/>
                    <a:gd name="connsiteX1" fmla="*/ 257477 w 439909"/>
                    <a:gd name="connsiteY1" fmla="*/ 8710 h 351378"/>
                    <a:gd name="connsiteX2" fmla="*/ 263591 w 439909"/>
                    <a:gd name="connsiteY2" fmla="*/ 48967 h 351378"/>
                    <a:gd name="connsiteX3" fmla="*/ 263591 w 439909"/>
                    <a:gd name="connsiteY3" fmla="*/ 89224 h 351378"/>
                    <a:gd name="connsiteX4" fmla="*/ 308945 w 439909"/>
                    <a:gd name="connsiteY4" fmla="*/ 80561 h 351378"/>
                    <a:gd name="connsiteX5" fmla="*/ 354298 w 439909"/>
                    <a:gd name="connsiteY5" fmla="*/ 71898 h 351378"/>
                    <a:gd name="connsiteX6" fmla="*/ 384873 w 439909"/>
                    <a:gd name="connsiteY6" fmla="*/ 77504 h 351378"/>
                    <a:gd name="connsiteX7" fmla="*/ 400671 w 439909"/>
                    <a:gd name="connsiteY7" fmla="*/ 98907 h 351378"/>
                    <a:gd name="connsiteX8" fmla="*/ 398632 w 439909"/>
                    <a:gd name="connsiteY8" fmla="*/ 124895 h 351378"/>
                    <a:gd name="connsiteX9" fmla="*/ 375701 w 439909"/>
                    <a:gd name="connsiteY9" fmla="*/ 144260 h 351378"/>
                    <a:gd name="connsiteX10" fmla="*/ 327290 w 439909"/>
                    <a:gd name="connsiteY10" fmla="*/ 158019 h 351378"/>
                    <a:gd name="connsiteX11" fmla="*/ 269707 w 439909"/>
                    <a:gd name="connsiteY11" fmla="*/ 165662 h 351378"/>
                    <a:gd name="connsiteX12" fmla="*/ 297225 w 439909"/>
                    <a:gd name="connsiteY12" fmla="*/ 189613 h 351378"/>
                    <a:gd name="connsiteX13" fmla="*/ 328819 w 439909"/>
                    <a:gd name="connsiteY13" fmla="*/ 210506 h 351378"/>
                    <a:gd name="connsiteX14" fmla="*/ 380287 w 439909"/>
                    <a:gd name="connsiteY14" fmla="*/ 228851 h 351378"/>
                    <a:gd name="connsiteX15" fmla="*/ 432775 w 439909"/>
                    <a:gd name="connsiteY15" fmla="*/ 246177 h 351378"/>
                    <a:gd name="connsiteX16" fmla="*/ 439399 w 439909"/>
                    <a:gd name="connsiteY16" fmla="*/ 254840 h 351378"/>
                    <a:gd name="connsiteX17" fmla="*/ 437871 w 439909"/>
                    <a:gd name="connsiteY17" fmla="*/ 266561 h 351378"/>
                    <a:gd name="connsiteX18" fmla="*/ 409843 w 439909"/>
                    <a:gd name="connsiteY18" fmla="*/ 284396 h 351378"/>
                    <a:gd name="connsiteX19" fmla="*/ 375701 w 439909"/>
                    <a:gd name="connsiteY19" fmla="*/ 284906 h 351378"/>
                    <a:gd name="connsiteX20" fmla="*/ 341559 w 439909"/>
                    <a:gd name="connsiteY20" fmla="*/ 274714 h 351378"/>
                    <a:gd name="connsiteX21" fmla="*/ 312512 w 439909"/>
                    <a:gd name="connsiteY21" fmla="*/ 259427 h 351378"/>
                    <a:gd name="connsiteX22" fmla="*/ 288051 w 439909"/>
                    <a:gd name="connsiteY22" fmla="*/ 243120 h 351378"/>
                    <a:gd name="connsiteX23" fmla="*/ 266649 w 439909"/>
                    <a:gd name="connsiteY23" fmla="*/ 223755 h 351378"/>
                    <a:gd name="connsiteX24" fmla="*/ 271235 w 439909"/>
                    <a:gd name="connsiteY24" fmla="*/ 272676 h 351378"/>
                    <a:gd name="connsiteX25" fmla="*/ 274803 w 439909"/>
                    <a:gd name="connsiteY25" fmla="*/ 321596 h 351378"/>
                    <a:gd name="connsiteX26" fmla="*/ 268687 w 439909"/>
                    <a:gd name="connsiteY26" fmla="*/ 337903 h 351378"/>
                    <a:gd name="connsiteX27" fmla="*/ 254419 w 439909"/>
                    <a:gd name="connsiteY27" fmla="*/ 348604 h 351378"/>
                    <a:gd name="connsiteX28" fmla="*/ 236074 w 439909"/>
                    <a:gd name="connsiteY28" fmla="*/ 351152 h 351378"/>
                    <a:gd name="connsiteX29" fmla="*/ 218747 w 439909"/>
                    <a:gd name="connsiteY29" fmla="*/ 341980 h 351378"/>
                    <a:gd name="connsiteX30" fmla="*/ 201422 w 439909"/>
                    <a:gd name="connsiteY30" fmla="*/ 311914 h 351378"/>
                    <a:gd name="connsiteX31" fmla="*/ 193269 w 439909"/>
                    <a:gd name="connsiteY31" fmla="*/ 273695 h 351378"/>
                    <a:gd name="connsiteX32" fmla="*/ 191740 w 439909"/>
                    <a:gd name="connsiteY32" fmla="*/ 232418 h 351378"/>
                    <a:gd name="connsiteX33" fmla="*/ 193269 w 439909"/>
                    <a:gd name="connsiteY33" fmla="*/ 194199 h 351378"/>
                    <a:gd name="connsiteX34" fmla="*/ 123455 w 439909"/>
                    <a:gd name="connsiteY34" fmla="*/ 268090 h 351378"/>
                    <a:gd name="connsiteX35" fmla="*/ 27143 w 439909"/>
                    <a:gd name="connsiteY35" fmla="*/ 299174 h 351378"/>
                    <a:gd name="connsiteX36" fmla="*/ 4721 w 439909"/>
                    <a:gd name="connsiteY36" fmla="*/ 285925 h 351378"/>
                    <a:gd name="connsiteX37" fmla="*/ 2683 w 439909"/>
                    <a:gd name="connsiteY37" fmla="*/ 282868 h 351378"/>
                    <a:gd name="connsiteX38" fmla="*/ 2173 w 439909"/>
                    <a:gd name="connsiteY38" fmla="*/ 263503 h 351378"/>
                    <a:gd name="connsiteX39" fmla="*/ 16951 w 439909"/>
                    <a:gd name="connsiteY39" fmla="*/ 250254 h 351378"/>
                    <a:gd name="connsiteX40" fmla="*/ 68419 w 439909"/>
                    <a:gd name="connsiteY40" fmla="*/ 235986 h 351378"/>
                    <a:gd name="connsiteX41" fmla="*/ 117850 w 439909"/>
                    <a:gd name="connsiteY41" fmla="*/ 213564 h 351378"/>
                    <a:gd name="connsiteX42" fmla="*/ 175943 w 439909"/>
                    <a:gd name="connsiteY42" fmla="*/ 154452 h 351378"/>
                    <a:gd name="connsiteX43" fmla="*/ 139252 w 439909"/>
                    <a:gd name="connsiteY43" fmla="*/ 135597 h 351378"/>
                    <a:gd name="connsiteX44" fmla="*/ 112753 w 439909"/>
                    <a:gd name="connsiteY44" fmla="*/ 105531 h 351378"/>
                    <a:gd name="connsiteX45" fmla="*/ 113263 w 439909"/>
                    <a:gd name="connsiteY45" fmla="*/ 95849 h 351378"/>
                    <a:gd name="connsiteX46" fmla="*/ 121927 w 439909"/>
                    <a:gd name="connsiteY46" fmla="*/ 91263 h 351378"/>
                    <a:gd name="connsiteX47" fmla="*/ 161674 w 439909"/>
                    <a:gd name="connsiteY47" fmla="*/ 95339 h 351378"/>
                    <a:gd name="connsiteX48" fmla="*/ 201422 w 439909"/>
                    <a:gd name="connsiteY48" fmla="*/ 96359 h 351378"/>
                    <a:gd name="connsiteX49" fmla="*/ 213652 w 439909"/>
                    <a:gd name="connsiteY49" fmla="*/ 48457 h 351378"/>
                    <a:gd name="connsiteX50" fmla="*/ 236074 w 439909"/>
                    <a:gd name="connsiteY50" fmla="*/ 4633 h 351378"/>
                    <a:gd name="connsiteX51" fmla="*/ 248304 w 439909"/>
                    <a:gd name="connsiteY51" fmla="*/ 47 h 35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9909" h="351378">
                      <a:moveTo>
                        <a:pt x="248304" y="47"/>
                      </a:moveTo>
                      <a:cubicBezTo>
                        <a:pt x="253060" y="386"/>
                        <a:pt x="256117" y="3274"/>
                        <a:pt x="257477" y="8710"/>
                      </a:cubicBezTo>
                      <a:cubicBezTo>
                        <a:pt x="260874" y="22299"/>
                        <a:pt x="262913" y="35718"/>
                        <a:pt x="263591" y="48967"/>
                      </a:cubicBezTo>
                      <a:cubicBezTo>
                        <a:pt x="264271" y="62216"/>
                        <a:pt x="264271" y="75635"/>
                        <a:pt x="263591" y="89224"/>
                      </a:cubicBezTo>
                      <a:cubicBezTo>
                        <a:pt x="279219" y="86507"/>
                        <a:pt x="294337" y="83619"/>
                        <a:pt x="308945" y="80561"/>
                      </a:cubicBezTo>
                      <a:cubicBezTo>
                        <a:pt x="323553" y="77504"/>
                        <a:pt x="338671" y="74616"/>
                        <a:pt x="354298" y="71898"/>
                      </a:cubicBezTo>
                      <a:cubicBezTo>
                        <a:pt x="366529" y="69860"/>
                        <a:pt x="376720" y="71729"/>
                        <a:pt x="384873" y="77504"/>
                      </a:cubicBezTo>
                      <a:cubicBezTo>
                        <a:pt x="393027" y="83279"/>
                        <a:pt x="398293" y="90413"/>
                        <a:pt x="400671" y="98907"/>
                      </a:cubicBezTo>
                      <a:cubicBezTo>
                        <a:pt x="403049" y="107400"/>
                        <a:pt x="402369" y="116063"/>
                        <a:pt x="398632" y="124895"/>
                      </a:cubicBezTo>
                      <a:cubicBezTo>
                        <a:pt x="394895" y="133728"/>
                        <a:pt x="387252" y="140183"/>
                        <a:pt x="375701" y="144260"/>
                      </a:cubicBezTo>
                      <a:cubicBezTo>
                        <a:pt x="362111" y="149695"/>
                        <a:pt x="345975" y="154282"/>
                        <a:pt x="327290" y="158019"/>
                      </a:cubicBezTo>
                      <a:cubicBezTo>
                        <a:pt x="308605" y="161756"/>
                        <a:pt x="289411" y="164304"/>
                        <a:pt x="269707" y="165662"/>
                      </a:cubicBezTo>
                      <a:cubicBezTo>
                        <a:pt x="278539" y="173816"/>
                        <a:pt x="287712" y="181799"/>
                        <a:pt x="297225" y="189613"/>
                      </a:cubicBezTo>
                      <a:cubicBezTo>
                        <a:pt x="306737" y="197427"/>
                        <a:pt x="317268" y="204391"/>
                        <a:pt x="328819" y="210506"/>
                      </a:cubicBezTo>
                      <a:cubicBezTo>
                        <a:pt x="345125" y="219339"/>
                        <a:pt x="362282" y="225454"/>
                        <a:pt x="380287" y="228851"/>
                      </a:cubicBezTo>
                      <a:cubicBezTo>
                        <a:pt x="398293" y="232249"/>
                        <a:pt x="415789" y="238024"/>
                        <a:pt x="432775" y="246177"/>
                      </a:cubicBezTo>
                      <a:cubicBezTo>
                        <a:pt x="436173" y="247536"/>
                        <a:pt x="438381" y="250424"/>
                        <a:pt x="439399" y="254840"/>
                      </a:cubicBezTo>
                      <a:cubicBezTo>
                        <a:pt x="440419" y="259257"/>
                        <a:pt x="439909" y="263164"/>
                        <a:pt x="437871" y="266561"/>
                      </a:cubicBezTo>
                      <a:cubicBezTo>
                        <a:pt x="430397" y="276073"/>
                        <a:pt x="421054" y="282018"/>
                        <a:pt x="409843" y="284396"/>
                      </a:cubicBezTo>
                      <a:cubicBezTo>
                        <a:pt x="398632" y="286775"/>
                        <a:pt x="387252" y="286944"/>
                        <a:pt x="375701" y="284906"/>
                      </a:cubicBezTo>
                      <a:cubicBezTo>
                        <a:pt x="364150" y="282868"/>
                        <a:pt x="352769" y="279470"/>
                        <a:pt x="341559" y="274714"/>
                      </a:cubicBezTo>
                      <a:cubicBezTo>
                        <a:pt x="330347" y="269958"/>
                        <a:pt x="320665" y="264862"/>
                        <a:pt x="312512" y="259427"/>
                      </a:cubicBezTo>
                      <a:cubicBezTo>
                        <a:pt x="303679" y="253991"/>
                        <a:pt x="295526" y="248555"/>
                        <a:pt x="288051" y="243120"/>
                      </a:cubicBezTo>
                      <a:cubicBezTo>
                        <a:pt x="280577" y="237684"/>
                        <a:pt x="273443" y="231229"/>
                        <a:pt x="266649" y="223755"/>
                      </a:cubicBezTo>
                      <a:cubicBezTo>
                        <a:pt x="268008" y="240062"/>
                        <a:pt x="269537" y="256369"/>
                        <a:pt x="271235" y="272676"/>
                      </a:cubicBezTo>
                      <a:cubicBezTo>
                        <a:pt x="272934" y="288983"/>
                        <a:pt x="274123" y="305290"/>
                        <a:pt x="274803" y="321596"/>
                      </a:cubicBezTo>
                      <a:cubicBezTo>
                        <a:pt x="274803" y="327711"/>
                        <a:pt x="272764" y="333147"/>
                        <a:pt x="268687" y="337903"/>
                      </a:cubicBezTo>
                      <a:cubicBezTo>
                        <a:pt x="264611" y="342659"/>
                        <a:pt x="259855" y="346226"/>
                        <a:pt x="254419" y="348604"/>
                      </a:cubicBezTo>
                      <a:cubicBezTo>
                        <a:pt x="248983" y="350983"/>
                        <a:pt x="242869" y="351832"/>
                        <a:pt x="236074" y="351152"/>
                      </a:cubicBezTo>
                      <a:cubicBezTo>
                        <a:pt x="229279" y="350473"/>
                        <a:pt x="223504" y="347415"/>
                        <a:pt x="218747" y="341980"/>
                      </a:cubicBezTo>
                      <a:cubicBezTo>
                        <a:pt x="211274" y="333826"/>
                        <a:pt x="205499" y="323805"/>
                        <a:pt x="201422" y="311914"/>
                      </a:cubicBezTo>
                      <a:cubicBezTo>
                        <a:pt x="197345" y="300024"/>
                        <a:pt x="194627" y="287284"/>
                        <a:pt x="193269" y="273695"/>
                      </a:cubicBezTo>
                      <a:cubicBezTo>
                        <a:pt x="191909" y="260106"/>
                        <a:pt x="191400" y="246347"/>
                        <a:pt x="191740" y="232418"/>
                      </a:cubicBezTo>
                      <a:cubicBezTo>
                        <a:pt x="192079" y="218490"/>
                        <a:pt x="192589" y="205750"/>
                        <a:pt x="193269" y="194199"/>
                      </a:cubicBezTo>
                      <a:cubicBezTo>
                        <a:pt x="176283" y="224775"/>
                        <a:pt x="153011" y="249405"/>
                        <a:pt x="123455" y="268090"/>
                      </a:cubicBezTo>
                      <a:cubicBezTo>
                        <a:pt x="93899" y="286775"/>
                        <a:pt x="61795" y="297136"/>
                        <a:pt x="27143" y="299174"/>
                      </a:cubicBezTo>
                      <a:cubicBezTo>
                        <a:pt x="18989" y="299854"/>
                        <a:pt x="11515" y="295438"/>
                        <a:pt x="4721" y="285925"/>
                      </a:cubicBezTo>
                      <a:cubicBezTo>
                        <a:pt x="4721" y="285246"/>
                        <a:pt x="4041" y="284227"/>
                        <a:pt x="2683" y="282868"/>
                      </a:cubicBezTo>
                      <a:cubicBezTo>
                        <a:pt x="-715" y="276073"/>
                        <a:pt x="-884" y="269618"/>
                        <a:pt x="2173" y="263503"/>
                      </a:cubicBezTo>
                      <a:cubicBezTo>
                        <a:pt x="5231" y="257388"/>
                        <a:pt x="10157" y="252972"/>
                        <a:pt x="16951" y="250254"/>
                      </a:cubicBezTo>
                      <a:cubicBezTo>
                        <a:pt x="34617" y="244139"/>
                        <a:pt x="51773" y="239383"/>
                        <a:pt x="68419" y="235986"/>
                      </a:cubicBezTo>
                      <a:cubicBezTo>
                        <a:pt x="85067" y="232588"/>
                        <a:pt x="101543" y="225114"/>
                        <a:pt x="117850" y="213564"/>
                      </a:cubicBezTo>
                      <a:cubicBezTo>
                        <a:pt x="140951" y="196577"/>
                        <a:pt x="160315" y="176873"/>
                        <a:pt x="175943" y="154452"/>
                      </a:cubicBezTo>
                      <a:cubicBezTo>
                        <a:pt x="162353" y="149695"/>
                        <a:pt x="150123" y="143410"/>
                        <a:pt x="139252" y="135597"/>
                      </a:cubicBezTo>
                      <a:cubicBezTo>
                        <a:pt x="128381" y="127783"/>
                        <a:pt x="119548" y="117761"/>
                        <a:pt x="112753" y="105531"/>
                      </a:cubicBezTo>
                      <a:cubicBezTo>
                        <a:pt x="110715" y="102134"/>
                        <a:pt x="110885" y="98907"/>
                        <a:pt x="113263" y="95849"/>
                      </a:cubicBezTo>
                      <a:cubicBezTo>
                        <a:pt x="115642" y="92791"/>
                        <a:pt x="118529" y="91263"/>
                        <a:pt x="121927" y="91263"/>
                      </a:cubicBezTo>
                      <a:lnTo>
                        <a:pt x="161674" y="95339"/>
                      </a:lnTo>
                      <a:cubicBezTo>
                        <a:pt x="174583" y="96698"/>
                        <a:pt x="187833" y="97038"/>
                        <a:pt x="201422" y="96359"/>
                      </a:cubicBezTo>
                      <a:cubicBezTo>
                        <a:pt x="204139" y="80052"/>
                        <a:pt x="208217" y="64085"/>
                        <a:pt x="213652" y="48457"/>
                      </a:cubicBezTo>
                      <a:cubicBezTo>
                        <a:pt x="219088" y="32830"/>
                        <a:pt x="226561" y="18222"/>
                        <a:pt x="236074" y="4633"/>
                      </a:cubicBezTo>
                      <a:cubicBezTo>
                        <a:pt x="239471" y="1236"/>
                        <a:pt x="243548" y="-293"/>
                        <a:pt x="248304" y="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grpSp>
            <p:nvGrpSpPr>
              <p:cNvPr id="56" name="组合 55">
                <a:extLst>
                  <a:ext uri="{FF2B5EF4-FFF2-40B4-BE49-F238E27FC236}">
                    <a16:creationId xmlns:a16="http://schemas.microsoft.com/office/drawing/2014/main" xmlns="" id="{5C393C10-1A15-4CB4-BCDD-385AB3019775}"/>
                  </a:ext>
                </a:extLst>
              </p:cNvPr>
              <p:cNvGrpSpPr/>
              <p:nvPr/>
            </p:nvGrpSpPr>
            <p:grpSpPr>
              <a:xfrm>
                <a:off x="3303828" y="2494090"/>
                <a:ext cx="1851751" cy="1804370"/>
                <a:chOff x="7134212" y="5082523"/>
                <a:chExt cx="704960" cy="686923"/>
              </a:xfrm>
              <a:solidFill>
                <a:schemeClr val="tx1">
                  <a:lumMod val="85000"/>
                  <a:lumOff val="15000"/>
                </a:schemeClr>
              </a:solidFill>
            </p:grpSpPr>
            <p:sp>
              <p:nvSpPr>
                <p:cNvPr id="48" name="文本框 47">
                  <a:extLst>
                    <a:ext uri="{FF2B5EF4-FFF2-40B4-BE49-F238E27FC236}">
                      <a16:creationId xmlns:a16="http://schemas.microsoft.com/office/drawing/2014/main" xmlns="" id="{DFFAD07B-7538-4C50-9CB7-6791FF14C15B}"/>
                    </a:ext>
                  </a:extLst>
                </p:cNvPr>
                <p:cNvSpPr txBox="1"/>
                <p:nvPr/>
              </p:nvSpPr>
              <p:spPr>
                <a:xfrm>
                  <a:off x="7411572" y="5082523"/>
                  <a:ext cx="427600" cy="324174"/>
                </a:xfrm>
                <a:custGeom>
                  <a:avLst/>
                  <a:gdLst>
                    <a:gd name="connsiteX0" fmla="*/ 206892 w 427600"/>
                    <a:gd name="connsiteY0" fmla="*/ 186 h 324174"/>
                    <a:gd name="connsiteX1" fmla="*/ 266004 w 427600"/>
                    <a:gd name="connsiteY1" fmla="*/ 18531 h 324174"/>
                    <a:gd name="connsiteX2" fmla="*/ 283330 w 427600"/>
                    <a:gd name="connsiteY2" fmla="*/ 77644 h 324174"/>
                    <a:gd name="connsiteX3" fmla="*/ 267023 w 427600"/>
                    <a:gd name="connsiteY3" fmla="*/ 138285 h 324174"/>
                    <a:gd name="connsiteX4" fmla="*/ 232371 w 427600"/>
                    <a:gd name="connsiteY4" fmla="*/ 200964 h 324174"/>
                    <a:gd name="connsiteX5" fmla="*/ 257851 w 427600"/>
                    <a:gd name="connsiteY5" fmla="*/ 211156 h 324174"/>
                    <a:gd name="connsiteX6" fmla="*/ 313905 w 427600"/>
                    <a:gd name="connsiteY6" fmla="*/ 222366 h 324174"/>
                    <a:gd name="connsiteX7" fmla="*/ 369960 w 427600"/>
                    <a:gd name="connsiteY7" fmla="*/ 224405 h 324174"/>
                    <a:gd name="connsiteX8" fmla="*/ 397987 w 427600"/>
                    <a:gd name="connsiteY8" fmla="*/ 228991 h 324174"/>
                    <a:gd name="connsiteX9" fmla="*/ 419900 w 427600"/>
                    <a:gd name="connsiteY9" fmla="*/ 246827 h 324174"/>
                    <a:gd name="connsiteX10" fmla="*/ 427544 w 427600"/>
                    <a:gd name="connsiteY10" fmla="*/ 263133 h 324174"/>
                    <a:gd name="connsiteX11" fmla="*/ 423977 w 427600"/>
                    <a:gd name="connsiteY11" fmla="*/ 281479 h 324174"/>
                    <a:gd name="connsiteX12" fmla="*/ 417861 w 427600"/>
                    <a:gd name="connsiteY12" fmla="*/ 292690 h 324174"/>
                    <a:gd name="connsiteX13" fmla="*/ 400536 w 427600"/>
                    <a:gd name="connsiteY13" fmla="*/ 309506 h 324174"/>
                    <a:gd name="connsiteX14" fmla="*/ 378114 w 427600"/>
                    <a:gd name="connsiteY14" fmla="*/ 315111 h 324174"/>
                    <a:gd name="connsiteX15" fmla="*/ 279763 w 427600"/>
                    <a:gd name="connsiteY15" fmla="*/ 300333 h 324174"/>
                    <a:gd name="connsiteX16" fmla="*/ 186508 w 427600"/>
                    <a:gd name="connsiteY16" fmla="*/ 255999 h 324174"/>
                    <a:gd name="connsiteX17" fmla="*/ 110071 w 427600"/>
                    <a:gd name="connsiteY17" fmla="*/ 311035 h 324174"/>
                    <a:gd name="connsiteX18" fmla="*/ 26498 w 427600"/>
                    <a:gd name="connsiteY18" fmla="*/ 321226 h 324174"/>
                    <a:gd name="connsiteX19" fmla="*/ 6624 w 427600"/>
                    <a:gd name="connsiteY19" fmla="*/ 307468 h 324174"/>
                    <a:gd name="connsiteX20" fmla="*/ 0 w 427600"/>
                    <a:gd name="connsiteY20" fmla="*/ 284536 h 324174"/>
                    <a:gd name="connsiteX21" fmla="*/ 6624 w 427600"/>
                    <a:gd name="connsiteY21" fmla="*/ 261605 h 324174"/>
                    <a:gd name="connsiteX22" fmla="*/ 26498 w 427600"/>
                    <a:gd name="connsiteY22" fmla="*/ 248865 h 324174"/>
                    <a:gd name="connsiteX23" fmla="*/ 37200 w 427600"/>
                    <a:gd name="connsiteY23" fmla="*/ 245298 h 324174"/>
                    <a:gd name="connsiteX24" fmla="*/ 47901 w 427600"/>
                    <a:gd name="connsiteY24" fmla="*/ 241731 h 324174"/>
                    <a:gd name="connsiteX25" fmla="*/ 59112 w 427600"/>
                    <a:gd name="connsiteY25" fmla="*/ 239692 h 324174"/>
                    <a:gd name="connsiteX26" fmla="*/ 92744 w 427600"/>
                    <a:gd name="connsiteY26" fmla="*/ 223895 h 324174"/>
                    <a:gd name="connsiteX27" fmla="*/ 123320 w 427600"/>
                    <a:gd name="connsiteY27" fmla="*/ 204021 h 324174"/>
                    <a:gd name="connsiteX28" fmla="*/ 91216 w 427600"/>
                    <a:gd name="connsiteY28" fmla="*/ 165293 h 324174"/>
                    <a:gd name="connsiteX29" fmla="*/ 65227 w 427600"/>
                    <a:gd name="connsiteY29" fmla="*/ 121468 h 324174"/>
                    <a:gd name="connsiteX30" fmla="*/ 66756 w 427600"/>
                    <a:gd name="connsiteY30" fmla="*/ 110767 h 324174"/>
                    <a:gd name="connsiteX31" fmla="*/ 77457 w 427600"/>
                    <a:gd name="connsiteY31" fmla="*/ 109238 h 324174"/>
                    <a:gd name="connsiteX32" fmla="*/ 122301 w 427600"/>
                    <a:gd name="connsiteY32" fmla="*/ 135737 h 324174"/>
                    <a:gd name="connsiteX33" fmla="*/ 166125 w 427600"/>
                    <a:gd name="connsiteY33" fmla="*/ 164273 h 324174"/>
                    <a:gd name="connsiteX34" fmla="*/ 169692 w 427600"/>
                    <a:gd name="connsiteY34" fmla="*/ 159687 h 324174"/>
                    <a:gd name="connsiteX35" fmla="*/ 173259 w 427600"/>
                    <a:gd name="connsiteY35" fmla="*/ 155101 h 324174"/>
                    <a:gd name="connsiteX36" fmla="*/ 135040 w 427600"/>
                    <a:gd name="connsiteY36" fmla="*/ 133189 h 324174"/>
                    <a:gd name="connsiteX37" fmla="*/ 117205 w 427600"/>
                    <a:gd name="connsiteY37" fmla="*/ 94970 h 324174"/>
                    <a:gd name="connsiteX38" fmla="*/ 123829 w 427600"/>
                    <a:gd name="connsiteY38" fmla="*/ 82739 h 324174"/>
                    <a:gd name="connsiteX39" fmla="*/ 137588 w 427600"/>
                    <a:gd name="connsiteY39" fmla="*/ 82739 h 324174"/>
                    <a:gd name="connsiteX40" fmla="*/ 150328 w 427600"/>
                    <a:gd name="connsiteY40" fmla="*/ 91402 h 324174"/>
                    <a:gd name="connsiteX41" fmla="*/ 164087 w 427600"/>
                    <a:gd name="connsiteY41" fmla="*/ 98027 h 324174"/>
                    <a:gd name="connsiteX42" fmla="*/ 181922 w 427600"/>
                    <a:gd name="connsiteY42" fmla="*/ 102104 h 324174"/>
                    <a:gd name="connsiteX43" fmla="*/ 199758 w 427600"/>
                    <a:gd name="connsiteY43" fmla="*/ 107200 h 324174"/>
                    <a:gd name="connsiteX44" fmla="*/ 202306 w 427600"/>
                    <a:gd name="connsiteY44" fmla="*/ 109238 h 324174"/>
                    <a:gd name="connsiteX45" fmla="*/ 203835 w 427600"/>
                    <a:gd name="connsiteY45" fmla="*/ 111276 h 324174"/>
                    <a:gd name="connsiteX46" fmla="*/ 214536 w 427600"/>
                    <a:gd name="connsiteY46" fmla="*/ 90893 h 324174"/>
                    <a:gd name="connsiteX47" fmla="*/ 219122 w 427600"/>
                    <a:gd name="connsiteY47" fmla="*/ 72038 h 324174"/>
                    <a:gd name="connsiteX48" fmla="*/ 211988 w 427600"/>
                    <a:gd name="connsiteY48" fmla="*/ 57770 h 324174"/>
                    <a:gd name="connsiteX49" fmla="*/ 188547 w 427600"/>
                    <a:gd name="connsiteY49" fmla="*/ 51145 h 324174"/>
                    <a:gd name="connsiteX50" fmla="*/ 168164 w 427600"/>
                    <a:gd name="connsiteY50" fmla="*/ 54203 h 324174"/>
                    <a:gd name="connsiteX51" fmla="*/ 130964 w 427600"/>
                    <a:gd name="connsiteY51" fmla="*/ 61337 h 324174"/>
                    <a:gd name="connsiteX52" fmla="*/ 95293 w 427600"/>
                    <a:gd name="connsiteY52" fmla="*/ 69490 h 324174"/>
                    <a:gd name="connsiteX53" fmla="*/ 79495 w 427600"/>
                    <a:gd name="connsiteY53" fmla="*/ 74586 h 324174"/>
                    <a:gd name="connsiteX54" fmla="*/ 75419 w 427600"/>
                    <a:gd name="connsiteY54" fmla="*/ 82230 h 324174"/>
                    <a:gd name="connsiteX55" fmla="*/ 66246 w 427600"/>
                    <a:gd name="connsiteY55" fmla="*/ 81720 h 324174"/>
                    <a:gd name="connsiteX56" fmla="*/ 63189 w 427600"/>
                    <a:gd name="connsiteY56" fmla="*/ 79682 h 324174"/>
                    <a:gd name="connsiteX57" fmla="*/ 59112 w 427600"/>
                    <a:gd name="connsiteY57" fmla="*/ 68471 h 324174"/>
                    <a:gd name="connsiteX58" fmla="*/ 80514 w 427600"/>
                    <a:gd name="connsiteY58" fmla="*/ 38915 h 324174"/>
                    <a:gd name="connsiteX59" fmla="*/ 122301 w 427600"/>
                    <a:gd name="connsiteY59" fmla="*/ 18531 h 324174"/>
                    <a:gd name="connsiteX60" fmla="*/ 169183 w 427600"/>
                    <a:gd name="connsiteY60" fmla="*/ 5792 h 324174"/>
                    <a:gd name="connsiteX61" fmla="*/ 206892 w 427600"/>
                    <a:gd name="connsiteY61" fmla="*/ 186 h 32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7600" h="324174">
                      <a:moveTo>
                        <a:pt x="206892" y="186"/>
                      </a:moveTo>
                      <a:cubicBezTo>
                        <a:pt x="232032" y="-1173"/>
                        <a:pt x="251736" y="4942"/>
                        <a:pt x="266004" y="18531"/>
                      </a:cubicBezTo>
                      <a:cubicBezTo>
                        <a:pt x="280273" y="32120"/>
                        <a:pt x="286048" y="51824"/>
                        <a:pt x="283330" y="77644"/>
                      </a:cubicBezTo>
                      <a:cubicBezTo>
                        <a:pt x="281292" y="96668"/>
                        <a:pt x="275857" y="116882"/>
                        <a:pt x="267023" y="138285"/>
                      </a:cubicBezTo>
                      <a:cubicBezTo>
                        <a:pt x="258191" y="159687"/>
                        <a:pt x="246640" y="180580"/>
                        <a:pt x="232371" y="200964"/>
                      </a:cubicBezTo>
                      <a:lnTo>
                        <a:pt x="257851" y="211156"/>
                      </a:lnTo>
                      <a:cubicBezTo>
                        <a:pt x="277555" y="218629"/>
                        <a:pt x="296240" y="222366"/>
                        <a:pt x="313905" y="222366"/>
                      </a:cubicBezTo>
                      <a:cubicBezTo>
                        <a:pt x="331571" y="222366"/>
                        <a:pt x="350257" y="223046"/>
                        <a:pt x="369960" y="224405"/>
                      </a:cubicBezTo>
                      <a:cubicBezTo>
                        <a:pt x="381511" y="225084"/>
                        <a:pt x="390853" y="226613"/>
                        <a:pt x="397987" y="228991"/>
                      </a:cubicBezTo>
                      <a:cubicBezTo>
                        <a:pt x="405122" y="231369"/>
                        <a:pt x="412426" y="237314"/>
                        <a:pt x="419900" y="246827"/>
                      </a:cubicBezTo>
                      <a:cubicBezTo>
                        <a:pt x="424656" y="252262"/>
                        <a:pt x="427204" y="257698"/>
                        <a:pt x="427544" y="263133"/>
                      </a:cubicBezTo>
                      <a:cubicBezTo>
                        <a:pt x="427883" y="268569"/>
                        <a:pt x="426694" y="274684"/>
                        <a:pt x="423977" y="281479"/>
                      </a:cubicBezTo>
                      <a:lnTo>
                        <a:pt x="417861" y="292690"/>
                      </a:lnTo>
                      <a:cubicBezTo>
                        <a:pt x="413785" y="300164"/>
                        <a:pt x="408010" y="305769"/>
                        <a:pt x="400536" y="309506"/>
                      </a:cubicBezTo>
                      <a:cubicBezTo>
                        <a:pt x="393062" y="313243"/>
                        <a:pt x="385588" y="315111"/>
                        <a:pt x="378114" y="315111"/>
                      </a:cubicBezTo>
                      <a:cubicBezTo>
                        <a:pt x="345500" y="315791"/>
                        <a:pt x="312716" y="310865"/>
                        <a:pt x="279763" y="300333"/>
                      </a:cubicBezTo>
                      <a:cubicBezTo>
                        <a:pt x="246810" y="289802"/>
                        <a:pt x="215725" y="275024"/>
                        <a:pt x="186508" y="255999"/>
                      </a:cubicBezTo>
                      <a:cubicBezTo>
                        <a:pt x="162729" y="279780"/>
                        <a:pt x="137249" y="298125"/>
                        <a:pt x="110071" y="311035"/>
                      </a:cubicBezTo>
                      <a:cubicBezTo>
                        <a:pt x="82893" y="323944"/>
                        <a:pt x="55035" y="327342"/>
                        <a:pt x="26498" y="321226"/>
                      </a:cubicBezTo>
                      <a:cubicBezTo>
                        <a:pt x="17665" y="319188"/>
                        <a:pt x="11041" y="314602"/>
                        <a:pt x="6624" y="307468"/>
                      </a:cubicBezTo>
                      <a:cubicBezTo>
                        <a:pt x="2208" y="300333"/>
                        <a:pt x="0" y="292690"/>
                        <a:pt x="0" y="284536"/>
                      </a:cubicBezTo>
                      <a:cubicBezTo>
                        <a:pt x="0" y="276383"/>
                        <a:pt x="2208" y="268739"/>
                        <a:pt x="6624" y="261605"/>
                      </a:cubicBezTo>
                      <a:cubicBezTo>
                        <a:pt x="11041" y="254470"/>
                        <a:pt x="17665" y="250224"/>
                        <a:pt x="26498" y="248865"/>
                      </a:cubicBezTo>
                      <a:cubicBezTo>
                        <a:pt x="29895" y="247506"/>
                        <a:pt x="33463" y="246317"/>
                        <a:pt x="37200" y="245298"/>
                      </a:cubicBezTo>
                      <a:cubicBezTo>
                        <a:pt x="40937" y="244279"/>
                        <a:pt x="44504" y="243090"/>
                        <a:pt x="47901" y="241731"/>
                      </a:cubicBezTo>
                      <a:cubicBezTo>
                        <a:pt x="50619" y="240372"/>
                        <a:pt x="54356" y="239692"/>
                        <a:pt x="59112" y="239692"/>
                      </a:cubicBezTo>
                      <a:cubicBezTo>
                        <a:pt x="70663" y="234936"/>
                        <a:pt x="81874" y="229671"/>
                        <a:pt x="92744" y="223895"/>
                      </a:cubicBezTo>
                      <a:cubicBezTo>
                        <a:pt x="103616" y="218120"/>
                        <a:pt x="113808" y="211495"/>
                        <a:pt x="123320" y="204021"/>
                      </a:cubicBezTo>
                      <a:cubicBezTo>
                        <a:pt x="111769" y="191791"/>
                        <a:pt x="101068" y="178882"/>
                        <a:pt x="91216" y="165293"/>
                      </a:cubicBezTo>
                      <a:cubicBezTo>
                        <a:pt x="81364" y="151704"/>
                        <a:pt x="72701" y="137095"/>
                        <a:pt x="65227" y="121468"/>
                      </a:cubicBezTo>
                      <a:cubicBezTo>
                        <a:pt x="63189" y="117391"/>
                        <a:pt x="63698" y="113824"/>
                        <a:pt x="66756" y="110767"/>
                      </a:cubicBezTo>
                      <a:cubicBezTo>
                        <a:pt x="69813" y="107709"/>
                        <a:pt x="73381" y="107200"/>
                        <a:pt x="77457" y="109238"/>
                      </a:cubicBezTo>
                      <a:cubicBezTo>
                        <a:pt x="93085" y="117391"/>
                        <a:pt x="108032" y="126224"/>
                        <a:pt x="122301" y="135737"/>
                      </a:cubicBezTo>
                      <a:cubicBezTo>
                        <a:pt x="136569" y="145249"/>
                        <a:pt x="151178" y="154761"/>
                        <a:pt x="166125" y="164273"/>
                      </a:cubicBezTo>
                      <a:cubicBezTo>
                        <a:pt x="167484" y="162915"/>
                        <a:pt x="168673" y="161386"/>
                        <a:pt x="169692" y="159687"/>
                      </a:cubicBezTo>
                      <a:cubicBezTo>
                        <a:pt x="170711" y="157989"/>
                        <a:pt x="171901" y="156460"/>
                        <a:pt x="173259" y="155101"/>
                      </a:cubicBezTo>
                      <a:cubicBezTo>
                        <a:pt x="159671" y="152383"/>
                        <a:pt x="146931" y="145079"/>
                        <a:pt x="135040" y="133189"/>
                      </a:cubicBezTo>
                      <a:cubicBezTo>
                        <a:pt x="123150" y="121298"/>
                        <a:pt x="117205" y="108559"/>
                        <a:pt x="117205" y="94970"/>
                      </a:cubicBezTo>
                      <a:cubicBezTo>
                        <a:pt x="117205" y="89534"/>
                        <a:pt x="119413" y="85457"/>
                        <a:pt x="123829" y="82739"/>
                      </a:cubicBezTo>
                      <a:cubicBezTo>
                        <a:pt x="128246" y="80022"/>
                        <a:pt x="132832" y="80022"/>
                        <a:pt x="137588" y="82739"/>
                      </a:cubicBezTo>
                      <a:cubicBezTo>
                        <a:pt x="142345" y="85457"/>
                        <a:pt x="146591" y="88345"/>
                        <a:pt x="150328" y="91402"/>
                      </a:cubicBezTo>
                      <a:cubicBezTo>
                        <a:pt x="154065" y="94460"/>
                        <a:pt x="158651" y="96668"/>
                        <a:pt x="164087" y="98027"/>
                      </a:cubicBezTo>
                      <a:cubicBezTo>
                        <a:pt x="169523" y="100745"/>
                        <a:pt x="175468" y="102104"/>
                        <a:pt x="181922" y="102104"/>
                      </a:cubicBezTo>
                      <a:cubicBezTo>
                        <a:pt x="188378" y="102104"/>
                        <a:pt x="194323" y="103802"/>
                        <a:pt x="199758" y="107200"/>
                      </a:cubicBezTo>
                      <a:cubicBezTo>
                        <a:pt x="201117" y="107879"/>
                        <a:pt x="201966" y="108559"/>
                        <a:pt x="202306" y="109238"/>
                      </a:cubicBezTo>
                      <a:cubicBezTo>
                        <a:pt x="202646" y="109918"/>
                        <a:pt x="203155" y="110597"/>
                        <a:pt x="203835" y="111276"/>
                      </a:cubicBezTo>
                      <a:cubicBezTo>
                        <a:pt x="207911" y="104482"/>
                        <a:pt x="211478" y="97687"/>
                        <a:pt x="214536" y="90893"/>
                      </a:cubicBezTo>
                      <a:cubicBezTo>
                        <a:pt x="217594" y="84098"/>
                        <a:pt x="219122" y="77813"/>
                        <a:pt x="219122" y="72038"/>
                      </a:cubicBezTo>
                      <a:cubicBezTo>
                        <a:pt x="219122" y="66263"/>
                        <a:pt x="216744" y="61507"/>
                        <a:pt x="211988" y="57770"/>
                      </a:cubicBezTo>
                      <a:cubicBezTo>
                        <a:pt x="207232" y="54033"/>
                        <a:pt x="199419" y="51824"/>
                        <a:pt x="188547" y="51145"/>
                      </a:cubicBezTo>
                      <a:cubicBezTo>
                        <a:pt x="186508" y="51145"/>
                        <a:pt x="179714" y="52164"/>
                        <a:pt x="168164" y="54203"/>
                      </a:cubicBezTo>
                      <a:cubicBezTo>
                        <a:pt x="156613" y="56241"/>
                        <a:pt x="144213" y="58619"/>
                        <a:pt x="130964" y="61337"/>
                      </a:cubicBezTo>
                      <a:cubicBezTo>
                        <a:pt x="117714" y="64055"/>
                        <a:pt x="105824" y="66772"/>
                        <a:pt x="95293" y="69490"/>
                      </a:cubicBezTo>
                      <a:cubicBezTo>
                        <a:pt x="84761" y="72208"/>
                        <a:pt x="79495" y="73907"/>
                        <a:pt x="79495" y="74586"/>
                      </a:cubicBezTo>
                      <a:cubicBezTo>
                        <a:pt x="79495" y="77983"/>
                        <a:pt x="78137" y="80531"/>
                        <a:pt x="75419" y="82230"/>
                      </a:cubicBezTo>
                      <a:cubicBezTo>
                        <a:pt x="72701" y="83929"/>
                        <a:pt x="69644" y="83759"/>
                        <a:pt x="66246" y="81720"/>
                      </a:cubicBezTo>
                      <a:cubicBezTo>
                        <a:pt x="65567" y="81720"/>
                        <a:pt x="64547" y="81041"/>
                        <a:pt x="63189" y="79682"/>
                      </a:cubicBezTo>
                      <a:cubicBezTo>
                        <a:pt x="59112" y="77644"/>
                        <a:pt x="57753" y="73907"/>
                        <a:pt x="59112" y="68471"/>
                      </a:cubicBezTo>
                      <a:cubicBezTo>
                        <a:pt x="61150" y="56920"/>
                        <a:pt x="68284" y="47068"/>
                        <a:pt x="80514" y="38915"/>
                      </a:cubicBezTo>
                      <a:cubicBezTo>
                        <a:pt x="92744" y="30762"/>
                        <a:pt x="106674" y="23967"/>
                        <a:pt x="122301" y="18531"/>
                      </a:cubicBezTo>
                      <a:cubicBezTo>
                        <a:pt x="137928" y="13096"/>
                        <a:pt x="153556" y="8849"/>
                        <a:pt x="169183" y="5792"/>
                      </a:cubicBezTo>
                      <a:cubicBezTo>
                        <a:pt x="184810" y="2734"/>
                        <a:pt x="197381" y="866"/>
                        <a:pt x="206892" y="1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2" name="文本框 41">
                  <a:extLst>
                    <a:ext uri="{FF2B5EF4-FFF2-40B4-BE49-F238E27FC236}">
                      <a16:creationId xmlns:a16="http://schemas.microsoft.com/office/drawing/2014/main" xmlns="" id="{78B3F331-77EA-45A7-8D79-BDF46D7A1DC4}"/>
                    </a:ext>
                  </a:extLst>
                </p:cNvPr>
                <p:cNvSpPr txBox="1"/>
                <p:nvPr/>
              </p:nvSpPr>
              <p:spPr>
                <a:xfrm>
                  <a:off x="7156779" y="5149503"/>
                  <a:ext cx="248680" cy="206344"/>
                </a:xfrm>
                <a:custGeom>
                  <a:avLst/>
                  <a:gdLst>
                    <a:gd name="connsiteX0" fmla="*/ 127270 w 248680"/>
                    <a:gd name="connsiteY0" fmla="*/ 89 h 206344"/>
                    <a:gd name="connsiteX1" fmla="*/ 153897 w 248680"/>
                    <a:gd name="connsiteY1" fmla="*/ 980 h 206344"/>
                    <a:gd name="connsiteX2" fmla="*/ 200779 w 248680"/>
                    <a:gd name="connsiteY2" fmla="*/ 14739 h 206344"/>
                    <a:gd name="connsiteX3" fmla="*/ 236959 w 248680"/>
                    <a:gd name="connsiteY3" fmla="*/ 51939 h 206344"/>
                    <a:gd name="connsiteX4" fmla="*/ 248680 w 248680"/>
                    <a:gd name="connsiteY4" fmla="*/ 100860 h 206344"/>
                    <a:gd name="connsiteX5" fmla="*/ 237978 w 248680"/>
                    <a:gd name="connsiteY5" fmla="*/ 152328 h 206344"/>
                    <a:gd name="connsiteX6" fmla="*/ 207913 w 248680"/>
                    <a:gd name="connsiteY6" fmla="*/ 195133 h 206344"/>
                    <a:gd name="connsiteX7" fmla="*/ 179376 w 248680"/>
                    <a:gd name="connsiteY7" fmla="*/ 206344 h 206344"/>
                    <a:gd name="connsiteX8" fmla="*/ 150839 w 248680"/>
                    <a:gd name="connsiteY8" fmla="*/ 198700 h 206344"/>
                    <a:gd name="connsiteX9" fmla="*/ 133513 w 248680"/>
                    <a:gd name="connsiteY9" fmla="*/ 177298 h 206344"/>
                    <a:gd name="connsiteX10" fmla="*/ 138609 w 248680"/>
                    <a:gd name="connsiteY10" fmla="*/ 146213 h 206344"/>
                    <a:gd name="connsiteX11" fmla="*/ 156444 w 248680"/>
                    <a:gd name="connsiteY11" fmla="*/ 121243 h 206344"/>
                    <a:gd name="connsiteX12" fmla="*/ 171222 w 248680"/>
                    <a:gd name="connsiteY12" fmla="*/ 95254 h 206344"/>
                    <a:gd name="connsiteX13" fmla="*/ 172751 w 248680"/>
                    <a:gd name="connsiteY13" fmla="*/ 77928 h 206344"/>
                    <a:gd name="connsiteX14" fmla="*/ 164088 w 248680"/>
                    <a:gd name="connsiteY14" fmla="*/ 66208 h 206344"/>
                    <a:gd name="connsiteX15" fmla="*/ 149820 w 248680"/>
                    <a:gd name="connsiteY15" fmla="*/ 59583 h 206344"/>
                    <a:gd name="connsiteX16" fmla="*/ 133513 w 248680"/>
                    <a:gd name="connsiteY16" fmla="*/ 56525 h 206344"/>
                    <a:gd name="connsiteX17" fmla="*/ 74910 w 248680"/>
                    <a:gd name="connsiteY17" fmla="*/ 60602 h 206344"/>
                    <a:gd name="connsiteX18" fmla="*/ 16308 w 248680"/>
                    <a:gd name="connsiteY18" fmla="*/ 67736 h 206344"/>
                    <a:gd name="connsiteX19" fmla="*/ 1530 w 248680"/>
                    <a:gd name="connsiteY19" fmla="*/ 59583 h 206344"/>
                    <a:gd name="connsiteX20" fmla="*/ 6116 w 248680"/>
                    <a:gd name="connsiteY20" fmla="*/ 41238 h 206344"/>
                    <a:gd name="connsiteX21" fmla="*/ 48412 w 248680"/>
                    <a:gd name="connsiteY21" fmla="*/ 16778 h 206344"/>
                    <a:gd name="connsiteX22" fmla="*/ 100389 w 248680"/>
                    <a:gd name="connsiteY22" fmla="*/ 2509 h 206344"/>
                    <a:gd name="connsiteX23" fmla="*/ 127270 w 248680"/>
                    <a:gd name="connsiteY23" fmla="*/ 89 h 2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680" h="206344">
                      <a:moveTo>
                        <a:pt x="127270" y="89"/>
                      </a:moveTo>
                      <a:cubicBezTo>
                        <a:pt x="136188" y="-166"/>
                        <a:pt x="145064" y="131"/>
                        <a:pt x="153897" y="980"/>
                      </a:cubicBezTo>
                      <a:cubicBezTo>
                        <a:pt x="171562" y="2679"/>
                        <a:pt x="187190" y="7265"/>
                        <a:pt x="200779" y="14739"/>
                      </a:cubicBezTo>
                      <a:cubicBezTo>
                        <a:pt x="217085" y="24252"/>
                        <a:pt x="229146" y="36652"/>
                        <a:pt x="236959" y="51939"/>
                      </a:cubicBezTo>
                      <a:cubicBezTo>
                        <a:pt x="244773" y="67227"/>
                        <a:pt x="248680" y="83534"/>
                        <a:pt x="248680" y="100860"/>
                      </a:cubicBezTo>
                      <a:cubicBezTo>
                        <a:pt x="248680" y="118186"/>
                        <a:pt x="245113" y="135342"/>
                        <a:pt x="237978" y="152328"/>
                      </a:cubicBezTo>
                      <a:cubicBezTo>
                        <a:pt x="230844" y="169314"/>
                        <a:pt x="220823" y="183583"/>
                        <a:pt x="207913" y="195133"/>
                      </a:cubicBezTo>
                      <a:cubicBezTo>
                        <a:pt x="199759" y="202607"/>
                        <a:pt x="190247" y="206344"/>
                        <a:pt x="179376" y="206344"/>
                      </a:cubicBezTo>
                      <a:cubicBezTo>
                        <a:pt x="168504" y="206344"/>
                        <a:pt x="158992" y="203796"/>
                        <a:pt x="150839" y="198700"/>
                      </a:cubicBezTo>
                      <a:cubicBezTo>
                        <a:pt x="142686" y="193605"/>
                        <a:pt x="136910" y="186470"/>
                        <a:pt x="133513" y="177298"/>
                      </a:cubicBezTo>
                      <a:cubicBezTo>
                        <a:pt x="130116" y="168125"/>
                        <a:pt x="131814" y="157764"/>
                        <a:pt x="138609" y="146213"/>
                      </a:cubicBezTo>
                      <a:cubicBezTo>
                        <a:pt x="144044" y="137380"/>
                        <a:pt x="149990" y="129057"/>
                        <a:pt x="156444" y="121243"/>
                      </a:cubicBezTo>
                      <a:cubicBezTo>
                        <a:pt x="162899" y="113429"/>
                        <a:pt x="167825" y="104766"/>
                        <a:pt x="171222" y="95254"/>
                      </a:cubicBezTo>
                      <a:cubicBezTo>
                        <a:pt x="173941" y="88460"/>
                        <a:pt x="174450" y="82684"/>
                        <a:pt x="172751" y="77928"/>
                      </a:cubicBezTo>
                      <a:cubicBezTo>
                        <a:pt x="171053" y="73172"/>
                        <a:pt x="168165" y="69265"/>
                        <a:pt x="164088" y="66208"/>
                      </a:cubicBezTo>
                      <a:cubicBezTo>
                        <a:pt x="160011" y="63150"/>
                        <a:pt x="155255" y="60942"/>
                        <a:pt x="149820" y="59583"/>
                      </a:cubicBezTo>
                      <a:cubicBezTo>
                        <a:pt x="144384" y="58224"/>
                        <a:pt x="138949" y="57205"/>
                        <a:pt x="133513" y="56525"/>
                      </a:cubicBezTo>
                      <a:cubicBezTo>
                        <a:pt x="113809" y="54487"/>
                        <a:pt x="94275" y="55846"/>
                        <a:pt x="74910" y="60602"/>
                      </a:cubicBezTo>
                      <a:cubicBezTo>
                        <a:pt x="55546" y="65358"/>
                        <a:pt x="36012" y="67736"/>
                        <a:pt x="16308" y="67736"/>
                      </a:cubicBezTo>
                      <a:cubicBezTo>
                        <a:pt x="9514" y="69095"/>
                        <a:pt x="4587" y="66378"/>
                        <a:pt x="1530" y="59583"/>
                      </a:cubicBezTo>
                      <a:cubicBezTo>
                        <a:pt x="-1528" y="52788"/>
                        <a:pt x="1" y="46673"/>
                        <a:pt x="6116" y="41238"/>
                      </a:cubicBezTo>
                      <a:cubicBezTo>
                        <a:pt x="17667" y="31726"/>
                        <a:pt x="31766" y="23572"/>
                        <a:pt x="48412" y="16778"/>
                      </a:cubicBezTo>
                      <a:cubicBezTo>
                        <a:pt x="65058" y="9983"/>
                        <a:pt x="82384" y="5227"/>
                        <a:pt x="100389" y="2509"/>
                      </a:cubicBezTo>
                      <a:cubicBezTo>
                        <a:pt x="109392" y="1150"/>
                        <a:pt x="118353" y="343"/>
                        <a:pt x="127270" y="8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8" name="文本框 37">
                  <a:extLst>
                    <a:ext uri="{FF2B5EF4-FFF2-40B4-BE49-F238E27FC236}">
                      <a16:creationId xmlns:a16="http://schemas.microsoft.com/office/drawing/2014/main" xmlns="" id="{E6945B79-4B66-45CC-8F04-83C833C7078D}"/>
                    </a:ext>
                  </a:extLst>
                </p:cNvPr>
                <p:cNvSpPr txBox="1"/>
                <p:nvPr/>
              </p:nvSpPr>
              <p:spPr>
                <a:xfrm>
                  <a:off x="7163036" y="5261267"/>
                  <a:ext cx="262064" cy="394285"/>
                </a:xfrm>
                <a:custGeom>
                  <a:avLst/>
                  <a:gdLst>
                    <a:gd name="connsiteX0" fmla="*/ 45722 w 262064"/>
                    <a:gd name="connsiteY0" fmla="*/ 52 h 394285"/>
                    <a:gd name="connsiteX1" fmla="*/ 50818 w 262064"/>
                    <a:gd name="connsiteY1" fmla="*/ 816 h 394285"/>
                    <a:gd name="connsiteX2" fmla="*/ 55914 w 262064"/>
                    <a:gd name="connsiteY2" fmla="*/ 8969 h 394285"/>
                    <a:gd name="connsiteX3" fmla="*/ 52347 w 262064"/>
                    <a:gd name="connsiteY3" fmla="*/ 27315 h 394285"/>
                    <a:gd name="connsiteX4" fmla="*/ 47760 w 262064"/>
                    <a:gd name="connsiteY4" fmla="*/ 48208 h 394285"/>
                    <a:gd name="connsiteX5" fmla="*/ 45212 w 262064"/>
                    <a:gd name="connsiteY5" fmla="*/ 68591 h 394285"/>
                    <a:gd name="connsiteX6" fmla="*/ 47760 w 262064"/>
                    <a:gd name="connsiteY6" fmla="*/ 84388 h 394285"/>
                    <a:gd name="connsiteX7" fmla="*/ 63558 w 262064"/>
                    <a:gd name="connsiteY7" fmla="*/ 99676 h 394285"/>
                    <a:gd name="connsiteX8" fmla="*/ 84960 w 262064"/>
                    <a:gd name="connsiteY8" fmla="*/ 104772 h 394285"/>
                    <a:gd name="connsiteX9" fmla="*/ 108401 w 262064"/>
                    <a:gd name="connsiteY9" fmla="*/ 104772 h 394285"/>
                    <a:gd name="connsiteX10" fmla="*/ 130313 w 262064"/>
                    <a:gd name="connsiteY10" fmla="*/ 104772 h 394285"/>
                    <a:gd name="connsiteX11" fmla="*/ 185349 w 262064"/>
                    <a:gd name="connsiteY11" fmla="*/ 113945 h 394285"/>
                    <a:gd name="connsiteX12" fmla="*/ 232231 w 262064"/>
                    <a:gd name="connsiteY12" fmla="*/ 144520 h 394285"/>
                    <a:gd name="connsiteX13" fmla="*/ 258729 w 262064"/>
                    <a:gd name="connsiteY13" fmla="*/ 201084 h 394285"/>
                    <a:gd name="connsiteX14" fmla="*/ 259748 w 262064"/>
                    <a:gd name="connsiteY14" fmla="*/ 266311 h 394285"/>
                    <a:gd name="connsiteX15" fmla="*/ 239875 w 262064"/>
                    <a:gd name="connsiteY15" fmla="*/ 330010 h 394285"/>
                    <a:gd name="connsiteX16" fmla="*/ 203694 w 262064"/>
                    <a:gd name="connsiteY16" fmla="*/ 380968 h 394285"/>
                    <a:gd name="connsiteX17" fmla="*/ 173628 w 262064"/>
                    <a:gd name="connsiteY17" fmla="*/ 394218 h 394285"/>
                    <a:gd name="connsiteX18" fmla="*/ 146111 w 262064"/>
                    <a:gd name="connsiteY18" fmla="*/ 383007 h 394285"/>
                    <a:gd name="connsiteX19" fmla="*/ 129803 w 262064"/>
                    <a:gd name="connsiteY19" fmla="*/ 356508 h 394285"/>
                    <a:gd name="connsiteX20" fmla="*/ 134390 w 262064"/>
                    <a:gd name="connsiteY20" fmla="*/ 323895 h 394285"/>
                    <a:gd name="connsiteX21" fmla="*/ 158851 w 262064"/>
                    <a:gd name="connsiteY21" fmla="*/ 280580 h 394285"/>
                    <a:gd name="connsiteX22" fmla="*/ 180253 w 262064"/>
                    <a:gd name="connsiteY22" fmla="*/ 229621 h 394285"/>
                    <a:gd name="connsiteX23" fmla="*/ 177195 w 262064"/>
                    <a:gd name="connsiteY23" fmla="*/ 185287 h 394285"/>
                    <a:gd name="connsiteX24" fmla="*/ 129294 w 262064"/>
                    <a:gd name="connsiteY24" fmla="*/ 161846 h 394285"/>
                    <a:gd name="connsiteX25" fmla="*/ 103815 w 262064"/>
                    <a:gd name="connsiteY25" fmla="*/ 160317 h 394285"/>
                    <a:gd name="connsiteX26" fmla="*/ 77826 w 262064"/>
                    <a:gd name="connsiteY26" fmla="*/ 158788 h 394285"/>
                    <a:gd name="connsiteX27" fmla="*/ 52347 w 262064"/>
                    <a:gd name="connsiteY27" fmla="*/ 155221 h 394285"/>
                    <a:gd name="connsiteX28" fmla="*/ 28396 w 262064"/>
                    <a:gd name="connsiteY28" fmla="*/ 145539 h 394285"/>
                    <a:gd name="connsiteX29" fmla="*/ 3426 w 262064"/>
                    <a:gd name="connsiteY29" fmla="*/ 113945 h 394285"/>
                    <a:gd name="connsiteX30" fmla="*/ 1388 w 262064"/>
                    <a:gd name="connsiteY30" fmla="*/ 73687 h 394285"/>
                    <a:gd name="connsiteX31" fmla="*/ 15656 w 262064"/>
                    <a:gd name="connsiteY31" fmla="*/ 33430 h 394285"/>
                    <a:gd name="connsiteX32" fmla="*/ 40626 w 262064"/>
                    <a:gd name="connsiteY32" fmla="*/ 1835 h 394285"/>
                    <a:gd name="connsiteX33" fmla="*/ 45722 w 262064"/>
                    <a:gd name="connsiteY33" fmla="*/ 52 h 39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2064" h="394285">
                      <a:moveTo>
                        <a:pt x="45722" y="52"/>
                      </a:moveTo>
                      <a:cubicBezTo>
                        <a:pt x="47421" y="-118"/>
                        <a:pt x="49119" y="137"/>
                        <a:pt x="50818" y="816"/>
                      </a:cubicBezTo>
                      <a:cubicBezTo>
                        <a:pt x="54215" y="2175"/>
                        <a:pt x="55914" y="4893"/>
                        <a:pt x="55914" y="8969"/>
                      </a:cubicBezTo>
                      <a:cubicBezTo>
                        <a:pt x="55234" y="14405"/>
                        <a:pt x="54045" y="20520"/>
                        <a:pt x="52347" y="27315"/>
                      </a:cubicBezTo>
                      <a:cubicBezTo>
                        <a:pt x="50648" y="34109"/>
                        <a:pt x="49119" y="41073"/>
                        <a:pt x="47760" y="48208"/>
                      </a:cubicBezTo>
                      <a:cubicBezTo>
                        <a:pt x="46402" y="55342"/>
                        <a:pt x="45552" y="62136"/>
                        <a:pt x="45212" y="68591"/>
                      </a:cubicBezTo>
                      <a:cubicBezTo>
                        <a:pt x="44873" y="75046"/>
                        <a:pt x="45722" y="80312"/>
                        <a:pt x="47760" y="84388"/>
                      </a:cubicBezTo>
                      <a:cubicBezTo>
                        <a:pt x="51837" y="91862"/>
                        <a:pt x="57103" y="96958"/>
                        <a:pt x="63558" y="99676"/>
                      </a:cubicBezTo>
                      <a:cubicBezTo>
                        <a:pt x="70012" y="102394"/>
                        <a:pt x="77147" y="104093"/>
                        <a:pt x="84960" y="104772"/>
                      </a:cubicBezTo>
                      <a:cubicBezTo>
                        <a:pt x="92774" y="105451"/>
                        <a:pt x="100588" y="105451"/>
                        <a:pt x="108401" y="104772"/>
                      </a:cubicBezTo>
                      <a:cubicBezTo>
                        <a:pt x="116215" y="104093"/>
                        <a:pt x="123519" y="104093"/>
                        <a:pt x="130313" y="104772"/>
                      </a:cubicBezTo>
                      <a:cubicBezTo>
                        <a:pt x="149338" y="106131"/>
                        <a:pt x="167684" y="109188"/>
                        <a:pt x="185349" y="113945"/>
                      </a:cubicBezTo>
                      <a:cubicBezTo>
                        <a:pt x="203015" y="118701"/>
                        <a:pt x="218642" y="128892"/>
                        <a:pt x="232231" y="144520"/>
                      </a:cubicBezTo>
                      <a:cubicBezTo>
                        <a:pt x="245820" y="160827"/>
                        <a:pt x="254653" y="179681"/>
                        <a:pt x="258729" y="201084"/>
                      </a:cubicBezTo>
                      <a:cubicBezTo>
                        <a:pt x="262806" y="222487"/>
                        <a:pt x="263146" y="244229"/>
                        <a:pt x="259748" y="266311"/>
                      </a:cubicBezTo>
                      <a:cubicBezTo>
                        <a:pt x="256352" y="288393"/>
                        <a:pt x="249727" y="309626"/>
                        <a:pt x="239875" y="330010"/>
                      </a:cubicBezTo>
                      <a:cubicBezTo>
                        <a:pt x="230023" y="350393"/>
                        <a:pt x="217963" y="367379"/>
                        <a:pt x="203694" y="380968"/>
                      </a:cubicBezTo>
                      <a:cubicBezTo>
                        <a:pt x="194182" y="390481"/>
                        <a:pt x="184160" y="394897"/>
                        <a:pt x="173628" y="394218"/>
                      </a:cubicBezTo>
                      <a:cubicBezTo>
                        <a:pt x="163097" y="393538"/>
                        <a:pt x="153925" y="389801"/>
                        <a:pt x="146111" y="383007"/>
                      </a:cubicBezTo>
                      <a:cubicBezTo>
                        <a:pt x="138297" y="376212"/>
                        <a:pt x="132861" y="367379"/>
                        <a:pt x="129803" y="356508"/>
                      </a:cubicBezTo>
                      <a:cubicBezTo>
                        <a:pt x="126746" y="345637"/>
                        <a:pt x="128275" y="334766"/>
                        <a:pt x="134390" y="323895"/>
                      </a:cubicBezTo>
                      <a:cubicBezTo>
                        <a:pt x="140505" y="312344"/>
                        <a:pt x="148659" y="297906"/>
                        <a:pt x="158851" y="280580"/>
                      </a:cubicBezTo>
                      <a:cubicBezTo>
                        <a:pt x="169042" y="263254"/>
                        <a:pt x="176176" y="246267"/>
                        <a:pt x="180253" y="229621"/>
                      </a:cubicBezTo>
                      <a:cubicBezTo>
                        <a:pt x="184330" y="212974"/>
                        <a:pt x="183311" y="198196"/>
                        <a:pt x="177195" y="185287"/>
                      </a:cubicBezTo>
                      <a:cubicBezTo>
                        <a:pt x="171081" y="172377"/>
                        <a:pt x="155114" y="164564"/>
                        <a:pt x="129294" y="161846"/>
                      </a:cubicBezTo>
                      <a:cubicBezTo>
                        <a:pt x="121141" y="161166"/>
                        <a:pt x="112648" y="160657"/>
                        <a:pt x="103815" y="160317"/>
                      </a:cubicBezTo>
                      <a:cubicBezTo>
                        <a:pt x="94982" y="159977"/>
                        <a:pt x="86319" y="159468"/>
                        <a:pt x="77826" y="158788"/>
                      </a:cubicBezTo>
                      <a:cubicBezTo>
                        <a:pt x="69333" y="158109"/>
                        <a:pt x="60840" y="156920"/>
                        <a:pt x="52347" y="155221"/>
                      </a:cubicBezTo>
                      <a:cubicBezTo>
                        <a:pt x="43854" y="153523"/>
                        <a:pt x="35870" y="150295"/>
                        <a:pt x="28396" y="145539"/>
                      </a:cubicBezTo>
                      <a:cubicBezTo>
                        <a:pt x="15487" y="137386"/>
                        <a:pt x="7163" y="126854"/>
                        <a:pt x="3426" y="113945"/>
                      </a:cubicBezTo>
                      <a:cubicBezTo>
                        <a:pt x="-311" y="101035"/>
                        <a:pt x="-990" y="87616"/>
                        <a:pt x="1388" y="73687"/>
                      </a:cubicBezTo>
                      <a:cubicBezTo>
                        <a:pt x="3766" y="59758"/>
                        <a:pt x="8522" y="46339"/>
                        <a:pt x="15656" y="33430"/>
                      </a:cubicBezTo>
                      <a:cubicBezTo>
                        <a:pt x="22790" y="20520"/>
                        <a:pt x="31114" y="9989"/>
                        <a:pt x="40626" y="1835"/>
                      </a:cubicBezTo>
                      <a:cubicBezTo>
                        <a:pt x="42325" y="816"/>
                        <a:pt x="44023" y="222"/>
                        <a:pt x="45722" y="52"/>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3" name="文本框 32">
                  <a:extLst>
                    <a:ext uri="{FF2B5EF4-FFF2-40B4-BE49-F238E27FC236}">
                      <a16:creationId xmlns:a16="http://schemas.microsoft.com/office/drawing/2014/main" xmlns="" id="{B2F3CB94-5D6C-4470-B297-7073B176166D}"/>
                    </a:ext>
                  </a:extLst>
                </p:cNvPr>
                <p:cNvSpPr txBox="1"/>
                <p:nvPr/>
              </p:nvSpPr>
              <p:spPr>
                <a:xfrm>
                  <a:off x="7455601" y="5381893"/>
                  <a:ext cx="366496" cy="387553"/>
                </a:xfrm>
                <a:custGeom>
                  <a:avLst/>
                  <a:gdLst>
                    <a:gd name="connsiteX0" fmla="*/ 167961 w 366496"/>
                    <a:gd name="connsiteY0" fmla="*/ 453 h 387553"/>
                    <a:gd name="connsiteX1" fmla="*/ 177133 w 366496"/>
                    <a:gd name="connsiteY1" fmla="*/ 8606 h 387553"/>
                    <a:gd name="connsiteX2" fmla="*/ 180191 w 366496"/>
                    <a:gd name="connsiteY2" fmla="*/ 22365 h 387553"/>
                    <a:gd name="connsiteX3" fmla="*/ 182230 w 366496"/>
                    <a:gd name="connsiteY3" fmla="*/ 35105 h 387553"/>
                    <a:gd name="connsiteX4" fmla="*/ 192421 w 366496"/>
                    <a:gd name="connsiteY4" fmla="*/ 34595 h 387553"/>
                    <a:gd name="connsiteX5" fmla="*/ 202613 w 366496"/>
                    <a:gd name="connsiteY5" fmla="*/ 35105 h 387553"/>
                    <a:gd name="connsiteX6" fmla="*/ 235226 w 366496"/>
                    <a:gd name="connsiteY6" fmla="*/ 39181 h 387553"/>
                    <a:gd name="connsiteX7" fmla="*/ 267840 w 366496"/>
                    <a:gd name="connsiteY7" fmla="*/ 51412 h 387553"/>
                    <a:gd name="connsiteX8" fmla="*/ 294339 w 366496"/>
                    <a:gd name="connsiteY8" fmla="*/ 72305 h 387553"/>
                    <a:gd name="connsiteX9" fmla="*/ 309627 w 366496"/>
                    <a:gd name="connsiteY9" fmla="*/ 101351 h 387553"/>
                    <a:gd name="connsiteX10" fmla="*/ 306059 w 366496"/>
                    <a:gd name="connsiteY10" fmla="*/ 137022 h 387553"/>
                    <a:gd name="connsiteX11" fmla="*/ 285166 w 366496"/>
                    <a:gd name="connsiteY11" fmla="*/ 168617 h 387553"/>
                    <a:gd name="connsiteX12" fmla="*/ 255610 w 366496"/>
                    <a:gd name="connsiteY12" fmla="*/ 194606 h 387553"/>
                    <a:gd name="connsiteX13" fmla="*/ 226054 w 366496"/>
                    <a:gd name="connsiteY13" fmla="*/ 215499 h 387553"/>
                    <a:gd name="connsiteX14" fmla="*/ 194460 w 366496"/>
                    <a:gd name="connsiteY14" fmla="*/ 235882 h 387553"/>
                    <a:gd name="connsiteX15" fmla="*/ 197517 w 366496"/>
                    <a:gd name="connsiteY15" fmla="*/ 258304 h 387553"/>
                    <a:gd name="connsiteX16" fmla="*/ 205671 w 366496"/>
                    <a:gd name="connsiteY16" fmla="*/ 283783 h 387553"/>
                    <a:gd name="connsiteX17" fmla="*/ 232679 w 366496"/>
                    <a:gd name="connsiteY17" fmla="*/ 274101 h 387553"/>
                    <a:gd name="connsiteX18" fmla="*/ 260706 w 366496"/>
                    <a:gd name="connsiteY18" fmla="*/ 266457 h 387553"/>
                    <a:gd name="connsiteX19" fmla="*/ 268859 w 366496"/>
                    <a:gd name="connsiteY19" fmla="*/ 265438 h 387553"/>
                    <a:gd name="connsiteX20" fmla="*/ 270897 w 366496"/>
                    <a:gd name="connsiteY20" fmla="*/ 247603 h 387553"/>
                    <a:gd name="connsiteX21" fmla="*/ 273955 w 366496"/>
                    <a:gd name="connsiteY21" fmla="*/ 230786 h 387553"/>
                    <a:gd name="connsiteX22" fmla="*/ 280580 w 366496"/>
                    <a:gd name="connsiteY22" fmla="*/ 220085 h 387553"/>
                    <a:gd name="connsiteX23" fmla="*/ 292300 w 366496"/>
                    <a:gd name="connsiteY23" fmla="*/ 216518 h 387553"/>
                    <a:gd name="connsiteX24" fmla="*/ 304021 w 366496"/>
                    <a:gd name="connsiteY24" fmla="*/ 220085 h 387553"/>
                    <a:gd name="connsiteX25" fmla="*/ 311665 w 366496"/>
                    <a:gd name="connsiteY25" fmla="*/ 229767 h 387553"/>
                    <a:gd name="connsiteX26" fmla="*/ 338163 w 366496"/>
                    <a:gd name="connsiteY26" fmla="*/ 291937 h 387553"/>
                    <a:gd name="connsiteX27" fmla="*/ 348355 w 366496"/>
                    <a:gd name="connsiteY27" fmla="*/ 310282 h 387553"/>
                    <a:gd name="connsiteX28" fmla="*/ 358037 w 366496"/>
                    <a:gd name="connsiteY28" fmla="*/ 321493 h 387553"/>
                    <a:gd name="connsiteX29" fmla="*/ 364662 w 366496"/>
                    <a:gd name="connsiteY29" fmla="*/ 334742 h 387553"/>
                    <a:gd name="connsiteX30" fmla="*/ 365681 w 366496"/>
                    <a:gd name="connsiteY30" fmla="*/ 355635 h 387553"/>
                    <a:gd name="connsiteX31" fmla="*/ 355489 w 366496"/>
                    <a:gd name="connsiteY31" fmla="*/ 373471 h 387553"/>
                    <a:gd name="connsiteX32" fmla="*/ 353451 w 366496"/>
                    <a:gd name="connsiteY32" fmla="*/ 375509 h 387553"/>
                    <a:gd name="connsiteX33" fmla="*/ 328990 w 366496"/>
                    <a:gd name="connsiteY33" fmla="*/ 386720 h 387553"/>
                    <a:gd name="connsiteX34" fmla="*/ 301473 w 366496"/>
                    <a:gd name="connsiteY34" fmla="*/ 381624 h 387553"/>
                    <a:gd name="connsiteX35" fmla="*/ 270897 w 366496"/>
                    <a:gd name="connsiteY35" fmla="*/ 336781 h 387553"/>
                    <a:gd name="connsiteX36" fmla="*/ 203632 w 366496"/>
                    <a:gd name="connsiteY36" fmla="*/ 358183 h 387553"/>
                    <a:gd name="connsiteX37" fmla="*/ 134329 w 366496"/>
                    <a:gd name="connsiteY37" fmla="*/ 369394 h 387553"/>
                    <a:gd name="connsiteX38" fmla="*/ 65534 w 366496"/>
                    <a:gd name="connsiteY38" fmla="*/ 362260 h 387553"/>
                    <a:gd name="connsiteX39" fmla="*/ 4893 w 366496"/>
                    <a:gd name="connsiteY39" fmla="*/ 330666 h 387553"/>
                    <a:gd name="connsiteX40" fmla="*/ 307 w 366496"/>
                    <a:gd name="connsiteY40" fmla="*/ 321493 h 387553"/>
                    <a:gd name="connsiteX41" fmla="*/ 8970 w 366496"/>
                    <a:gd name="connsiteY41" fmla="*/ 314359 h 387553"/>
                    <a:gd name="connsiteX42" fmla="*/ 42093 w 366496"/>
                    <a:gd name="connsiteY42" fmla="*/ 311811 h 387553"/>
                    <a:gd name="connsiteX43" fmla="*/ 75216 w 366496"/>
                    <a:gd name="connsiteY43" fmla="*/ 312830 h 387553"/>
                    <a:gd name="connsiteX44" fmla="*/ 107830 w 366496"/>
                    <a:gd name="connsiteY44" fmla="*/ 312830 h 387553"/>
                    <a:gd name="connsiteX45" fmla="*/ 141462 w 366496"/>
                    <a:gd name="connsiteY45" fmla="*/ 307224 h 387553"/>
                    <a:gd name="connsiteX46" fmla="*/ 133819 w 366496"/>
                    <a:gd name="connsiteY46" fmla="*/ 293975 h 387553"/>
                    <a:gd name="connsiteX47" fmla="*/ 130251 w 366496"/>
                    <a:gd name="connsiteY47" fmla="*/ 279707 h 387553"/>
                    <a:gd name="connsiteX48" fmla="*/ 129742 w 366496"/>
                    <a:gd name="connsiteY48" fmla="*/ 272572 h 387553"/>
                    <a:gd name="connsiteX49" fmla="*/ 129232 w 366496"/>
                    <a:gd name="connsiteY49" fmla="*/ 266457 h 387553"/>
                    <a:gd name="connsiteX50" fmla="*/ 123627 w 366496"/>
                    <a:gd name="connsiteY50" fmla="*/ 267986 h 387553"/>
                    <a:gd name="connsiteX51" fmla="*/ 118021 w 366496"/>
                    <a:gd name="connsiteY51" fmla="*/ 268496 h 387553"/>
                    <a:gd name="connsiteX52" fmla="*/ 99677 w 366496"/>
                    <a:gd name="connsiteY52" fmla="*/ 284803 h 387553"/>
                    <a:gd name="connsiteX53" fmla="*/ 65025 w 366496"/>
                    <a:gd name="connsiteY53" fmla="*/ 286841 h 387553"/>
                    <a:gd name="connsiteX54" fmla="*/ 37507 w 366496"/>
                    <a:gd name="connsiteY54" fmla="*/ 266457 h 387553"/>
                    <a:gd name="connsiteX55" fmla="*/ 16104 w 366496"/>
                    <a:gd name="connsiteY55" fmla="*/ 213970 h 387553"/>
                    <a:gd name="connsiteX56" fmla="*/ 14065 w 366496"/>
                    <a:gd name="connsiteY56" fmla="*/ 156387 h 387553"/>
                    <a:gd name="connsiteX57" fmla="*/ 16614 w 366496"/>
                    <a:gd name="connsiteY57" fmla="*/ 129888 h 387553"/>
                    <a:gd name="connsiteX58" fmla="*/ 22219 w 366496"/>
                    <a:gd name="connsiteY58" fmla="*/ 101861 h 387553"/>
                    <a:gd name="connsiteX59" fmla="*/ 32411 w 366496"/>
                    <a:gd name="connsiteY59" fmla="*/ 76381 h 387553"/>
                    <a:gd name="connsiteX60" fmla="*/ 49737 w 366496"/>
                    <a:gd name="connsiteY60" fmla="*/ 55488 h 387553"/>
                    <a:gd name="connsiteX61" fmla="*/ 68082 w 366496"/>
                    <a:gd name="connsiteY61" fmla="*/ 49373 h 387553"/>
                    <a:gd name="connsiteX62" fmla="*/ 84389 w 366496"/>
                    <a:gd name="connsiteY62" fmla="*/ 59565 h 387553"/>
                    <a:gd name="connsiteX63" fmla="*/ 86427 w 366496"/>
                    <a:gd name="connsiteY63" fmla="*/ 63132 h 387553"/>
                    <a:gd name="connsiteX64" fmla="*/ 88466 w 366496"/>
                    <a:gd name="connsiteY64" fmla="*/ 66699 h 387553"/>
                    <a:gd name="connsiteX65" fmla="*/ 113435 w 366496"/>
                    <a:gd name="connsiteY65" fmla="*/ 53450 h 387553"/>
                    <a:gd name="connsiteX66" fmla="*/ 140443 w 366496"/>
                    <a:gd name="connsiteY66" fmla="*/ 43258 h 387553"/>
                    <a:gd name="connsiteX67" fmla="*/ 147578 w 366496"/>
                    <a:gd name="connsiteY67" fmla="*/ 23384 h 387553"/>
                    <a:gd name="connsiteX68" fmla="*/ 156750 w 366496"/>
                    <a:gd name="connsiteY68" fmla="*/ 5549 h 387553"/>
                    <a:gd name="connsiteX69" fmla="*/ 167961 w 366496"/>
                    <a:gd name="connsiteY69" fmla="*/ 453 h 387553"/>
                    <a:gd name="connsiteX70" fmla="*/ 184268 w 366496"/>
                    <a:gd name="connsiteY70" fmla="*/ 90140 h 387553"/>
                    <a:gd name="connsiteX71" fmla="*/ 184268 w 366496"/>
                    <a:gd name="connsiteY71" fmla="*/ 125811 h 387553"/>
                    <a:gd name="connsiteX72" fmla="*/ 187325 w 366496"/>
                    <a:gd name="connsiteY72" fmla="*/ 170655 h 387553"/>
                    <a:gd name="connsiteX73" fmla="*/ 205671 w 366496"/>
                    <a:gd name="connsiteY73" fmla="*/ 158934 h 387553"/>
                    <a:gd name="connsiteX74" fmla="*/ 224525 w 366496"/>
                    <a:gd name="connsiteY74" fmla="*/ 144666 h 387553"/>
                    <a:gd name="connsiteX75" fmla="*/ 238794 w 366496"/>
                    <a:gd name="connsiteY75" fmla="*/ 129378 h 387553"/>
                    <a:gd name="connsiteX76" fmla="*/ 243380 w 366496"/>
                    <a:gd name="connsiteY76" fmla="*/ 113581 h 387553"/>
                    <a:gd name="connsiteX77" fmla="*/ 222996 w 366496"/>
                    <a:gd name="connsiteY77" fmla="*/ 93198 h 387553"/>
                    <a:gd name="connsiteX78" fmla="*/ 184268 w 366496"/>
                    <a:gd name="connsiteY78" fmla="*/ 90140 h 387553"/>
                    <a:gd name="connsiteX79" fmla="*/ 128213 w 366496"/>
                    <a:gd name="connsiteY79" fmla="*/ 100332 h 387553"/>
                    <a:gd name="connsiteX80" fmla="*/ 118021 w 366496"/>
                    <a:gd name="connsiteY80" fmla="*/ 103899 h 387553"/>
                    <a:gd name="connsiteX81" fmla="*/ 107830 w 366496"/>
                    <a:gd name="connsiteY81" fmla="*/ 107466 h 387553"/>
                    <a:gd name="connsiteX82" fmla="*/ 99677 w 366496"/>
                    <a:gd name="connsiteY82" fmla="*/ 109504 h 387553"/>
                    <a:gd name="connsiteX83" fmla="*/ 101205 w 366496"/>
                    <a:gd name="connsiteY83" fmla="*/ 125302 h 387553"/>
                    <a:gd name="connsiteX84" fmla="*/ 103753 w 366496"/>
                    <a:gd name="connsiteY84" fmla="*/ 141099 h 387553"/>
                    <a:gd name="connsiteX85" fmla="*/ 109868 w 366496"/>
                    <a:gd name="connsiteY85" fmla="*/ 174222 h 387553"/>
                    <a:gd name="connsiteX86" fmla="*/ 119040 w 366496"/>
                    <a:gd name="connsiteY86" fmla="*/ 206326 h 387553"/>
                    <a:gd name="connsiteX87" fmla="*/ 125156 w 366496"/>
                    <a:gd name="connsiteY87" fmla="*/ 204288 h 387553"/>
                    <a:gd name="connsiteX88" fmla="*/ 128213 w 366496"/>
                    <a:gd name="connsiteY88" fmla="*/ 100332 h 3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66496" h="387553">
                      <a:moveTo>
                        <a:pt x="167961" y="453"/>
                      </a:moveTo>
                      <a:cubicBezTo>
                        <a:pt x="172717" y="1812"/>
                        <a:pt x="175775" y="4529"/>
                        <a:pt x="177133" y="8606"/>
                      </a:cubicBezTo>
                      <a:cubicBezTo>
                        <a:pt x="178493" y="13362"/>
                        <a:pt x="179512" y="17949"/>
                        <a:pt x="180191" y="22365"/>
                      </a:cubicBezTo>
                      <a:cubicBezTo>
                        <a:pt x="180871" y="26781"/>
                        <a:pt x="181550" y="31028"/>
                        <a:pt x="182230" y="35105"/>
                      </a:cubicBezTo>
                      <a:cubicBezTo>
                        <a:pt x="185627" y="35105"/>
                        <a:pt x="189025" y="34935"/>
                        <a:pt x="192421" y="34595"/>
                      </a:cubicBezTo>
                      <a:cubicBezTo>
                        <a:pt x="195819" y="34255"/>
                        <a:pt x="199216" y="34425"/>
                        <a:pt x="202613" y="35105"/>
                      </a:cubicBezTo>
                      <a:cubicBezTo>
                        <a:pt x="212805" y="35105"/>
                        <a:pt x="223677" y="36464"/>
                        <a:pt x="235226" y="39181"/>
                      </a:cubicBezTo>
                      <a:cubicBezTo>
                        <a:pt x="246777" y="41899"/>
                        <a:pt x="257648" y="45976"/>
                        <a:pt x="267840" y="51412"/>
                      </a:cubicBezTo>
                      <a:cubicBezTo>
                        <a:pt x="278032" y="56847"/>
                        <a:pt x="286865" y="63811"/>
                        <a:pt x="294339" y="72305"/>
                      </a:cubicBezTo>
                      <a:cubicBezTo>
                        <a:pt x="301813" y="80798"/>
                        <a:pt x="306909" y="90480"/>
                        <a:pt x="309627" y="101351"/>
                      </a:cubicBezTo>
                      <a:cubicBezTo>
                        <a:pt x="312344" y="113581"/>
                        <a:pt x="311155" y="125472"/>
                        <a:pt x="306059" y="137022"/>
                      </a:cubicBezTo>
                      <a:cubicBezTo>
                        <a:pt x="300964" y="148573"/>
                        <a:pt x="294000" y="159104"/>
                        <a:pt x="285166" y="168617"/>
                      </a:cubicBezTo>
                      <a:cubicBezTo>
                        <a:pt x="276334" y="178129"/>
                        <a:pt x="266481" y="186792"/>
                        <a:pt x="255610" y="194606"/>
                      </a:cubicBezTo>
                      <a:cubicBezTo>
                        <a:pt x="244739" y="202419"/>
                        <a:pt x="234887" y="209384"/>
                        <a:pt x="226054" y="215499"/>
                      </a:cubicBezTo>
                      <a:lnTo>
                        <a:pt x="194460" y="235882"/>
                      </a:lnTo>
                      <a:lnTo>
                        <a:pt x="197517" y="258304"/>
                      </a:lnTo>
                      <a:cubicBezTo>
                        <a:pt x="204312" y="265099"/>
                        <a:pt x="207030" y="273592"/>
                        <a:pt x="205671" y="283783"/>
                      </a:cubicBezTo>
                      <a:cubicBezTo>
                        <a:pt x="214504" y="280386"/>
                        <a:pt x="223506" y="277159"/>
                        <a:pt x="232679" y="274101"/>
                      </a:cubicBezTo>
                      <a:cubicBezTo>
                        <a:pt x="241851" y="271044"/>
                        <a:pt x="251194" y="268496"/>
                        <a:pt x="260706" y="266457"/>
                      </a:cubicBezTo>
                      <a:cubicBezTo>
                        <a:pt x="262065" y="265778"/>
                        <a:pt x="264783" y="265438"/>
                        <a:pt x="268859" y="265438"/>
                      </a:cubicBezTo>
                      <a:cubicBezTo>
                        <a:pt x="269539" y="259323"/>
                        <a:pt x="270218" y="253378"/>
                        <a:pt x="270897" y="247603"/>
                      </a:cubicBezTo>
                      <a:cubicBezTo>
                        <a:pt x="271578" y="241827"/>
                        <a:pt x="272597" y="236222"/>
                        <a:pt x="273955" y="230786"/>
                      </a:cubicBezTo>
                      <a:cubicBezTo>
                        <a:pt x="274635" y="226030"/>
                        <a:pt x="276843" y="222463"/>
                        <a:pt x="280580" y="220085"/>
                      </a:cubicBezTo>
                      <a:cubicBezTo>
                        <a:pt x="284317" y="217707"/>
                        <a:pt x="288224" y="216518"/>
                        <a:pt x="292300" y="216518"/>
                      </a:cubicBezTo>
                      <a:cubicBezTo>
                        <a:pt x="296377" y="216518"/>
                        <a:pt x="300284" y="217707"/>
                        <a:pt x="304021" y="220085"/>
                      </a:cubicBezTo>
                      <a:cubicBezTo>
                        <a:pt x="307758" y="222463"/>
                        <a:pt x="310306" y="225690"/>
                        <a:pt x="311665" y="229767"/>
                      </a:cubicBezTo>
                      <a:lnTo>
                        <a:pt x="338163" y="291937"/>
                      </a:lnTo>
                      <a:cubicBezTo>
                        <a:pt x="341561" y="300090"/>
                        <a:pt x="344958" y="306205"/>
                        <a:pt x="348355" y="310282"/>
                      </a:cubicBezTo>
                      <a:cubicBezTo>
                        <a:pt x="351752" y="314359"/>
                        <a:pt x="354980" y="318096"/>
                        <a:pt x="358037" y="321493"/>
                      </a:cubicBezTo>
                      <a:cubicBezTo>
                        <a:pt x="361095" y="324890"/>
                        <a:pt x="363303" y="329307"/>
                        <a:pt x="364662" y="334742"/>
                      </a:cubicBezTo>
                      <a:cubicBezTo>
                        <a:pt x="366700" y="341537"/>
                        <a:pt x="367040" y="348501"/>
                        <a:pt x="365681" y="355635"/>
                      </a:cubicBezTo>
                      <a:cubicBezTo>
                        <a:pt x="364323" y="362770"/>
                        <a:pt x="360925" y="368715"/>
                        <a:pt x="355489" y="373471"/>
                      </a:cubicBezTo>
                      <a:lnTo>
                        <a:pt x="353451" y="375509"/>
                      </a:lnTo>
                      <a:cubicBezTo>
                        <a:pt x="347336" y="380945"/>
                        <a:pt x="339182" y="384682"/>
                        <a:pt x="328990" y="386720"/>
                      </a:cubicBezTo>
                      <a:cubicBezTo>
                        <a:pt x="318799" y="388758"/>
                        <a:pt x="309627" y="387060"/>
                        <a:pt x="301473" y="381624"/>
                      </a:cubicBezTo>
                      <a:cubicBezTo>
                        <a:pt x="286525" y="373471"/>
                        <a:pt x="276334" y="358523"/>
                        <a:pt x="270897" y="336781"/>
                      </a:cubicBezTo>
                      <a:cubicBezTo>
                        <a:pt x="249835" y="345613"/>
                        <a:pt x="227413" y="352748"/>
                        <a:pt x="203632" y="358183"/>
                      </a:cubicBezTo>
                      <a:cubicBezTo>
                        <a:pt x="179852" y="363619"/>
                        <a:pt x="156750" y="367356"/>
                        <a:pt x="134329" y="369394"/>
                      </a:cubicBezTo>
                      <a:cubicBezTo>
                        <a:pt x="107151" y="372112"/>
                        <a:pt x="84219" y="369734"/>
                        <a:pt x="65534" y="362260"/>
                      </a:cubicBezTo>
                      <a:cubicBezTo>
                        <a:pt x="46850" y="354786"/>
                        <a:pt x="26636" y="344255"/>
                        <a:pt x="4893" y="330666"/>
                      </a:cubicBezTo>
                      <a:cubicBezTo>
                        <a:pt x="816" y="327948"/>
                        <a:pt x="-713" y="324890"/>
                        <a:pt x="307" y="321493"/>
                      </a:cubicBezTo>
                      <a:cubicBezTo>
                        <a:pt x="1326" y="318096"/>
                        <a:pt x="4214" y="315718"/>
                        <a:pt x="8970" y="314359"/>
                      </a:cubicBezTo>
                      <a:cubicBezTo>
                        <a:pt x="19841" y="312320"/>
                        <a:pt x="30882" y="311471"/>
                        <a:pt x="42093" y="311811"/>
                      </a:cubicBezTo>
                      <a:lnTo>
                        <a:pt x="75216" y="312830"/>
                      </a:lnTo>
                      <a:cubicBezTo>
                        <a:pt x="86088" y="313170"/>
                        <a:pt x="96959" y="313170"/>
                        <a:pt x="107830" y="312830"/>
                      </a:cubicBezTo>
                      <a:cubicBezTo>
                        <a:pt x="118702" y="312490"/>
                        <a:pt x="129912" y="310622"/>
                        <a:pt x="141462" y="307224"/>
                      </a:cubicBezTo>
                      <a:cubicBezTo>
                        <a:pt x="138065" y="303148"/>
                        <a:pt x="135517" y="298731"/>
                        <a:pt x="133819" y="293975"/>
                      </a:cubicBezTo>
                      <a:cubicBezTo>
                        <a:pt x="132121" y="289219"/>
                        <a:pt x="130932" y="284463"/>
                        <a:pt x="130251" y="279707"/>
                      </a:cubicBezTo>
                      <a:cubicBezTo>
                        <a:pt x="130251" y="276989"/>
                        <a:pt x="130082" y="274611"/>
                        <a:pt x="129742" y="272572"/>
                      </a:cubicBezTo>
                      <a:cubicBezTo>
                        <a:pt x="129403" y="270534"/>
                        <a:pt x="129232" y="268496"/>
                        <a:pt x="129232" y="266457"/>
                      </a:cubicBezTo>
                      <a:cubicBezTo>
                        <a:pt x="127194" y="267137"/>
                        <a:pt x="125326" y="267646"/>
                        <a:pt x="123627" y="267986"/>
                      </a:cubicBezTo>
                      <a:cubicBezTo>
                        <a:pt x="121929" y="268326"/>
                        <a:pt x="120060" y="268496"/>
                        <a:pt x="118021" y="268496"/>
                      </a:cubicBezTo>
                      <a:cubicBezTo>
                        <a:pt x="113265" y="275290"/>
                        <a:pt x="107151" y="280726"/>
                        <a:pt x="99677" y="284803"/>
                      </a:cubicBezTo>
                      <a:cubicBezTo>
                        <a:pt x="87446" y="290238"/>
                        <a:pt x="75896" y="290918"/>
                        <a:pt x="65025" y="286841"/>
                      </a:cubicBezTo>
                      <a:cubicBezTo>
                        <a:pt x="54153" y="282764"/>
                        <a:pt x="44981" y="275970"/>
                        <a:pt x="37507" y="266457"/>
                      </a:cubicBezTo>
                      <a:cubicBezTo>
                        <a:pt x="25957" y="252189"/>
                        <a:pt x="18822" y="234693"/>
                        <a:pt x="16104" y="213970"/>
                      </a:cubicBezTo>
                      <a:cubicBezTo>
                        <a:pt x="13386" y="193247"/>
                        <a:pt x="12707" y="174052"/>
                        <a:pt x="14065" y="156387"/>
                      </a:cubicBezTo>
                      <a:cubicBezTo>
                        <a:pt x="14746" y="148233"/>
                        <a:pt x="15594" y="139400"/>
                        <a:pt x="16614" y="129888"/>
                      </a:cubicBezTo>
                      <a:cubicBezTo>
                        <a:pt x="17633" y="120376"/>
                        <a:pt x="19501" y="111033"/>
                        <a:pt x="22219" y="101861"/>
                      </a:cubicBezTo>
                      <a:cubicBezTo>
                        <a:pt x="24937" y="92688"/>
                        <a:pt x="28334" y="84195"/>
                        <a:pt x="32411" y="76381"/>
                      </a:cubicBezTo>
                      <a:cubicBezTo>
                        <a:pt x="36487" y="68568"/>
                        <a:pt x="42263" y="61603"/>
                        <a:pt x="49737" y="55488"/>
                      </a:cubicBezTo>
                      <a:cubicBezTo>
                        <a:pt x="55172" y="51412"/>
                        <a:pt x="61288" y="49373"/>
                        <a:pt x="68082" y="49373"/>
                      </a:cubicBezTo>
                      <a:cubicBezTo>
                        <a:pt x="74877" y="49373"/>
                        <a:pt x="80312" y="52770"/>
                        <a:pt x="84389" y="59565"/>
                      </a:cubicBezTo>
                      <a:cubicBezTo>
                        <a:pt x="85069" y="60924"/>
                        <a:pt x="85748" y="62113"/>
                        <a:pt x="86427" y="63132"/>
                      </a:cubicBezTo>
                      <a:cubicBezTo>
                        <a:pt x="87107" y="64151"/>
                        <a:pt x="87786" y="65340"/>
                        <a:pt x="88466" y="66699"/>
                      </a:cubicBezTo>
                      <a:cubicBezTo>
                        <a:pt x="96619" y="61264"/>
                        <a:pt x="104943" y="56847"/>
                        <a:pt x="113435" y="53450"/>
                      </a:cubicBezTo>
                      <a:cubicBezTo>
                        <a:pt x="121929" y="50053"/>
                        <a:pt x="130932" y="46655"/>
                        <a:pt x="140443" y="43258"/>
                      </a:cubicBezTo>
                      <a:cubicBezTo>
                        <a:pt x="142481" y="36464"/>
                        <a:pt x="144860" y="29839"/>
                        <a:pt x="147578" y="23384"/>
                      </a:cubicBezTo>
                      <a:cubicBezTo>
                        <a:pt x="150296" y="16929"/>
                        <a:pt x="153354" y="10984"/>
                        <a:pt x="156750" y="5549"/>
                      </a:cubicBezTo>
                      <a:cubicBezTo>
                        <a:pt x="159468" y="793"/>
                        <a:pt x="163205" y="-906"/>
                        <a:pt x="167961" y="453"/>
                      </a:cubicBezTo>
                      <a:close/>
                      <a:moveTo>
                        <a:pt x="184268" y="90140"/>
                      </a:moveTo>
                      <a:lnTo>
                        <a:pt x="184268" y="125811"/>
                      </a:lnTo>
                      <a:lnTo>
                        <a:pt x="187325" y="170655"/>
                      </a:lnTo>
                      <a:cubicBezTo>
                        <a:pt x="192761" y="167258"/>
                        <a:pt x="198876" y="163351"/>
                        <a:pt x="205671" y="158934"/>
                      </a:cubicBezTo>
                      <a:cubicBezTo>
                        <a:pt x="212466" y="154518"/>
                        <a:pt x="218750" y="149762"/>
                        <a:pt x="224525" y="144666"/>
                      </a:cubicBezTo>
                      <a:cubicBezTo>
                        <a:pt x="230301" y="139570"/>
                        <a:pt x="235057" y="134474"/>
                        <a:pt x="238794" y="129378"/>
                      </a:cubicBezTo>
                      <a:cubicBezTo>
                        <a:pt x="242531" y="124283"/>
                        <a:pt x="244060" y="119017"/>
                        <a:pt x="243380" y="113581"/>
                      </a:cubicBezTo>
                      <a:cubicBezTo>
                        <a:pt x="242021" y="102710"/>
                        <a:pt x="235226" y="95915"/>
                        <a:pt x="222996" y="93198"/>
                      </a:cubicBezTo>
                      <a:cubicBezTo>
                        <a:pt x="210766" y="90480"/>
                        <a:pt x="197857" y="89461"/>
                        <a:pt x="184268" y="90140"/>
                      </a:cubicBezTo>
                      <a:close/>
                      <a:moveTo>
                        <a:pt x="128213" y="100332"/>
                      </a:moveTo>
                      <a:cubicBezTo>
                        <a:pt x="124816" y="101691"/>
                        <a:pt x="121419" y="102880"/>
                        <a:pt x="118021" y="103899"/>
                      </a:cubicBezTo>
                      <a:cubicBezTo>
                        <a:pt x="114624" y="104918"/>
                        <a:pt x="111227" y="106107"/>
                        <a:pt x="107830" y="107466"/>
                      </a:cubicBezTo>
                      <a:lnTo>
                        <a:pt x="99677" y="109504"/>
                      </a:lnTo>
                      <a:cubicBezTo>
                        <a:pt x="100356" y="114940"/>
                        <a:pt x="100865" y="120206"/>
                        <a:pt x="101205" y="125302"/>
                      </a:cubicBezTo>
                      <a:cubicBezTo>
                        <a:pt x="101545" y="130398"/>
                        <a:pt x="102394" y="135663"/>
                        <a:pt x="103753" y="141099"/>
                      </a:cubicBezTo>
                      <a:cubicBezTo>
                        <a:pt x="105112" y="152650"/>
                        <a:pt x="107151" y="163691"/>
                        <a:pt x="109868" y="174222"/>
                      </a:cubicBezTo>
                      <a:cubicBezTo>
                        <a:pt x="112586" y="184754"/>
                        <a:pt x="115644" y="195455"/>
                        <a:pt x="119040" y="206326"/>
                      </a:cubicBezTo>
                      <a:lnTo>
                        <a:pt x="125156" y="204288"/>
                      </a:lnTo>
                      <a:cubicBezTo>
                        <a:pt x="123118" y="170995"/>
                        <a:pt x="124137" y="136343"/>
                        <a:pt x="128213" y="100332"/>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1" name="文本框 30">
                  <a:extLst>
                    <a:ext uri="{FF2B5EF4-FFF2-40B4-BE49-F238E27FC236}">
                      <a16:creationId xmlns:a16="http://schemas.microsoft.com/office/drawing/2014/main" xmlns="" id="{CA026BCF-B360-44A4-AB87-18B9176F3BD6}"/>
                    </a:ext>
                  </a:extLst>
                </p:cNvPr>
                <p:cNvSpPr txBox="1"/>
                <p:nvPr/>
              </p:nvSpPr>
              <p:spPr>
                <a:xfrm>
                  <a:off x="7134212" y="5472134"/>
                  <a:ext cx="187279" cy="75204"/>
                </a:xfrm>
                <a:custGeom>
                  <a:avLst/>
                  <a:gdLst>
                    <a:gd name="connsiteX0" fmla="*/ 146271 w 187279"/>
                    <a:gd name="connsiteY0" fmla="*/ 409 h 75204"/>
                    <a:gd name="connsiteX1" fmla="*/ 159647 w 187279"/>
                    <a:gd name="connsiteY1" fmla="*/ 918 h 75204"/>
                    <a:gd name="connsiteX2" fmla="*/ 181559 w 187279"/>
                    <a:gd name="connsiteY2" fmla="*/ 16206 h 75204"/>
                    <a:gd name="connsiteX3" fmla="*/ 185636 w 187279"/>
                    <a:gd name="connsiteY3" fmla="*/ 24359 h 75204"/>
                    <a:gd name="connsiteX4" fmla="*/ 180030 w 187279"/>
                    <a:gd name="connsiteY4" fmla="*/ 53915 h 75204"/>
                    <a:gd name="connsiteX5" fmla="*/ 153023 w 187279"/>
                    <a:gd name="connsiteY5" fmla="*/ 69203 h 75204"/>
                    <a:gd name="connsiteX6" fmla="*/ 114294 w 187279"/>
                    <a:gd name="connsiteY6" fmla="*/ 74299 h 75204"/>
                    <a:gd name="connsiteX7" fmla="*/ 71998 w 187279"/>
                    <a:gd name="connsiteY7" fmla="*/ 73789 h 75204"/>
                    <a:gd name="connsiteX8" fmla="*/ 32250 w 187279"/>
                    <a:gd name="connsiteY8" fmla="*/ 63598 h 75204"/>
                    <a:gd name="connsiteX9" fmla="*/ 1165 w 187279"/>
                    <a:gd name="connsiteY9" fmla="*/ 39647 h 75204"/>
                    <a:gd name="connsiteX10" fmla="*/ 656 w 187279"/>
                    <a:gd name="connsiteY10" fmla="*/ 32003 h 75204"/>
                    <a:gd name="connsiteX11" fmla="*/ 6261 w 187279"/>
                    <a:gd name="connsiteY11" fmla="*/ 27417 h 75204"/>
                    <a:gd name="connsiteX12" fmla="*/ 37856 w 187279"/>
                    <a:gd name="connsiteY12" fmla="*/ 20792 h 75204"/>
                    <a:gd name="connsiteX13" fmla="*/ 70469 w 187279"/>
                    <a:gd name="connsiteY13" fmla="*/ 18754 h 75204"/>
                    <a:gd name="connsiteX14" fmla="*/ 102573 w 187279"/>
                    <a:gd name="connsiteY14" fmla="*/ 15696 h 75204"/>
                    <a:gd name="connsiteX15" fmla="*/ 133658 w 187279"/>
                    <a:gd name="connsiteY15" fmla="*/ 4995 h 75204"/>
                    <a:gd name="connsiteX16" fmla="*/ 146271 w 187279"/>
                    <a:gd name="connsiteY16" fmla="*/ 409 h 7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279" h="75204">
                      <a:moveTo>
                        <a:pt x="146271" y="409"/>
                      </a:moveTo>
                      <a:cubicBezTo>
                        <a:pt x="150602" y="-271"/>
                        <a:pt x="155061" y="-101"/>
                        <a:pt x="159647" y="918"/>
                      </a:cubicBezTo>
                      <a:cubicBezTo>
                        <a:pt x="168819" y="2957"/>
                        <a:pt x="176124" y="8053"/>
                        <a:pt x="181559" y="16206"/>
                      </a:cubicBezTo>
                      <a:lnTo>
                        <a:pt x="185636" y="24359"/>
                      </a:lnTo>
                      <a:cubicBezTo>
                        <a:pt x="189033" y="35910"/>
                        <a:pt x="187165" y="45762"/>
                        <a:pt x="180030" y="53915"/>
                      </a:cubicBezTo>
                      <a:cubicBezTo>
                        <a:pt x="172896" y="62069"/>
                        <a:pt x="163894" y="67165"/>
                        <a:pt x="153023" y="69203"/>
                      </a:cubicBezTo>
                      <a:cubicBezTo>
                        <a:pt x="141472" y="71241"/>
                        <a:pt x="128562" y="72940"/>
                        <a:pt x="114294" y="74299"/>
                      </a:cubicBezTo>
                      <a:cubicBezTo>
                        <a:pt x="100025" y="75658"/>
                        <a:pt x="85927" y="75488"/>
                        <a:pt x="71998" y="73789"/>
                      </a:cubicBezTo>
                      <a:cubicBezTo>
                        <a:pt x="58069" y="72091"/>
                        <a:pt x="44820" y="68693"/>
                        <a:pt x="32250" y="63598"/>
                      </a:cubicBezTo>
                      <a:cubicBezTo>
                        <a:pt x="19681" y="58502"/>
                        <a:pt x="9319" y="50518"/>
                        <a:pt x="1165" y="39647"/>
                      </a:cubicBezTo>
                      <a:cubicBezTo>
                        <a:pt x="-193" y="36929"/>
                        <a:pt x="-363" y="34381"/>
                        <a:pt x="656" y="32003"/>
                      </a:cubicBezTo>
                      <a:cubicBezTo>
                        <a:pt x="1675" y="29625"/>
                        <a:pt x="3543" y="28096"/>
                        <a:pt x="6261" y="27417"/>
                      </a:cubicBezTo>
                      <a:cubicBezTo>
                        <a:pt x="16453" y="24020"/>
                        <a:pt x="26984" y="21811"/>
                        <a:pt x="37856" y="20792"/>
                      </a:cubicBezTo>
                      <a:cubicBezTo>
                        <a:pt x="48727" y="19773"/>
                        <a:pt x="59598" y="19094"/>
                        <a:pt x="70469" y="18754"/>
                      </a:cubicBezTo>
                      <a:cubicBezTo>
                        <a:pt x="81341" y="18414"/>
                        <a:pt x="92042" y="17395"/>
                        <a:pt x="102573" y="15696"/>
                      </a:cubicBezTo>
                      <a:cubicBezTo>
                        <a:pt x="113105" y="13998"/>
                        <a:pt x="123466" y="10431"/>
                        <a:pt x="133658" y="4995"/>
                      </a:cubicBezTo>
                      <a:cubicBezTo>
                        <a:pt x="137735" y="2617"/>
                        <a:pt x="141939" y="1088"/>
                        <a:pt x="146271" y="40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sp>
            <p:nvSpPr>
              <p:cNvPr id="35" name="文本框 34">
                <a:extLst>
                  <a:ext uri="{FF2B5EF4-FFF2-40B4-BE49-F238E27FC236}">
                    <a16:creationId xmlns:a16="http://schemas.microsoft.com/office/drawing/2014/main" xmlns="" id="{1777AAB2-8951-4453-8915-E035C2392240}"/>
                  </a:ext>
                </a:extLst>
              </p:cNvPr>
              <p:cNvSpPr txBox="1"/>
              <p:nvPr/>
            </p:nvSpPr>
            <p:spPr>
              <a:xfrm>
                <a:off x="8310152" y="3698504"/>
                <a:ext cx="578024" cy="271463"/>
              </a:xfrm>
              <a:custGeom>
                <a:avLst/>
                <a:gdLst>
                  <a:gd name="connsiteX0" fmla="*/ 3095 w 578024"/>
                  <a:gd name="connsiteY0" fmla="*/ 0 h 271463"/>
                  <a:gd name="connsiteX1" fmla="*/ 3418 w 578024"/>
                  <a:gd name="connsiteY1" fmla="*/ 3232 h 271463"/>
                  <a:gd name="connsiteX2" fmla="*/ 225617 w 578024"/>
                  <a:gd name="connsiteY2" fmla="*/ 28664 h 271463"/>
                  <a:gd name="connsiteX3" fmla="*/ 447819 w 578024"/>
                  <a:gd name="connsiteY3" fmla="*/ 8586 h 271463"/>
                  <a:gd name="connsiteX4" fmla="*/ 521441 w 578024"/>
                  <a:gd name="connsiteY4" fmla="*/ 16618 h 271463"/>
                  <a:gd name="connsiteX5" fmla="*/ 568289 w 578024"/>
                  <a:gd name="connsiteY5" fmla="*/ 75512 h 271463"/>
                  <a:gd name="connsiteX6" fmla="*/ 573645 w 578024"/>
                  <a:gd name="connsiteY6" fmla="*/ 86222 h 271463"/>
                  <a:gd name="connsiteX7" fmla="*/ 574982 w 578024"/>
                  <a:gd name="connsiteY7" fmla="*/ 143779 h 271463"/>
                  <a:gd name="connsiteX8" fmla="*/ 546873 w 578024"/>
                  <a:gd name="connsiteY8" fmla="*/ 195983 h 271463"/>
                  <a:gd name="connsiteX9" fmla="*/ 430419 w 578024"/>
                  <a:gd name="connsiteY9" fmla="*/ 258896 h 271463"/>
                  <a:gd name="connsiteX10" fmla="*/ 288530 w 578024"/>
                  <a:gd name="connsiteY10" fmla="*/ 269605 h 271463"/>
                  <a:gd name="connsiteX11" fmla="*/ 143967 w 578024"/>
                  <a:gd name="connsiteY11" fmla="*/ 234801 h 271463"/>
                  <a:gd name="connsiteX12" fmla="*/ 19481 w 578024"/>
                  <a:gd name="connsiteY12" fmla="*/ 161181 h 271463"/>
                  <a:gd name="connsiteX13" fmla="*/ 20039 w 578024"/>
                  <a:gd name="connsiteY13" fmla="*/ 165367 h 271463"/>
                  <a:gd name="connsiteX14" fmla="*/ 5808 w 578024"/>
                  <a:gd name="connsiteY14" fmla="*/ 152136 h 271463"/>
                  <a:gd name="connsiteX15" fmla="*/ 1236 w 578024"/>
                  <a:gd name="connsiteY15" fmla="*/ 244 h 271463"/>
                  <a:gd name="connsiteX16" fmla="*/ 3095 w 578024"/>
                  <a:gd name="connsiteY16" fmla="*/ 0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8024" h="271463">
                    <a:moveTo>
                      <a:pt x="3095" y="0"/>
                    </a:moveTo>
                    <a:lnTo>
                      <a:pt x="3418" y="3232"/>
                    </a:lnTo>
                    <a:lnTo>
                      <a:pt x="225617" y="28664"/>
                    </a:lnTo>
                    <a:cubicBezTo>
                      <a:pt x="297010" y="36694"/>
                      <a:pt x="371076" y="30001"/>
                      <a:pt x="447819" y="8586"/>
                    </a:cubicBezTo>
                    <a:cubicBezTo>
                      <a:pt x="474591" y="-337"/>
                      <a:pt x="499132" y="2339"/>
                      <a:pt x="521441" y="16618"/>
                    </a:cubicBezTo>
                    <a:cubicBezTo>
                      <a:pt x="543748" y="30895"/>
                      <a:pt x="559366" y="50527"/>
                      <a:pt x="568289" y="75512"/>
                    </a:cubicBezTo>
                    <a:lnTo>
                      <a:pt x="573645" y="86222"/>
                    </a:lnTo>
                    <a:cubicBezTo>
                      <a:pt x="578998" y="104070"/>
                      <a:pt x="579445" y="123256"/>
                      <a:pt x="574982" y="143779"/>
                    </a:cubicBezTo>
                    <a:cubicBezTo>
                      <a:pt x="570519" y="164304"/>
                      <a:pt x="561150" y="181706"/>
                      <a:pt x="546873" y="195983"/>
                    </a:cubicBezTo>
                    <a:cubicBezTo>
                      <a:pt x="514748" y="226324"/>
                      <a:pt x="475928" y="247296"/>
                      <a:pt x="430419" y="258896"/>
                    </a:cubicBezTo>
                    <a:cubicBezTo>
                      <a:pt x="384908" y="270496"/>
                      <a:pt x="337611" y="274065"/>
                      <a:pt x="288530" y="269605"/>
                    </a:cubicBezTo>
                    <a:cubicBezTo>
                      <a:pt x="239452" y="265142"/>
                      <a:pt x="191265" y="253543"/>
                      <a:pt x="143967" y="234801"/>
                    </a:cubicBezTo>
                    <a:cubicBezTo>
                      <a:pt x="96670" y="216062"/>
                      <a:pt x="55176" y="191523"/>
                      <a:pt x="19481" y="161181"/>
                    </a:cubicBezTo>
                    <a:lnTo>
                      <a:pt x="20039" y="165367"/>
                    </a:lnTo>
                    <a:lnTo>
                      <a:pt x="5808" y="152136"/>
                    </a:lnTo>
                    <a:cubicBezTo>
                      <a:pt x="3861" y="27592"/>
                      <a:pt x="-2701" y="4266"/>
                      <a:pt x="1236" y="244"/>
                    </a:cubicBezTo>
                    <a:lnTo>
                      <a:pt x="3095" y="0"/>
                    </a:ln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sp>
          <p:nvSpPr>
            <p:cNvPr id="37" name="文本框 36">
              <a:extLst>
                <a:ext uri="{FF2B5EF4-FFF2-40B4-BE49-F238E27FC236}">
                  <a16:creationId xmlns:a16="http://schemas.microsoft.com/office/drawing/2014/main" xmlns="" id="{1D2DC49C-59F0-4A54-9AFB-DE8F73FC3CA3}"/>
                </a:ext>
              </a:extLst>
            </p:cNvPr>
            <p:cNvSpPr txBox="1"/>
            <p:nvPr/>
          </p:nvSpPr>
          <p:spPr>
            <a:xfrm>
              <a:off x="4745179" y="2006493"/>
              <a:ext cx="2701643" cy="649094"/>
            </a:xfrm>
            <a:custGeom>
              <a:avLst/>
              <a:gdLst/>
              <a:ahLst/>
              <a:cxnLst/>
              <a:rect l="l" t="t" r="r" b="b"/>
              <a:pathLst>
                <a:path w="2701643" h="649094">
                  <a:moveTo>
                    <a:pt x="353901" y="391136"/>
                  </a:moveTo>
                  <a:cubicBezTo>
                    <a:pt x="338356" y="408966"/>
                    <a:pt x="323040" y="426797"/>
                    <a:pt x="307952" y="444628"/>
                  </a:cubicBezTo>
                  <a:cubicBezTo>
                    <a:pt x="301094" y="451486"/>
                    <a:pt x="298122" y="456744"/>
                    <a:pt x="299037" y="460401"/>
                  </a:cubicBezTo>
                  <a:cubicBezTo>
                    <a:pt x="299951" y="464059"/>
                    <a:pt x="304752" y="467717"/>
                    <a:pt x="313439" y="471374"/>
                  </a:cubicBezTo>
                  <a:cubicBezTo>
                    <a:pt x="339499" y="481890"/>
                    <a:pt x="376989" y="495149"/>
                    <a:pt x="425910" y="511151"/>
                  </a:cubicBezTo>
                  <a:cubicBezTo>
                    <a:pt x="462486" y="485547"/>
                    <a:pt x="489689" y="445542"/>
                    <a:pt x="507520" y="391136"/>
                  </a:cubicBezTo>
                  <a:close/>
                  <a:moveTo>
                    <a:pt x="2081431" y="302667"/>
                  </a:moveTo>
                  <a:lnTo>
                    <a:pt x="2654760" y="302667"/>
                  </a:lnTo>
                  <a:cubicBezTo>
                    <a:pt x="2663904" y="302667"/>
                    <a:pt x="2670076" y="306096"/>
                    <a:pt x="2673276" y="312954"/>
                  </a:cubicBezTo>
                  <a:cubicBezTo>
                    <a:pt x="2676934" y="319355"/>
                    <a:pt x="2677849" y="326670"/>
                    <a:pt x="2676020" y="334900"/>
                  </a:cubicBezTo>
                  <a:cubicBezTo>
                    <a:pt x="2674191" y="346330"/>
                    <a:pt x="2667104" y="352502"/>
                    <a:pt x="2654760" y="353417"/>
                  </a:cubicBezTo>
                  <a:lnTo>
                    <a:pt x="2396213" y="353417"/>
                  </a:lnTo>
                  <a:lnTo>
                    <a:pt x="2396213" y="428169"/>
                  </a:lnTo>
                  <a:lnTo>
                    <a:pt x="2622527" y="428169"/>
                  </a:lnTo>
                  <a:cubicBezTo>
                    <a:pt x="2630757" y="428169"/>
                    <a:pt x="2636700" y="431369"/>
                    <a:pt x="2640358" y="437770"/>
                  </a:cubicBezTo>
                  <a:cubicBezTo>
                    <a:pt x="2644473" y="445085"/>
                    <a:pt x="2645616" y="453086"/>
                    <a:pt x="2643787" y="461773"/>
                  </a:cubicBezTo>
                  <a:cubicBezTo>
                    <a:pt x="2642416" y="474575"/>
                    <a:pt x="2635329" y="481661"/>
                    <a:pt x="2622527" y="483033"/>
                  </a:cubicBezTo>
                  <a:lnTo>
                    <a:pt x="2396213" y="483033"/>
                  </a:lnTo>
                  <a:lnTo>
                    <a:pt x="2396213" y="568758"/>
                  </a:lnTo>
                  <a:cubicBezTo>
                    <a:pt x="2395299" y="573330"/>
                    <a:pt x="2431418" y="575616"/>
                    <a:pt x="2504570" y="575616"/>
                  </a:cubicBezTo>
                  <a:lnTo>
                    <a:pt x="2674648" y="575616"/>
                  </a:lnTo>
                  <a:cubicBezTo>
                    <a:pt x="2684707" y="575616"/>
                    <a:pt x="2692022" y="579273"/>
                    <a:pt x="2696594" y="586589"/>
                  </a:cubicBezTo>
                  <a:cubicBezTo>
                    <a:pt x="2700709" y="592532"/>
                    <a:pt x="2702309" y="599619"/>
                    <a:pt x="2701394" y="607848"/>
                  </a:cubicBezTo>
                  <a:cubicBezTo>
                    <a:pt x="2700023" y="621107"/>
                    <a:pt x="2691107" y="628651"/>
                    <a:pt x="2674648" y="630480"/>
                  </a:cubicBezTo>
                  <a:lnTo>
                    <a:pt x="2504570" y="630480"/>
                  </a:lnTo>
                  <a:cubicBezTo>
                    <a:pt x="2424560" y="630480"/>
                    <a:pt x="2362152" y="622022"/>
                    <a:pt x="2317346" y="605105"/>
                  </a:cubicBezTo>
                  <a:cubicBezTo>
                    <a:pt x="2270712" y="587274"/>
                    <a:pt x="2229564" y="555499"/>
                    <a:pt x="2193902" y="509779"/>
                  </a:cubicBezTo>
                  <a:cubicBezTo>
                    <a:pt x="2168299" y="552756"/>
                    <a:pt x="2133552" y="590932"/>
                    <a:pt x="2089660" y="624308"/>
                  </a:cubicBezTo>
                  <a:cubicBezTo>
                    <a:pt x="2070915" y="635738"/>
                    <a:pt x="2056056" y="635738"/>
                    <a:pt x="2045084" y="624308"/>
                  </a:cubicBezTo>
                  <a:cubicBezTo>
                    <a:pt x="2035482" y="611506"/>
                    <a:pt x="2038226" y="597104"/>
                    <a:pt x="2053313" y="581102"/>
                  </a:cubicBezTo>
                  <a:cubicBezTo>
                    <a:pt x="2097204" y="543612"/>
                    <a:pt x="2126694" y="513665"/>
                    <a:pt x="2141781" y="491262"/>
                  </a:cubicBezTo>
                  <a:cubicBezTo>
                    <a:pt x="2156869" y="468860"/>
                    <a:pt x="2169899" y="437084"/>
                    <a:pt x="2180872" y="395936"/>
                  </a:cubicBezTo>
                  <a:cubicBezTo>
                    <a:pt x="2187730" y="378105"/>
                    <a:pt x="2198931" y="371019"/>
                    <a:pt x="2214476" y="374676"/>
                  </a:cubicBezTo>
                  <a:cubicBezTo>
                    <a:pt x="2228650" y="378334"/>
                    <a:pt x="2234822" y="389993"/>
                    <a:pt x="2232993" y="409652"/>
                  </a:cubicBezTo>
                  <a:cubicBezTo>
                    <a:pt x="2232993" y="416967"/>
                    <a:pt x="2228421" y="430455"/>
                    <a:pt x="2219277" y="450114"/>
                  </a:cubicBezTo>
                  <a:cubicBezTo>
                    <a:pt x="2241680" y="499949"/>
                    <a:pt x="2283285" y="536068"/>
                    <a:pt x="2344092" y="558471"/>
                  </a:cubicBezTo>
                  <a:lnTo>
                    <a:pt x="2344092" y="353417"/>
                  </a:lnTo>
                  <a:lnTo>
                    <a:pt x="2081431" y="353417"/>
                  </a:lnTo>
                  <a:cubicBezTo>
                    <a:pt x="2073659" y="352502"/>
                    <a:pt x="2067943" y="348845"/>
                    <a:pt x="2064286" y="342444"/>
                  </a:cubicBezTo>
                  <a:cubicBezTo>
                    <a:pt x="2060628" y="335586"/>
                    <a:pt x="2059714" y="328042"/>
                    <a:pt x="2061543" y="319812"/>
                  </a:cubicBezTo>
                  <a:cubicBezTo>
                    <a:pt x="2063372" y="309297"/>
                    <a:pt x="2070001" y="303582"/>
                    <a:pt x="2081431" y="302667"/>
                  </a:cubicBezTo>
                  <a:close/>
                  <a:moveTo>
                    <a:pt x="2168527" y="166879"/>
                  </a:moveTo>
                  <a:lnTo>
                    <a:pt x="2168527" y="196368"/>
                  </a:lnTo>
                  <a:cubicBezTo>
                    <a:pt x="2168527" y="210084"/>
                    <a:pt x="2175157" y="216942"/>
                    <a:pt x="2188416" y="216942"/>
                  </a:cubicBezTo>
                  <a:lnTo>
                    <a:pt x="2543660" y="216942"/>
                  </a:lnTo>
                  <a:cubicBezTo>
                    <a:pt x="2556919" y="216942"/>
                    <a:pt x="2563549" y="210084"/>
                    <a:pt x="2563549" y="196368"/>
                  </a:cubicBezTo>
                  <a:lnTo>
                    <a:pt x="2563549" y="166879"/>
                  </a:lnTo>
                  <a:close/>
                  <a:moveTo>
                    <a:pt x="1480327" y="152820"/>
                  </a:moveTo>
                  <a:cubicBezTo>
                    <a:pt x="1487642" y="153049"/>
                    <a:pt x="1495986" y="156592"/>
                    <a:pt x="1505359" y="163450"/>
                  </a:cubicBezTo>
                  <a:cubicBezTo>
                    <a:pt x="1531419" y="186310"/>
                    <a:pt x="1555194" y="211685"/>
                    <a:pt x="1576682" y="239574"/>
                  </a:cubicBezTo>
                  <a:cubicBezTo>
                    <a:pt x="1588112" y="258319"/>
                    <a:pt x="1588112" y="273407"/>
                    <a:pt x="1576682" y="284837"/>
                  </a:cubicBezTo>
                  <a:cubicBezTo>
                    <a:pt x="1564338" y="297638"/>
                    <a:pt x="1549022" y="294666"/>
                    <a:pt x="1530734" y="275921"/>
                  </a:cubicBezTo>
                  <a:cubicBezTo>
                    <a:pt x="1507874" y="247118"/>
                    <a:pt x="1486157" y="222886"/>
                    <a:pt x="1465583" y="203226"/>
                  </a:cubicBezTo>
                  <a:cubicBezTo>
                    <a:pt x="1452781" y="189053"/>
                    <a:pt x="1451409" y="175337"/>
                    <a:pt x="1461468" y="162078"/>
                  </a:cubicBezTo>
                  <a:cubicBezTo>
                    <a:pt x="1466726" y="155678"/>
                    <a:pt x="1473012" y="152591"/>
                    <a:pt x="1480327" y="152820"/>
                  </a:cubicBezTo>
                  <a:close/>
                  <a:moveTo>
                    <a:pt x="1880192" y="149220"/>
                  </a:moveTo>
                  <a:cubicBezTo>
                    <a:pt x="1883478" y="149562"/>
                    <a:pt x="1886778" y="150648"/>
                    <a:pt x="1890093" y="152477"/>
                  </a:cubicBezTo>
                  <a:cubicBezTo>
                    <a:pt x="1904266" y="159792"/>
                    <a:pt x="1907009" y="173737"/>
                    <a:pt x="1898322" y="194311"/>
                  </a:cubicBezTo>
                  <a:cubicBezTo>
                    <a:pt x="1881863" y="223572"/>
                    <a:pt x="1863575" y="250318"/>
                    <a:pt x="1843458" y="274550"/>
                  </a:cubicBezTo>
                  <a:cubicBezTo>
                    <a:pt x="1824713" y="292380"/>
                    <a:pt x="1808940" y="295809"/>
                    <a:pt x="1796138" y="284837"/>
                  </a:cubicBezTo>
                  <a:cubicBezTo>
                    <a:pt x="1783794" y="275235"/>
                    <a:pt x="1783794" y="261519"/>
                    <a:pt x="1796138" y="243689"/>
                  </a:cubicBezTo>
                  <a:cubicBezTo>
                    <a:pt x="1815798" y="221286"/>
                    <a:pt x="1834086" y="195454"/>
                    <a:pt x="1851002" y="166193"/>
                  </a:cubicBezTo>
                  <a:cubicBezTo>
                    <a:pt x="1860603" y="153849"/>
                    <a:pt x="1870333" y="148191"/>
                    <a:pt x="1880192" y="149220"/>
                  </a:cubicBezTo>
                  <a:close/>
                  <a:moveTo>
                    <a:pt x="321668" y="122988"/>
                  </a:moveTo>
                  <a:lnTo>
                    <a:pt x="352529" y="231344"/>
                  </a:lnTo>
                  <a:lnTo>
                    <a:pt x="455399" y="231344"/>
                  </a:lnTo>
                  <a:lnTo>
                    <a:pt x="487632" y="122988"/>
                  </a:lnTo>
                  <a:close/>
                  <a:moveTo>
                    <a:pt x="2188416" y="70867"/>
                  </a:moveTo>
                  <a:cubicBezTo>
                    <a:pt x="2175157" y="70867"/>
                    <a:pt x="2168527" y="77496"/>
                    <a:pt x="2168527" y="90755"/>
                  </a:cubicBezTo>
                  <a:lnTo>
                    <a:pt x="2168527" y="124359"/>
                  </a:lnTo>
                  <a:lnTo>
                    <a:pt x="2563549" y="124359"/>
                  </a:lnTo>
                  <a:lnTo>
                    <a:pt x="2563549" y="90755"/>
                  </a:lnTo>
                  <a:cubicBezTo>
                    <a:pt x="2563549" y="77496"/>
                    <a:pt x="2556919" y="70867"/>
                    <a:pt x="2543660" y="70867"/>
                  </a:cubicBezTo>
                  <a:close/>
                  <a:moveTo>
                    <a:pt x="699544" y="38634"/>
                  </a:moveTo>
                  <a:lnTo>
                    <a:pt x="1296876" y="38634"/>
                  </a:lnTo>
                  <a:cubicBezTo>
                    <a:pt x="1306477" y="38634"/>
                    <a:pt x="1313563" y="41835"/>
                    <a:pt x="1318136" y="48235"/>
                  </a:cubicBezTo>
                  <a:cubicBezTo>
                    <a:pt x="1322708" y="54179"/>
                    <a:pt x="1324536" y="60808"/>
                    <a:pt x="1323622" y="68124"/>
                  </a:cubicBezTo>
                  <a:cubicBezTo>
                    <a:pt x="1322708" y="84126"/>
                    <a:pt x="1313335" y="93041"/>
                    <a:pt x="1295504" y="94870"/>
                  </a:cubicBezTo>
                  <a:lnTo>
                    <a:pt x="1007468" y="94870"/>
                  </a:lnTo>
                  <a:lnTo>
                    <a:pt x="1007468" y="186081"/>
                  </a:lnTo>
                  <a:cubicBezTo>
                    <a:pt x="1038558" y="203912"/>
                    <a:pt x="1076963" y="228830"/>
                    <a:pt x="1122683" y="260834"/>
                  </a:cubicBezTo>
                  <a:cubicBezTo>
                    <a:pt x="1183490" y="302896"/>
                    <a:pt x="1224867" y="335129"/>
                    <a:pt x="1246812" y="357531"/>
                  </a:cubicBezTo>
                  <a:cubicBezTo>
                    <a:pt x="1262357" y="376277"/>
                    <a:pt x="1265558" y="391364"/>
                    <a:pt x="1256414" y="402794"/>
                  </a:cubicBezTo>
                  <a:cubicBezTo>
                    <a:pt x="1246812" y="415596"/>
                    <a:pt x="1232639" y="415596"/>
                    <a:pt x="1213894" y="402794"/>
                  </a:cubicBezTo>
                  <a:cubicBezTo>
                    <a:pt x="1159944" y="359360"/>
                    <a:pt x="1115596" y="325070"/>
                    <a:pt x="1080849" y="299924"/>
                  </a:cubicBezTo>
                  <a:cubicBezTo>
                    <a:pt x="1032843" y="265177"/>
                    <a:pt x="1008383" y="248261"/>
                    <a:pt x="1007468" y="249175"/>
                  </a:cubicBezTo>
                  <a:lnTo>
                    <a:pt x="1007468" y="621564"/>
                  </a:lnTo>
                  <a:cubicBezTo>
                    <a:pt x="1007468" y="630251"/>
                    <a:pt x="1003811" y="636423"/>
                    <a:pt x="996495" y="640081"/>
                  </a:cubicBezTo>
                  <a:cubicBezTo>
                    <a:pt x="987809" y="644653"/>
                    <a:pt x="978436" y="645567"/>
                    <a:pt x="968378" y="642824"/>
                  </a:cubicBezTo>
                  <a:cubicBezTo>
                    <a:pt x="956033" y="640081"/>
                    <a:pt x="949404" y="632080"/>
                    <a:pt x="948489" y="618821"/>
                  </a:cubicBezTo>
                  <a:lnTo>
                    <a:pt x="948489" y="94870"/>
                  </a:lnTo>
                  <a:lnTo>
                    <a:pt x="700916" y="94870"/>
                  </a:lnTo>
                  <a:cubicBezTo>
                    <a:pt x="689943" y="93956"/>
                    <a:pt x="682628" y="89841"/>
                    <a:pt x="678970" y="82525"/>
                  </a:cubicBezTo>
                  <a:cubicBezTo>
                    <a:pt x="674398" y="74753"/>
                    <a:pt x="673026" y="66752"/>
                    <a:pt x="674855" y="58522"/>
                  </a:cubicBezTo>
                  <a:cubicBezTo>
                    <a:pt x="677598" y="46178"/>
                    <a:pt x="685828" y="39549"/>
                    <a:pt x="699544" y="38634"/>
                  </a:cubicBezTo>
                  <a:close/>
                  <a:moveTo>
                    <a:pt x="2167156" y="26290"/>
                  </a:moveTo>
                  <a:lnTo>
                    <a:pt x="2566292" y="26290"/>
                  </a:lnTo>
                  <a:cubicBezTo>
                    <a:pt x="2585037" y="26290"/>
                    <a:pt x="2597610" y="29490"/>
                    <a:pt x="2604011" y="35891"/>
                  </a:cubicBezTo>
                  <a:cubicBezTo>
                    <a:pt x="2610411" y="42292"/>
                    <a:pt x="2613612" y="54865"/>
                    <a:pt x="2613612" y="73610"/>
                  </a:cubicBezTo>
                  <a:lnTo>
                    <a:pt x="2613612" y="216942"/>
                  </a:lnTo>
                  <a:cubicBezTo>
                    <a:pt x="2613612" y="233859"/>
                    <a:pt x="2609954" y="245746"/>
                    <a:pt x="2602639" y="252604"/>
                  </a:cubicBezTo>
                  <a:cubicBezTo>
                    <a:pt x="2595324" y="259919"/>
                    <a:pt x="2583208" y="263577"/>
                    <a:pt x="2566292" y="263577"/>
                  </a:cubicBezTo>
                  <a:lnTo>
                    <a:pt x="2167156" y="263577"/>
                  </a:lnTo>
                  <a:cubicBezTo>
                    <a:pt x="2150239" y="263577"/>
                    <a:pt x="2138124" y="259919"/>
                    <a:pt x="2130809" y="252604"/>
                  </a:cubicBezTo>
                  <a:cubicBezTo>
                    <a:pt x="2123951" y="245746"/>
                    <a:pt x="2120522" y="233859"/>
                    <a:pt x="2120522" y="216942"/>
                  </a:cubicBezTo>
                  <a:lnTo>
                    <a:pt x="2120522" y="73610"/>
                  </a:lnTo>
                  <a:cubicBezTo>
                    <a:pt x="2120522" y="56694"/>
                    <a:pt x="2123951" y="44578"/>
                    <a:pt x="2130809" y="37263"/>
                  </a:cubicBezTo>
                  <a:cubicBezTo>
                    <a:pt x="2138124" y="29947"/>
                    <a:pt x="2150239" y="26290"/>
                    <a:pt x="2167156" y="26290"/>
                  </a:cubicBezTo>
                  <a:close/>
                  <a:moveTo>
                    <a:pt x="105641" y="18746"/>
                  </a:moveTo>
                  <a:cubicBezTo>
                    <a:pt x="121643" y="18746"/>
                    <a:pt x="129644" y="26290"/>
                    <a:pt x="129644" y="41377"/>
                  </a:cubicBezTo>
                  <a:lnTo>
                    <a:pt x="129644" y="138761"/>
                  </a:lnTo>
                  <a:lnTo>
                    <a:pt x="181079" y="138761"/>
                  </a:lnTo>
                  <a:cubicBezTo>
                    <a:pt x="194338" y="138761"/>
                    <a:pt x="200967" y="146991"/>
                    <a:pt x="200967" y="163450"/>
                  </a:cubicBezTo>
                  <a:cubicBezTo>
                    <a:pt x="200967" y="179452"/>
                    <a:pt x="194338" y="187453"/>
                    <a:pt x="181079" y="187453"/>
                  </a:cubicBezTo>
                  <a:lnTo>
                    <a:pt x="129644" y="187453"/>
                  </a:lnTo>
                  <a:lnTo>
                    <a:pt x="129644" y="317069"/>
                  </a:lnTo>
                  <a:cubicBezTo>
                    <a:pt x="139703" y="311126"/>
                    <a:pt x="149075" y="304496"/>
                    <a:pt x="157762" y="297181"/>
                  </a:cubicBezTo>
                  <a:cubicBezTo>
                    <a:pt x="171478" y="288037"/>
                    <a:pt x="182679" y="289866"/>
                    <a:pt x="191366" y="302667"/>
                  </a:cubicBezTo>
                  <a:cubicBezTo>
                    <a:pt x="201425" y="315926"/>
                    <a:pt x="198910" y="328271"/>
                    <a:pt x="183822" y="339701"/>
                  </a:cubicBezTo>
                  <a:cubicBezTo>
                    <a:pt x="178336" y="343358"/>
                    <a:pt x="160277" y="354560"/>
                    <a:pt x="129644" y="373305"/>
                  </a:cubicBezTo>
                  <a:lnTo>
                    <a:pt x="129644" y="572873"/>
                  </a:lnTo>
                  <a:cubicBezTo>
                    <a:pt x="129644" y="604419"/>
                    <a:pt x="121643" y="624536"/>
                    <a:pt x="105641" y="633223"/>
                  </a:cubicBezTo>
                  <a:cubicBezTo>
                    <a:pt x="89639" y="642367"/>
                    <a:pt x="62436" y="641453"/>
                    <a:pt x="24031" y="630480"/>
                  </a:cubicBezTo>
                  <a:cubicBezTo>
                    <a:pt x="5286" y="623622"/>
                    <a:pt x="-1801" y="612420"/>
                    <a:pt x="2771" y="596876"/>
                  </a:cubicBezTo>
                  <a:cubicBezTo>
                    <a:pt x="7343" y="582702"/>
                    <a:pt x="19916" y="577445"/>
                    <a:pt x="40490" y="581102"/>
                  </a:cubicBezTo>
                  <a:cubicBezTo>
                    <a:pt x="56492" y="585674"/>
                    <a:pt x="67465" y="586589"/>
                    <a:pt x="73409" y="583845"/>
                  </a:cubicBezTo>
                  <a:cubicBezTo>
                    <a:pt x="78895" y="581102"/>
                    <a:pt x="81638" y="574016"/>
                    <a:pt x="81638" y="562586"/>
                  </a:cubicBezTo>
                  <a:lnTo>
                    <a:pt x="81638" y="397308"/>
                  </a:lnTo>
                  <a:cubicBezTo>
                    <a:pt x="67465" y="406452"/>
                    <a:pt x="51920" y="413767"/>
                    <a:pt x="35004" y="419253"/>
                  </a:cubicBezTo>
                  <a:cubicBezTo>
                    <a:pt x="17173" y="423368"/>
                    <a:pt x="5972" y="418339"/>
                    <a:pt x="1400" y="404166"/>
                  </a:cubicBezTo>
                  <a:cubicBezTo>
                    <a:pt x="-3172" y="389078"/>
                    <a:pt x="3457" y="376962"/>
                    <a:pt x="21288" y="367818"/>
                  </a:cubicBezTo>
                  <a:cubicBezTo>
                    <a:pt x="46434" y="357303"/>
                    <a:pt x="66551" y="348387"/>
                    <a:pt x="81638" y="341072"/>
                  </a:cubicBezTo>
                  <a:lnTo>
                    <a:pt x="81638" y="187453"/>
                  </a:lnTo>
                  <a:lnTo>
                    <a:pt x="24031" y="187453"/>
                  </a:lnTo>
                  <a:cubicBezTo>
                    <a:pt x="11687" y="187453"/>
                    <a:pt x="5514" y="179452"/>
                    <a:pt x="5514" y="163450"/>
                  </a:cubicBezTo>
                  <a:cubicBezTo>
                    <a:pt x="5514" y="146991"/>
                    <a:pt x="11687" y="138761"/>
                    <a:pt x="24031" y="138761"/>
                  </a:cubicBezTo>
                  <a:lnTo>
                    <a:pt x="81638" y="138761"/>
                  </a:lnTo>
                  <a:lnTo>
                    <a:pt x="81638" y="41377"/>
                  </a:lnTo>
                  <a:cubicBezTo>
                    <a:pt x="81638" y="26290"/>
                    <a:pt x="89639" y="18746"/>
                    <a:pt x="105641" y="18746"/>
                  </a:cubicBezTo>
                  <a:close/>
                  <a:moveTo>
                    <a:pt x="379061" y="6530"/>
                  </a:moveTo>
                  <a:cubicBezTo>
                    <a:pt x="389262" y="6102"/>
                    <a:pt x="397792" y="12231"/>
                    <a:pt x="404650" y="24918"/>
                  </a:cubicBezTo>
                  <a:cubicBezTo>
                    <a:pt x="409222" y="33148"/>
                    <a:pt x="415851" y="49836"/>
                    <a:pt x="424538" y="74982"/>
                  </a:cubicBezTo>
                  <a:lnTo>
                    <a:pt x="593245" y="74982"/>
                  </a:lnTo>
                  <a:cubicBezTo>
                    <a:pt x="601475" y="74982"/>
                    <a:pt x="607418" y="78411"/>
                    <a:pt x="611076" y="85269"/>
                  </a:cubicBezTo>
                  <a:cubicBezTo>
                    <a:pt x="614276" y="91670"/>
                    <a:pt x="615191" y="98528"/>
                    <a:pt x="613819" y="105843"/>
                  </a:cubicBezTo>
                  <a:cubicBezTo>
                    <a:pt x="611076" y="116358"/>
                    <a:pt x="603761" y="122073"/>
                    <a:pt x="591873" y="122988"/>
                  </a:cubicBezTo>
                  <a:lnTo>
                    <a:pt x="537009" y="122988"/>
                  </a:lnTo>
                  <a:lnTo>
                    <a:pt x="504777" y="231344"/>
                  </a:lnTo>
                  <a:lnTo>
                    <a:pt x="612447" y="231344"/>
                  </a:lnTo>
                  <a:cubicBezTo>
                    <a:pt x="620220" y="231344"/>
                    <a:pt x="625935" y="235002"/>
                    <a:pt x="629592" y="242317"/>
                  </a:cubicBezTo>
                  <a:cubicBezTo>
                    <a:pt x="633250" y="248718"/>
                    <a:pt x="634164" y="255347"/>
                    <a:pt x="632336" y="262205"/>
                  </a:cubicBezTo>
                  <a:cubicBezTo>
                    <a:pt x="629592" y="273178"/>
                    <a:pt x="622506" y="279122"/>
                    <a:pt x="611076" y="280036"/>
                  </a:cubicBezTo>
                  <a:lnTo>
                    <a:pt x="414251" y="280036"/>
                  </a:lnTo>
                  <a:cubicBezTo>
                    <a:pt x="407850" y="297867"/>
                    <a:pt x="398021" y="318669"/>
                    <a:pt x="384762" y="342444"/>
                  </a:cubicBezTo>
                  <a:lnTo>
                    <a:pt x="612447" y="342444"/>
                  </a:lnTo>
                  <a:cubicBezTo>
                    <a:pt x="620220" y="342444"/>
                    <a:pt x="625935" y="345644"/>
                    <a:pt x="629592" y="352045"/>
                  </a:cubicBezTo>
                  <a:cubicBezTo>
                    <a:pt x="633250" y="358446"/>
                    <a:pt x="634164" y="365075"/>
                    <a:pt x="632336" y="371933"/>
                  </a:cubicBezTo>
                  <a:cubicBezTo>
                    <a:pt x="629592" y="383820"/>
                    <a:pt x="622049" y="390221"/>
                    <a:pt x="609704" y="391136"/>
                  </a:cubicBezTo>
                  <a:lnTo>
                    <a:pt x="562384" y="391136"/>
                  </a:lnTo>
                  <a:cubicBezTo>
                    <a:pt x="546382" y="446457"/>
                    <a:pt x="519636" y="492863"/>
                    <a:pt x="482145" y="530353"/>
                  </a:cubicBezTo>
                  <a:cubicBezTo>
                    <a:pt x="520550" y="543612"/>
                    <a:pt x="567413" y="560985"/>
                    <a:pt x="622734" y="582474"/>
                  </a:cubicBezTo>
                  <a:cubicBezTo>
                    <a:pt x="638736" y="591161"/>
                    <a:pt x="644223" y="602819"/>
                    <a:pt x="639194" y="617450"/>
                  </a:cubicBezTo>
                  <a:cubicBezTo>
                    <a:pt x="633707" y="630708"/>
                    <a:pt x="622506" y="635052"/>
                    <a:pt x="605589" y="630480"/>
                  </a:cubicBezTo>
                  <a:cubicBezTo>
                    <a:pt x="526037" y="599390"/>
                    <a:pt x="470715" y="578816"/>
                    <a:pt x="439626" y="568758"/>
                  </a:cubicBezTo>
                  <a:cubicBezTo>
                    <a:pt x="368760" y="607163"/>
                    <a:pt x="286464" y="628194"/>
                    <a:pt x="192738" y="631851"/>
                  </a:cubicBezTo>
                  <a:cubicBezTo>
                    <a:pt x="181308" y="631851"/>
                    <a:pt x="173307" y="628880"/>
                    <a:pt x="168735" y="622936"/>
                  </a:cubicBezTo>
                  <a:cubicBezTo>
                    <a:pt x="164163" y="617450"/>
                    <a:pt x="162791" y="610592"/>
                    <a:pt x="164620" y="602362"/>
                  </a:cubicBezTo>
                  <a:cubicBezTo>
                    <a:pt x="167363" y="591846"/>
                    <a:pt x="176736" y="585217"/>
                    <a:pt x="192738" y="582474"/>
                  </a:cubicBezTo>
                  <a:cubicBezTo>
                    <a:pt x="268633" y="576987"/>
                    <a:pt x="328526" y="564872"/>
                    <a:pt x="372417" y="546126"/>
                  </a:cubicBezTo>
                  <a:cubicBezTo>
                    <a:pt x="325783" y="533782"/>
                    <a:pt x="286921" y="519609"/>
                    <a:pt x="255832" y="503607"/>
                  </a:cubicBezTo>
                  <a:cubicBezTo>
                    <a:pt x="240744" y="496292"/>
                    <a:pt x="232743" y="488291"/>
                    <a:pt x="231828" y="479604"/>
                  </a:cubicBezTo>
                  <a:cubicBezTo>
                    <a:pt x="230000" y="469545"/>
                    <a:pt x="235715" y="456058"/>
                    <a:pt x="248973" y="439142"/>
                  </a:cubicBezTo>
                  <a:cubicBezTo>
                    <a:pt x="272291" y="415824"/>
                    <a:pt x="286235" y="399822"/>
                    <a:pt x="290807" y="391136"/>
                  </a:cubicBezTo>
                  <a:lnTo>
                    <a:pt x="213312" y="391136"/>
                  </a:lnTo>
                  <a:cubicBezTo>
                    <a:pt x="205082" y="391136"/>
                    <a:pt x="199139" y="387935"/>
                    <a:pt x="195481" y="381534"/>
                  </a:cubicBezTo>
                  <a:cubicBezTo>
                    <a:pt x="191823" y="376048"/>
                    <a:pt x="190452" y="369876"/>
                    <a:pt x="191366" y="363018"/>
                  </a:cubicBezTo>
                  <a:cubicBezTo>
                    <a:pt x="193195" y="351131"/>
                    <a:pt x="201196" y="344273"/>
                    <a:pt x="215369" y="342444"/>
                  </a:cubicBezTo>
                  <a:lnTo>
                    <a:pt x="324411" y="342444"/>
                  </a:lnTo>
                  <a:cubicBezTo>
                    <a:pt x="340413" y="320955"/>
                    <a:pt x="352301" y="300153"/>
                    <a:pt x="360073" y="280036"/>
                  </a:cubicBezTo>
                  <a:lnTo>
                    <a:pt x="205082" y="280036"/>
                  </a:lnTo>
                  <a:cubicBezTo>
                    <a:pt x="189995" y="280036"/>
                    <a:pt x="182451" y="271806"/>
                    <a:pt x="182451" y="255347"/>
                  </a:cubicBezTo>
                  <a:cubicBezTo>
                    <a:pt x="182451" y="239345"/>
                    <a:pt x="189995" y="231344"/>
                    <a:pt x="205082" y="231344"/>
                  </a:cubicBezTo>
                  <a:lnTo>
                    <a:pt x="301094" y="231344"/>
                  </a:lnTo>
                  <a:lnTo>
                    <a:pt x="268176" y="122988"/>
                  </a:lnTo>
                  <a:lnTo>
                    <a:pt x="219484" y="122988"/>
                  </a:lnTo>
                  <a:cubicBezTo>
                    <a:pt x="211712" y="122988"/>
                    <a:pt x="205997" y="120245"/>
                    <a:pt x="202339" y="114758"/>
                  </a:cubicBezTo>
                  <a:cubicBezTo>
                    <a:pt x="198681" y="109729"/>
                    <a:pt x="197310" y="104014"/>
                    <a:pt x="198224" y="97613"/>
                  </a:cubicBezTo>
                  <a:cubicBezTo>
                    <a:pt x="199139" y="84354"/>
                    <a:pt x="207597" y="76810"/>
                    <a:pt x="223599" y="74982"/>
                  </a:cubicBezTo>
                  <a:lnTo>
                    <a:pt x="372417" y="74982"/>
                  </a:lnTo>
                  <a:cubicBezTo>
                    <a:pt x="367845" y="64923"/>
                    <a:pt x="363274" y="54636"/>
                    <a:pt x="358701" y="44121"/>
                  </a:cubicBezTo>
                  <a:cubicBezTo>
                    <a:pt x="350015" y="28119"/>
                    <a:pt x="353215" y="16460"/>
                    <a:pt x="368303" y="9145"/>
                  </a:cubicBezTo>
                  <a:cubicBezTo>
                    <a:pt x="372075" y="7545"/>
                    <a:pt x="375661" y="6673"/>
                    <a:pt x="379061" y="6530"/>
                  </a:cubicBezTo>
                  <a:close/>
                  <a:moveTo>
                    <a:pt x="1678695" y="229"/>
                  </a:moveTo>
                  <a:cubicBezTo>
                    <a:pt x="1682924" y="-228"/>
                    <a:pt x="1687325" y="1"/>
                    <a:pt x="1691897" y="915"/>
                  </a:cubicBezTo>
                  <a:cubicBezTo>
                    <a:pt x="1704241" y="3658"/>
                    <a:pt x="1710870" y="11659"/>
                    <a:pt x="1711785" y="24918"/>
                  </a:cubicBezTo>
                  <a:lnTo>
                    <a:pt x="1711785" y="88012"/>
                  </a:lnTo>
                  <a:lnTo>
                    <a:pt x="1942214" y="88012"/>
                  </a:lnTo>
                  <a:cubicBezTo>
                    <a:pt x="1952272" y="88926"/>
                    <a:pt x="1959359" y="93041"/>
                    <a:pt x="1963473" y="100356"/>
                  </a:cubicBezTo>
                  <a:cubicBezTo>
                    <a:pt x="1968045" y="107214"/>
                    <a:pt x="1969417" y="114758"/>
                    <a:pt x="1967588" y="122988"/>
                  </a:cubicBezTo>
                  <a:cubicBezTo>
                    <a:pt x="1964845" y="135332"/>
                    <a:pt x="1956387" y="142419"/>
                    <a:pt x="1942214" y="144248"/>
                  </a:cubicBezTo>
                  <a:lnTo>
                    <a:pt x="1711785" y="144248"/>
                  </a:lnTo>
                  <a:lnTo>
                    <a:pt x="1711785" y="293066"/>
                  </a:lnTo>
                  <a:lnTo>
                    <a:pt x="1960730" y="293066"/>
                  </a:lnTo>
                  <a:cubicBezTo>
                    <a:pt x="1970789" y="293066"/>
                    <a:pt x="1978104" y="296724"/>
                    <a:pt x="1982676" y="304039"/>
                  </a:cubicBezTo>
                  <a:cubicBezTo>
                    <a:pt x="1986790" y="310897"/>
                    <a:pt x="1988391" y="318898"/>
                    <a:pt x="1987476" y="328042"/>
                  </a:cubicBezTo>
                  <a:cubicBezTo>
                    <a:pt x="1986105" y="342215"/>
                    <a:pt x="1977189" y="350216"/>
                    <a:pt x="1960730" y="352045"/>
                  </a:cubicBezTo>
                  <a:lnTo>
                    <a:pt x="1749504" y="352045"/>
                  </a:lnTo>
                  <a:cubicBezTo>
                    <a:pt x="1801167" y="431598"/>
                    <a:pt x="1880263" y="493777"/>
                    <a:pt x="1986790" y="538583"/>
                  </a:cubicBezTo>
                  <a:cubicBezTo>
                    <a:pt x="2005536" y="549098"/>
                    <a:pt x="2012165" y="561443"/>
                    <a:pt x="2006679" y="575616"/>
                  </a:cubicBezTo>
                  <a:cubicBezTo>
                    <a:pt x="2000278" y="590703"/>
                    <a:pt x="1984962" y="594361"/>
                    <a:pt x="1960730" y="586589"/>
                  </a:cubicBezTo>
                  <a:cubicBezTo>
                    <a:pt x="1903580" y="561443"/>
                    <a:pt x="1855803" y="533325"/>
                    <a:pt x="1817398" y="502235"/>
                  </a:cubicBezTo>
                  <a:cubicBezTo>
                    <a:pt x="1781736" y="472517"/>
                    <a:pt x="1746532" y="433655"/>
                    <a:pt x="1711785" y="385649"/>
                  </a:cubicBezTo>
                  <a:lnTo>
                    <a:pt x="1711785" y="618821"/>
                  </a:lnTo>
                  <a:cubicBezTo>
                    <a:pt x="1710870" y="630251"/>
                    <a:pt x="1706984" y="638709"/>
                    <a:pt x="1700126" y="644196"/>
                  </a:cubicBezTo>
                  <a:cubicBezTo>
                    <a:pt x="1692811" y="648768"/>
                    <a:pt x="1684581" y="650139"/>
                    <a:pt x="1675437" y="648311"/>
                  </a:cubicBezTo>
                  <a:cubicBezTo>
                    <a:pt x="1663093" y="645567"/>
                    <a:pt x="1656006" y="635738"/>
                    <a:pt x="1654178" y="618821"/>
                  </a:cubicBezTo>
                  <a:lnTo>
                    <a:pt x="1654178" y="387021"/>
                  </a:lnTo>
                  <a:cubicBezTo>
                    <a:pt x="1581025" y="474346"/>
                    <a:pt x="1497587" y="541326"/>
                    <a:pt x="1403861" y="587960"/>
                  </a:cubicBezTo>
                  <a:cubicBezTo>
                    <a:pt x="1379629" y="597561"/>
                    <a:pt x="1364313" y="594361"/>
                    <a:pt x="1357912" y="578359"/>
                  </a:cubicBezTo>
                  <a:cubicBezTo>
                    <a:pt x="1351968" y="562357"/>
                    <a:pt x="1358369" y="548184"/>
                    <a:pt x="1377114" y="535839"/>
                  </a:cubicBezTo>
                  <a:cubicBezTo>
                    <a:pt x="1477241" y="482804"/>
                    <a:pt x="1557480" y="421539"/>
                    <a:pt x="1617830" y="352045"/>
                  </a:cubicBezTo>
                  <a:lnTo>
                    <a:pt x="1418262" y="352045"/>
                  </a:lnTo>
                  <a:cubicBezTo>
                    <a:pt x="1408661" y="352045"/>
                    <a:pt x="1401575" y="348387"/>
                    <a:pt x="1397003" y="341072"/>
                  </a:cubicBezTo>
                  <a:cubicBezTo>
                    <a:pt x="1392431" y="334214"/>
                    <a:pt x="1390602" y="326213"/>
                    <a:pt x="1391516" y="317069"/>
                  </a:cubicBezTo>
                  <a:cubicBezTo>
                    <a:pt x="1393345" y="302896"/>
                    <a:pt x="1402260" y="294895"/>
                    <a:pt x="1418262" y="293066"/>
                  </a:cubicBezTo>
                  <a:lnTo>
                    <a:pt x="1654178" y="293066"/>
                  </a:lnTo>
                  <a:lnTo>
                    <a:pt x="1654178" y="144248"/>
                  </a:lnTo>
                  <a:lnTo>
                    <a:pt x="1425120" y="144248"/>
                  </a:lnTo>
                  <a:cubicBezTo>
                    <a:pt x="1415519" y="144248"/>
                    <a:pt x="1408433" y="140819"/>
                    <a:pt x="1403861" y="133961"/>
                  </a:cubicBezTo>
                  <a:cubicBezTo>
                    <a:pt x="1399288" y="126645"/>
                    <a:pt x="1397460" y="118873"/>
                    <a:pt x="1398374" y="110643"/>
                  </a:cubicBezTo>
                  <a:cubicBezTo>
                    <a:pt x="1400203" y="97385"/>
                    <a:pt x="1409118" y="89841"/>
                    <a:pt x="1425120" y="88012"/>
                  </a:cubicBezTo>
                  <a:lnTo>
                    <a:pt x="1654178" y="88012"/>
                  </a:lnTo>
                  <a:lnTo>
                    <a:pt x="1654178" y="24918"/>
                  </a:lnTo>
                  <a:cubicBezTo>
                    <a:pt x="1655092" y="15317"/>
                    <a:pt x="1659207" y="8230"/>
                    <a:pt x="1666522" y="3658"/>
                  </a:cubicBezTo>
                  <a:cubicBezTo>
                    <a:pt x="1670408" y="1830"/>
                    <a:pt x="1674466" y="687"/>
                    <a:pt x="1678695" y="229"/>
                  </a:cubicBezTo>
                  <a:close/>
                </a:path>
              </a:pathLst>
            </a:custGeom>
            <a:solidFill>
              <a:schemeClr val="tx1">
                <a:lumMod val="85000"/>
                <a:lumOff val="1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5400" dirty="0">
                <a:latin typeface="方正准圆简体" panose="02000500000000000000" pitchFamily="2" charset="-122"/>
                <a:ea typeface="方正准圆简体" panose="02000500000000000000" pitchFamily="2" charset="-122"/>
              </a:endParaRPr>
            </a:p>
          </p:txBody>
        </p:sp>
        <p:sp>
          <p:nvSpPr>
            <p:cNvPr id="26" name="任意多边形: 形状 25">
              <a:extLst>
                <a:ext uri="{FF2B5EF4-FFF2-40B4-BE49-F238E27FC236}">
                  <a16:creationId xmlns:a16="http://schemas.microsoft.com/office/drawing/2014/main" xmlns="" id="{368A12F2-70C4-4E41-B650-49BBFC093A8B}"/>
                </a:ext>
              </a:extLst>
            </p:cNvPr>
            <p:cNvSpPr/>
            <p:nvPr/>
          </p:nvSpPr>
          <p:spPr>
            <a:xfrm>
              <a:off x="2981370" y="1505394"/>
              <a:ext cx="3694816" cy="1362516"/>
            </a:xfrm>
            <a:custGeom>
              <a:avLst/>
              <a:gdLst>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04113 w 3642693"/>
                <a:gd name="connsiteY4" fmla="*/ 317087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15687 w 3642693"/>
                <a:gd name="connsiteY4" fmla="*/ 236064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20767 w 3642693"/>
                <a:gd name="connsiteY4" fmla="*/ 266544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94816"/>
                <a:gd name="connsiteY0" fmla="*/ 0 h 1362516"/>
                <a:gd name="connsiteX1" fmla="*/ 3447567 w 3694816"/>
                <a:gd name="connsiteY1" fmla="*/ 9932 h 1362516"/>
                <a:gd name="connsiteX2" fmla="*/ 3642693 w 3694816"/>
                <a:gd name="connsiteY2" fmla="*/ 27524 h 1362516"/>
                <a:gd name="connsiteX3" fmla="*/ 3463607 w 3694816"/>
                <a:gd name="connsiteY3" fmla="*/ 46265 h 1362516"/>
                <a:gd name="connsiteX4" fmla="*/ 2220767 w 3694816"/>
                <a:gd name="connsiteY4" fmla="*/ 266544 h 1362516"/>
                <a:gd name="connsiteX5" fmla="*/ 306077 w 3694816"/>
                <a:gd name="connsiteY5" fmla="*/ 1158022 h 1362516"/>
                <a:gd name="connsiteX6" fmla="*/ 0 w 3694816"/>
                <a:gd name="connsiteY6" fmla="*/ 1362516 h 1362516"/>
                <a:gd name="connsiteX7" fmla="*/ 4758 w 3694816"/>
                <a:gd name="connsiteY7" fmla="*/ 1351585 h 1362516"/>
                <a:gd name="connsiteX8" fmla="*/ 3114632 w 3694816"/>
                <a:gd name="connsiteY8" fmla="*/ 0 h 136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4816" h="1362516">
                  <a:moveTo>
                    <a:pt x="3114632" y="0"/>
                  </a:moveTo>
                  <a:cubicBezTo>
                    <a:pt x="3227032" y="0"/>
                    <a:pt x="3338101" y="3364"/>
                    <a:pt x="3447567" y="9932"/>
                  </a:cubicBezTo>
                  <a:lnTo>
                    <a:pt x="3642693" y="27524"/>
                  </a:lnTo>
                  <a:cubicBezTo>
                    <a:pt x="3582998" y="33771"/>
                    <a:pt x="3891213" y="22884"/>
                    <a:pt x="3463607" y="46265"/>
                  </a:cubicBezTo>
                  <a:cubicBezTo>
                    <a:pt x="3036001" y="69646"/>
                    <a:pt x="2649549" y="139193"/>
                    <a:pt x="2220767" y="266544"/>
                  </a:cubicBezTo>
                  <a:cubicBezTo>
                    <a:pt x="1506132" y="478796"/>
                    <a:pt x="844533" y="821311"/>
                    <a:pt x="306077" y="1158022"/>
                  </a:cubicBezTo>
                  <a:lnTo>
                    <a:pt x="0" y="1362516"/>
                  </a:lnTo>
                  <a:lnTo>
                    <a:pt x="4758" y="1351585"/>
                  </a:lnTo>
                  <a:cubicBezTo>
                    <a:pt x="417039" y="568545"/>
                    <a:pt x="1653442" y="0"/>
                    <a:pt x="3114632" y="0"/>
                  </a:cubicBezTo>
                  <a:close/>
                </a:path>
              </a:pathLst>
            </a:cu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任意多边形: 形状 28">
              <a:extLst>
                <a:ext uri="{FF2B5EF4-FFF2-40B4-BE49-F238E27FC236}">
                  <a16:creationId xmlns:a16="http://schemas.microsoft.com/office/drawing/2014/main" xmlns="" id="{0D4D0F92-9FF8-46CB-946A-A8088D304482}"/>
                </a:ext>
              </a:extLst>
            </p:cNvPr>
            <p:cNvSpPr/>
            <p:nvPr/>
          </p:nvSpPr>
          <p:spPr>
            <a:xfrm>
              <a:off x="6450886" y="4314432"/>
              <a:ext cx="2534037" cy="1026266"/>
            </a:xfrm>
            <a:custGeom>
              <a:avLst/>
              <a:gdLst>
                <a:gd name="connsiteX0" fmla="*/ 2534037 w 2534037"/>
                <a:gd name="connsiteY0" fmla="*/ 0 h 1026266"/>
                <a:gd name="connsiteX1" fmla="*/ 2508371 w 2534037"/>
                <a:gd name="connsiteY1" fmla="*/ 31475 h 1026266"/>
                <a:gd name="connsiteX2" fmla="*/ 301367 w 2534037"/>
                <a:gd name="connsiteY2" fmla="*/ 999095 h 1026266"/>
                <a:gd name="connsiteX3" fmla="*/ 0 w 2534037"/>
                <a:gd name="connsiteY3" fmla="*/ 1026266 h 1026266"/>
                <a:gd name="connsiteX4" fmla="*/ 146635 w 2534037"/>
                <a:gd name="connsiteY4" fmla="*/ 999442 h 1026266"/>
                <a:gd name="connsiteX5" fmla="*/ 2388616 w 2534037"/>
                <a:gd name="connsiteY5" fmla="*/ 101688 h 10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037" h="1026266">
                  <a:moveTo>
                    <a:pt x="2534037" y="0"/>
                  </a:moveTo>
                  <a:lnTo>
                    <a:pt x="2508371" y="31475"/>
                  </a:lnTo>
                  <a:cubicBezTo>
                    <a:pt x="2057213" y="522087"/>
                    <a:pt x="1255256" y="883787"/>
                    <a:pt x="301367" y="999095"/>
                  </a:cubicBezTo>
                  <a:lnTo>
                    <a:pt x="0" y="1026266"/>
                  </a:lnTo>
                  <a:lnTo>
                    <a:pt x="146635" y="999442"/>
                  </a:lnTo>
                  <a:cubicBezTo>
                    <a:pt x="1008843" y="816093"/>
                    <a:pt x="1778256" y="497276"/>
                    <a:pt x="2388616" y="101688"/>
                  </a:cubicBezTo>
                  <a:close/>
                </a:path>
              </a:pathLst>
            </a:cu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0439142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 21">
            <a:extLst>
              <a:ext uri="{FF2B5EF4-FFF2-40B4-BE49-F238E27FC236}">
                <a16:creationId xmlns:a16="http://schemas.microsoft.com/office/drawing/2014/main" xmlns="" id="{F1EAAB70-FDF5-44AA-AB13-306FFBA8FC46}"/>
              </a:ext>
            </a:extLst>
          </p:cNvPr>
          <p:cNvPicPr>
            <a:picLocks noChangeAspect="1"/>
          </p:cNvPicPr>
          <p:nvPr/>
        </p:nvPicPr>
        <p:blipFill rotWithShape="1">
          <a:blip r:embed="rId3"/>
          <a:srcRect b="4108"/>
          <a:stretch/>
        </p:blipFill>
        <p:spPr>
          <a:xfrm>
            <a:off x="558068" y="1297555"/>
            <a:ext cx="9669094" cy="5068520"/>
          </a:xfrm>
          <a:prstGeom prst="rect">
            <a:avLst/>
          </a:prstGeom>
          <a:ln w="38100">
            <a:solidFill>
              <a:schemeClr val="accent1"/>
            </a:solidFill>
          </a:ln>
        </p:spPr>
      </p:pic>
      <p:sp>
        <p:nvSpPr>
          <p:cNvPr id="31" name="任意多边形: 形状 30">
            <a:extLst>
              <a:ext uri="{FF2B5EF4-FFF2-40B4-BE49-F238E27FC236}">
                <a16:creationId xmlns:a16="http://schemas.microsoft.com/office/drawing/2014/main" xmlns="" id="{7BE8C413-7689-459D-BDA2-D324557522FD}"/>
              </a:ext>
            </a:extLst>
          </p:cNvPr>
          <p:cNvSpPr/>
          <p:nvPr/>
        </p:nvSpPr>
        <p:spPr>
          <a:xfrm rot="14097874" flipH="1">
            <a:off x="6981159" y="1787399"/>
            <a:ext cx="96080" cy="2212078"/>
          </a:xfrm>
          <a:custGeom>
            <a:avLst/>
            <a:gdLst>
              <a:gd name="connsiteX0" fmla="*/ 59424 w 117432"/>
              <a:gd name="connsiteY0" fmla="*/ 1943686 h 1943686"/>
              <a:gd name="connsiteX1" fmla="*/ 81749 w 117432"/>
              <a:gd name="connsiteY1" fmla="*/ 132465 h 1943686"/>
              <a:gd name="connsiteX2" fmla="*/ 117432 w 117432"/>
              <a:gd name="connsiteY2" fmla="*/ 132465 h 1943686"/>
              <a:gd name="connsiteX3" fmla="*/ 58716 w 117432"/>
              <a:gd name="connsiteY3" fmla="*/ 0 h 1943686"/>
              <a:gd name="connsiteX4" fmla="*/ 0 w 117432"/>
              <a:gd name="connsiteY4" fmla="*/ 132465 h 1943686"/>
              <a:gd name="connsiteX5" fmla="*/ 37099 w 117432"/>
              <a:gd name="connsiteY5" fmla="*/ 132465 h 194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32" h="1943686">
                <a:moveTo>
                  <a:pt x="59424" y="1943686"/>
                </a:moveTo>
                <a:lnTo>
                  <a:pt x="81749" y="132465"/>
                </a:lnTo>
                <a:lnTo>
                  <a:pt x="117432" y="132465"/>
                </a:lnTo>
                <a:lnTo>
                  <a:pt x="58716" y="0"/>
                </a:lnTo>
                <a:lnTo>
                  <a:pt x="0" y="132465"/>
                </a:lnTo>
                <a:lnTo>
                  <a:pt x="37099" y="132465"/>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a:extLst>
              <a:ext uri="{FF2B5EF4-FFF2-40B4-BE49-F238E27FC236}">
                <a16:creationId xmlns:a16="http://schemas.microsoft.com/office/drawing/2014/main" xmlns="" id="{5BA7C167-FDF3-401A-8D07-4D7FF8578FB3}"/>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a:extLst>
              <a:ext uri="{FF2B5EF4-FFF2-40B4-BE49-F238E27FC236}">
                <a16:creationId xmlns:a16="http://schemas.microsoft.com/office/drawing/2014/main" xmlns="" id="{B963154E-B0AF-43D5-9847-5041471FE0F4}"/>
              </a:ext>
            </a:extLst>
          </p:cNvPr>
          <p:cNvSpPr txBox="1"/>
          <p:nvPr/>
        </p:nvSpPr>
        <p:spPr>
          <a:xfrm>
            <a:off x="816091" y="440888"/>
            <a:ext cx="3450792" cy="358814"/>
          </a:xfrm>
          <a:custGeom>
            <a:avLst/>
            <a:gdLst/>
            <a:ahLst/>
            <a:cxnLst/>
            <a:rect l="l" t="t" r="r" b="b"/>
            <a:pathLst>
              <a:path w="3450792" h="358814">
                <a:moveTo>
                  <a:pt x="1637817" y="244551"/>
                </a:moveTo>
                <a:lnTo>
                  <a:pt x="1686000" y="244551"/>
                </a:lnTo>
                <a:lnTo>
                  <a:pt x="1676363" y="294111"/>
                </a:lnTo>
                <a:lnTo>
                  <a:pt x="1644700" y="358814"/>
                </a:lnTo>
                <a:lnTo>
                  <a:pt x="1614414" y="346424"/>
                </a:lnTo>
                <a:lnTo>
                  <a:pt x="1646077" y="294111"/>
                </a:lnTo>
                <a:lnTo>
                  <a:pt x="1628180" y="294111"/>
                </a:lnTo>
                <a:close/>
                <a:moveTo>
                  <a:pt x="3173933" y="227020"/>
                </a:moveTo>
                <a:lnTo>
                  <a:pt x="3166361" y="284001"/>
                </a:lnTo>
                <a:lnTo>
                  <a:pt x="3221901" y="284001"/>
                </a:lnTo>
                <a:lnTo>
                  <a:pt x="3228225" y="231408"/>
                </a:lnTo>
                <a:cubicBezTo>
                  <a:pt x="3229056" y="228483"/>
                  <a:pt x="3228210" y="227020"/>
                  <a:pt x="3225686" y="227020"/>
                </a:cubicBezTo>
                <a:close/>
                <a:moveTo>
                  <a:pt x="3148679" y="197788"/>
                </a:moveTo>
                <a:lnTo>
                  <a:pt x="3239582" y="197788"/>
                </a:lnTo>
                <a:cubicBezTo>
                  <a:pt x="3248000" y="197788"/>
                  <a:pt x="3253470" y="198763"/>
                  <a:pt x="3255994" y="200713"/>
                </a:cubicBezTo>
                <a:cubicBezTo>
                  <a:pt x="3258518" y="204614"/>
                  <a:pt x="3259357" y="210457"/>
                  <a:pt x="3258511" y="218244"/>
                </a:cubicBezTo>
                <a:lnTo>
                  <a:pt x="3245885" y="313234"/>
                </a:lnTo>
                <a:lnTo>
                  <a:pt x="3133536" y="313234"/>
                </a:lnTo>
                <a:close/>
                <a:moveTo>
                  <a:pt x="2168761" y="167458"/>
                </a:moveTo>
                <a:lnTo>
                  <a:pt x="2166008" y="190862"/>
                </a:lnTo>
                <a:lnTo>
                  <a:pt x="2214191" y="190862"/>
                </a:lnTo>
                <a:lnTo>
                  <a:pt x="2216944" y="167458"/>
                </a:lnTo>
                <a:close/>
                <a:moveTo>
                  <a:pt x="5507" y="139925"/>
                </a:moveTo>
                <a:lnTo>
                  <a:pt x="313879" y="139925"/>
                </a:lnTo>
                <a:lnTo>
                  <a:pt x="308372" y="179848"/>
                </a:lnTo>
                <a:lnTo>
                  <a:pt x="0" y="179848"/>
                </a:lnTo>
                <a:close/>
                <a:moveTo>
                  <a:pt x="1027473" y="126158"/>
                </a:moveTo>
                <a:lnTo>
                  <a:pt x="1013706" y="196368"/>
                </a:lnTo>
                <a:lnTo>
                  <a:pt x="1049499" y="196368"/>
                </a:lnTo>
                <a:lnTo>
                  <a:pt x="1060513" y="130288"/>
                </a:lnTo>
                <a:cubicBezTo>
                  <a:pt x="1060513" y="127535"/>
                  <a:pt x="1059136" y="126158"/>
                  <a:pt x="1056382" y="126158"/>
                </a:cubicBezTo>
                <a:close/>
                <a:moveTo>
                  <a:pt x="958640" y="126158"/>
                </a:moveTo>
                <a:lnTo>
                  <a:pt x="949003" y="196368"/>
                </a:lnTo>
                <a:lnTo>
                  <a:pt x="977913" y="196368"/>
                </a:lnTo>
                <a:cubicBezTo>
                  <a:pt x="983419" y="181684"/>
                  <a:pt x="988467" y="158281"/>
                  <a:pt x="993056" y="126158"/>
                </a:cubicBezTo>
                <a:close/>
                <a:moveTo>
                  <a:pt x="1358156" y="123513"/>
                </a:moveTo>
                <a:lnTo>
                  <a:pt x="1350133" y="188797"/>
                </a:lnTo>
                <a:lnTo>
                  <a:pt x="1420902" y="188797"/>
                </a:lnTo>
                <a:lnTo>
                  <a:pt x="1428903" y="127965"/>
                </a:lnTo>
                <a:cubicBezTo>
                  <a:pt x="1428903" y="124997"/>
                  <a:pt x="1428014" y="123513"/>
                  <a:pt x="1426236" y="123513"/>
                </a:cubicBezTo>
                <a:close/>
                <a:moveTo>
                  <a:pt x="1252691" y="123513"/>
                </a:moveTo>
                <a:lnTo>
                  <a:pt x="1243334" y="188797"/>
                </a:lnTo>
                <a:lnTo>
                  <a:pt x="1314103" y="188797"/>
                </a:lnTo>
                <a:lnTo>
                  <a:pt x="1322105" y="123513"/>
                </a:lnTo>
                <a:close/>
                <a:moveTo>
                  <a:pt x="2175644" y="117899"/>
                </a:moveTo>
                <a:lnTo>
                  <a:pt x="2172891" y="139925"/>
                </a:lnTo>
                <a:lnTo>
                  <a:pt x="2219697" y="139925"/>
                </a:lnTo>
                <a:lnTo>
                  <a:pt x="2222451" y="124782"/>
                </a:lnTo>
                <a:cubicBezTo>
                  <a:pt x="2222451" y="123864"/>
                  <a:pt x="2222451" y="122487"/>
                  <a:pt x="2222451" y="120652"/>
                </a:cubicBezTo>
                <a:cubicBezTo>
                  <a:pt x="2221533" y="118816"/>
                  <a:pt x="2220156" y="117899"/>
                  <a:pt x="2218321" y="117899"/>
                </a:cubicBezTo>
                <a:close/>
                <a:moveTo>
                  <a:pt x="2805649" y="117425"/>
                </a:moveTo>
                <a:lnTo>
                  <a:pt x="2796636" y="170878"/>
                </a:lnTo>
                <a:lnTo>
                  <a:pt x="2848175" y="170878"/>
                </a:lnTo>
                <a:lnTo>
                  <a:pt x="2854606" y="117425"/>
                </a:lnTo>
                <a:close/>
                <a:moveTo>
                  <a:pt x="398484" y="113360"/>
                </a:moveTo>
                <a:lnTo>
                  <a:pt x="483644" y="113360"/>
                </a:lnTo>
                <a:lnTo>
                  <a:pt x="480094" y="142528"/>
                </a:lnTo>
                <a:lnTo>
                  <a:pt x="448152" y="142528"/>
                </a:lnTo>
                <a:lnTo>
                  <a:pt x="443419" y="182795"/>
                </a:lnTo>
                <a:lnTo>
                  <a:pt x="481278" y="182795"/>
                </a:lnTo>
                <a:lnTo>
                  <a:pt x="476545" y="211985"/>
                </a:lnTo>
                <a:lnTo>
                  <a:pt x="441053" y="211985"/>
                </a:lnTo>
                <a:lnTo>
                  <a:pt x="431610" y="286991"/>
                </a:lnTo>
                <a:lnTo>
                  <a:pt x="465898" y="286991"/>
                </a:lnTo>
                <a:lnTo>
                  <a:pt x="454067" y="317536"/>
                </a:lnTo>
                <a:lnTo>
                  <a:pt x="398484" y="317536"/>
                </a:lnTo>
                <a:lnTo>
                  <a:pt x="412681" y="211985"/>
                </a:lnTo>
                <a:lnTo>
                  <a:pt x="379555" y="211985"/>
                </a:lnTo>
                <a:lnTo>
                  <a:pt x="383104" y="182795"/>
                </a:lnTo>
                <a:lnTo>
                  <a:pt x="416230" y="182795"/>
                </a:lnTo>
                <a:lnTo>
                  <a:pt x="420963" y="142528"/>
                </a:lnTo>
                <a:lnTo>
                  <a:pt x="394935" y="142528"/>
                </a:lnTo>
                <a:close/>
                <a:moveTo>
                  <a:pt x="2595079" y="109639"/>
                </a:moveTo>
                <a:lnTo>
                  <a:pt x="2633626" y="109639"/>
                </a:lnTo>
                <a:cubicBezTo>
                  <a:pt x="2640050" y="161952"/>
                  <a:pt x="2648310" y="213806"/>
                  <a:pt x="2658406" y="265201"/>
                </a:cubicBezTo>
                <a:lnTo>
                  <a:pt x="2617106" y="265201"/>
                </a:lnTo>
                <a:cubicBezTo>
                  <a:pt x="2606093" y="192697"/>
                  <a:pt x="2598750" y="140843"/>
                  <a:pt x="2595079" y="109639"/>
                </a:cubicBezTo>
                <a:close/>
                <a:moveTo>
                  <a:pt x="2396840" y="109639"/>
                </a:moveTo>
                <a:lnTo>
                  <a:pt x="2435387" y="109639"/>
                </a:lnTo>
                <a:cubicBezTo>
                  <a:pt x="2427127" y="140843"/>
                  <a:pt x="2418867" y="168376"/>
                  <a:pt x="2410607" y="192238"/>
                </a:cubicBezTo>
                <a:cubicBezTo>
                  <a:pt x="2402347" y="217018"/>
                  <a:pt x="2394087" y="241339"/>
                  <a:pt x="2385827" y="265201"/>
                </a:cubicBezTo>
                <a:lnTo>
                  <a:pt x="2341774" y="265201"/>
                </a:lnTo>
                <a:cubicBezTo>
                  <a:pt x="2350951" y="244092"/>
                  <a:pt x="2360129" y="222066"/>
                  <a:pt x="2369307" y="199121"/>
                </a:cubicBezTo>
                <a:cubicBezTo>
                  <a:pt x="2377567" y="176177"/>
                  <a:pt x="2386745" y="146350"/>
                  <a:pt x="2396840" y="109639"/>
                </a:cubicBezTo>
                <a:close/>
                <a:moveTo>
                  <a:pt x="645208" y="101379"/>
                </a:moveTo>
                <a:lnTo>
                  <a:pt x="642454" y="124782"/>
                </a:lnTo>
                <a:lnTo>
                  <a:pt x="667234" y="124782"/>
                </a:lnTo>
                <a:lnTo>
                  <a:pt x="669987" y="101379"/>
                </a:lnTo>
                <a:close/>
                <a:moveTo>
                  <a:pt x="3353909" y="97937"/>
                </a:moveTo>
                <a:lnTo>
                  <a:pt x="3383443" y="97937"/>
                </a:lnTo>
                <a:cubicBezTo>
                  <a:pt x="3380417" y="117052"/>
                  <a:pt x="3376631" y="136627"/>
                  <a:pt x="3372086" y="156660"/>
                </a:cubicBezTo>
                <a:lnTo>
                  <a:pt x="3382303" y="156660"/>
                </a:lnTo>
                <a:cubicBezTo>
                  <a:pt x="3395941" y="211282"/>
                  <a:pt x="3412603" y="264083"/>
                  <a:pt x="3432293" y="315062"/>
                </a:cubicBezTo>
                <a:lnTo>
                  <a:pt x="3394800" y="315062"/>
                </a:lnTo>
                <a:cubicBezTo>
                  <a:pt x="3389494" y="299575"/>
                  <a:pt x="3378517" y="256783"/>
                  <a:pt x="3361868" y="186689"/>
                </a:cubicBezTo>
                <a:cubicBezTo>
                  <a:pt x="3352016" y="212185"/>
                  <a:pt x="3341032" y="235854"/>
                  <a:pt x="3328914" y="257694"/>
                </a:cubicBezTo>
                <a:cubicBezTo>
                  <a:pt x="3316051" y="279549"/>
                  <a:pt x="3303180" y="298671"/>
                  <a:pt x="3290303" y="315062"/>
                </a:cubicBezTo>
                <a:lnTo>
                  <a:pt x="3246014" y="315062"/>
                </a:lnTo>
                <a:cubicBezTo>
                  <a:pt x="3262663" y="297753"/>
                  <a:pt x="3280078" y="275899"/>
                  <a:pt x="3298262" y="249499"/>
                </a:cubicBezTo>
                <a:cubicBezTo>
                  <a:pt x="3316431" y="224016"/>
                  <a:pt x="3329681" y="198534"/>
                  <a:pt x="3338013" y="173051"/>
                </a:cubicBezTo>
                <a:cubicBezTo>
                  <a:pt x="3345585" y="148472"/>
                  <a:pt x="3350883" y="123434"/>
                  <a:pt x="3353909" y="97937"/>
                </a:cubicBezTo>
                <a:close/>
                <a:moveTo>
                  <a:pt x="3175825" y="85655"/>
                </a:moveTo>
                <a:lnTo>
                  <a:pt x="3238313" y="85655"/>
                </a:lnTo>
                <a:cubicBezTo>
                  <a:pt x="3240679" y="85655"/>
                  <a:pt x="3243038" y="86078"/>
                  <a:pt x="3245390" y="86924"/>
                </a:cubicBezTo>
                <a:cubicBezTo>
                  <a:pt x="3247756" y="87784"/>
                  <a:pt x="3249720" y="90760"/>
                  <a:pt x="3251284" y="95850"/>
                </a:cubicBezTo>
                <a:lnTo>
                  <a:pt x="3285485" y="197745"/>
                </a:lnTo>
                <a:lnTo>
                  <a:pt x="3253650" y="197745"/>
                </a:lnTo>
                <a:lnTo>
                  <a:pt x="3226525" y="114952"/>
                </a:lnTo>
                <a:cubicBezTo>
                  <a:pt x="3225736" y="113259"/>
                  <a:pt x="3224560" y="112413"/>
                  <a:pt x="3222998" y="112413"/>
                </a:cubicBezTo>
                <a:lnTo>
                  <a:pt x="3197056" y="112413"/>
                </a:lnTo>
                <a:lnTo>
                  <a:pt x="3151067" y="195207"/>
                </a:lnTo>
                <a:lnTo>
                  <a:pt x="3113338" y="195207"/>
                </a:lnTo>
                <a:close/>
                <a:moveTo>
                  <a:pt x="2458790" y="69715"/>
                </a:moveTo>
                <a:lnTo>
                  <a:pt x="2500090" y="69715"/>
                </a:lnTo>
                <a:lnTo>
                  <a:pt x="2469803" y="284474"/>
                </a:lnTo>
                <a:lnTo>
                  <a:pt x="2597833" y="284474"/>
                </a:lnTo>
                <a:lnTo>
                  <a:pt x="2588196" y="316138"/>
                </a:lnTo>
                <a:lnTo>
                  <a:pt x="2422997" y="316138"/>
                </a:lnTo>
                <a:close/>
                <a:moveTo>
                  <a:pt x="991679" y="55949"/>
                </a:moveTo>
                <a:cubicBezTo>
                  <a:pt x="978830" y="71551"/>
                  <a:pt x="963228" y="85318"/>
                  <a:pt x="944873" y="97249"/>
                </a:cubicBezTo>
                <a:lnTo>
                  <a:pt x="1005446" y="97249"/>
                </a:lnTo>
                <a:cubicBezTo>
                  <a:pt x="1015542" y="81646"/>
                  <a:pt x="1023343" y="69257"/>
                  <a:pt x="1028849" y="60079"/>
                </a:cubicBezTo>
                <a:cubicBezTo>
                  <a:pt x="1030685" y="57325"/>
                  <a:pt x="1030226" y="55949"/>
                  <a:pt x="1027473" y="55949"/>
                </a:cubicBezTo>
                <a:close/>
                <a:moveTo>
                  <a:pt x="1284483" y="54099"/>
                </a:moveTo>
                <a:lnTo>
                  <a:pt x="1247574" y="90860"/>
                </a:lnTo>
                <a:lnTo>
                  <a:pt x="1352074" y="90860"/>
                </a:lnTo>
                <a:lnTo>
                  <a:pt x="1354889" y="86953"/>
                </a:lnTo>
                <a:cubicBezTo>
                  <a:pt x="1364434" y="73429"/>
                  <a:pt x="1370600" y="63768"/>
                  <a:pt x="1373385" y="57971"/>
                </a:cubicBezTo>
                <a:cubicBezTo>
                  <a:pt x="1375235" y="55390"/>
                  <a:pt x="1374769" y="54099"/>
                  <a:pt x="1371987" y="54099"/>
                </a:cubicBezTo>
                <a:close/>
                <a:moveTo>
                  <a:pt x="650714" y="53195"/>
                </a:moveTo>
                <a:lnTo>
                  <a:pt x="647961" y="73845"/>
                </a:lnTo>
                <a:lnTo>
                  <a:pt x="674117" y="73845"/>
                </a:lnTo>
                <a:lnTo>
                  <a:pt x="675494" y="60079"/>
                </a:lnTo>
                <a:cubicBezTo>
                  <a:pt x="675494" y="57325"/>
                  <a:pt x="675494" y="55490"/>
                  <a:pt x="675494" y="54572"/>
                </a:cubicBezTo>
                <a:cubicBezTo>
                  <a:pt x="674576" y="53654"/>
                  <a:pt x="673200" y="53195"/>
                  <a:pt x="671364" y="53195"/>
                </a:cubicBezTo>
                <a:close/>
                <a:moveTo>
                  <a:pt x="3058696" y="4690"/>
                </a:moveTo>
                <a:lnTo>
                  <a:pt x="3051555" y="40354"/>
                </a:lnTo>
                <a:cubicBezTo>
                  <a:pt x="3023807" y="46750"/>
                  <a:pt x="2990107" y="52235"/>
                  <a:pt x="2950456" y="56809"/>
                </a:cubicBezTo>
                <a:cubicBezTo>
                  <a:pt x="2948076" y="87913"/>
                  <a:pt x="2946090" y="108040"/>
                  <a:pt x="2944498" y="117189"/>
                </a:cubicBezTo>
                <a:lnTo>
                  <a:pt x="3058696" y="117189"/>
                </a:lnTo>
                <a:lnTo>
                  <a:pt x="3055126" y="147368"/>
                </a:lnTo>
                <a:lnTo>
                  <a:pt x="3014686" y="147368"/>
                </a:lnTo>
                <a:lnTo>
                  <a:pt x="2994466" y="317493"/>
                </a:lnTo>
                <a:lnTo>
                  <a:pt x="2961169" y="317493"/>
                </a:lnTo>
                <a:lnTo>
                  <a:pt x="2981388" y="147368"/>
                </a:lnTo>
                <a:lnTo>
                  <a:pt x="2940927" y="147368"/>
                </a:lnTo>
                <a:cubicBezTo>
                  <a:pt x="2936181" y="178457"/>
                  <a:pt x="2930237" y="207726"/>
                  <a:pt x="2923095" y="235173"/>
                </a:cubicBezTo>
                <a:cubicBezTo>
                  <a:pt x="2915165" y="263523"/>
                  <a:pt x="2905249" y="290963"/>
                  <a:pt x="2893346" y="317493"/>
                </a:cubicBezTo>
                <a:lnTo>
                  <a:pt x="2856478" y="317493"/>
                </a:lnTo>
                <a:cubicBezTo>
                  <a:pt x="2868380" y="293702"/>
                  <a:pt x="2878691" y="268550"/>
                  <a:pt x="2887410" y="242035"/>
                </a:cubicBezTo>
                <a:cubicBezTo>
                  <a:pt x="2895340" y="215505"/>
                  <a:pt x="2901686" y="186689"/>
                  <a:pt x="2906446" y="155585"/>
                </a:cubicBezTo>
                <a:cubicBezTo>
                  <a:pt x="2911193" y="124495"/>
                  <a:pt x="2915552" y="82428"/>
                  <a:pt x="2919525" y="29384"/>
                </a:cubicBezTo>
                <a:cubicBezTo>
                  <a:pt x="2971866" y="22974"/>
                  <a:pt x="3018257" y="14742"/>
                  <a:pt x="3058696" y="4690"/>
                </a:cubicBezTo>
                <a:close/>
                <a:moveTo>
                  <a:pt x="3330592" y="4475"/>
                </a:moveTo>
                <a:lnTo>
                  <a:pt x="3364213" y="4475"/>
                </a:lnTo>
                <a:lnTo>
                  <a:pt x="3349801" y="43882"/>
                </a:lnTo>
                <a:lnTo>
                  <a:pt x="3436208" y="43882"/>
                </a:lnTo>
                <a:cubicBezTo>
                  <a:pt x="3444210" y="43882"/>
                  <a:pt x="3449013" y="46197"/>
                  <a:pt x="3450620" y="50829"/>
                </a:cubicBezTo>
                <a:cubicBezTo>
                  <a:pt x="3451423" y="55476"/>
                  <a:pt x="3449422" y="63592"/>
                  <a:pt x="3444618" y="75179"/>
                </a:cubicBezTo>
                <a:lnTo>
                  <a:pt x="3425410" y="118049"/>
                </a:lnTo>
                <a:lnTo>
                  <a:pt x="3390606" y="118049"/>
                </a:lnTo>
                <a:lnTo>
                  <a:pt x="3411019" y="74017"/>
                </a:lnTo>
                <a:cubicBezTo>
                  <a:pt x="3411808" y="71694"/>
                  <a:pt x="3411406" y="70533"/>
                  <a:pt x="3409815" y="70533"/>
                </a:cubicBezTo>
                <a:lnTo>
                  <a:pt x="3337798" y="70533"/>
                </a:lnTo>
                <a:lnTo>
                  <a:pt x="3312588" y="122695"/>
                </a:lnTo>
                <a:lnTo>
                  <a:pt x="3276580" y="122695"/>
                </a:lnTo>
                <a:cubicBezTo>
                  <a:pt x="3300585" y="80965"/>
                  <a:pt x="3318589" y="41558"/>
                  <a:pt x="3330592" y="4475"/>
                </a:cubicBezTo>
                <a:close/>
                <a:moveTo>
                  <a:pt x="3229795" y="3958"/>
                </a:moveTo>
                <a:lnTo>
                  <a:pt x="3263652" y="3958"/>
                </a:lnTo>
                <a:lnTo>
                  <a:pt x="3288690" y="80750"/>
                </a:lnTo>
                <a:lnTo>
                  <a:pt x="3245992" y="80750"/>
                </a:lnTo>
                <a:close/>
                <a:moveTo>
                  <a:pt x="3187118" y="3958"/>
                </a:moveTo>
                <a:lnTo>
                  <a:pt x="3223923" y="3958"/>
                </a:lnTo>
                <a:cubicBezTo>
                  <a:pt x="3213124" y="26386"/>
                  <a:pt x="3197422" y="51984"/>
                  <a:pt x="3176815" y="80750"/>
                </a:cubicBezTo>
                <a:lnTo>
                  <a:pt x="3135580" y="80750"/>
                </a:lnTo>
                <a:cubicBezTo>
                  <a:pt x="3159140" y="51984"/>
                  <a:pt x="3176320" y="26386"/>
                  <a:pt x="3187118" y="3958"/>
                </a:cubicBezTo>
                <a:close/>
                <a:moveTo>
                  <a:pt x="1979513" y="3937"/>
                </a:moveTo>
                <a:lnTo>
                  <a:pt x="2054197" y="3937"/>
                </a:lnTo>
                <a:lnTo>
                  <a:pt x="2060560" y="5963"/>
                </a:lnTo>
                <a:lnTo>
                  <a:pt x="2060500" y="5722"/>
                </a:lnTo>
                <a:lnTo>
                  <a:pt x="2087839" y="5722"/>
                </a:lnTo>
                <a:cubicBezTo>
                  <a:pt x="2094579" y="33858"/>
                  <a:pt x="2102337" y="61993"/>
                  <a:pt x="2111113" y="90129"/>
                </a:cubicBezTo>
                <a:lnTo>
                  <a:pt x="2081752" y="90129"/>
                </a:lnTo>
                <a:lnTo>
                  <a:pt x="2064173" y="20313"/>
                </a:lnTo>
                <a:lnTo>
                  <a:pt x="2060693" y="42440"/>
                </a:lnTo>
                <a:lnTo>
                  <a:pt x="2028213" y="112585"/>
                </a:lnTo>
                <a:cubicBezTo>
                  <a:pt x="2041922" y="151089"/>
                  <a:pt x="2048777" y="180429"/>
                  <a:pt x="2048777" y="200606"/>
                </a:cubicBezTo>
                <a:cubicBezTo>
                  <a:pt x="2048777" y="207030"/>
                  <a:pt x="2048060" y="212988"/>
                  <a:pt x="2046626" y="218481"/>
                </a:cubicBezTo>
                <a:cubicBezTo>
                  <a:pt x="2045177" y="223987"/>
                  <a:pt x="2043370" y="228576"/>
                  <a:pt x="2041205" y="232247"/>
                </a:cubicBezTo>
                <a:cubicBezTo>
                  <a:pt x="2038323" y="236822"/>
                  <a:pt x="2034716" y="240486"/>
                  <a:pt x="2030385" y="243239"/>
                </a:cubicBezTo>
                <a:cubicBezTo>
                  <a:pt x="2025337" y="246910"/>
                  <a:pt x="2018841" y="248746"/>
                  <a:pt x="2010897" y="248746"/>
                </a:cubicBezTo>
                <a:lnTo>
                  <a:pt x="1993581" y="248746"/>
                </a:lnTo>
                <a:lnTo>
                  <a:pt x="1986009" y="217104"/>
                </a:lnTo>
                <a:lnTo>
                  <a:pt x="2001174" y="217104"/>
                </a:lnTo>
                <a:cubicBezTo>
                  <a:pt x="2006222" y="217104"/>
                  <a:pt x="2010546" y="215276"/>
                  <a:pt x="2014145" y="211619"/>
                </a:cubicBezTo>
                <a:cubicBezTo>
                  <a:pt x="2017759" y="207948"/>
                  <a:pt x="2019566" y="202900"/>
                  <a:pt x="2019566" y="196476"/>
                </a:cubicBezTo>
                <a:cubicBezTo>
                  <a:pt x="2019566" y="176313"/>
                  <a:pt x="2013435" y="148350"/>
                  <a:pt x="2001174" y="112585"/>
                </a:cubicBezTo>
                <a:cubicBezTo>
                  <a:pt x="2014152" y="84163"/>
                  <a:pt x="2024248" y="58953"/>
                  <a:pt x="2031461" y="36955"/>
                </a:cubicBezTo>
                <a:cubicBezTo>
                  <a:pt x="2032192" y="35120"/>
                  <a:pt x="2031475" y="34202"/>
                  <a:pt x="2029310" y="34202"/>
                </a:cubicBezTo>
                <a:lnTo>
                  <a:pt x="2004422" y="34202"/>
                </a:lnTo>
                <a:lnTo>
                  <a:pt x="1974114" y="316138"/>
                </a:lnTo>
                <a:lnTo>
                  <a:pt x="1944903" y="316138"/>
                </a:lnTo>
                <a:close/>
                <a:moveTo>
                  <a:pt x="2908705" y="3700"/>
                </a:moveTo>
                <a:lnTo>
                  <a:pt x="2900983" y="39321"/>
                </a:lnTo>
                <a:lnTo>
                  <a:pt x="2812102" y="54400"/>
                </a:lnTo>
                <a:lnTo>
                  <a:pt x="2808230" y="87289"/>
                </a:lnTo>
                <a:lnTo>
                  <a:pt x="2872654" y="87289"/>
                </a:lnTo>
                <a:cubicBezTo>
                  <a:pt x="2887252" y="87289"/>
                  <a:pt x="2892830" y="95055"/>
                  <a:pt x="2889389" y="110585"/>
                </a:cubicBezTo>
                <a:lnTo>
                  <a:pt x="2877795" y="201014"/>
                </a:lnTo>
                <a:lnTo>
                  <a:pt x="2791495" y="201014"/>
                </a:lnTo>
                <a:cubicBezTo>
                  <a:pt x="2782905" y="243031"/>
                  <a:pt x="2772595" y="280940"/>
                  <a:pt x="2760563" y="314739"/>
                </a:cubicBezTo>
                <a:lnTo>
                  <a:pt x="2724512" y="314739"/>
                </a:lnTo>
                <a:cubicBezTo>
                  <a:pt x="2737389" y="279118"/>
                  <a:pt x="2748553" y="239382"/>
                  <a:pt x="2758004" y="195529"/>
                </a:cubicBezTo>
                <a:cubicBezTo>
                  <a:pt x="2767439" y="151677"/>
                  <a:pt x="2774739" y="95951"/>
                  <a:pt x="2779901" y="28351"/>
                </a:cubicBezTo>
                <a:cubicBezTo>
                  <a:pt x="2815967" y="23791"/>
                  <a:pt x="2858902" y="15574"/>
                  <a:pt x="2908705" y="3700"/>
                </a:cubicBezTo>
                <a:close/>
                <a:moveTo>
                  <a:pt x="2508350" y="3636"/>
                </a:moveTo>
                <a:lnTo>
                  <a:pt x="2546896" y="3636"/>
                </a:lnTo>
                <a:cubicBezTo>
                  <a:pt x="2554238" y="45853"/>
                  <a:pt x="2564334" y="93119"/>
                  <a:pt x="2577183" y="145432"/>
                </a:cubicBezTo>
                <a:lnTo>
                  <a:pt x="2534506" y="145432"/>
                </a:lnTo>
                <a:cubicBezTo>
                  <a:pt x="2525328" y="104132"/>
                  <a:pt x="2516610" y="56867"/>
                  <a:pt x="2508350" y="3636"/>
                </a:cubicBezTo>
                <a:close/>
                <a:moveTo>
                  <a:pt x="2181151" y="3636"/>
                </a:moveTo>
                <a:lnTo>
                  <a:pt x="2218321" y="3636"/>
                </a:lnTo>
                <a:cubicBezTo>
                  <a:pt x="2214650" y="15567"/>
                  <a:pt x="2210979" y="25662"/>
                  <a:pt x="2207308" y="33922"/>
                </a:cubicBezTo>
                <a:lnTo>
                  <a:pt x="2276141" y="33922"/>
                </a:lnTo>
                <a:lnTo>
                  <a:pt x="2270634" y="62832"/>
                </a:lnTo>
                <a:lnTo>
                  <a:pt x="2193541" y="62832"/>
                </a:lnTo>
                <a:lnTo>
                  <a:pt x="2174670" y="88989"/>
                </a:lnTo>
                <a:lnTo>
                  <a:pt x="2240347" y="88989"/>
                </a:lnTo>
                <a:cubicBezTo>
                  <a:pt x="2248607" y="88989"/>
                  <a:pt x="2254114" y="90365"/>
                  <a:pt x="2256867" y="93119"/>
                </a:cubicBezTo>
                <a:cubicBezTo>
                  <a:pt x="2258703" y="95872"/>
                  <a:pt x="2259162" y="101379"/>
                  <a:pt x="2258244" y="109639"/>
                </a:cubicBezTo>
                <a:lnTo>
                  <a:pt x="2236217" y="274838"/>
                </a:lnTo>
                <a:lnTo>
                  <a:pt x="2183904" y="274838"/>
                </a:lnTo>
                <a:lnTo>
                  <a:pt x="2174268" y="247305"/>
                </a:lnTo>
                <a:lnTo>
                  <a:pt x="2205931" y="247305"/>
                </a:lnTo>
                <a:lnTo>
                  <a:pt x="2210061" y="217018"/>
                </a:lnTo>
                <a:lnTo>
                  <a:pt x="2161878" y="217018"/>
                </a:lnTo>
                <a:lnTo>
                  <a:pt x="2154994" y="274838"/>
                </a:lnTo>
                <a:lnTo>
                  <a:pt x="2120664" y="274838"/>
                </a:lnTo>
                <a:lnTo>
                  <a:pt x="2125289" y="276623"/>
                </a:lnTo>
                <a:cubicBezTo>
                  <a:pt x="2143515" y="282072"/>
                  <a:pt x="2165793" y="284797"/>
                  <a:pt x="2192121" y="284797"/>
                </a:cubicBezTo>
                <a:lnTo>
                  <a:pt x="2264998" y="284797"/>
                </a:lnTo>
                <a:lnTo>
                  <a:pt x="2256910" y="318826"/>
                </a:lnTo>
                <a:lnTo>
                  <a:pt x="2191089" y="318826"/>
                </a:lnTo>
                <a:cubicBezTo>
                  <a:pt x="2164100" y="318826"/>
                  <a:pt x="2141493" y="315650"/>
                  <a:pt x="2123267" y="309297"/>
                </a:cubicBezTo>
                <a:cubicBezTo>
                  <a:pt x="2104366" y="303848"/>
                  <a:pt x="2087832" y="294319"/>
                  <a:pt x="2073664" y="280710"/>
                </a:cubicBezTo>
                <a:lnTo>
                  <a:pt x="2056456" y="318826"/>
                </a:lnTo>
                <a:lnTo>
                  <a:pt x="2026083" y="318826"/>
                </a:lnTo>
                <a:lnTo>
                  <a:pt x="2069620" y="215362"/>
                </a:lnTo>
                <a:lnTo>
                  <a:pt x="2076697" y="151390"/>
                </a:lnTo>
                <a:cubicBezTo>
                  <a:pt x="2076697" y="149569"/>
                  <a:pt x="2076360" y="148207"/>
                  <a:pt x="2075686" y="147303"/>
                </a:cubicBezTo>
                <a:cubicBezTo>
                  <a:pt x="2075012" y="146385"/>
                  <a:pt x="2074001" y="145926"/>
                  <a:pt x="2072653" y="145926"/>
                </a:cubicBezTo>
                <a:lnTo>
                  <a:pt x="2047335" y="145926"/>
                </a:lnTo>
                <a:lnTo>
                  <a:pt x="2051379" y="114629"/>
                </a:lnTo>
                <a:lnTo>
                  <a:pt x="2090872" y="114629"/>
                </a:lnTo>
                <a:cubicBezTo>
                  <a:pt x="2096264" y="114629"/>
                  <a:pt x="2099978" y="115991"/>
                  <a:pt x="2102015" y="118716"/>
                </a:cubicBezTo>
                <a:cubicBezTo>
                  <a:pt x="2104037" y="121441"/>
                  <a:pt x="2104710" y="126431"/>
                  <a:pt x="2104037" y="133687"/>
                </a:cubicBezTo>
                <a:lnTo>
                  <a:pt x="2094916" y="226246"/>
                </a:lnTo>
                <a:cubicBezTo>
                  <a:pt x="2091546" y="236241"/>
                  <a:pt x="2088176" y="245318"/>
                  <a:pt x="2084806" y="253478"/>
                </a:cubicBezTo>
                <a:cubicBezTo>
                  <a:pt x="2089187" y="258927"/>
                  <a:pt x="2094751" y="263581"/>
                  <a:pt x="2101498" y="267438"/>
                </a:cubicBezTo>
                <a:lnTo>
                  <a:pt x="2117971" y="273798"/>
                </a:lnTo>
                <a:lnTo>
                  <a:pt x="2138214" y="129966"/>
                </a:lnTo>
                <a:lnTo>
                  <a:pt x="2129268" y="138462"/>
                </a:lnTo>
                <a:cubicBezTo>
                  <a:pt x="2122557" y="144026"/>
                  <a:pt x="2115989" y="148644"/>
                  <a:pt x="2109565" y="152315"/>
                </a:cubicBezTo>
                <a:lnTo>
                  <a:pt x="2115071" y="106885"/>
                </a:lnTo>
                <a:cubicBezTo>
                  <a:pt x="2129756" y="95872"/>
                  <a:pt x="2142605" y="81188"/>
                  <a:pt x="2153618" y="62832"/>
                </a:cubicBezTo>
                <a:lnTo>
                  <a:pt x="2123331" y="62832"/>
                </a:lnTo>
                <a:lnTo>
                  <a:pt x="2127461" y="33922"/>
                </a:lnTo>
                <a:lnTo>
                  <a:pt x="2170138" y="33922"/>
                </a:lnTo>
                <a:cubicBezTo>
                  <a:pt x="2173809" y="25662"/>
                  <a:pt x="2177480" y="15567"/>
                  <a:pt x="2181151" y="3636"/>
                </a:cubicBezTo>
                <a:close/>
                <a:moveTo>
                  <a:pt x="982043" y="2259"/>
                </a:moveTo>
                <a:lnTo>
                  <a:pt x="1020589" y="2259"/>
                </a:lnTo>
                <a:cubicBezTo>
                  <a:pt x="1018754" y="8683"/>
                  <a:pt x="1015083" y="16943"/>
                  <a:pt x="1009576" y="27039"/>
                </a:cubicBezTo>
                <a:lnTo>
                  <a:pt x="1059136" y="27039"/>
                </a:lnTo>
                <a:cubicBezTo>
                  <a:pt x="1062807" y="27039"/>
                  <a:pt x="1066019" y="27039"/>
                  <a:pt x="1068772" y="27039"/>
                </a:cubicBezTo>
                <a:cubicBezTo>
                  <a:pt x="1071526" y="27957"/>
                  <a:pt x="1073361" y="29792"/>
                  <a:pt x="1074279" y="32546"/>
                </a:cubicBezTo>
                <a:cubicBezTo>
                  <a:pt x="1075197" y="36217"/>
                  <a:pt x="1075197" y="40806"/>
                  <a:pt x="1074279" y="46312"/>
                </a:cubicBezTo>
                <a:cubicBezTo>
                  <a:pt x="1072444" y="51819"/>
                  <a:pt x="1070149" y="56408"/>
                  <a:pt x="1067396" y="60079"/>
                </a:cubicBezTo>
                <a:cubicBezTo>
                  <a:pt x="1060971" y="72928"/>
                  <a:pt x="1053629" y="85318"/>
                  <a:pt x="1045369" y="97249"/>
                </a:cubicBezTo>
                <a:lnTo>
                  <a:pt x="1077032" y="97249"/>
                </a:lnTo>
                <a:cubicBezTo>
                  <a:pt x="1086210" y="97249"/>
                  <a:pt x="1092176" y="98625"/>
                  <a:pt x="1094929" y="101379"/>
                </a:cubicBezTo>
                <a:cubicBezTo>
                  <a:pt x="1097682" y="104132"/>
                  <a:pt x="1098600" y="110097"/>
                  <a:pt x="1097682" y="119275"/>
                </a:cubicBezTo>
                <a:lnTo>
                  <a:pt x="1085292" y="196368"/>
                </a:lnTo>
                <a:lnTo>
                  <a:pt x="1103189" y="196368"/>
                </a:lnTo>
                <a:lnTo>
                  <a:pt x="1099059" y="226655"/>
                </a:lnTo>
                <a:lnTo>
                  <a:pt x="1001316" y="226655"/>
                </a:lnTo>
                <a:cubicBezTo>
                  <a:pt x="999480" y="230326"/>
                  <a:pt x="997645" y="233997"/>
                  <a:pt x="995810" y="237668"/>
                </a:cubicBezTo>
                <a:lnTo>
                  <a:pt x="1028849" y="237668"/>
                </a:lnTo>
                <a:cubicBezTo>
                  <a:pt x="1042616" y="260612"/>
                  <a:pt x="1065101" y="287687"/>
                  <a:pt x="1096306" y="318891"/>
                </a:cubicBezTo>
                <a:lnTo>
                  <a:pt x="1049499" y="318891"/>
                </a:lnTo>
                <a:cubicBezTo>
                  <a:pt x="1032061" y="299618"/>
                  <a:pt x="1013247" y="273920"/>
                  <a:pt x="993056" y="241798"/>
                </a:cubicBezTo>
                <a:cubicBezTo>
                  <a:pt x="982043" y="258318"/>
                  <a:pt x="971030" y="272543"/>
                  <a:pt x="960016" y="284474"/>
                </a:cubicBezTo>
                <a:cubicBezTo>
                  <a:pt x="948085" y="296405"/>
                  <a:pt x="934319" y="307878"/>
                  <a:pt x="918716" y="318891"/>
                </a:cubicBezTo>
                <a:lnTo>
                  <a:pt x="866403" y="318891"/>
                </a:lnTo>
                <a:cubicBezTo>
                  <a:pt x="891183" y="301453"/>
                  <a:pt x="910915" y="286310"/>
                  <a:pt x="925600" y="273461"/>
                </a:cubicBezTo>
                <a:cubicBezTo>
                  <a:pt x="939366" y="260612"/>
                  <a:pt x="951756" y="245010"/>
                  <a:pt x="962770" y="226655"/>
                </a:cubicBezTo>
                <a:lnTo>
                  <a:pt x="887053" y="226655"/>
                </a:lnTo>
                <a:lnTo>
                  <a:pt x="891183" y="196368"/>
                </a:lnTo>
                <a:lnTo>
                  <a:pt x="913210" y="196368"/>
                </a:lnTo>
                <a:lnTo>
                  <a:pt x="925600" y="108262"/>
                </a:lnTo>
                <a:lnTo>
                  <a:pt x="914587" y="115145"/>
                </a:lnTo>
                <a:lnTo>
                  <a:pt x="922847" y="72469"/>
                </a:lnTo>
                <a:cubicBezTo>
                  <a:pt x="932942" y="66962"/>
                  <a:pt x="942120" y="60079"/>
                  <a:pt x="950380" y="51819"/>
                </a:cubicBezTo>
                <a:cubicBezTo>
                  <a:pt x="958640" y="43559"/>
                  <a:pt x="965523" y="34840"/>
                  <a:pt x="971030" y="25662"/>
                </a:cubicBezTo>
                <a:cubicBezTo>
                  <a:pt x="976536" y="17402"/>
                  <a:pt x="980207" y="9601"/>
                  <a:pt x="982043" y="2259"/>
                </a:cubicBezTo>
                <a:close/>
                <a:moveTo>
                  <a:pt x="630064" y="2259"/>
                </a:moveTo>
                <a:lnTo>
                  <a:pt x="657598" y="2259"/>
                </a:lnTo>
                <a:lnTo>
                  <a:pt x="654844" y="25662"/>
                </a:lnTo>
                <a:lnTo>
                  <a:pt x="685131" y="25662"/>
                </a:lnTo>
                <a:cubicBezTo>
                  <a:pt x="694308" y="25662"/>
                  <a:pt x="700274" y="27039"/>
                  <a:pt x="703027" y="29792"/>
                </a:cubicBezTo>
                <a:cubicBezTo>
                  <a:pt x="705780" y="33463"/>
                  <a:pt x="706698" y="39888"/>
                  <a:pt x="705780" y="49066"/>
                </a:cubicBezTo>
                <a:lnTo>
                  <a:pt x="703027" y="73845"/>
                </a:lnTo>
                <a:lnTo>
                  <a:pt x="716794" y="73845"/>
                </a:lnTo>
                <a:lnTo>
                  <a:pt x="714041" y="101379"/>
                </a:lnTo>
                <a:lnTo>
                  <a:pt x="698897" y="101379"/>
                </a:lnTo>
                <a:lnTo>
                  <a:pt x="692014" y="152315"/>
                </a:lnTo>
                <a:lnTo>
                  <a:pt x="639701" y="152315"/>
                </a:lnTo>
                <a:lnTo>
                  <a:pt x="636948" y="171588"/>
                </a:lnTo>
                <a:lnTo>
                  <a:pt x="686507" y="171588"/>
                </a:lnTo>
                <a:lnTo>
                  <a:pt x="683754" y="199121"/>
                </a:lnTo>
                <a:lnTo>
                  <a:pt x="634194" y="199121"/>
                </a:lnTo>
                <a:lnTo>
                  <a:pt x="631441" y="219771"/>
                </a:lnTo>
                <a:lnTo>
                  <a:pt x="693391" y="219771"/>
                </a:lnTo>
                <a:lnTo>
                  <a:pt x="689261" y="247305"/>
                </a:lnTo>
                <a:lnTo>
                  <a:pt x="628688" y="247305"/>
                </a:lnTo>
                <a:lnTo>
                  <a:pt x="624558" y="276214"/>
                </a:lnTo>
                <a:lnTo>
                  <a:pt x="594271" y="276214"/>
                </a:lnTo>
                <a:lnTo>
                  <a:pt x="598401" y="247305"/>
                </a:lnTo>
                <a:lnTo>
                  <a:pt x="550218" y="247305"/>
                </a:lnTo>
                <a:lnTo>
                  <a:pt x="554348" y="219771"/>
                </a:lnTo>
                <a:lnTo>
                  <a:pt x="602531" y="219771"/>
                </a:lnTo>
                <a:lnTo>
                  <a:pt x="605284" y="199121"/>
                </a:lnTo>
                <a:lnTo>
                  <a:pt x="568115" y="199121"/>
                </a:lnTo>
                <a:lnTo>
                  <a:pt x="570868" y="171588"/>
                </a:lnTo>
                <a:lnTo>
                  <a:pt x="609414" y="171588"/>
                </a:lnTo>
                <a:lnTo>
                  <a:pt x="612168" y="152315"/>
                </a:lnTo>
                <a:lnTo>
                  <a:pt x="579128" y="152315"/>
                </a:lnTo>
                <a:lnTo>
                  <a:pt x="581881" y="124782"/>
                </a:lnTo>
                <a:lnTo>
                  <a:pt x="614921" y="124782"/>
                </a:lnTo>
                <a:lnTo>
                  <a:pt x="617674" y="101379"/>
                </a:lnTo>
                <a:lnTo>
                  <a:pt x="569491" y="101379"/>
                </a:lnTo>
                <a:lnTo>
                  <a:pt x="572245" y="73845"/>
                </a:lnTo>
                <a:lnTo>
                  <a:pt x="620428" y="73845"/>
                </a:lnTo>
                <a:lnTo>
                  <a:pt x="623181" y="53195"/>
                </a:lnTo>
                <a:lnTo>
                  <a:pt x="587388" y="53195"/>
                </a:lnTo>
                <a:lnTo>
                  <a:pt x="590141" y="25662"/>
                </a:lnTo>
                <a:lnTo>
                  <a:pt x="627311" y="25662"/>
                </a:lnTo>
                <a:close/>
                <a:moveTo>
                  <a:pt x="438709" y="2238"/>
                </a:moveTo>
                <a:lnTo>
                  <a:pt x="469447" y="2238"/>
                </a:lnTo>
                <a:cubicBezTo>
                  <a:pt x="466292" y="18901"/>
                  <a:pt x="462348" y="32789"/>
                  <a:pt x="457616" y="43903"/>
                </a:cubicBezTo>
                <a:lnTo>
                  <a:pt x="496458" y="43903"/>
                </a:lnTo>
                <a:lnTo>
                  <a:pt x="490979" y="18822"/>
                </a:lnTo>
                <a:lnTo>
                  <a:pt x="568523" y="18822"/>
                </a:lnTo>
                <a:cubicBezTo>
                  <a:pt x="571865" y="18822"/>
                  <a:pt x="574783" y="19733"/>
                  <a:pt x="577278" y="21554"/>
                </a:cubicBezTo>
                <a:cubicBezTo>
                  <a:pt x="579773" y="23375"/>
                  <a:pt x="581021" y="26107"/>
                  <a:pt x="581021" y="29749"/>
                </a:cubicBezTo>
                <a:cubicBezTo>
                  <a:pt x="581021" y="34295"/>
                  <a:pt x="578526" y="42024"/>
                  <a:pt x="573535" y="52937"/>
                </a:cubicBezTo>
                <a:cubicBezTo>
                  <a:pt x="565189" y="71121"/>
                  <a:pt x="553509" y="93850"/>
                  <a:pt x="538495" y="121125"/>
                </a:cubicBezTo>
                <a:lnTo>
                  <a:pt x="561016" y="121125"/>
                </a:lnTo>
                <a:cubicBezTo>
                  <a:pt x="565189" y="121125"/>
                  <a:pt x="568107" y="121584"/>
                  <a:pt x="569771" y="122502"/>
                </a:cubicBezTo>
                <a:cubicBezTo>
                  <a:pt x="571434" y="123405"/>
                  <a:pt x="572266" y="125678"/>
                  <a:pt x="572266" y="129321"/>
                </a:cubicBezTo>
                <a:cubicBezTo>
                  <a:pt x="572266" y="139316"/>
                  <a:pt x="571019" y="148859"/>
                  <a:pt x="568523" y="157951"/>
                </a:cubicBezTo>
                <a:lnTo>
                  <a:pt x="537247" y="250703"/>
                </a:lnTo>
                <a:cubicBezTo>
                  <a:pt x="547257" y="262520"/>
                  <a:pt x="561432" y="271160"/>
                  <a:pt x="579773" y="276623"/>
                </a:cubicBezTo>
                <a:cubicBezTo>
                  <a:pt x="598129" y="282072"/>
                  <a:pt x="625648" y="284797"/>
                  <a:pt x="662330" y="284797"/>
                </a:cubicBezTo>
                <a:lnTo>
                  <a:pt x="683603" y="284797"/>
                </a:lnTo>
                <a:lnTo>
                  <a:pt x="672332" y="318912"/>
                </a:lnTo>
                <a:lnTo>
                  <a:pt x="653575" y="318912"/>
                </a:lnTo>
                <a:cubicBezTo>
                  <a:pt x="622729" y="318912"/>
                  <a:pt x="596465" y="315729"/>
                  <a:pt x="574783" y="309362"/>
                </a:cubicBezTo>
                <a:cubicBezTo>
                  <a:pt x="553100" y="302995"/>
                  <a:pt x="536007" y="292534"/>
                  <a:pt x="523502" y="277978"/>
                </a:cubicBezTo>
                <a:cubicBezTo>
                  <a:pt x="515156" y="294355"/>
                  <a:pt x="506402" y="308000"/>
                  <a:pt x="497238" y="318912"/>
                </a:cubicBezTo>
                <a:lnTo>
                  <a:pt x="454691" y="318912"/>
                </a:lnTo>
                <a:lnTo>
                  <a:pt x="507240" y="243884"/>
                </a:lnTo>
                <a:cubicBezTo>
                  <a:pt x="501404" y="229329"/>
                  <a:pt x="495567" y="207503"/>
                  <a:pt x="489731" y="178407"/>
                </a:cubicBezTo>
                <a:lnTo>
                  <a:pt x="519738" y="178407"/>
                </a:lnTo>
                <a:lnTo>
                  <a:pt x="524750" y="205704"/>
                </a:lnTo>
                <a:cubicBezTo>
                  <a:pt x="530586" y="188424"/>
                  <a:pt x="535168" y="171144"/>
                  <a:pt x="538495" y="153864"/>
                </a:cubicBezTo>
                <a:cubicBezTo>
                  <a:pt x="538495" y="152043"/>
                  <a:pt x="538079" y="150680"/>
                  <a:pt x="537247" y="149777"/>
                </a:cubicBezTo>
                <a:cubicBezTo>
                  <a:pt x="536416" y="148859"/>
                  <a:pt x="535584" y="148400"/>
                  <a:pt x="534752" y="148400"/>
                </a:cubicBezTo>
                <a:lnTo>
                  <a:pt x="485967" y="148400"/>
                </a:lnTo>
                <a:cubicBezTo>
                  <a:pt x="509313" y="108391"/>
                  <a:pt x="525990" y="76111"/>
                  <a:pt x="536000" y="51561"/>
                </a:cubicBezTo>
                <a:cubicBezTo>
                  <a:pt x="537663" y="48836"/>
                  <a:pt x="536831" y="47474"/>
                  <a:pt x="533505" y="47474"/>
                </a:cubicBezTo>
                <a:lnTo>
                  <a:pt x="497406" y="47474"/>
                </a:lnTo>
                <a:lnTo>
                  <a:pt x="494291" y="73071"/>
                </a:lnTo>
                <a:lnTo>
                  <a:pt x="441053" y="73071"/>
                </a:lnTo>
                <a:cubicBezTo>
                  <a:pt x="427659" y="91599"/>
                  <a:pt x="409526" y="106878"/>
                  <a:pt x="386654" y="118910"/>
                </a:cubicBezTo>
                <a:lnTo>
                  <a:pt x="394935" y="75846"/>
                </a:lnTo>
                <a:cubicBezTo>
                  <a:pt x="405977" y="67514"/>
                  <a:pt x="415441" y="56867"/>
                  <a:pt x="423329" y="43903"/>
                </a:cubicBezTo>
                <a:cubicBezTo>
                  <a:pt x="430427" y="30939"/>
                  <a:pt x="435554" y="17051"/>
                  <a:pt x="438709" y="2238"/>
                </a:cubicBezTo>
                <a:close/>
                <a:moveTo>
                  <a:pt x="850787" y="2195"/>
                </a:moveTo>
                <a:lnTo>
                  <a:pt x="885419" y="2195"/>
                </a:lnTo>
                <a:lnTo>
                  <a:pt x="876105" y="69070"/>
                </a:lnTo>
                <a:lnTo>
                  <a:pt x="906757" y="69070"/>
                </a:lnTo>
                <a:lnTo>
                  <a:pt x="901422" y="99099"/>
                </a:lnTo>
                <a:lnTo>
                  <a:pt x="872104" y="99099"/>
                </a:lnTo>
                <a:lnTo>
                  <a:pt x="864102" y="157779"/>
                </a:lnTo>
                <a:lnTo>
                  <a:pt x="893420" y="146873"/>
                </a:lnTo>
                <a:lnTo>
                  <a:pt x="888086" y="180988"/>
                </a:lnTo>
                <a:lnTo>
                  <a:pt x="860101" y="190539"/>
                </a:lnTo>
                <a:lnTo>
                  <a:pt x="842785" y="316095"/>
                </a:lnTo>
                <a:lnTo>
                  <a:pt x="784148" y="316095"/>
                </a:lnTo>
                <a:lnTo>
                  <a:pt x="774813" y="284711"/>
                </a:lnTo>
                <a:lnTo>
                  <a:pt x="810799" y="284711"/>
                </a:lnTo>
                <a:lnTo>
                  <a:pt x="822802" y="202821"/>
                </a:lnTo>
                <a:lnTo>
                  <a:pt x="796151" y="212372"/>
                </a:lnTo>
                <a:lnTo>
                  <a:pt x="784148" y="180988"/>
                </a:lnTo>
                <a:lnTo>
                  <a:pt x="826781" y="170061"/>
                </a:lnTo>
                <a:lnTo>
                  <a:pt x="837451" y="99099"/>
                </a:lnTo>
                <a:lnTo>
                  <a:pt x="801464" y="99099"/>
                </a:lnTo>
                <a:lnTo>
                  <a:pt x="806798" y="69070"/>
                </a:lnTo>
                <a:lnTo>
                  <a:pt x="841451" y="69070"/>
                </a:lnTo>
                <a:close/>
                <a:moveTo>
                  <a:pt x="1271986" y="0"/>
                </a:moveTo>
                <a:lnTo>
                  <a:pt x="1315049" y="0"/>
                </a:lnTo>
                <a:lnTo>
                  <a:pt x="1302530" y="25770"/>
                </a:lnTo>
                <a:lnTo>
                  <a:pt x="1408103" y="25770"/>
                </a:lnTo>
                <a:cubicBezTo>
                  <a:pt x="1412735" y="25770"/>
                  <a:pt x="1416901" y="26630"/>
                  <a:pt x="1420600" y="28351"/>
                </a:cubicBezTo>
                <a:cubicBezTo>
                  <a:pt x="1423382" y="30072"/>
                  <a:pt x="1424774" y="32216"/>
                  <a:pt x="1424774" y="34783"/>
                </a:cubicBezTo>
                <a:cubicBezTo>
                  <a:pt x="1424774" y="37364"/>
                  <a:pt x="1424307" y="40798"/>
                  <a:pt x="1423375" y="45086"/>
                </a:cubicBezTo>
                <a:cubicBezTo>
                  <a:pt x="1421525" y="50249"/>
                  <a:pt x="1419675" y="54974"/>
                  <a:pt x="1417826" y="59261"/>
                </a:cubicBezTo>
                <a:cubicBezTo>
                  <a:pt x="1413663" y="65058"/>
                  <a:pt x="1407674" y="74961"/>
                  <a:pt x="1399858" y="88970"/>
                </a:cubicBezTo>
                <a:lnTo>
                  <a:pt x="1398822" y="90860"/>
                </a:lnTo>
                <a:lnTo>
                  <a:pt x="1448929" y="90860"/>
                </a:lnTo>
                <a:cubicBezTo>
                  <a:pt x="1456946" y="90860"/>
                  <a:pt x="1462287" y="92839"/>
                  <a:pt x="1464955" y="96797"/>
                </a:cubicBezTo>
                <a:cubicBezTo>
                  <a:pt x="1467622" y="100755"/>
                  <a:pt x="1468067" y="107186"/>
                  <a:pt x="1466288" y="116092"/>
                </a:cubicBezTo>
                <a:lnTo>
                  <a:pt x="1452952" y="221449"/>
                </a:lnTo>
                <a:lnTo>
                  <a:pt x="1239333" y="221449"/>
                </a:lnTo>
                <a:lnTo>
                  <a:pt x="1229976" y="286733"/>
                </a:lnTo>
                <a:lnTo>
                  <a:pt x="1472978" y="286733"/>
                </a:lnTo>
                <a:lnTo>
                  <a:pt x="1459620" y="319386"/>
                </a:lnTo>
                <a:lnTo>
                  <a:pt x="1189924" y="319386"/>
                </a:lnTo>
                <a:lnTo>
                  <a:pt x="1216616" y="111787"/>
                </a:lnTo>
                <a:lnTo>
                  <a:pt x="1185858" y="127535"/>
                </a:lnTo>
                <a:lnTo>
                  <a:pt x="1192806" y="85031"/>
                </a:lnTo>
                <a:cubicBezTo>
                  <a:pt x="1212251" y="74720"/>
                  <a:pt x="1228456" y="62266"/>
                  <a:pt x="1241419" y="47667"/>
                </a:cubicBezTo>
                <a:cubicBezTo>
                  <a:pt x="1253465" y="33929"/>
                  <a:pt x="1263654" y="18040"/>
                  <a:pt x="127198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tabLst>
                <a:tab pos="1889125" algn="l"/>
              </a:tabLst>
            </a:pPr>
            <a:endParaRPr lang="zh-CN" altLang="en-US" sz="2800" spc="300" dirty="0">
              <a:solidFill>
                <a:schemeClr val="accent1"/>
              </a:solidFill>
              <a:latin typeface="腾讯体" panose="02010600010101010101" pitchFamily="2" charset="-122"/>
              <a:ea typeface="腾讯体" panose="02010600010101010101" pitchFamily="2" charset="-122"/>
            </a:endParaRPr>
          </a:p>
        </p:txBody>
      </p:sp>
      <p:sp>
        <p:nvSpPr>
          <p:cNvPr id="37" name="矩形 36">
            <a:extLst>
              <a:ext uri="{FF2B5EF4-FFF2-40B4-BE49-F238E27FC236}">
                <a16:creationId xmlns:a16="http://schemas.microsoft.com/office/drawing/2014/main" xmlns="" id="{7DA0E643-BA7B-4DB7-8D6F-E097DF26706E}"/>
              </a:ext>
            </a:extLst>
          </p:cNvPr>
          <p:cNvSpPr/>
          <p:nvPr/>
        </p:nvSpPr>
        <p:spPr>
          <a:xfrm>
            <a:off x="9804814" y="0"/>
            <a:ext cx="2387186" cy="6858000"/>
          </a:xfrm>
          <a:prstGeom prst="rect">
            <a:avLst/>
          </a:prstGeom>
          <a:gradFill>
            <a:gsLst>
              <a:gs pos="0">
                <a:schemeClr val="bg1">
                  <a:alpha val="0"/>
                </a:schemeClr>
              </a:gs>
              <a:gs pos="14000">
                <a:schemeClr val="bg1">
                  <a:alpha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82480323"/>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组合 60">
            <a:extLst>
              <a:ext uri="{FF2B5EF4-FFF2-40B4-BE49-F238E27FC236}">
                <a16:creationId xmlns:a16="http://schemas.microsoft.com/office/drawing/2014/main" xmlns="" id="{919A687C-2A24-49DF-A875-CC40AB23C206}"/>
              </a:ext>
            </a:extLst>
          </p:cNvPr>
          <p:cNvGrpSpPr/>
          <p:nvPr/>
        </p:nvGrpSpPr>
        <p:grpSpPr>
          <a:xfrm>
            <a:off x="479424" y="4922520"/>
            <a:ext cx="11136491" cy="1782235"/>
            <a:chOff x="340993" y="4922520"/>
            <a:chExt cx="11194168" cy="1782235"/>
          </a:xfrm>
        </p:grpSpPr>
        <p:sp>
          <p:nvSpPr>
            <p:cNvPr id="55" name="矩形: 圆角 54">
              <a:extLst>
                <a:ext uri="{FF2B5EF4-FFF2-40B4-BE49-F238E27FC236}">
                  <a16:creationId xmlns:a16="http://schemas.microsoft.com/office/drawing/2014/main" xmlns="" id="{4DD24EC6-3310-4A8F-8F5A-607CE0A05B10}"/>
                </a:ext>
              </a:extLst>
            </p:cNvPr>
            <p:cNvSpPr/>
            <p:nvPr/>
          </p:nvSpPr>
          <p:spPr>
            <a:xfrm>
              <a:off x="340993" y="4922520"/>
              <a:ext cx="11194168" cy="1772920"/>
            </a:xfrm>
            <a:prstGeom prst="roundRect">
              <a:avLst>
                <a:gd name="adj" fmla="val 173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a:extLst>
                <a:ext uri="{FF2B5EF4-FFF2-40B4-BE49-F238E27FC236}">
                  <a16:creationId xmlns:a16="http://schemas.microsoft.com/office/drawing/2014/main" xmlns="" id="{4E52DD40-8E16-43DD-8ABC-300FEAD896A7}"/>
                </a:ext>
              </a:extLst>
            </p:cNvPr>
            <p:cNvSpPr/>
            <p:nvPr/>
          </p:nvSpPr>
          <p:spPr>
            <a:xfrm>
              <a:off x="340993" y="4922520"/>
              <a:ext cx="11194168" cy="481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xmlns="" id="{6CCC1787-5ABA-4057-AFC2-CEBAC3B14A6E}"/>
                </a:ext>
              </a:extLst>
            </p:cNvPr>
            <p:cNvSpPr/>
            <p:nvPr/>
          </p:nvSpPr>
          <p:spPr>
            <a:xfrm>
              <a:off x="340993" y="6656573"/>
              <a:ext cx="11194168" cy="481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文本框 15">
            <a:extLst>
              <a:ext uri="{FF2B5EF4-FFF2-40B4-BE49-F238E27FC236}">
                <a16:creationId xmlns:a16="http://schemas.microsoft.com/office/drawing/2014/main" xmlns="" id="{ECE66C3A-F372-4E08-B23C-AFEA6EF4475A}"/>
              </a:ext>
            </a:extLst>
          </p:cNvPr>
          <p:cNvSpPr txBox="1"/>
          <p:nvPr/>
        </p:nvSpPr>
        <p:spPr>
          <a:xfrm>
            <a:off x="379762" y="313031"/>
            <a:ext cx="2395960" cy="461665"/>
          </a:xfrm>
          <a:prstGeom prst="rect">
            <a:avLst/>
          </a:prstGeom>
          <a:noFill/>
        </p:spPr>
        <p:txBody>
          <a:bodyPr wrap="square" rtlCol="0">
            <a:spAutoFit/>
          </a:bodyPr>
          <a:lstStyle/>
          <a:p>
            <a:r>
              <a:rPr lang="zh-CN" altLang="en-US" sz="2400" spc="300" dirty="0">
                <a:solidFill>
                  <a:schemeClr val="accent1"/>
                </a:solidFill>
                <a:latin typeface="+mj-ea"/>
                <a:ea typeface="+mj-ea"/>
              </a:rPr>
              <a:t>效果图</a:t>
            </a:r>
            <a:r>
              <a:rPr lang="en-US" altLang="zh-CN" sz="2400" spc="300" dirty="0">
                <a:solidFill>
                  <a:schemeClr val="accent1"/>
                </a:solidFill>
                <a:latin typeface="+mj-ea"/>
                <a:ea typeface="+mj-ea"/>
              </a:rPr>
              <a:t>1</a:t>
            </a:r>
            <a:endParaRPr lang="zh-CN" altLang="en-US" sz="2400" spc="300" dirty="0">
              <a:solidFill>
                <a:schemeClr val="accent1"/>
              </a:solidFill>
              <a:latin typeface="+mj-ea"/>
              <a:ea typeface="+mj-ea"/>
            </a:endParaRPr>
          </a:p>
        </p:txBody>
      </p:sp>
      <p:sp>
        <p:nvSpPr>
          <p:cNvPr id="17" name="等腰三角形 16">
            <a:extLst>
              <a:ext uri="{FF2B5EF4-FFF2-40B4-BE49-F238E27FC236}">
                <a16:creationId xmlns:a16="http://schemas.microsoft.com/office/drawing/2014/main" xmlns="" id="{37501981-C196-4492-915E-F41BAD5D884B}"/>
              </a:ext>
            </a:extLst>
          </p:cNvPr>
          <p:cNvSpPr/>
          <p:nvPr/>
        </p:nvSpPr>
        <p:spPr>
          <a:xfrm flipV="1">
            <a:off x="785424" y="774696"/>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xmlns="" id="{C144B631-FCEA-44B9-8E29-08C30D9A29F1}"/>
              </a:ext>
            </a:extLst>
          </p:cNvPr>
          <p:cNvSpPr txBox="1"/>
          <p:nvPr/>
        </p:nvSpPr>
        <p:spPr>
          <a:xfrm>
            <a:off x="6096000" y="313031"/>
            <a:ext cx="2395960" cy="461665"/>
          </a:xfrm>
          <a:prstGeom prst="rect">
            <a:avLst/>
          </a:prstGeom>
          <a:noFill/>
        </p:spPr>
        <p:txBody>
          <a:bodyPr wrap="square" rtlCol="0">
            <a:spAutoFit/>
          </a:bodyPr>
          <a:lstStyle/>
          <a:p>
            <a:r>
              <a:rPr lang="zh-CN" altLang="en-US" sz="2400" spc="300" dirty="0">
                <a:solidFill>
                  <a:schemeClr val="accent1"/>
                </a:solidFill>
                <a:latin typeface="+mj-ea"/>
                <a:ea typeface="+mj-ea"/>
              </a:rPr>
              <a:t>效果图</a:t>
            </a:r>
            <a:r>
              <a:rPr lang="en-US" altLang="zh-CN" sz="2400" spc="300" dirty="0">
                <a:solidFill>
                  <a:schemeClr val="accent1"/>
                </a:solidFill>
                <a:latin typeface="+mj-ea"/>
                <a:ea typeface="+mj-ea"/>
              </a:rPr>
              <a:t>2</a:t>
            </a:r>
            <a:endParaRPr lang="zh-CN" altLang="en-US" sz="2400" spc="300" dirty="0">
              <a:solidFill>
                <a:schemeClr val="accent1"/>
              </a:solidFill>
              <a:latin typeface="+mj-ea"/>
              <a:ea typeface="+mj-ea"/>
            </a:endParaRPr>
          </a:p>
        </p:txBody>
      </p:sp>
      <p:sp>
        <p:nvSpPr>
          <p:cNvPr id="19" name="等腰三角形 18">
            <a:extLst>
              <a:ext uri="{FF2B5EF4-FFF2-40B4-BE49-F238E27FC236}">
                <a16:creationId xmlns:a16="http://schemas.microsoft.com/office/drawing/2014/main" xmlns="" id="{6605F4E8-A08D-43EF-984B-85A218116D5B}"/>
              </a:ext>
            </a:extLst>
          </p:cNvPr>
          <p:cNvSpPr/>
          <p:nvPr/>
        </p:nvSpPr>
        <p:spPr>
          <a:xfrm flipV="1">
            <a:off x="6501662" y="774696"/>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0" name="图片 49">
            <a:extLst>
              <a:ext uri="{FF2B5EF4-FFF2-40B4-BE49-F238E27FC236}">
                <a16:creationId xmlns:a16="http://schemas.microsoft.com/office/drawing/2014/main" xmlns="" id="{440D7DEA-FE1E-42CB-A972-5BAE6FD984A3}"/>
              </a:ext>
            </a:extLst>
          </p:cNvPr>
          <p:cNvPicPr>
            <a:picLocks/>
          </p:cNvPicPr>
          <p:nvPr/>
        </p:nvPicPr>
        <p:blipFill>
          <a:blip r:embed="rId3"/>
          <a:stretch>
            <a:fillRect/>
          </a:stretch>
        </p:blipFill>
        <p:spPr>
          <a:xfrm>
            <a:off x="522680" y="1075154"/>
            <a:ext cx="5334462" cy="3722507"/>
          </a:xfrm>
          <a:prstGeom prst="rect">
            <a:avLst/>
          </a:prstGeom>
          <a:ln w="38100">
            <a:solidFill>
              <a:schemeClr val="accent5"/>
            </a:solidFill>
          </a:ln>
        </p:spPr>
      </p:pic>
      <p:pic>
        <p:nvPicPr>
          <p:cNvPr id="52" name="图片 51">
            <a:extLst>
              <a:ext uri="{FF2B5EF4-FFF2-40B4-BE49-F238E27FC236}">
                <a16:creationId xmlns:a16="http://schemas.microsoft.com/office/drawing/2014/main" xmlns="" id="{94DF38BE-A0E4-444F-A3DA-124917552F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0685" y="5120187"/>
            <a:ext cx="1051990" cy="1424782"/>
          </a:xfrm>
          <a:prstGeom prst="rect">
            <a:avLst/>
          </a:prstGeom>
        </p:spPr>
      </p:pic>
      <p:sp>
        <p:nvSpPr>
          <p:cNvPr id="54" name="矩形 53">
            <a:extLst>
              <a:ext uri="{FF2B5EF4-FFF2-40B4-BE49-F238E27FC236}">
                <a16:creationId xmlns:a16="http://schemas.microsoft.com/office/drawing/2014/main" xmlns="" id="{CC066B1A-A633-4E44-A343-E5AF21FEAFEC}"/>
              </a:ext>
            </a:extLst>
          </p:cNvPr>
          <p:cNvSpPr/>
          <p:nvPr/>
        </p:nvSpPr>
        <p:spPr>
          <a:xfrm>
            <a:off x="850685" y="5095561"/>
            <a:ext cx="1051990" cy="7213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文本框 55">
            <a:extLst>
              <a:ext uri="{FF2B5EF4-FFF2-40B4-BE49-F238E27FC236}">
                <a16:creationId xmlns:a16="http://schemas.microsoft.com/office/drawing/2014/main" xmlns="" id="{3187EEE0-60ED-4237-8DB3-3DC9C79BF9AF}"/>
              </a:ext>
            </a:extLst>
          </p:cNvPr>
          <p:cNvSpPr txBox="1"/>
          <p:nvPr/>
        </p:nvSpPr>
        <p:spPr>
          <a:xfrm>
            <a:off x="2054352" y="5760885"/>
            <a:ext cx="8512048" cy="875368"/>
          </a:xfrm>
          <a:prstGeom prst="rect">
            <a:avLst/>
          </a:prstGeom>
          <a:noFill/>
        </p:spPr>
        <p:txBody>
          <a:bodyPr wrap="square" rtlCol="0">
            <a:spAutoFit/>
          </a:bodyPr>
          <a:lstStyle/>
          <a:p>
            <a:pPr>
              <a:lnSpc>
                <a:spcPct val="150000"/>
              </a:lnSpc>
            </a:pPr>
            <a:r>
              <a:rPr lang="zh-CN" altLang="en-US" spc="100" dirty="0">
                <a:solidFill>
                  <a:schemeClr val="tx1">
                    <a:lumMod val="85000"/>
                    <a:lumOff val="15000"/>
                  </a:schemeClr>
                </a:solidFill>
              </a:rPr>
              <a:t>更换颜色之后如果想要保持整个页面统一</a:t>
            </a:r>
            <a:r>
              <a:rPr lang="en-US" altLang="zh-CN" spc="100" dirty="0">
                <a:solidFill>
                  <a:schemeClr val="tx1">
                    <a:lumMod val="85000"/>
                    <a:lumOff val="15000"/>
                  </a:schemeClr>
                </a:solidFill>
              </a:rPr>
              <a:t>,</a:t>
            </a:r>
            <a:r>
              <a:rPr lang="zh-CN" altLang="en-US" spc="100" dirty="0">
                <a:solidFill>
                  <a:schemeClr val="tx1">
                    <a:lumMod val="85000"/>
                    <a:lumOff val="15000"/>
                  </a:schemeClr>
                </a:solidFill>
              </a:rPr>
              <a:t>在修改颜色时一定一定要选择主题色，否则想要再次一键换色就会失效</a:t>
            </a:r>
          </a:p>
        </p:txBody>
      </p:sp>
      <p:sp>
        <p:nvSpPr>
          <p:cNvPr id="60" name="文本框 59">
            <a:extLst>
              <a:ext uri="{FF2B5EF4-FFF2-40B4-BE49-F238E27FC236}">
                <a16:creationId xmlns:a16="http://schemas.microsoft.com/office/drawing/2014/main" xmlns="" id="{BE75A688-6B88-45A3-939E-F6893A97ED02}"/>
              </a:ext>
            </a:extLst>
          </p:cNvPr>
          <p:cNvSpPr txBox="1"/>
          <p:nvPr/>
        </p:nvSpPr>
        <p:spPr>
          <a:xfrm>
            <a:off x="2054352" y="4956686"/>
            <a:ext cx="8512048" cy="875368"/>
          </a:xfrm>
          <a:prstGeom prst="rect">
            <a:avLst/>
          </a:prstGeom>
          <a:noFill/>
        </p:spPr>
        <p:txBody>
          <a:bodyPr wrap="square" rtlCol="0">
            <a:spAutoFit/>
          </a:bodyPr>
          <a:lstStyle/>
          <a:p>
            <a:pPr>
              <a:lnSpc>
                <a:spcPct val="150000"/>
              </a:lnSpc>
            </a:pPr>
            <a:r>
              <a:rPr lang="zh-CN" altLang="en-US" spc="100" dirty="0">
                <a:solidFill>
                  <a:schemeClr val="tx1">
                    <a:lumMod val="85000"/>
                    <a:lumOff val="15000"/>
                  </a:schemeClr>
                </a:solidFill>
              </a:rPr>
              <a:t>更换颜色之后如果想要保持整个页面统一</a:t>
            </a:r>
            <a:r>
              <a:rPr lang="en-US" altLang="zh-CN" spc="100" dirty="0">
                <a:solidFill>
                  <a:schemeClr val="tx1">
                    <a:lumMod val="85000"/>
                    <a:lumOff val="15000"/>
                  </a:schemeClr>
                </a:solidFill>
              </a:rPr>
              <a:t>,</a:t>
            </a:r>
            <a:r>
              <a:rPr lang="zh-CN" altLang="en-US" spc="100" dirty="0">
                <a:solidFill>
                  <a:schemeClr val="tx1">
                    <a:lumMod val="85000"/>
                    <a:lumOff val="15000"/>
                  </a:schemeClr>
                </a:solidFill>
              </a:rPr>
              <a:t>在修改颜色时一定一定要选择主题色，否则想要再次一键换色就会失效</a:t>
            </a:r>
          </a:p>
        </p:txBody>
      </p:sp>
      <p:pic>
        <p:nvPicPr>
          <p:cNvPr id="24" name="图片 23" descr="电脑屏幕的截图&#10;&#10;描述已自动生成">
            <a:extLst>
              <a:ext uri="{FF2B5EF4-FFF2-40B4-BE49-F238E27FC236}">
                <a16:creationId xmlns:a16="http://schemas.microsoft.com/office/drawing/2014/main" xmlns="" id="{2F6F2DD6-0019-443B-A0DE-107DA9F22F9B}"/>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6261370" y="1035449"/>
            <a:ext cx="5334462" cy="3798489"/>
          </a:xfrm>
          <a:prstGeom prst="rect">
            <a:avLst/>
          </a:prstGeom>
        </p:spPr>
      </p:pic>
    </p:spTree>
    <p:extLst>
      <p:ext uri="{BB962C8B-B14F-4D97-AF65-F5344CB8AC3E}">
        <p14:creationId xmlns:p14="http://schemas.microsoft.com/office/powerpoint/2010/main" val="339923281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电脑屏幕截图&#10;&#10;描述已自动生成">
            <a:extLst>
              <a:ext uri="{FF2B5EF4-FFF2-40B4-BE49-F238E27FC236}">
                <a16:creationId xmlns:a16="http://schemas.microsoft.com/office/drawing/2014/main" xmlns="" id="{C8F9F1B1-4E11-424C-BA95-E79289D8C5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248" y="1261541"/>
            <a:ext cx="9227506" cy="5161636"/>
          </a:xfrm>
          <a:prstGeom prst="rect">
            <a:avLst/>
          </a:prstGeom>
          <a:ln w="38100">
            <a:solidFill>
              <a:schemeClr val="accent1"/>
            </a:solidFill>
          </a:ln>
        </p:spPr>
      </p:pic>
      <p:sp>
        <p:nvSpPr>
          <p:cNvPr id="8" name="椭圆 7">
            <a:extLst>
              <a:ext uri="{FF2B5EF4-FFF2-40B4-BE49-F238E27FC236}">
                <a16:creationId xmlns:a16="http://schemas.microsoft.com/office/drawing/2014/main" xmlns="" id="{DEE9413F-0FB0-4CC6-8526-B3885702A5AB}"/>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文本框 65">
            <a:extLst>
              <a:ext uri="{FF2B5EF4-FFF2-40B4-BE49-F238E27FC236}">
                <a16:creationId xmlns:a16="http://schemas.microsoft.com/office/drawing/2014/main" xmlns="" id="{DC46C23B-70D3-4D96-8472-DC841B6C4EB7}"/>
              </a:ext>
            </a:extLst>
          </p:cNvPr>
          <p:cNvSpPr txBox="1"/>
          <p:nvPr/>
        </p:nvSpPr>
        <p:spPr>
          <a:xfrm>
            <a:off x="802432" y="441770"/>
            <a:ext cx="3467156" cy="357932"/>
          </a:xfrm>
          <a:custGeom>
            <a:avLst/>
            <a:gdLst/>
            <a:ahLst/>
            <a:cxnLst/>
            <a:rect l="l" t="t" r="r" b="b"/>
            <a:pathLst>
              <a:path w="3467156" h="357932">
                <a:moveTo>
                  <a:pt x="1343916" y="267051"/>
                </a:moveTo>
                <a:lnTo>
                  <a:pt x="1339463" y="298478"/>
                </a:lnTo>
                <a:lnTo>
                  <a:pt x="1415352" y="298478"/>
                </a:lnTo>
                <a:lnTo>
                  <a:pt x="1419826" y="267051"/>
                </a:lnTo>
                <a:close/>
                <a:moveTo>
                  <a:pt x="1232299" y="267051"/>
                </a:moveTo>
                <a:lnTo>
                  <a:pt x="1226341" y="298478"/>
                </a:lnTo>
                <a:lnTo>
                  <a:pt x="1305219" y="298478"/>
                </a:lnTo>
                <a:lnTo>
                  <a:pt x="1309693" y="267051"/>
                </a:lnTo>
                <a:close/>
                <a:moveTo>
                  <a:pt x="1651476" y="243669"/>
                </a:moveTo>
                <a:lnTo>
                  <a:pt x="1699659" y="243669"/>
                </a:lnTo>
                <a:lnTo>
                  <a:pt x="1690022" y="293229"/>
                </a:lnTo>
                <a:lnTo>
                  <a:pt x="1658359" y="357932"/>
                </a:lnTo>
                <a:lnTo>
                  <a:pt x="1628073" y="345542"/>
                </a:lnTo>
                <a:lnTo>
                  <a:pt x="1659736" y="293229"/>
                </a:lnTo>
                <a:lnTo>
                  <a:pt x="1641839" y="293229"/>
                </a:lnTo>
                <a:close/>
                <a:moveTo>
                  <a:pt x="2583162" y="225687"/>
                </a:moveTo>
                <a:lnTo>
                  <a:pt x="2620612" y="225687"/>
                </a:lnTo>
                <a:cubicBezTo>
                  <a:pt x="2631711" y="247068"/>
                  <a:pt x="2646976" y="272981"/>
                  <a:pt x="2666407" y="303425"/>
                </a:cubicBezTo>
                <a:lnTo>
                  <a:pt x="2620612" y="303425"/>
                </a:lnTo>
                <a:cubicBezTo>
                  <a:pt x="2604895" y="273798"/>
                  <a:pt x="2592412" y="247885"/>
                  <a:pt x="2583162" y="225687"/>
                </a:cubicBezTo>
                <a:close/>
                <a:moveTo>
                  <a:pt x="2391721" y="225687"/>
                </a:moveTo>
                <a:lnTo>
                  <a:pt x="2431945" y="225687"/>
                </a:lnTo>
                <a:cubicBezTo>
                  <a:pt x="2419928" y="250366"/>
                  <a:pt x="2405136" y="275038"/>
                  <a:pt x="2387569" y="299704"/>
                </a:cubicBezTo>
                <a:lnTo>
                  <a:pt x="2343172" y="299704"/>
                </a:lnTo>
                <a:cubicBezTo>
                  <a:pt x="2363521" y="272558"/>
                  <a:pt x="2379703" y="247885"/>
                  <a:pt x="2391721" y="225687"/>
                </a:cubicBezTo>
                <a:close/>
                <a:moveTo>
                  <a:pt x="3366385" y="223019"/>
                </a:moveTo>
                <a:lnTo>
                  <a:pt x="3404932" y="223019"/>
                </a:lnTo>
                <a:cubicBezTo>
                  <a:pt x="3416862" y="246881"/>
                  <a:pt x="3431088" y="272579"/>
                  <a:pt x="3447608" y="300112"/>
                </a:cubicBezTo>
                <a:lnTo>
                  <a:pt x="3402178" y="300112"/>
                </a:lnTo>
                <a:cubicBezTo>
                  <a:pt x="3391165" y="277168"/>
                  <a:pt x="3379234" y="251470"/>
                  <a:pt x="3366385" y="223019"/>
                </a:cubicBezTo>
                <a:close/>
                <a:moveTo>
                  <a:pt x="3170900" y="223019"/>
                </a:moveTo>
                <a:lnTo>
                  <a:pt x="3210823" y="223019"/>
                </a:lnTo>
                <a:cubicBezTo>
                  <a:pt x="3198891" y="248717"/>
                  <a:pt x="3184666" y="274415"/>
                  <a:pt x="3168146" y="300112"/>
                </a:cubicBezTo>
                <a:lnTo>
                  <a:pt x="3124093" y="300112"/>
                </a:lnTo>
                <a:cubicBezTo>
                  <a:pt x="3145202" y="267990"/>
                  <a:pt x="3160804" y="242293"/>
                  <a:pt x="3170900" y="223019"/>
                </a:cubicBezTo>
                <a:close/>
                <a:moveTo>
                  <a:pt x="2194810" y="223019"/>
                </a:moveTo>
                <a:lnTo>
                  <a:pt x="2233356" y="223019"/>
                </a:lnTo>
                <a:cubicBezTo>
                  <a:pt x="2245288" y="246881"/>
                  <a:pt x="2259513" y="272579"/>
                  <a:pt x="2276033" y="300112"/>
                </a:cubicBezTo>
                <a:lnTo>
                  <a:pt x="2230603" y="300112"/>
                </a:lnTo>
                <a:cubicBezTo>
                  <a:pt x="2219590" y="277168"/>
                  <a:pt x="2207659" y="251470"/>
                  <a:pt x="2194810" y="223019"/>
                </a:cubicBezTo>
                <a:close/>
                <a:moveTo>
                  <a:pt x="1999324" y="223019"/>
                </a:moveTo>
                <a:lnTo>
                  <a:pt x="2039247" y="223019"/>
                </a:lnTo>
                <a:cubicBezTo>
                  <a:pt x="2027316" y="248717"/>
                  <a:pt x="2013091" y="274415"/>
                  <a:pt x="1996571" y="300112"/>
                </a:cubicBezTo>
                <a:lnTo>
                  <a:pt x="1952518" y="300112"/>
                </a:lnTo>
                <a:cubicBezTo>
                  <a:pt x="1973627" y="267990"/>
                  <a:pt x="1989229" y="242293"/>
                  <a:pt x="1999324" y="223019"/>
                </a:cubicBezTo>
                <a:close/>
                <a:moveTo>
                  <a:pt x="2444442" y="218287"/>
                </a:moveTo>
                <a:lnTo>
                  <a:pt x="2483290" y="218287"/>
                </a:lnTo>
                <a:lnTo>
                  <a:pt x="2468018" y="289852"/>
                </a:lnTo>
                <a:lnTo>
                  <a:pt x="2599811" y="289852"/>
                </a:lnTo>
                <a:lnTo>
                  <a:pt x="2590110" y="316998"/>
                </a:lnTo>
                <a:lnTo>
                  <a:pt x="2423620" y="316998"/>
                </a:lnTo>
                <a:close/>
                <a:moveTo>
                  <a:pt x="3227343" y="216136"/>
                </a:moveTo>
                <a:lnTo>
                  <a:pt x="3268642" y="216136"/>
                </a:lnTo>
                <a:lnTo>
                  <a:pt x="3252123" y="286346"/>
                </a:lnTo>
                <a:lnTo>
                  <a:pt x="3380152" y="286346"/>
                </a:lnTo>
                <a:lnTo>
                  <a:pt x="3371892" y="318009"/>
                </a:lnTo>
                <a:lnTo>
                  <a:pt x="3205316" y="318009"/>
                </a:lnTo>
                <a:close/>
                <a:moveTo>
                  <a:pt x="2055767" y="216136"/>
                </a:moveTo>
                <a:lnTo>
                  <a:pt x="2097067" y="216136"/>
                </a:lnTo>
                <a:lnTo>
                  <a:pt x="2080547" y="286346"/>
                </a:lnTo>
                <a:lnTo>
                  <a:pt x="2208577" y="286346"/>
                </a:lnTo>
                <a:lnTo>
                  <a:pt x="2200317" y="318009"/>
                </a:lnTo>
                <a:lnTo>
                  <a:pt x="2033741" y="318009"/>
                </a:lnTo>
                <a:close/>
                <a:moveTo>
                  <a:pt x="2499939" y="214566"/>
                </a:moveTo>
                <a:lnTo>
                  <a:pt x="2535990" y="214566"/>
                </a:lnTo>
                <a:lnTo>
                  <a:pt x="2559587" y="276279"/>
                </a:lnTo>
                <a:lnTo>
                  <a:pt x="2517965" y="276279"/>
                </a:lnTo>
                <a:close/>
                <a:moveTo>
                  <a:pt x="1351359" y="213964"/>
                </a:moveTo>
                <a:lnTo>
                  <a:pt x="1346885" y="244293"/>
                </a:lnTo>
                <a:lnTo>
                  <a:pt x="1424279" y="244293"/>
                </a:lnTo>
                <a:lnTo>
                  <a:pt x="1428753" y="213964"/>
                </a:lnTo>
                <a:close/>
                <a:moveTo>
                  <a:pt x="1239742" y="213964"/>
                </a:moveTo>
                <a:lnTo>
                  <a:pt x="1235267" y="244293"/>
                </a:lnTo>
                <a:lnTo>
                  <a:pt x="1312662" y="244293"/>
                </a:lnTo>
                <a:lnTo>
                  <a:pt x="1317136" y="213964"/>
                </a:lnTo>
                <a:close/>
                <a:moveTo>
                  <a:pt x="3283786" y="207876"/>
                </a:moveTo>
                <a:lnTo>
                  <a:pt x="3320956" y="207876"/>
                </a:lnTo>
                <a:cubicBezTo>
                  <a:pt x="3325544" y="222560"/>
                  <a:pt x="3332886" y="241834"/>
                  <a:pt x="3342982" y="265696"/>
                </a:cubicBezTo>
                <a:lnTo>
                  <a:pt x="3301682" y="265696"/>
                </a:lnTo>
                <a:cubicBezTo>
                  <a:pt x="3294340" y="242751"/>
                  <a:pt x="3288374" y="223478"/>
                  <a:pt x="3283786" y="207876"/>
                </a:cubicBezTo>
                <a:close/>
                <a:moveTo>
                  <a:pt x="2112210" y="207876"/>
                </a:moveTo>
                <a:lnTo>
                  <a:pt x="2149380" y="207876"/>
                </a:lnTo>
                <a:cubicBezTo>
                  <a:pt x="2153969" y="222560"/>
                  <a:pt x="2161311" y="241834"/>
                  <a:pt x="2171407" y="265696"/>
                </a:cubicBezTo>
                <a:lnTo>
                  <a:pt x="2130107" y="265696"/>
                </a:lnTo>
                <a:cubicBezTo>
                  <a:pt x="2122765" y="242751"/>
                  <a:pt x="2116799" y="223478"/>
                  <a:pt x="2112210" y="207876"/>
                </a:cubicBezTo>
                <a:close/>
                <a:moveTo>
                  <a:pt x="1208487" y="191206"/>
                </a:moveTo>
                <a:lnTo>
                  <a:pt x="1443638" y="191206"/>
                </a:lnTo>
                <a:cubicBezTo>
                  <a:pt x="1461491" y="191206"/>
                  <a:pt x="1468927" y="197702"/>
                  <a:pt x="1465944" y="210694"/>
                </a:cubicBezTo>
                <a:lnTo>
                  <a:pt x="1448091" y="320160"/>
                </a:lnTo>
                <a:lnTo>
                  <a:pt x="1187644" y="320160"/>
                </a:lnTo>
                <a:close/>
                <a:moveTo>
                  <a:pt x="3347112" y="145926"/>
                </a:moveTo>
                <a:lnTo>
                  <a:pt x="3342982" y="173460"/>
                </a:lnTo>
                <a:lnTo>
                  <a:pt x="3407685" y="173460"/>
                </a:lnTo>
                <a:lnTo>
                  <a:pt x="3410438" y="145926"/>
                </a:lnTo>
                <a:close/>
                <a:moveTo>
                  <a:pt x="2175537" y="145926"/>
                </a:moveTo>
                <a:lnTo>
                  <a:pt x="2171407" y="173460"/>
                </a:lnTo>
                <a:lnTo>
                  <a:pt x="2236110" y="173460"/>
                </a:lnTo>
                <a:lnTo>
                  <a:pt x="2238863" y="145926"/>
                </a:lnTo>
                <a:close/>
                <a:moveTo>
                  <a:pt x="420704" y="133536"/>
                </a:moveTo>
                <a:lnTo>
                  <a:pt x="569384" y="133536"/>
                </a:lnTo>
                <a:lnTo>
                  <a:pt x="565254" y="163823"/>
                </a:lnTo>
                <a:lnTo>
                  <a:pt x="511564" y="163823"/>
                </a:lnTo>
                <a:lnTo>
                  <a:pt x="497797" y="258813"/>
                </a:lnTo>
                <a:cubicBezTo>
                  <a:pt x="534508" y="250553"/>
                  <a:pt x="558370" y="245046"/>
                  <a:pt x="569384" y="242293"/>
                </a:cubicBezTo>
                <a:lnTo>
                  <a:pt x="566630" y="275332"/>
                </a:lnTo>
                <a:cubicBezTo>
                  <a:pt x="505139" y="290017"/>
                  <a:pt x="447320" y="302866"/>
                  <a:pt x="393171" y="313879"/>
                </a:cubicBezTo>
                <a:lnTo>
                  <a:pt x="397301" y="280839"/>
                </a:lnTo>
                <a:lnTo>
                  <a:pt x="459251" y="268449"/>
                </a:lnTo>
                <a:lnTo>
                  <a:pt x="474394" y="163823"/>
                </a:lnTo>
                <a:lnTo>
                  <a:pt x="416574" y="163823"/>
                </a:lnTo>
                <a:close/>
                <a:moveTo>
                  <a:pt x="1273814" y="126610"/>
                </a:moveTo>
                <a:lnTo>
                  <a:pt x="1267167" y="159930"/>
                </a:lnTo>
                <a:lnTo>
                  <a:pt x="1418557" y="159930"/>
                </a:lnTo>
                <a:lnTo>
                  <a:pt x="1422536" y="130224"/>
                </a:lnTo>
                <a:cubicBezTo>
                  <a:pt x="1423425" y="127815"/>
                  <a:pt x="1422099" y="126610"/>
                  <a:pt x="1418557" y="126610"/>
                </a:cubicBezTo>
                <a:close/>
                <a:moveTo>
                  <a:pt x="2819308" y="116543"/>
                </a:moveTo>
                <a:lnTo>
                  <a:pt x="2810295" y="169996"/>
                </a:lnTo>
                <a:lnTo>
                  <a:pt x="2861834" y="169996"/>
                </a:lnTo>
                <a:lnTo>
                  <a:pt x="2868265" y="116543"/>
                </a:lnTo>
                <a:close/>
                <a:moveTo>
                  <a:pt x="1243269" y="108606"/>
                </a:moveTo>
                <a:lnTo>
                  <a:pt x="1437142" y="108606"/>
                </a:lnTo>
                <a:cubicBezTo>
                  <a:pt x="1446879" y="108606"/>
                  <a:pt x="1453518" y="109811"/>
                  <a:pt x="1457060" y="112220"/>
                </a:cubicBezTo>
                <a:cubicBezTo>
                  <a:pt x="1459728" y="115217"/>
                  <a:pt x="1460172" y="120315"/>
                  <a:pt x="1458394" y="127514"/>
                </a:cubicBezTo>
                <a:lnTo>
                  <a:pt x="1449102" y="177934"/>
                </a:lnTo>
                <a:lnTo>
                  <a:pt x="1299046" y="177934"/>
                </a:lnTo>
                <a:lnTo>
                  <a:pt x="1228664" y="177934"/>
                </a:lnTo>
                <a:close/>
                <a:moveTo>
                  <a:pt x="2606286" y="104756"/>
                </a:moveTo>
                <a:lnTo>
                  <a:pt x="2640466" y="104756"/>
                </a:lnTo>
                <a:lnTo>
                  <a:pt x="2664235" y="185979"/>
                </a:lnTo>
                <a:lnTo>
                  <a:pt x="2624118" y="185979"/>
                </a:lnTo>
                <a:close/>
                <a:moveTo>
                  <a:pt x="2517104" y="104756"/>
                </a:moveTo>
                <a:lnTo>
                  <a:pt x="2551284" y="104756"/>
                </a:lnTo>
                <a:lnTo>
                  <a:pt x="2494820" y="185979"/>
                </a:lnTo>
                <a:lnTo>
                  <a:pt x="2454681" y="185979"/>
                </a:lnTo>
                <a:close/>
                <a:moveTo>
                  <a:pt x="3353995" y="92237"/>
                </a:moveTo>
                <a:lnTo>
                  <a:pt x="3351242" y="118393"/>
                </a:lnTo>
                <a:lnTo>
                  <a:pt x="3414568" y="118393"/>
                </a:lnTo>
                <a:lnTo>
                  <a:pt x="3418698" y="92237"/>
                </a:lnTo>
                <a:close/>
                <a:moveTo>
                  <a:pt x="2182420" y="92237"/>
                </a:moveTo>
                <a:lnTo>
                  <a:pt x="2179667" y="118393"/>
                </a:lnTo>
                <a:lnTo>
                  <a:pt x="2242993" y="118393"/>
                </a:lnTo>
                <a:lnTo>
                  <a:pt x="2247123" y="92237"/>
                </a:lnTo>
                <a:close/>
                <a:moveTo>
                  <a:pt x="3268642" y="71587"/>
                </a:moveTo>
                <a:lnTo>
                  <a:pt x="3298929" y="71587"/>
                </a:lnTo>
                <a:cubicBezTo>
                  <a:pt x="3297093" y="112887"/>
                  <a:pt x="3296176" y="146385"/>
                  <a:pt x="3296176" y="172083"/>
                </a:cubicBezTo>
                <a:lnTo>
                  <a:pt x="3261759" y="172083"/>
                </a:lnTo>
                <a:cubicBezTo>
                  <a:pt x="3263594" y="153727"/>
                  <a:pt x="3265889" y="120229"/>
                  <a:pt x="3268642" y="71587"/>
                </a:cubicBezTo>
                <a:close/>
                <a:moveTo>
                  <a:pt x="3183290" y="71587"/>
                </a:moveTo>
                <a:lnTo>
                  <a:pt x="3217706" y="71587"/>
                </a:lnTo>
                <a:cubicBezTo>
                  <a:pt x="3206693" y="110133"/>
                  <a:pt x="3194761" y="146385"/>
                  <a:pt x="3181913" y="180343"/>
                </a:cubicBezTo>
                <a:lnTo>
                  <a:pt x="3144743" y="180343"/>
                </a:lnTo>
                <a:cubicBezTo>
                  <a:pt x="3159427" y="143632"/>
                  <a:pt x="3172276" y="107380"/>
                  <a:pt x="3183290" y="71587"/>
                </a:cubicBezTo>
                <a:close/>
                <a:moveTo>
                  <a:pt x="2097067" y="71587"/>
                </a:moveTo>
                <a:lnTo>
                  <a:pt x="2127354" y="71587"/>
                </a:lnTo>
                <a:cubicBezTo>
                  <a:pt x="2125518" y="112887"/>
                  <a:pt x="2124600" y="146385"/>
                  <a:pt x="2124600" y="172083"/>
                </a:cubicBezTo>
                <a:lnTo>
                  <a:pt x="2090184" y="172083"/>
                </a:lnTo>
                <a:cubicBezTo>
                  <a:pt x="2092019" y="153727"/>
                  <a:pt x="2094314" y="120229"/>
                  <a:pt x="2097067" y="71587"/>
                </a:cubicBezTo>
                <a:close/>
                <a:moveTo>
                  <a:pt x="2011714" y="71587"/>
                </a:moveTo>
                <a:lnTo>
                  <a:pt x="2046131" y="71587"/>
                </a:lnTo>
                <a:cubicBezTo>
                  <a:pt x="2035117" y="110133"/>
                  <a:pt x="2023186" y="146385"/>
                  <a:pt x="2010338" y="180343"/>
                </a:cubicBezTo>
                <a:lnTo>
                  <a:pt x="1973168" y="180343"/>
                </a:lnTo>
                <a:cubicBezTo>
                  <a:pt x="1987852" y="143632"/>
                  <a:pt x="2000701" y="107380"/>
                  <a:pt x="2011714" y="71587"/>
                </a:cubicBezTo>
                <a:close/>
                <a:moveTo>
                  <a:pt x="1249034" y="70167"/>
                </a:moveTo>
                <a:lnTo>
                  <a:pt x="1439745" y="70167"/>
                </a:lnTo>
                <a:lnTo>
                  <a:pt x="1435055" y="95055"/>
                </a:lnTo>
                <a:lnTo>
                  <a:pt x="1244345" y="95055"/>
                </a:lnTo>
                <a:close/>
                <a:moveTo>
                  <a:pt x="2567632" y="66317"/>
                </a:moveTo>
                <a:lnTo>
                  <a:pt x="2606286" y="66317"/>
                </a:lnTo>
                <a:lnTo>
                  <a:pt x="2575075" y="206951"/>
                </a:lnTo>
                <a:lnTo>
                  <a:pt x="2511167" y="206951"/>
                </a:lnTo>
                <a:lnTo>
                  <a:pt x="2500756" y="187742"/>
                </a:lnTo>
                <a:lnTo>
                  <a:pt x="2537905" y="187742"/>
                </a:lnTo>
                <a:close/>
                <a:moveTo>
                  <a:pt x="3362255" y="38547"/>
                </a:moveTo>
                <a:lnTo>
                  <a:pt x="3358125" y="64703"/>
                </a:lnTo>
                <a:lnTo>
                  <a:pt x="3422828" y="64703"/>
                </a:lnTo>
                <a:lnTo>
                  <a:pt x="3426958" y="42677"/>
                </a:lnTo>
                <a:cubicBezTo>
                  <a:pt x="3426958" y="41759"/>
                  <a:pt x="3426958" y="40841"/>
                  <a:pt x="3426958" y="39924"/>
                </a:cubicBezTo>
                <a:cubicBezTo>
                  <a:pt x="3426040" y="39006"/>
                  <a:pt x="3424205" y="38547"/>
                  <a:pt x="3421452" y="38547"/>
                </a:cubicBezTo>
                <a:close/>
                <a:moveTo>
                  <a:pt x="2190680" y="38547"/>
                </a:moveTo>
                <a:lnTo>
                  <a:pt x="2186550" y="64703"/>
                </a:lnTo>
                <a:lnTo>
                  <a:pt x="2251253" y="64703"/>
                </a:lnTo>
                <a:lnTo>
                  <a:pt x="2255383" y="42677"/>
                </a:lnTo>
                <a:cubicBezTo>
                  <a:pt x="2255383" y="41759"/>
                  <a:pt x="2255383" y="40841"/>
                  <a:pt x="2255383" y="39924"/>
                </a:cubicBezTo>
                <a:cubicBezTo>
                  <a:pt x="2254465" y="39006"/>
                  <a:pt x="2252630" y="38547"/>
                  <a:pt x="2249876" y="38547"/>
                </a:cubicBezTo>
                <a:close/>
                <a:moveTo>
                  <a:pt x="651983" y="11014"/>
                </a:moveTo>
                <a:lnTo>
                  <a:pt x="689153" y="11014"/>
                </a:lnTo>
                <a:cubicBezTo>
                  <a:pt x="690071" y="12849"/>
                  <a:pt x="696495" y="29369"/>
                  <a:pt x="708426" y="60573"/>
                </a:cubicBezTo>
                <a:lnTo>
                  <a:pt x="667126" y="60573"/>
                </a:lnTo>
                <a:cubicBezTo>
                  <a:pt x="660702" y="40382"/>
                  <a:pt x="655654" y="23863"/>
                  <a:pt x="651983" y="11014"/>
                </a:cubicBezTo>
                <a:close/>
                <a:moveTo>
                  <a:pt x="3329215" y="9637"/>
                </a:moveTo>
                <a:lnTo>
                  <a:pt x="3443478" y="9637"/>
                </a:lnTo>
                <a:cubicBezTo>
                  <a:pt x="3451738" y="9637"/>
                  <a:pt x="3458162" y="10096"/>
                  <a:pt x="3462752" y="11014"/>
                </a:cubicBezTo>
                <a:cubicBezTo>
                  <a:pt x="3466422" y="12849"/>
                  <a:pt x="3467799" y="16979"/>
                  <a:pt x="3466881" y="23404"/>
                </a:cubicBezTo>
                <a:lnTo>
                  <a:pt x="3442102" y="200993"/>
                </a:lnTo>
                <a:lnTo>
                  <a:pt x="3300306" y="200993"/>
                </a:lnTo>
                <a:close/>
                <a:moveTo>
                  <a:pt x="2157640" y="9637"/>
                </a:moveTo>
                <a:lnTo>
                  <a:pt x="2271903" y="9637"/>
                </a:lnTo>
                <a:cubicBezTo>
                  <a:pt x="2280163" y="9637"/>
                  <a:pt x="2286587" y="10096"/>
                  <a:pt x="2291176" y="11014"/>
                </a:cubicBezTo>
                <a:cubicBezTo>
                  <a:pt x="2294847" y="12849"/>
                  <a:pt x="2296224" y="16979"/>
                  <a:pt x="2295306" y="23404"/>
                </a:cubicBezTo>
                <a:lnTo>
                  <a:pt x="2270526" y="200993"/>
                </a:lnTo>
                <a:lnTo>
                  <a:pt x="2128730" y="200993"/>
                </a:lnTo>
                <a:close/>
                <a:moveTo>
                  <a:pt x="2504951" y="5184"/>
                </a:moveTo>
                <a:lnTo>
                  <a:pt x="2548789" y="5184"/>
                </a:lnTo>
                <a:lnTo>
                  <a:pt x="2538206" y="27039"/>
                </a:lnTo>
                <a:lnTo>
                  <a:pt x="2666687" y="27039"/>
                </a:lnTo>
                <a:cubicBezTo>
                  <a:pt x="2678776" y="27039"/>
                  <a:pt x="2685322" y="30043"/>
                  <a:pt x="2686326" y="36052"/>
                </a:cubicBezTo>
                <a:cubicBezTo>
                  <a:pt x="2686326" y="42046"/>
                  <a:pt x="2684311" y="48901"/>
                  <a:pt x="2680282" y="56616"/>
                </a:cubicBezTo>
                <a:lnTo>
                  <a:pt x="2659115" y="97765"/>
                </a:lnTo>
                <a:lnTo>
                  <a:pt x="2612266" y="97765"/>
                </a:lnTo>
                <a:cubicBezTo>
                  <a:pt x="2623351" y="80614"/>
                  <a:pt x="2630908" y="67328"/>
                  <a:pt x="2634938" y="57906"/>
                </a:cubicBezTo>
                <a:cubicBezTo>
                  <a:pt x="2636960" y="55325"/>
                  <a:pt x="2636458" y="54034"/>
                  <a:pt x="2633432" y="54034"/>
                </a:cubicBezTo>
                <a:lnTo>
                  <a:pt x="2523106" y="54034"/>
                </a:lnTo>
                <a:lnTo>
                  <a:pt x="2492862" y="99055"/>
                </a:lnTo>
                <a:lnTo>
                  <a:pt x="2446013" y="99055"/>
                </a:lnTo>
                <a:cubicBezTo>
                  <a:pt x="2473216" y="63047"/>
                  <a:pt x="2492862" y="31757"/>
                  <a:pt x="2504951" y="5184"/>
                </a:cubicBezTo>
                <a:close/>
                <a:moveTo>
                  <a:pt x="119469" y="4109"/>
                </a:moveTo>
                <a:lnTo>
                  <a:pt x="154767" y="4109"/>
                </a:lnTo>
                <a:lnTo>
                  <a:pt x="142549" y="94581"/>
                </a:lnTo>
                <a:lnTo>
                  <a:pt x="161564" y="94581"/>
                </a:lnTo>
                <a:lnTo>
                  <a:pt x="157499" y="124739"/>
                </a:lnTo>
                <a:lnTo>
                  <a:pt x="84192" y="124739"/>
                </a:lnTo>
                <a:lnTo>
                  <a:pt x="77394" y="167222"/>
                </a:lnTo>
                <a:lnTo>
                  <a:pt x="120845" y="167222"/>
                </a:lnTo>
                <a:cubicBezTo>
                  <a:pt x="127169" y="167222"/>
                  <a:pt x="131694" y="168591"/>
                  <a:pt x="134418" y="171330"/>
                </a:cubicBezTo>
                <a:cubicBezTo>
                  <a:pt x="137129" y="174083"/>
                  <a:pt x="138032" y="178658"/>
                  <a:pt x="137129" y="185054"/>
                </a:cubicBezTo>
                <a:lnTo>
                  <a:pt x="118113" y="316632"/>
                </a:lnTo>
                <a:lnTo>
                  <a:pt x="81460" y="316632"/>
                </a:lnTo>
                <a:lnTo>
                  <a:pt x="97765" y="202864"/>
                </a:lnTo>
                <a:cubicBezTo>
                  <a:pt x="98668" y="199207"/>
                  <a:pt x="97758" y="197379"/>
                  <a:pt x="95033" y="197379"/>
                </a:cubicBezTo>
                <a:lnTo>
                  <a:pt x="71952" y="197379"/>
                </a:lnTo>
                <a:cubicBezTo>
                  <a:pt x="68339" y="212910"/>
                  <a:pt x="63814" y="231186"/>
                  <a:pt x="58379" y="252209"/>
                </a:cubicBezTo>
                <a:cubicBezTo>
                  <a:pt x="52055" y="274135"/>
                  <a:pt x="45272" y="295610"/>
                  <a:pt x="38031" y="316632"/>
                </a:cubicBezTo>
                <a:lnTo>
                  <a:pt x="0" y="316632"/>
                </a:lnTo>
                <a:cubicBezTo>
                  <a:pt x="32596" y="226160"/>
                  <a:pt x="52966" y="125183"/>
                  <a:pt x="61111" y="13702"/>
                </a:cubicBezTo>
                <a:lnTo>
                  <a:pt x="96410" y="13702"/>
                </a:lnTo>
                <a:lnTo>
                  <a:pt x="88257" y="94581"/>
                </a:lnTo>
                <a:lnTo>
                  <a:pt x="107251" y="94581"/>
                </a:lnTo>
                <a:close/>
                <a:moveTo>
                  <a:pt x="3072355" y="3808"/>
                </a:moveTo>
                <a:lnTo>
                  <a:pt x="3065214" y="39472"/>
                </a:lnTo>
                <a:cubicBezTo>
                  <a:pt x="3037466" y="45868"/>
                  <a:pt x="3003766" y="51353"/>
                  <a:pt x="2964115" y="55927"/>
                </a:cubicBezTo>
                <a:cubicBezTo>
                  <a:pt x="2961735" y="87031"/>
                  <a:pt x="2959749" y="107158"/>
                  <a:pt x="2958157" y="116307"/>
                </a:cubicBezTo>
                <a:lnTo>
                  <a:pt x="3072355" y="116307"/>
                </a:lnTo>
                <a:lnTo>
                  <a:pt x="3068785" y="146486"/>
                </a:lnTo>
                <a:lnTo>
                  <a:pt x="3028345" y="146486"/>
                </a:lnTo>
                <a:lnTo>
                  <a:pt x="3008125" y="316611"/>
                </a:lnTo>
                <a:lnTo>
                  <a:pt x="2974828" y="316611"/>
                </a:lnTo>
                <a:lnTo>
                  <a:pt x="2995047" y="146486"/>
                </a:lnTo>
                <a:lnTo>
                  <a:pt x="2954586" y="146486"/>
                </a:lnTo>
                <a:cubicBezTo>
                  <a:pt x="2949840" y="177575"/>
                  <a:pt x="2943896" y="206844"/>
                  <a:pt x="2936754" y="234291"/>
                </a:cubicBezTo>
                <a:cubicBezTo>
                  <a:pt x="2928824" y="262641"/>
                  <a:pt x="2918908" y="290081"/>
                  <a:pt x="2907005" y="316611"/>
                </a:cubicBezTo>
                <a:lnTo>
                  <a:pt x="2870137" y="316611"/>
                </a:lnTo>
                <a:cubicBezTo>
                  <a:pt x="2882039" y="292820"/>
                  <a:pt x="2892350" y="267668"/>
                  <a:pt x="2901069" y="241153"/>
                </a:cubicBezTo>
                <a:cubicBezTo>
                  <a:pt x="2908999" y="214623"/>
                  <a:pt x="2915345" y="185807"/>
                  <a:pt x="2920105" y="154703"/>
                </a:cubicBezTo>
                <a:cubicBezTo>
                  <a:pt x="2924852" y="123613"/>
                  <a:pt x="2929211" y="81546"/>
                  <a:pt x="2933184" y="28502"/>
                </a:cubicBezTo>
                <a:cubicBezTo>
                  <a:pt x="2985525" y="22092"/>
                  <a:pt x="3031916" y="13860"/>
                  <a:pt x="3072355" y="3808"/>
                </a:cubicBezTo>
                <a:close/>
                <a:moveTo>
                  <a:pt x="2922364" y="2818"/>
                </a:moveTo>
                <a:lnTo>
                  <a:pt x="2914642" y="38439"/>
                </a:lnTo>
                <a:lnTo>
                  <a:pt x="2825761" y="53518"/>
                </a:lnTo>
                <a:lnTo>
                  <a:pt x="2821889" y="86407"/>
                </a:lnTo>
                <a:lnTo>
                  <a:pt x="2886313" y="86407"/>
                </a:lnTo>
                <a:cubicBezTo>
                  <a:pt x="2900911" y="86407"/>
                  <a:pt x="2906489" y="94173"/>
                  <a:pt x="2903048" y="109703"/>
                </a:cubicBezTo>
                <a:lnTo>
                  <a:pt x="2891454" y="200132"/>
                </a:lnTo>
                <a:lnTo>
                  <a:pt x="2805154" y="200132"/>
                </a:lnTo>
                <a:cubicBezTo>
                  <a:pt x="2796564" y="242149"/>
                  <a:pt x="2786254" y="280058"/>
                  <a:pt x="2774222" y="313857"/>
                </a:cubicBezTo>
                <a:lnTo>
                  <a:pt x="2738171" y="313857"/>
                </a:lnTo>
                <a:cubicBezTo>
                  <a:pt x="2751048" y="278236"/>
                  <a:pt x="2762212" y="238500"/>
                  <a:pt x="2771663" y="194647"/>
                </a:cubicBezTo>
                <a:cubicBezTo>
                  <a:pt x="2781098" y="150795"/>
                  <a:pt x="2788398" y="95069"/>
                  <a:pt x="2793560" y="27469"/>
                </a:cubicBezTo>
                <a:cubicBezTo>
                  <a:pt x="2829626" y="22909"/>
                  <a:pt x="2872561" y="14692"/>
                  <a:pt x="2922364" y="2818"/>
                </a:cubicBezTo>
                <a:close/>
                <a:moveTo>
                  <a:pt x="3234226" y="1377"/>
                </a:moveTo>
                <a:lnTo>
                  <a:pt x="3271396" y="1377"/>
                </a:lnTo>
                <a:lnTo>
                  <a:pt x="3267266" y="31664"/>
                </a:lnTo>
                <a:lnTo>
                  <a:pt x="3316826" y="31664"/>
                </a:lnTo>
                <a:lnTo>
                  <a:pt x="3311319" y="59197"/>
                </a:lnTo>
                <a:lnTo>
                  <a:pt x="3263136" y="59197"/>
                </a:lnTo>
                <a:lnTo>
                  <a:pt x="3243863" y="200993"/>
                </a:lnTo>
                <a:lnTo>
                  <a:pt x="3205316" y="200993"/>
                </a:lnTo>
                <a:lnTo>
                  <a:pt x="3225966" y="59197"/>
                </a:lnTo>
                <a:lnTo>
                  <a:pt x="3168146" y="59197"/>
                </a:lnTo>
                <a:lnTo>
                  <a:pt x="3172276" y="31664"/>
                </a:lnTo>
                <a:lnTo>
                  <a:pt x="3230096" y="31664"/>
                </a:lnTo>
                <a:close/>
                <a:moveTo>
                  <a:pt x="2062651" y="1377"/>
                </a:moveTo>
                <a:lnTo>
                  <a:pt x="2099820" y="1377"/>
                </a:lnTo>
                <a:lnTo>
                  <a:pt x="2095690" y="31664"/>
                </a:lnTo>
                <a:lnTo>
                  <a:pt x="2145250" y="31664"/>
                </a:lnTo>
                <a:lnTo>
                  <a:pt x="2139744" y="59197"/>
                </a:lnTo>
                <a:lnTo>
                  <a:pt x="2091560" y="59197"/>
                </a:lnTo>
                <a:lnTo>
                  <a:pt x="2072287" y="200993"/>
                </a:lnTo>
                <a:lnTo>
                  <a:pt x="2033741" y="200993"/>
                </a:lnTo>
                <a:lnTo>
                  <a:pt x="2054391" y="59197"/>
                </a:lnTo>
                <a:lnTo>
                  <a:pt x="1996571" y="59197"/>
                </a:lnTo>
                <a:lnTo>
                  <a:pt x="2000701" y="31664"/>
                </a:lnTo>
                <a:lnTo>
                  <a:pt x="2058521" y="31664"/>
                </a:lnTo>
                <a:close/>
                <a:moveTo>
                  <a:pt x="958532" y="1377"/>
                </a:moveTo>
                <a:lnTo>
                  <a:pt x="999832" y="1377"/>
                </a:lnTo>
                <a:lnTo>
                  <a:pt x="992948" y="46807"/>
                </a:lnTo>
                <a:lnTo>
                  <a:pt x="1111341" y="46807"/>
                </a:lnTo>
                <a:lnTo>
                  <a:pt x="1107211" y="79847"/>
                </a:lnTo>
                <a:lnTo>
                  <a:pt x="988819" y="79847"/>
                </a:lnTo>
                <a:lnTo>
                  <a:pt x="981935" y="126653"/>
                </a:lnTo>
                <a:lnTo>
                  <a:pt x="1082431" y="126653"/>
                </a:lnTo>
                <a:lnTo>
                  <a:pt x="1078301" y="158316"/>
                </a:lnTo>
                <a:lnTo>
                  <a:pt x="977805" y="158316"/>
                </a:lnTo>
                <a:lnTo>
                  <a:pt x="970922" y="209253"/>
                </a:lnTo>
                <a:lnTo>
                  <a:pt x="1101705" y="209253"/>
                </a:lnTo>
                <a:lnTo>
                  <a:pt x="1097575" y="243669"/>
                </a:lnTo>
                <a:lnTo>
                  <a:pt x="965415" y="243669"/>
                </a:lnTo>
                <a:lnTo>
                  <a:pt x="955779" y="316632"/>
                </a:lnTo>
                <a:lnTo>
                  <a:pt x="913102" y="316632"/>
                </a:lnTo>
                <a:lnTo>
                  <a:pt x="924116" y="243669"/>
                </a:lnTo>
                <a:lnTo>
                  <a:pt x="793333" y="243669"/>
                </a:lnTo>
                <a:lnTo>
                  <a:pt x="797463" y="209253"/>
                </a:lnTo>
                <a:lnTo>
                  <a:pt x="928246" y="209253"/>
                </a:lnTo>
                <a:lnTo>
                  <a:pt x="936506" y="158316"/>
                </a:lnTo>
                <a:lnTo>
                  <a:pt x="830503" y="158316"/>
                </a:lnTo>
                <a:lnTo>
                  <a:pt x="834633" y="126653"/>
                </a:lnTo>
                <a:lnTo>
                  <a:pt x="940635" y="126653"/>
                </a:lnTo>
                <a:lnTo>
                  <a:pt x="947519" y="79847"/>
                </a:lnTo>
                <a:lnTo>
                  <a:pt x="822243" y="79847"/>
                </a:lnTo>
                <a:lnTo>
                  <a:pt x="827749" y="46807"/>
                </a:lnTo>
                <a:lnTo>
                  <a:pt x="951649" y="46807"/>
                </a:lnTo>
                <a:close/>
                <a:moveTo>
                  <a:pt x="2439839" y="1119"/>
                </a:moveTo>
                <a:lnTo>
                  <a:pt x="2477633" y="1119"/>
                </a:lnTo>
                <a:cubicBezTo>
                  <a:pt x="2470434" y="20693"/>
                  <a:pt x="2461436" y="38231"/>
                  <a:pt x="2450637" y="53733"/>
                </a:cubicBezTo>
                <a:lnTo>
                  <a:pt x="2426331" y="209102"/>
                </a:lnTo>
                <a:lnTo>
                  <a:pt x="2388516" y="209102"/>
                </a:lnTo>
                <a:lnTo>
                  <a:pt x="2407423" y="94108"/>
                </a:lnTo>
                <a:cubicBezTo>
                  <a:pt x="2395722" y="101450"/>
                  <a:pt x="2383124" y="107566"/>
                  <a:pt x="2369630" y="112456"/>
                </a:cubicBezTo>
                <a:lnTo>
                  <a:pt x="2377717" y="74534"/>
                </a:lnTo>
                <a:cubicBezTo>
                  <a:pt x="2407430" y="60667"/>
                  <a:pt x="2428138" y="36195"/>
                  <a:pt x="2439839" y="1119"/>
                </a:cubicBezTo>
                <a:close/>
                <a:moveTo>
                  <a:pt x="343219" y="990"/>
                </a:moveTo>
                <a:lnTo>
                  <a:pt x="339562" y="33793"/>
                </a:lnTo>
                <a:lnTo>
                  <a:pt x="220503" y="51539"/>
                </a:lnTo>
                <a:lnTo>
                  <a:pt x="216867" y="98001"/>
                </a:lnTo>
                <a:lnTo>
                  <a:pt x="317708" y="98001"/>
                </a:lnTo>
                <a:cubicBezTo>
                  <a:pt x="320949" y="98001"/>
                  <a:pt x="324182" y="98453"/>
                  <a:pt x="327409" y="99357"/>
                </a:cubicBezTo>
                <a:cubicBezTo>
                  <a:pt x="329847" y="101178"/>
                  <a:pt x="331066" y="104368"/>
                  <a:pt x="331066" y="108929"/>
                </a:cubicBezTo>
                <a:cubicBezTo>
                  <a:pt x="331066" y="115296"/>
                  <a:pt x="328233" y="126682"/>
                  <a:pt x="322569" y="143087"/>
                </a:cubicBezTo>
                <a:cubicBezTo>
                  <a:pt x="312029" y="176787"/>
                  <a:pt x="297445" y="207747"/>
                  <a:pt x="278817" y="235969"/>
                </a:cubicBezTo>
                <a:cubicBezTo>
                  <a:pt x="291781" y="263301"/>
                  <a:pt x="307175" y="289716"/>
                  <a:pt x="325000" y="315213"/>
                </a:cubicBezTo>
                <a:lnTo>
                  <a:pt x="281248" y="315213"/>
                </a:lnTo>
                <a:cubicBezTo>
                  <a:pt x="271525" y="297001"/>
                  <a:pt x="263021" y="281061"/>
                  <a:pt x="255736" y="267395"/>
                </a:cubicBezTo>
                <a:cubicBezTo>
                  <a:pt x="241167" y="285607"/>
                  <a:pt x="226992" y="301546"/>
                  <a:pt x="213211" y="315213"/>
                </a:cubicBezTo>
                <a:lnTo>
                  <a:pt x="165845" y="315213"/>
                </a:lnTo>
                <a:cubicBezTo>
                  <a:pt x="190940" y="291537"/>
                  <a:pt x="216043" y="263760"/>
                  <a:pt x="241152" y="231882"/>
                </a:cubicBezTo>
                <a:cubicBezTo>
                  <a:pt x="229006" y="201825"/>
                  <a:pt x="218882" y="171767"/>
                  <a:pt x="210780" y="141710"/>
                </a:cubicBezTo>
                <a:lnTo>
                  <a:pt x="243583" y="141710"/>
                </a:lnTo>
                <a:cubicBezTo>
                  <a:pt x="250065" y="164483"/>
                  <a:pt x="256547" y="184064"/>
                  <a:pt x="263028" y="200455"/>
                </a:cubicBezTo>
                <a:cubicBezTo>
                  <a:pt x="275992" y="178601"/>
                  <a:pt x="285715" y="155377"/>
                  <a:pt x="292196" y="130783"/>
                </a:cubicBezTo>
                <a:cubicBezTo>
                  <a:pt x="292196" y="128962"/>
                  <a:pt x="291386" y="128051"/>
                  <a:pt x="289766" y="128051"/>
                </a:cubicBezTo>
                <a:lnTo>
                  <a:pt x="212006" y="128051"/>
                </a:lnTo>
                <a:cubicBezTo>
                  <a:pt x="190940" y="224590"/>
                  <a:pt x="174743" y="286977"/>
                  <a:pt x="163414" y="315213"/>
                </a:cubicBezTo>
                <a:lnTo>
                  <a:pt x="124524" y="315213"/>
                </a:lnTo>
                <a:cubicBezTo>
                  <a:pt x="151254" y="245089"/>
                  <a:pt x="168261" y="192719"/>
                  <a:pt x="175546" y="158101"/>
                </a:cubicBezTo>
                <a:cubicBezTo>
                  <a:pt x="182028" y="123498"/>
                  <a:pt x="186488" y="78872"/>
                  <a:pt x="188925" y="24221"/>
                </a:cubicBezTo>
                <a:cubicBezTo>
                  <a:pt x="248853" y="17840"/>
                  <a:pt x="300284" y="10096"/>
                  <a:pt x="343219" y="990"/>
                </a:cubicBezTo>
                <a:close/>
                <a:moveTo>
                  <a:pt x="1324707" y="818"/>
                </a:moveTo>
                <a:lnTo>
                  <a:pt x="1368631" y="818"/>
                </a:lnTo>
                <a:cubicBezTo>
                  <a:pt x="1370524" y="5622"/>
                  <a:pt x="1374303" y="13860"/>
                  <a:pt x="1379967" y="25533"/>
                </a:cubicBezTo>
                <a:lnTo>
                  <a:pt x="1486250" y="25533"/>
                </a:lnTo>
                <a:cubicBezTo>
                  <a:pt x="1492861" y="25533"/>
                  <a:pt x="1497579" y="26558"/>
                  <a:pt x="1500404" y="28609"/>
                </a:cubicBezTo>
                <a:cubicBezTo>
                  <a:pt x="1503243" y="31362"/>
                  <a:pt x="1504189" y="35141"/>
                  <a:pt x="1503243" y="39945"/>
                </a:cubicBezTo>
                <a:lnTo>
                  <a:pt x="1494746" y="87289"/>
                </a:lnTo>
                <a:lnTo>
                  <a:pt x="1452242" y="87289"/>
                </a:lnTo>
                <a:lnTo>
                  <a:pt x="1459319" y="51259"/>
                </a:lnTo>
                <a:cubicBezTo>
                  <a:pt x="1459319" y="49883"/>
                  <a:pt x="1458372" y="49194"/>
                  <a:pt x="1456480" y="49194"/>
                </a:cubicBezTo>
                <a:lnTo>
                  <a:pt x="1252433" y="49194"/>
                </a:lnTo>
                <a:lnTo>
                  <a:pt x="1245356" y="86257"/>
                </a:lnTo>
                <a:lnTo>
                  <a:pt x="1204271" y="86257"/>
                </a:lnTo>
                <a:lnTo>
                  <a:pt x="1215607" y="25533"/>
                </a:lnTo>
                <a:lnTo>
                  <a:pt x="1336043" y="25533"/>
                </a:lnTo>
                <a:cubicBezTo>
                  <a:pt x="1331325" y="15237"/>
                  <a:pt x="1327547" y="6998"/>
                  <a:pt x="1324707" y="818"/>
                </a:cubicBezTo>
                <a:close/>
                <a:moveTo>
                  <a:pt x="596917" y="0"/>
                </a:moveTo>
                <a:lnTo>
                  <a:pt x="634087" y="0"/>
                </a:lnTo>
                <a:cubicBezTo>
                  <a:pt x="631333" y="33040"/>
                  <a:pt x="629957" y="56443"/>
                  <a:pt x="629957" y="70210"/>
                </a:cubicBezTo>
                <a:lnTo>
                  <a:pt x="729076" y="70210"/>
                </a:lnTo>
                <a:lnTo>
                  <a:pt x="723570" y="100497"/>
                </a:lnTo>
                <a:lnTo>
                  <a:pt x="628580" y="100497"/>
                </a:lnTo>
                <a:cubicBezTo>
                  <a:pt x="628580" y="133536"/>
                  <a:pt x="630874" y="166576"/>
                  <a:pt x="635463" y="199616"/>
                </a:cubicBezTo>
                <a:cubicBezTo>
                  <a:pt x="639134" y="233574"/>
                  <a:pt x="645100" y="262484"/>
                  <a:pt x="653360" y="286346"/>
                </a:cubicBezTo>
                <a:lnTo>
                  <a:pt x="701543" y="286346"/>
                </a:lnTo>
                <a:lnTo>
                  <a:pt x="689153" y="318009"/>
                </a:lnTo>
                <a:lnTo>
                  <a:pt x="620320" y="318009"/>
                </a:lnTo>
                <a:cubicBezTo>
                  <a:pt x="611142" y="288640"/>
                  <a:pt x="604259" y="255141"/>
                  <a:pt x="599670" y="217513"/>
                </a:cubicBezTo>
                <a:cubicBezTo>
                  <a:pt x="594164" y="179884"/>
                  <a:pt x="591410" y="140879"/>
                  <a:pt x="591410" y="100497"/>
                </a:cubicBezTo>
                <a:lnTo>
                  <a:pt x="406938" y="100497"/>
                </a:lnTo>
                <a:lnTo>
                  <a:pt x="412444" y="70210"/>
                </a:lnTo>
                <a:lnTo>
                  <a:pt x="592787" y="70210"/>
                </a:lnTo>
                <a:cubicBezTo>
                  <a:pt x="592787" y="52772"/>
                  <a:pt x="594164" y="29369"/>
                  <a:pt x="596917"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tabLst>
                <a:tab pos="1889125" algn="l"/>
              </a:tabLst>
            </a:pPr>
            <a:endParaRPr lang="zh-CN" altLang="en-US" sz="2800" spc="300" dirty="0">
              <a:solidFill>
                <a:schemeClr val="accent1"/>
              </a:solidFill>
              <a:latin typeface="腾讯体" panose="02010600010101010101" pitchFamily="2" charset="-122"/>
              <a:ea typeface="腾讯体" panose="02010600010101010101" pitchFamily="2" charset="-122"/>
            </a:endParaRPr>
          </a:p>
        </p:txBody>
      </p:sp>
      <p:sp>
        <p:nvSpPr>
          <p:cNvPr id="11" name="矩形 10">
            <a:extLst>
              <a:ext uri="{FF2B5EF4-FFF2-40B4-BE49-F238E27FC236}">
                <a16:creationId xmlns:a16="http://schemas.microsoft.com/office/drawing/2014/main" xmlns="" id="{A948CDF7-9D0E-471E-86B3-D1A9CC8FB116}"/>
              </a:ext>
            </a:extLst>
          </p:cNvPr>
          <p:cNvSpPr/>
          <p:nvPr/>
        </p:nvSpPr>
        <p:spPr>
          <a:xfrm>
            <a:off x="4965538" y="0"/>
            <a:ext cx="7226461" cy="6858000"/>
          </a:xfrm>
          <a:prstGeom prst="rect">
            <a:avLst/>
          </a:prstGeom>
          <a:gradFill>
            <a:gsLst>
              <a:gs pos="0">
                <a:schemeClr val="bg1">
                  <a:alpha val="0"/>
                </a:schemeClr>
              </a:gs>
              <a:gs pos="6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xmlns="" id="{B6A1A36F-8B1A-432E-A634-2A27A61BD454}"/>
              </a:ext>
            </a:extLst>
          </p:cNvPr>
          <p:cNvSpPr/>
          <p:nvPr/>
        </p:nvSpPr>
        <p:spPr>
          <a:xfrm>
            <a:off x="2083443" y="1909823"/>
            <a:ext cx="4012557" cy="3020992"/>
          </a:xfrm>
          <a:prstGeom prst="rect">
            <a:avLst/>
          </a:prstGeom>
          <a:noFill/>
          <a:ln w="25400">
            <a:solidFill>
              <a:srgbClr val="F2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文本框 66">
            <a:extLst>
              <a:ext uri="{FF2B5EF4-FFF2-40B4-BE49-F238E27FC236}">
                <a16:creationId xmlns:a16="http://schemas.microsoft.com/office/drawing/2014/main" xmlns="" id="{0F00EE1E-6375-4F59-B812-F55AA7C0B31C}"/>
              </a:ext>
            </a:extLst>
          </p:cNvPr>
          <p:cNvSpPr txBox="1"/>
          <p:nvPr/>
        </p:nvSpPr>
        <p:spPr>
          <a:xfrm>
            <a:off x="6999564" y="2225482"/>
            <a:ext cx="4531304" cy="1721049"/>
          </a:xfrm>
          <a:prstGeom prst="rect">
            <a:avLst/>
          </a:prstGeom>
          <a:noFill/>
        </p:spPr>
        <p:txBody>
          <a:bodyPr wrap="square" rtlCol="0">
            <a:spAutoFit/>
          </a:bodyPr>
          <a:lstStyle/>
          <a:p>
            <a:pPr>
              <a:lnSpc>
                <a:spcPct val="130000"/>
              </a:lnSpc>
            </a:pPr>
            <a:r>
              <a:rPr lang="zh-CN" altLang="en-US" sz="2800" spc="300" dirty="0">
                <a:solidFill>
                  <a:schemeClr val="tx1">
                    <a:lumMod val="85000"/>
                    <a:lumOff val="15000"/>
                  </a:schemeClr>
                </a:solidFill>
                <a:latin typeface="+mn-ea"/>
              </a:rPr>
              <a:t>每种页面提供多种版式：封面、目录、图文版式等等。一键更换，随心所欲</a:t>
            </a:r>
          </a:p>
        </p:txBody>
      </p:sp>
      <p:grpSp>
        <p:nvGrpSpPr>
          <p:cNvPr id="9" name="组合 8">
            <a:extLst>
              <a:ext uri="{FF2B5EF4-FFF2-40B4-BE49-F238E27FC236}">
                <a16:creationId xmlns:a16="http://schemas.microsoft.com/office/drawing/2014/main" xmlns="" id="{18E13098-39A5-4D5A-8EE1-1B85A09DC2C3}"/>
              </a:ext>
            </a:extLst>
          </p:cNvPr>
          <p:cNvGrpSpPr/>
          <p:nvPr/>
        </p:nvGrpSpPr>
        <p:grpSpPr>
          <a:xfrm>
            <a:off x="5699231" y="1909823"/>
            <a:ext cx="1266826" cy="2228608"/>
            <a:chOff x="5462587" y="3393045"/>
            <a:chExt cx="1266826" cy="2228608"/>
          </a:xfrm>
        </p:grpSpPr>
        <p:sp>
          <p:nvSpPr>
            <p:cNvPr id="10" name="等腰三角形 9">
              <a:extLst>
                <a:ext uri="{FF2B5EF4-FFF2-40B4-BE49-F238E27FC236}">
                  <a16:creationId xmlns:a16="http://schemas.microsoft.com/office/drawing/2014/main" xmlns="" id="{DB2E2E28-57FC-4481-93DE-118D6D8B2BE2}"/>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E2AEB9B9-1507-479A-8797-83F02DCDE0D0}"/>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xmlns="" id="{0D769B6B-51BC-4C68-BAC3-5B2699C63419}"/>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699124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电脑屏幕截图&#10;&#10;描述已自动生成">
            <a:extLst>
              <a:ext uri="{FF2B5EF4-FFF2-40B4-BE49-F238E27FC236}">
                <a16:creationId xmlns:a16="http://schemas.microsoft.com/office/drawing/2014/main" xmlns="" id="{9A867738-E643-45B7-8777-FAD8F811D9EF}"/>
              </a:ext>
            </a:extLst>
          </p:cNvPr>
          <p:cNvPicPr>
            <a:picLocks noChangeAspect="1"/>
          </p:cNvPicPr>
          <p:nvPr/>
        </p:nvPicPr>
        <p:blipFill rotWithShape="1">
          <a:blip r:embed="rId3">
            <a:extLst>
              <a:ext uri="{28A0092B-C50C-407E-A947-70E740481C1C}">
                <a14:useLocalDpi xmlns:a14="http://schemas.microsoft.com/office/drawing/2010/main" val="0"/>
              </a:ext>
            </a:extLst>
          </a:blip>
          <a:srcRect t="26222" r="6528"/>
          <a:stretch/>
        </p:blipFill>
        <p:spPr>
          <a:xfrm>
            <a:off x="660400" y="2780197"/>
            <a:ext cx="6950063" cy="3457091"/>
          </a:xfrm>
          <a:prstGeom prst="rect">
            <a:avLst/>
          </a:prstGeom>
          <a:ln w="38100">
            <a:solidFill>
              <a:schemeClr val="accent1"/>
            </a:solidFill>
          </a:ln>
        </p:spPr>
      </p:pic>
      <p:grpSp>
        <p:nvGrpSpPr>
          <p:cNvPr id="2" name="组合 1">
            <a:extLst>
              <a:ext uri="{FF2B5EF4-FFF2-40B4-BE49-F238E27FC236}">
                <a16:creationId xmlns:a16="http://schemas.microsoft.com/office/drawing/2014/main" xmlns="" id="{6D0466C6-BBE5-4584-9F10-0B0365A0B9AC}"/>
              </a:ext>
            </a:extLst>
          </p:cNvPr>
          <p:cNvGrpSpPr/>
          <p:nvPr/>
        </p:nvGrpSpPr>
        <p:grpSpPr>
          <a:xfrm>
            <a:off x="660400" y="732359"/>
            <a:ext cx="6950063" cy="1853695"/>
            <a:chOff x="660400" y="1130299"/>
            <a:chExt cx="6950063" cy="1853695"/>
          </a:xfrm>
        </p:grpSpPr>
        <p:pic>
          <p:nvPicPr>
            <p:cNvPr id="3" name="图片 2" descr="手机屏幕的截图&#10;&#10;描述已自动生成">
              <a:extLst>
                <a:ext uri="{FF2B5EF4-FFF2-40B4-BE49-F238E27FC236}">
                  <a16:creationId xmlns:a16="http://schemas.microsoft.com/office/drawing/2014/main" xmlns="" id="{D4C99933-D717-47DB-8F8E-DC682C9D7B51}"/>
                </a:ext>
              </a:extLst>
            </p:cNvPr>
            <p:cNvPicPr>
              <a:picLocks noChangeAspect="1"/>
            </p:cNvPicPr>
            <p:nvPr/>
          </p:nvPicPr>
          <p:blipFill rotWithShape="1">
            <a:blip r:embed="rId4">
              <a:extLst>
                <a:ext uri="{28A0092B-C50C-407E-A947-70E740481C1C}">
                  <a14:useLocalDpi xmlns:a14="http://schemas.microsoft.com/office/drawing/2010/main" val="0"/>
                </a:ext>
              </a:extLst>
            </a:blip>
            <a:srcRect t="14208"/>
            <a:stretch/>
          </p:blipFill>
          <p:spPr>
            <a:xfrm>
              <a:off x="660400" y="1130299"/>
              <a:ext cx="6950063" cy="1853695"/>
            </a:xfrm>
            <a:prstGeom prst="rect">
              <a:avLst/>
            </a:prstGeom>
            <a:ln w="38100">
              <a:solidFill>
                <a:schemeClr val="accent1"/>
              </a:solidFill>
            </a:ln>
          </p:spPr>
        </p:pic>
        <p:sp>
          <p:nvSpPr>
            <p:cNvPr id="9" name="椭圆 8">
              <a:extLst>
                <a:ext uri="{FF2B5EF4-FFF2-40B4-BE49-F238E27FC236}">
                  <a16:creationId xmlns:a16="http://schemas.microsoft.com/office/drawing/2014/main" xmlns="" id="{53DB2237-FF9F-4E1F-85DA-F6F6161F2B1B}"/>
                </a:ext>
              </a:extLst>
            </p:cNvPr>
            <p:cNvSpPr/>
            <p:nvPr/>
          </p:nvSpPr>
          <p:spPr>
            <a:xfrm>
              <a:off x="1219200" y="1130299"/>
              <a:ext cx="487680" cy="48768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xmlns="" id="{F5F5DEE6-5A32-4676-BC97-12DB5B59D59D}"/>
                </a:ext>
              </a:extLst>
            </p:cNvPr>
            <p:cNvSpPr/>
            <p:nvPr/>
          </p:nvSpPr>
          <p:spPr>
            <a:xfrm>
              <a:off x="3088640" y="1699259"/>
              <a:ext cx="487680" cy="48768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xmlns="" id="{93FD51ED-D051-431D-8D6A-6F74143D1ADF}"/>
                </a:ext>
              </a:extLst>
            </p:cNvPr>
            <p:cNvSpPr/>
            <p:nvPr/>
          </p:nvSpPr>
          <p:spPr>
            <a:xfrm rot="6502829">
              <a:off x="2332560" y="823631"/>
              <a:ext cx="97165" cy="1597593"/>
            </a:xfrm>
            <a:custGeom>
              <a:avLst/>
              <a:gdLst>
                <a:gd name="connsiteX0" fmla="*/ 59424 w 117432"/>
                <a:gd name="connsiteY0" fmla="*/ 1943686 h 1943686"/>
                <a:gd name="connsiteX1" fmla="*/ 81749 w 117432"/>
                <a:gd name="connsiteY1" fmla="*/ 132465 h 1943686"/>
                <a:gd name="connsiteX2" fmla="*/ 117432 w 117432"/>
                <a:gd name="connsiteY2" fmla="*/ 132465 h 1943686"/>
                <a:gd name="connsiteX3" fmla="*/ 58716 w 117432"/>
                <a:gd name="connsiteY3" fmla="*/ 0 h 1943686"/>
                <a:gd name="connsiteX4" fmla="*/ 0 w 117432"/>
                <a:gd name="connsiteY4" fmla="*/ 132465 h 1943686"/>
                <a:gd name="connsiteX5" fmla="*/ 37099 w 117432"/>
                <a:gd name="connsiteY5" fmla="*/ 132465 h 194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32" h="1943686">
                  <a:moveTo>
                    <a:pt x="59424" y="1943686"/>
                  </a:moveTo>
                  <a:lnTo>
                    <a:pt x="81749" y="132465"/>
                  </a:lnTo>
                  <a:lnTo>
                    <a:pt x="117432" y="132465"/>
                  </a:lnTo>
                  <a:lnTo>
                    <a:pt x="58716" y="0"/>
                  </a:lnTo>
                  <a:lnTo>
                    <a:pt x="0" y="132465"/>
                  </a:lnTo>
                  <a:lnTo>
                    <a:pt x="37099" y="132465"/>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矩形 7">
            <a:extLst>
              <a:ext uri="{FF2B5EF4-FFF2-40B4-BE49-F238E27FC236}">
                <a16:creationId xmlns:a16="http://schemas.microsoft.com/office/drawing/2014/main" xmlns="" id="{692FB491-A2CF-4076-9121-C59AC7B389CF}"/>
              </a:ext>
            </a:extLst>
          </p:cNvPr>
          <p:cNvSpPr/>
          <p:nvPr/>
        </p:nvSpPr>
        <p:spPr>
          <a:xfrm>
            <a:off x="5582747" y="0"/>
            <a:ext cx="6609253" cy="6858000"/>
          </a:xfrm>
          <a:prstGeom prst="rect">
            <a:avLst/>
          </a:prstGeom>
          <a:gradFill>
            <a:gsLst>
              <a:gs pos="0">
                <a:schemeClr val="bg1">
                  <a:alpha val="0"/>
                </a:schemeClr>
              </a:gs>
              <a:gs pos="14000">
                <a:schemeClr val="bg1">
                  <a:alpha val="9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xmlns="" id="{C9627C2D-7421-46BA-9D07-813C77A3625E}"/>
              </a:ext>
            </a:extLst>
          </p:cNvPr>
          <p:cNvSpPr txBox="1"/>
          <p:nvPr/>
        </p:nvSpPr>
        <p:spPr>
          <a:xfrm>
            <a:off x="6261878" y="4172032"/>
            <a:ext cx="6270932" cy="528093"/>
          </a:xfrm>
          <a:prstGeom prst="rect">
            <a:avLst/>
          </a:prstGeom>
          <a:noFill/>
        </p:spPr>
        <p:txBody>
          <a:bodyPr wrap="square" rtlCol="0">
            <a:spAutoFit/>
          </a:bodyPr>
          <a:lstStyle/>
          <a:p>
            <a:pPr>
              <a:lnSpc>
                <a:spcPct val="130000"/>
              </a:lnSpc>
            </a:pPr>
            <a:r>
              <a:rPr lang="zh-CN" altLang="en-US" sz="2400" spc="300" dirty="0">
                <a:solidFill>
                  <a:schemeClr val="tx1">
                    <a:lumMod val="85000"/>
                    <a:lumOff val="15000"/>
                  </a:schemeClr>
                </a:solidFill>
                <a:latin typeface="+mn-ea"/>
              </a:rPr>
              <a:t>右键左侧缩略图也可以快速更改版式</a:t>
            </a:r>
          </a:p>
        </p:txBody>
      </p:sp>
      <p:sp>
        <p:nvSpPr>
          <p:cNvPr id="22" name="矩形 21">
            <a:extLst>
              <a:ext uri="{FF2B5EF4-FFF2-40B4-BE49-F238E27FC236}">
                <a16:creationId xmlns:a16="http://schemas.microsoft.com/office/drawing/2014/main" xmlns="" id="{B7D19199-882F-438E-8F54-8AFF85D7A422}"/>
              </a:ext>
            </a:extLst>
          </p:cNvPr>
          <p:cNvSpPr/>
          <p:nvPr/>
        </p:nvSpPr>
        <p:spPr>
          <a:xfrm>
            <a:off x="5656263" y="3429000"/>
            <a:ext cx="577358" cy="2806700"/>
          </a:xfrm>
          <a:prstGeom prst="rect">
            <a:avLst/>
          </a:prstGeom>
          <a:gradFill>
            <a:gsLst>
              <a:gs pos="0">
                <a:schemeClr val="bg1"/>
              </a:gs>
              <a:gs pos="1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xmlns="" id="{AE9E3B32-1C0A-4441-8B1C-669E24859F6A}"/>
              </a:ext>
            </a:extLst>
          </p:cNvPr>
          <p:cNvSpPr/>
          <p:nvPr/>
        </p:nvSpPr>
        <p:spPr>
          <a:xfrm rot="16200000">
            <a:off x="4596460" y="1899948"/>
            <a:ext cx="225702" cy="2806700"/>
          </a:xfrm>
          <a:prstGeom prst="rect">
            <a:avLst/>
          </a:prstGeom>
          <a:gradFill>
            <a:gsLst>
              <a:gs pos="0">
                <a:schemeClr val="bg1"/>
              </a:gs>
              <a:gs pos="1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a:extLst>
              <a:ext uri="{FF2B5EF4-FFF2-40B4-BE49-F238E27FC236}">
                <a16:creationId xmlns:a16="http://schemas.microsoft.com/office/drawing/2014/main" xmlns="" id="{55FC842F-90CA-4AC2-B077-CDC594BB213F}"/>
              </a:ext>
            </a:extLst>
          </p:cNvPr>
          <p:cNvGrpSpPr/>
          <p:nvPr/>
        </p:nvGrpSpPr>
        <p:grpSpPr>
          <a:xfrm>
            <a:off x="5175250" y="3394438"/>
            <a:ext cx="1266826" cy="2228608"/>
            <a:chOff x="5462587" y="3393045"/>
            <a:chExt cx="1266826" cy="2228608"/>
          </a:xfrm>
        </p:grpSpPr>
        <p:sp>
          <p:nvSpPr>
            <p:cNvPr id="12" name="等腰三角形 11">
              <a:extLst>
                <a:ext uri="{FF2B5EF4-FFF2-40B4-BE49-F238E27FC236}">
                  <a16:creationId xmlns:a16="http://schemas.microsoft.com/office/drawing/2014/main" xmlns="" id="{B990503D-9DC7-4C44-B683-945AC2AD6307}"/>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xmlns="" id="{A1D76D7A-1E85-40C8-A539-4466881679FB}"/>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15">
              <a:extLst>
                <a:ext uri="{FF2B5EF4-FFF2-40B4-BE49-F238E27FC236}">
                  <a16:creationId xmlns:a16="http://schemas.microsoft.com/office/drawing/2014/main" xmlns="" id="{39940089-022C-4FF0-BFAB-4E566D073AF8}"/>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文本框 23">
            <a:extLst>
              <a:ext uri="{FF2B5EF4-FFF2-40B4-BE49-F238E27FC236}">
                <a16:creationId xmlns:a16="http://schemas.microsoft.com/office/drawing/2014/main" xmlns="" id="{59472807-557B-4B78-B28D-D62A421CCC48}"/>
              </a:ext>
            </a:extLst>
          </p:cNvPr>
          <p:cNvSpPr txBox="1"/>
          <p:nvPr/>
        </p:nvSpPr>
        <p:spPr>
          <a:xfrm>
            <a:off x="6233621" y="1583132"/>
            <a:ext cx="6270932" cy="528093"/>
          </a:xfrm>
          <a:prstGeom prst="rect">
            <a:avLst/>
          </a:prstGeom>
          <a:noFill/>
        </p:spPr>
        <p:txBody>
          <a:bodyPr wrap="square" rtlCol="0">
            <a:spAutoFit/>
          </a:bodyPr>
          <a:lstStyle/>
          <a:p>
            <a:pPr>
              <a:lnSpc>
                <a:spcPct val="130000"/>
              </a:lnSpc>
            </a:pPr>
            <a:r>
              <a:rPr lang="zh-CN" altLang="en-US" sz="2400" spc="300" dirty="0">
                <a:solidFill>
                  <a:schemeClr val="tx1">
                    <a:lumMod val="85000"/>
                    <a:lumOff val="15000"/>
                  </a:schemeClr>
                </a:solidFill>
                <a:latin typeface="+mn-ea"/>
              </a:rPr>
              <a:t>如果不小心打乱元素，版式可以重置</a:t>
            </a:r>
          </a:p>
        </p:txBody>
      </p:sp>
      <p:grpSp>
        <p:nvGrpSpPr>
          <p:cNvPr id="25" name="组合 24">
            <a:extLst>
              <a:ext uri="{FF2B5EF4-FFF2-40B4-BE49-F238E27FC236}">
                <a16:creationId xmlns:a16="http://schemas.microsoft.com/office/drawing/2014/main" xmlns="" id="{044F4BC9-3016-4F55-8532-6D84A6874570}"/>
              </a:ext>
            </a:extLst>
          </p:cNvPr>
          <p:cNvGrpSpPr/>
          <p:nvPr/>
        </p:nvGrpSpPr>
        <p:grpSpPr>
          <a:xfrm>
            <a:off x="5175250" y="805538"/>
            <a:ext cx="1266826" cy="2228608"/>
            <a:chOff x="5462587" y="3393045"/>
            <a:chExt cx="1266826" cy="2228608"/>
          </a:xfrm>
        </p:grpSpPr>
        <p:sp>
          <p:nvSpPr>
            <p:cNvPr id="26" name="等腰三角形 25">
              <a:extLst>
                <a:ext uri="{FF2B5EF4-FFF2-40B4-BE49-F238E27FC236}">
                  <a16:creationId xmlns:a16="http://schemas.microsoft.com/office/drawing/2014/main" xmlns="" id="{8AECCAFF-5909-411F-9CD8-D9528B2A38A0}"/>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等腰三角形 26">
              <a:extLst>
                <a:ext uri="{FF2B5EF4-FFF2-40B4-BE49-F238E27FC236}">
                  <a16:creationId xmlns:a16="http://schemas.microsoft.com/office/drawing/2014/main" xmlns="" id="{06F6C216-BCA7-42A8-B31B-DB0B2E3D4713}"/>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等腰三角形 27">
              <a:extLst>
                <a:ext uri="{FF2B5EF4-FFF2-40B4-BE49-F238E27FC236}">
                  <a16:creationId xmlns:a16="http://schemas.microsoft.com/office/drawing/2014/main" xmlns="" id="{327F8B7B-47C8-4DC1-9854-2C0E9F4AD6A0}"/>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5546023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12" name="文本占位符 85">
            <a:extLst>
              <a:ext uri="{FF2B5EF4-FFF2-40B4-BE49-F238E27FC236}">
                <a16:creationId xmlns:a16="http://schemas.microsoft.com/office/drawing/2014/main" xmlns="" id="{B37606A0-0976-459B-8E91-1BDCFF98201B}"/>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4" name="文本占位符 3">
            <a:extLst>
              <a:ext uri="{FF2B5EF4-FFF2-40B4-BE49-F238E27FC236}">
                <a16:creationId xmlns:a16="http://schemas.microsoft.com/office/drawing/2014/main" xmlns="" id="{703E34EF-7E09-42B3-A47E-C6FAAA025981}"/>
              </a:ext>
            </a:extLst>
          </p:cNvPr>
          <p:cNvSpPr>
            <a:spLocks noGrp="1"/>
          </p:cNvSpPr>
          <p:nvPr>
            <p:ph type="body" sz="quarter" idx="10"/>
          </p:nvPr>
        </p:nvSpPr>
        <p:spPr/>
        <p:txBody>
          <a:bodyPr/>
          <a:lstStyle/>
          <a:p>
            <a:r>
              <a:rPr lang="zh-CN" altLang="en-US" dirty="0">
                <a:latin typeface="方正大标宋简体" panose="02010601030101010101" pitchFamily="2" charset="-122"/>
                <a:ea typeface="方正大标宋简体" panose="02010601030101010101" pitchFamily="2" charset="-122"/>
              </a:rPr>
              <a:t>昆明医科大学学术答辩通用模板</a:t>
            </a:r>
          </a:p>
        </p:txBody>
      </p:sp>
      <p:sp>
        <p:nvSpPr>
          <p:cNvPr id="11" name="文本框 10">
            <a:extLst>
              <a:ext uri="{FF2B5EF4-FFF2-40B4-BE49-F238E27FC236}">
                <a16:creationId xmlns:a16="http://schemas.microsoft.com/office/drawing/2014/main" xmlns="" id="{F7804929-E546-41A4-BFA9-A664523D67D0}"/>
              </a:ext>
            </a:extLst>
          </p:cNvPr>
          <p:cNvSpPr txBox="1"/>
          <p:nvPr/>
        </p:nvSpPr>
        <p:spPr>
          <a:xfrm>
            <a:off x="2147258" y="4895118"/>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cs typeface="Arial" panose="020B0604020202020204" pitchFamily="34" charset="0"/>
              </a:rPr>
              <a:t>Kunming Medical university PowerPoint Template</a:t>
            </a:r>
          </a:p>
        </p:txBody>
      </p:sp>
      <p:sp>
        <p:nvSpPr>
          <p:cNvPr id="6" name="等腰三角形 5">
            <a:extLst>
              <a:ext uri="{FF2B5EF4-FFF2-40B4-BE49-F238E27FC236}">
                <a16:creationId xmlns:a16="http://schemas.microsoft.com/office/drawing/2014/main" xmlns="" id="{2BE67AE5-8A2E-4ADA-BB28-AC9F6A505503}"/>
              </a:ext>
            </a:extLst>
          </p:cNvPr>
          <p:cNvSpPr/>
          <p:nvPr/>
        </p:nvSpPr>
        <p:spPr>
          <a:xfrm flipV="1">
            <a:off x="6016907" y="5324400"/>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0635188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xmlns="" id="{06676D4A-4447-4FC0-ACAB-F687966A0531}"/>
              </a:ext>
            </a:extLst>
          </p:cNvPr>
          <p:cNvSpPr txBox="1"/>
          <p:nvPr/>
        </p:nvSpPr>
        <p:spPr>
          <a:xfrm>
            <a:off x="514120" y="1130360"/>
            <a:ext cx="5238497"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为什么保存时有点卡</a:t>
            </a:r>
            <a:r>
              <a:rPr kumimoji="0" lang="en-US" altLang="zh-CN" sz="2000" i="0" u="none" strike="noStrike" kern="1200" cap="none" spc="100" normalizeH="0" baseline="0" noProof="0" dirty="0">
                <a:ln>
                  <a:noFill/>
                </a:ln>
                <a:solidFill>
                  <a:schemeClr val="accent1"/>
                </a:solidFill>
                <a:effectLst/>
                <a:uLnTx/>
                <a:uFillTx/>
                <a:latin typeface="+mj-ea"/>
                <a:ea typeface="+mj-ea"/>
                <a:cs typeface="+mn-cs"/>
              </a:rPr>
              <a:t>,</a:t>
            </a: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还弹出一个窗口？</a:t>
            </a:r>
          </a:p>
        </p:txBody>
      </p:sp>
      <p:sp>
        <p:nvSpPr>
          <p:cNvPr id="4" name="文本框 3">
            <a:extLst>
              <a:ext uri="{FF2B5EF4-FFF2-40B4-BE49-F238E27FC236}">
                <a16:creationId xmlns:a16="http://schemas.microsoft.com/office/drawing/2014/main" xmlns="" id="{3B75FA9B-2D04-426F-B026-3853AA4861C3}"/>
              </a:ext>
            </a:extLst>
          </p:cNvPr>
          <p:cNvSpPr txBox="1"/>
          <p:nvPr/>
        </p:nvSpPr>
        <p:spPr>
          <a:xfrm>
            <a:off x="514118" y="1451188"/>
            <a:ext cx="11198457" cy="1707199"/>
          </a:xfrm>
          <a:prstGeom prst="rect">
            <a:avLst/>
          </a:prstGeom>
          <a:noFill/>
        </p:spPr>
        <p:txBody>
          <a:bodyPr wrap="square" lIns="0" rtlCol="0">
            <a:spAutoFit/>
          </a:bodyPr>
          <a:lstStyle/>
          <a:p>
            <a:pPr algn="just">
              <a:lnSpc>
                <a:spcPct val="150000"/>
              </a:lnSpc>
            </a:pPr>
            <a:r>
              <a:rPr lang="en-US" altLang="zh-CN" spc="100" dirty="0">
                <a:solidFill>
                  <a:schemeClr val="tx1">
                    <a:lumMod val="85000"/>
                    <a:lumOff val="15000"/>
                  </a:schemeClr>
                </a:solidFill>
                <a:latin typeface="+mn-ea"/>
              </a:rPr>
              <a:t>PPT</a:t>
            </a:r>
            <a:r>
              <a:rPr lang="zh-CN" altLang="en-US" spc="100" dirty="0">
                <a:solidFill>
                  <a:schemeClr val="tx1">
                    <a:lumMod val="85000"/>
                    <a:lumOff val="15000"/>
                  </a:schemeClr>
                </a:solidFill>
                <a:latin typeface="+mn-ea"/>
              </a:rPr>
              <a:t>中使用了</a:t>
            </a:r>
            <a:r>
              <a:rPr lang="en-US" altLang="zh-CN"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a:t>
            </a:r>
            <a:r>
              <a:rPr lang="zh-CN" altLang="en-US"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方正大标宋简体</a:t>
            </a:r>
            <a:r>
              <a:rPr lang="en-US" altLang="zh-CN"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a:t>
            </a:r>
            <a:r>
              <a:rPr lang="zh-CN" altLang="en-US" spc="100" dirty="0">
                <a:solidFill>
                  <a:schemeClr val="tx1">
                    <a:lumMod val="85000"/>
                    <a:lumOff val="15000"/>
                  </a:schemeClr>
                </a:solidFill>
                <a:latin typeface="+mn-ea"/>
              </a:rPr>
              <a:t>这一字体，考虑到你的电脑中可能没有安装此字体，所以为防止放映时排版错乱，作者已经将此字体嵌入</a:t>
            </a:r>
            <a:r>
              <a:rPr lang="en-US" altLang="zh-CN" spc="100" dirty="0">
                <a:solidFill>
                  <a:schemeClr val="tx1">
                    <a:lumMod val="85000"/>
                    <a:lumOff val="15000"/>
                  </a:schemeClr>
                </a:solidFill>
                <a:latin typeface="+mn-ea"/>
              </a:rPr>
              <a:t>PPT</a:t>
            </a:r>
            <a:r>
              <a:rPr lang="zh-CN" altLang="en-US" spc="100" dirty="0">
                <a:solidFill>
                  <a:schemeClr val="tx1">
                    <a:lumMod val="85000"/>
                    <a:lumOff val="15000"/>
                  </a:schemeClr>
                </a:solidFill>
                <a:latin typeface="+mn-ea"/>
              </a:rPr>
              <a:t>文件中。可以到网上下载安装此字体，</a:t>
            </a:r>
            <a:r>
              <a:rPr lang="zh-CN" altLang="en-US" b="1" spc="100" dirty="0">
                <a:solidFill>
                  <a:srgbClr val="C00000"/>
                </a:solidFill>
                <a:latin typeface="+mn-ea"/>
              </a:rPr>
              <a:t>也可以关注我直接在后台回复“模板字体</a:t>
            </a:r>
            <a:r>
              <a:rPr lang="zh-CN" altLang="en-US" b="1" spc="100" dirty="0">
                <a:solidFill>
                  <a:schemeClr val="tx1">
                    <a:lumMod val="85000"/>
                    <a:lumOff val="15000"/>
                  </a:schemeClr>
                </a:solidFill>
                <a:latin typeface="+mn-ea"/>
              </a:rPr>
              <a:t>”</a:t>
            </a:r>
            <a:r>
              <a:rPr lang="zh-CN" altLang="en-US" spc="100" dirty="0">
                <a:solidFill>
                  <a:schemeClr val="tx1">
                    <a:lumMod val="85000"/>
                    <a:lumOff val="15000"/>
                  </a:schemeClr>
                </a:solidFill>
                <a:latin typeface="+mn-ea"/>
              </a:rPr>
              <a:t>，  即可获得字体的下载链接。最后在</a:t>
            </a:r>
            <a:r>
              <a:rPr lang="en-US" altLang="zh-CN" spc="100" dirty="0">
                <a:solidFill>
                  <a:schemeClr val="tx1">
                    <a:lumMod val="85000"/>
                    <a:lumOff val="15000"/>
                  </a:schemeClr>
                </a:solidFill>
                <a:latin typeface="+mn-ea"/>
              </a:rPr>
              <a:t>PowerPoint 2013</a:t>
            </a:r>
            <a:r>
              <a:rPr lang="zh-CN" altLang="en-US" spc="100" dirty="0">
                <a:solidFill>
                  <a:schemeClr val="tx1">
                    <a:lumMod val="85000"/>
                    <a:lumOff val="15000"/>
                  </a:schemeClr>
                </a:solidFill>
                <a:latin typeface="+mn-ea"/>
              </a:rPr>
              <a:t>及以上版本中，点击左上角 </a:t>
            </a:r>
            <a:r>
              <a:rPr lang="zh-CN" altLang="en-US" b="1" spc="100" dirty="0">
                <a:solidFill>
                  <a:schemeClr val="accent1"/>
                </a:solidFill>
                <a:latin typeface="+mn-ea"/>
              </a:rPr>
              <a:t>文件</a:t>
            </a:r>
            <a:r>
              <a:rPr lang="en-US" altLang="zh-CN" b="1" spc="100" dirty="0">
                <a:solidFill>
                  <a:schemeClr val="accent1"/>
                </a:solidFill>
                <a:latin typeface="+mn-ea"/>
              </a:rPr>
              <a:t> &gt; </a:t>
            </a:r>
            <a:r>
              <a:rPr lang="zh-CN" altLang="en-US" b="1" spc="100" dirty="0">
                <a:solidFill>
                  <a:schemeClr val="accent1"/>
                </a:solidFill>
                <a:latin typeface="+mn-ea"/>
              </a:rPr>
              <a:t>选项 </a:t>
            </a:r>
            <a:r>
              <a:rPr lang="en-US" altLang="zh-CN" b="1" spc="100" dirty="0">
                <a:solidFill>
                  <a:schemeClr val="accent1"/>
                </a:solidFill>
                <a:latin typeface="+mn-ea"/>
              </a:rPr>
              <a:t>&gt; </a:t>
            </a:r>
            <a:r>
              <a:rPr lang="zh-CN" altLang="en-US" b="1" spc="100" dirty="0">
                <a:solidFill>
                  <a:schemeClr val="accent1"/>
                </a:solidFill>
                <a:latin typeface="+mn-ea"/>
              </a:rPr>
              <a:t>保存 </a:t>
            </a:r>
            <a:r>
              <a:rPr lang="en-US" altLang="zh-CN" b="1" spc="100" dirty="0">
                <a:solidFill>
                  <a:schemeClr val="accent1"/>
                </a:solidFill>
                <a:latin typeface="+mn-ea"/>
              </a:rPr>
              <a:t>&gt; </a:t>
            </a:r>
            <a:r>
              <a:rPr lang="zh-CN" altLang="en-US" b="1" spc="100" dirty="0">
                <a:solidFill>
                  <a:schemeClr val="accent1"/>
                </a:solidFill>
                <a:latin typeface="+mn-ea"/>
              </a:rPr>
              <a:t>将字体嵌入文件</a:t>
            </a:r>
            <a:r>
              <a:rPr lang="zh-CN" altLang="en-US" b="1" spc="100" dirty="0">
                <a:solidFill>
                  <a:schemeClr val="tx1">
                    <a:lumMod val="85000"/>
                    <a:lumOff val="15000"/>
                  </a:schemeClr>
                </a:solidFill>
                <a:latin typeface="+mn-ea"/>
              </a:rPr>
              <a:t> ，</a:t>
            </a:r>
            <a:r>
              <a:rPr lang="zh-CN" altLang="en-US" spc="100" dirty="0">
                <a:solidFill>
                  <a:schemeClr val="tx1">
                    <a:lumMod val="85000"/>
                    <a:lumOff val="15000"/>
                  </a:schemeClr>
                </a:solidFill>
                <a:latin typeface="+mn-ea"/>
              </a:rPr>
              <a:t>选择不嵌入</a:t>
            </a:r>
            <a:endParaRPr lang="en-US" altLang="zh-CN" spc="100" dirty="0">
              <a:solidFill>
                <a:schemeClr val="tx1">
                  <a:lumMod val="85000"/>
                  <a:lumOff val="15000"/>
                </a:schemeClr>
              </a:solidFill>
              <a:latin typeface="+mn-ea"/>
            </a:endParaRPr>
          </a:p>
        </p:txBody>
      </p:sp>
      <p:sp>
        <p:nvSpPr>
          <p:cNvPr id="18" name="文本框 17">
            <a:extLst>
              <a:ext uri="{FF2B5EF4-FFF2-40B4-BE49-F238E27FC236}">
                <a16:creationId xmlns:a16="http://schemas.microsoft.com/office/drawing/2014/main" xmlns="" id="{05C5BD5C-5F32-4429-9EC6-1F6A30842743}"/>
              </a:ext>
            </a:extLst>
          </p:cNvPr>
          <p:cNvSpPr txBox="1"/>
          <p:nvPr/>
        </p:nvSpPr>
        <p:spPr>
          <a:xfrm>
            <a:off x="514119" y="3439796"/>
            <a:ext cx="3838859"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为什么有些元素编辑不了？</a:t>
            </a:r>
          </a:p>
        </p:txBody>
      </p:sp>
      <p:sp>
        <p:nvSpPr>
          <p:cNvPr id="19" name="文本框 18">
            <a:extLst>
              <a:ext uri="{FF2B5EF4-FFF2-40B4-BE49-F238E27FC236}">
                <a16:creationId xmlns:a16="http://schemas.microsoft.com/office/drawing/2014/main" xmlns="" id="{589B3371-3FDC-43A9-9285-48376CDD8274}"/>
              </a:ext>
            </a:extLst>
          </p:cNvPr>
          <p:cNvSpPr txBox="1"/>
          <p:nvPr/>
        </p:nvSpPr>
        <p:spPr>
          <a:xfrm>
            <a:off x="514118" y="3760624"/>
            <a:ext cx="11312122" cy="876202"/>
          </a:xfrm>
          <a:prstGeom prst="rect">
            <a:avLst/>
          </a:prstGeom>
          <a:noFill/>
        </p:spPr>
        <p:txBody>
          <a:bodyPr wrap="square" lIns="0" rtlCol="0">
            <a:spAutoFit/>
          </a:bodyPr>
          <a:lstStyle/>
          <a:p>
            <a:pPr lvl="0">
              <a:lnSpc>
                <a:spcPct val="150000"/>
              </a:lnSpc>
            </a:pPr>
            <a:r>
              <a:rPr lang="zh-CN" altLang="en-US" spc="100" dirty="0">
                <a:solidFill>
                  <a:schemeClr val="tx1">
                    <a:lumMod val="85000"/>
                    <a:lumOff val="15000"/>
                  </a:schemeClr>
                </a:solidFill>
                <a:latin typeface="微软雅黑 Light"/>
              </a:rPr>
              <a:t>像</a:t>
            </a:r>
            <a:r>
              <a:rPr lang="en-US" altLang="zh-CN" spc="100" dirty="0">
                <a:solidFill>
                  <a:schemeClr val="tx1">
                    <a:lumMod val="85000"/>
                    <a:lumOff val="15000"/>
                  </a:schemeClr>
                </a:solidFill>
                <a:latin typeface="微软雅黑 Light"/>
              </a:rPr>
              <a:t>logo</a:t>
            </a:r>
            <a:r>
              <a:rPr lang="zh-CN" altLang="en-US" spc="100" dirty="0">
                <a:solidFill>
                  <a:schemeClr val="tx1">
                    <a:lumMod val="85000"/>
                    <a:lumOff val="15000"/>
                  </a:schemeClr>
                </a:solidFill>
                <a:latin typeface="微软雅黑 Light"/>
              </a:rPr>
              <a:t>标志和背景图这类的元素，作者都统一放入母版中了，你需要点击视图</a:t>
            </a:r>
            <a:r>
              <a:rPr lang="en-US" altLang="zh-CN" spc="100" dirty="0">
                <a:solidFill>
                  <a:schemeClr val="tx1">
                    <a:lumMod val="85000"/>
                    <a:lumOff val="15000"/>
                  </a:schemeClr>
                </a:solidFill>
                <a:sym typeface="Wingdings" panose="05000000000000000000" pitchFamily="2" charset="2"/>
              </a:rPr>
              <a:t></a:t>
            </a:r>
            <a:r>
              <a:rPr lang="zh-CN" altLang="en-US" spc="100" dirty="0">
                <a:solidFill>
                  <a:schemeClr val="tx1">
                    <a:lumMod val="85000"/>
                    <a:lumOff val="15000"/>
                  </a:schemeClr>
                </a:solidFill>
                <a:latin typeface="微软雅黑 Light"/>
              </a:rPr>
              <a:t>幻灯片母版</a:t>
            </a:r>
            <a:r>
              <a:rPr lang="en-US" altLang="zh-CN" spc="100" dirty="0">
                <a:solidFill>
                  <a:schemeClr val="tx1">
                    <a:lumMod val="85000"/>
                    <a:lumOff val="15000"/>
                  </a:schemeClr>
                </a:solidFill>
                <a:sym typeface="Wingdings" panose="05000000000000000000" pitchFamily="2" charset="2"/>
              </a:rPr>
              <a:t></a:t>
            </a:r>
            <a:r>
              <a:rPr lang="zh-CN" altLang="en-US" spc="100" dirty="0">
                <a:solidFill>
                  <a:schemeClr val="tx1">
                    <a:lumMod val="85000"/>
                    <a:lumOff val="15000"/>
                  </a:schemeClr>
                </a:solidFill>
                <a:latin typeface="微软雅黑 Light"/>
              </a:rPr>
              <a:t>到相应的版式里面才可以修改</a:t>
            </a:r>
          </a:p>
        </p:txBody>
      </p:sp>
      <p:sp>
        <p:nvSpPr>
          <p:cNvPr id="20" name="文本框 19">
            <a:extLst>
              <a:ext uri="{FF2B5EF4-FFF2-40B4-BE49-F238E27FC236}">
                <a16:creationId xmlns:a16="http://schemas.microsoft.com/office/drawing/2014/main" xmlns="" id="{60EB42E1-20DE-4DC2-9817-6900688BCADF}"/>
              </a:ext>
            </a:extLst>
          </p:cNvPr>
          <p:cNvSpPr txBox="1"/>
          <p:nvPr/>
        </p:nvSpPr>
        <p:spPr>
          <a:xfrm>
            <a:off x="514119" y="4918235"/>
            <a:ext cx="4982335"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为什么套用模板之后</a:t>
            </a:r>
            <a:r>
              <a:rPr kumimoji="0" lang="en-US" altLang="zh-CN" sz="2000" i="0" u="none" strike="noStrike" kern="1200" cap="none" spc="100" normalizeH="0" baseline="0" noProof="0" dirty="0">
                <a:ln>
                  <a:noFill/>
                </a:ln>
                <a:solidFill>
                  <a:schemeClr val="accent1"/>
                </a:solidFill>
                <a:effectLst/>
                <a:uLnTx/>
                <a:uFillTx/>
                <a:latin typeface="+mj-ea"/>
                <a:ea typeface="+mj-ea"/>
                <a:cs typeface="+mn-cs"/>
              </a:rPr>
              <a:t>PPT</a:t>
            </a: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还是很丑？</a:t>
            </a:r>
          </a:p>
        </p:txBody>
      </p:sp>
      <p:sp>
        <p:nvSpPr>
          <p:cNvPr id="21" name="文本框 20">
            <a:extLst>
              <a:ext uri="{FF2B5EF4-FFF2-40B4-BE49-F238E27FC236}">
                <a16:creationId xmlns:a16="http://schemas.microsoft.com/office/drawing/2014/main" xmlns="" id="{99B86E55-C5BA-49B1-9E21-2126F25B328F}"/>
              </a:ext>
            </a:extLst>
          </p:cNvPr>
          <p:cNvSpPr txBox="1"/>
          <p:nvPr/>
        </p:nvSpPr>
        <p:spPr>
          <a:xfrm>
            <a:off x="514118" y="5239063"/>
            <a:ext cx="11312122" cy="876202"/>
          </a:xfrm>
          <a:prstGeom prst="rect">
            <a:avLst/>
          </a:prstGeom>
          <a:noFill/>
        </p:spPr>
        <p:txBody>
          <a:bodyPr wrap="square" lIns="0" rtlCol="0">
            <a:spAutoFit/>
          </a:bodyPr>
          <a:lstStyle/>
          <a:p>
            <a:pPr lvl="0">
              <a:lnSpc>
                <a:spcPct val="150000"/>
              </a:lnSpc>
            </a:pPr>
            <a:r>
              <a:rPr lang="zh-CN" altLang="en-US" spc="100" dirty="0">
                <a:solidFill>
                  <a:schemeClr val="tx1">
                    <a:lumMod val="85000"/>
                    <a:lumOff val="15000"/>
                  </a:schemeClr>
                </a:solidFill>
                <a:latin typeface="微软雅黑 Light"/>
              </a:rPr>
              <a:t>建议查看附录页的</a:t>
            </a:r>
            <a:r>
              <a:rPr lang="zh-CN" altLang="en-US" b="1" spc="100" dirty="0">
                <a:solidFill>
                  <a:schemeClr val="tx1">
                    <a:lumMod val="85000"/>
                    <a:lumOff val="15000"/>
                  </a:schemeClr>
                </a:solidFill>
                <a:latin typeface="微软雅黑 Light"/>
              </a:rPr>
              <a:t>字体规范，</a:t>
            </a:r>
            <a:r>
              <a:rPr lang="zh-CN" altLang="en-US" spc="100" dirty="0">
                <a:solidFill>
                  <a:schemeClr val="tx1">
                    <a:lumMod val="85000"/>
                    <a:lumOff val="15000"/>
                  </a:schemeClr>
                </a:solidFill>
                <a:latin typeface="微软雅黑 Light"/>
              </a:rPr>
              <a:t>按照要求加宽字体间距和行距，排版会比较舒服，阅读体验会更好，另外可以看到模板内的内容注重对齐，所以排版时一定要记得对齐内容</a:t>
            </a:r>
            <a:r>
              <a:rPr lang="en-US" altLang="zh-CN" spc="100" dirty="0">
                <a:solidFill>
                  <a:schemeClr val="tx1">
                    <a:lumMod val="85000"/>
                    <a:lumOff val="15000"/>
                  </a:schemeClr>
                </a:solidFill>
                <a:latin typeface="微软雅黑 Light"/>
              </a:rPr>
              <a:t>,</a:t>
            </a:r>
            <a:r>
              <a:rPr lang="zh-CN" altLang="en-US" spc="100" dirty="0">
                <a:solidFill>
                  <a:schemeClr val="tx1">
                    <a:lumMod val="85000"/>
                    <a:lumOff val="15000"/>
                  </a:schemeClr>
                </a:solidFill>
                <a:latin typeface="微软雅黑 Light"/>
              </a:rPr>
              <a:t>插入图片时建议使用模板中自带的占位符</a:t>
            </a:r>
          </a:p>
        </p:txBody>
      </p:sp>
      <p:sp>
        <p:nvSpPr>
          <p:cNvPr id="25" name="椭圆 24">
            <a:extLst>
              <a:ext uri="{FF2B5EF4-FFF2-40B4-BE49-F238E27FC236}">
                <a16:creationId xmlns:a16="http://schemas.microsoft.com/office/drawing/2014/main" xmlns="" id="{49071490-1888-43BD-BA6A-54F449EF84C1}"/>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xmlns="" id="{9AD60617-A2E4-43D5-8332-2EEFEA587403}"/>
              </a:ext>
            </a:extLst>
          </p:cNvPr>
          <p:cNvSpPr txBox="1"/>
          <p:nvPr/>
        </p:nvSpPr>
        <p:spPr>
          <a:xfrm>
            <a:off x="807285" y="478727"/>
            <a:ext cx="3154982" cy="316632"/>
          </a:xfrm>
          <a:custGeom>
            <a:avLst/>
            <a:gdLst/>
            <a:ahLst/>
            <a:cxnLst/>
            <a:rect l="l" t="t" r="r" b="b"/>
            <a:pathLst>
              <a:path w="3154982" h="316632">
                <a:moveTo>
                  <a:pt x="755786" y="200992"/>
                </a:moveTo>
                <a:lnTo>
                  <a:pt x="753033" y="225772"/>
                </a:lnTo>
                <a:lnTo>
                  <a:pt x="812229" y="225772"/>
                </a:lnTo>
                <a:lnTo>
                  <a:pt x="816359" y="200992"/>
                </a:lnTo>
                <a:close/>
                <a:moveTo>
                  <a:pt x="2172370" y="184473"/>
                </a:moveTo>
                <a:lnTo>
                  <a:pt x="2161356" y="268449"/>
                </a:lnTo>
                <a:lnTo>
                  <a:pt x="2209539" y="268449"/>
                </a:lnTo>
                <a:lnTo>
                  <a:pt x="2220553" y="184473"/>
                </a:lnTo>
                <a:close/>
                <a:moveTo>
                  <a:pt x="1631342" y="167953"/>
                </a:moveTo>
                <a:lnTo>
                  <a:pt x="1627212" y="200992"/>
                </a:lnTo>
                <a:lnTo>
                  <a:pt x="1640979" y="198239"/>
                </a:lnTo>
                <a:lnTo>
                  <a:pt x="1638225" y="176213"/>
                </a:lnTo>
                <a:lnTo>
                  <a:pt x="1664382" y="176213"/>
                </a:lnTo>
                <a:cubicBezTo>
                  <a:pt x="1667135" y="193650"/>
                  <a:pt x="1670348" y="210170"/>
                  <a:pt x="1674019" y="225772"/>
                </a:cubicBezTo>
                <a:lnTo>
                  <a:pt x="1680902" y="172083"/>
                </a:lnTo>
                <a:cubicBezTo>
                  <a:pt x="1681820" y="169329"/>
                  <a:pt x="1680902" y="167953"/>
                  <a:pt x="1678149" y="167953"/>
                </a:cubicBezTo>
                <a:close/>
                <a:moveTo>
                  <a:pt x="1069665" y="167953"/>
                </a:moveTo>
                <a:lnTo>
                  <a:pt x="1358763" y="167953"/>
                </a:lnTo>
                <a:lnTo>
                  <a:pt x="1353257" y="200992"/>
                </a:lnTo>
                <a:lnTo>
                  <a:pt x="1204577" y="200992"/>
                </a:lnTo>
                <a:cubicBezTo>
                  <a:pt x="1181633" y="231279"/>
                  <a:pt x="1159148" y="256518"/>
                  <a:pt x="1137121" y="276709"/>
                </a:cubicBezTo>
                <a:lnTo>
                  <a:pt x="1267904" y="276709"/>
                </a:lnTo>
                <a:cubicBezTo>
                  <a:pt x="1255973" y="257436"/>
                  <a:pt x="1244501" y="237703"/>
                  <a:pt x="1233487" y="217512"/>
                </a:cubicBezTo>
                <a:lnTo>
                  <a:pt x="1277540" y="217512"/>
                </a:lnTo>
                <a:cubicBezTo>
                  <a:pt x="1295896" y="248717"/>
                  <a:pt x="1318381" y="280839"/>
                  <a:pt x="1344997" y="313879"/>
                </a:cubicBezTo>
                <a:lnTo>
                  <a:pt x="1289930" y="313879"/>
                </a:lnTo>
                <a:lnTo>
                  <a:pt x="1274787" y="289099"/>
                </a:lnTo>
                <a:lnTo>
                  <a:pt x="1263774" y="311125"/>
                </a:lnTo>
                <a:lnTo>
                  <a:pt x="1057275" y="311125"/>
                </a:lnTo>
                <a:cubicBezTo>
                  <a:pt x="1075630" y="293688"/>
                  <a:pt x="1093527" y="274873"/>
                  <a:pt x="1110964" y="254682"/>
                </a:cubicBezTo>
                <a:cubicBezTo>
                  <a:pt x="1128402" y="235409"/>
                  <a:pt x="1143087" y="217512"/>
                  <a:pt x="1155018" y="200992"/>
                </a:cubicBezTo>
                <a:lnTo>
                  <a:pt x="1065535" y="200992"/>
                </a:lnTo>
                <a:close/>
                <a:moveTo>
                  <a:pt x="885192" y="161069"/>
                </a:moveTo>
                <a:lnTo>
                  <a:pt x="922362" y="161069"/>
                </a:lnTo>
                <a:lnTo>
                  <a:pt x="915479" y="209252"/>
                </a:lnTo>
                <a:cubicBezTo>
                  <a:pt x="947601" y="202828"/>
                  <a:pt x="979264" y="194568"/>
                  <a:pt x="1010468" y="184473"/>
                </a:cubicBezTo>
                <a:lnTo>
                  <a:pt x="1006338" y="217512"/>
                </a:lnTo>
                <a:cubicBezTo>
                  <a:pt x="978805" y="226690"/>
                  <a:pt x="946683" y="234950"/>
                  <a:pt x="909972" y="242292"/>
                </a:cubicBezTo>
                <a:lnTo>
                  <a:pt x="903089" y="286345"/>
                </a:lnTo>
                <a:lnTo>
                  <a:pt x="1007715" y="286345"/>
                </a:lnTo>
                <a:lnTo>
                  <a:pt x="993948" y="315255"/>
                </a:lnTo>
                <a:lnTo>
                  <a:pt x="861789" y="315255"/>
                </a:lnTo>
                <a:close/>
                <a:moveTo>
                  <a:pt x="1846101" y="150056"/>
                </a:moveTo>
                <a:lnTo>
                  <a:pt x="1884648" y="150056"/>
                </a:lnTo>
                <a:lnTo>
                  <a:pt x="1880518" y="183096"/>
                </a:lnTo>
                <a:lnTo>
                  <a:pt x="1941091" y="183096"/>
                </a:lnTo>
                <a:lnTo>
                  <a:pt x="1936961" y="213382"/>
                </a:lnTo>
                <a:lnTo>
                  <a:pt x="1876388" y="213382"/>
                </a:lnTo>
                <a:lnTo>
                  <a:pt x="1869504" y="262942"/>
                </a:lnTo>
                <a:lnTo>
                  <a:pt x="1943844" y="246422"/>
                </a:lnTo>
                <a:lnTo>
                  <a:pt x="1939714" y="278085"/>
                </a:lnTo>
                <a:cubicBezTo>
                  <a:pt x="1901168" y="286345"/>
                  <a:pt x="1868587" y="293229"/>
                  <a:pt x="1841971" y="298735"/>
                </a:cubicBezTo>
                <a:cubicBezTo>
                  <a:pt x="1814438" y="304242"/>
                  <a:pt x="1784610" y="310208"/>
                  <a:pt x="1752488" y="316632"/>
                </a:cubicBezTo>
                <a:lnTo>
                  <a:pt x="1756618" y="283592"/>
                </a:lnTo>
                <a:cubicBezTo>
                  <a:pt x="1779562" y="279921"/>
                  <a:pt x="1803425" y="275791"/>
                  <a:pt x="1828205" y="271202"/>
                </a:cubicBezTo>
                <a:lnTo>
                  <a:pt x="1836464" y="213382"/>
                </a:lnTo>
                <a:lnTo>
                  <a:pt x="1777268" y="213382"/>
                </a:lnTo>
                <a:lnTo>
                  <a:pt x="1782775" y="183096"/>
                </a:lnTo>
                <a:lnTo>
                  <a:pt x="1841971" y="183096"/>
                </a:lnTo>
                <a:close/>
                <a:moveTo>
                  <a:pt x="764046" y="148679"/>
                </a:moveTo>
                <a:lnTo>
                  <a:pt x="759916" y="172083"/>
                </a:lnTo>
                <a:lnTo>
                  <a:pt x="820489" y="172083"/>
                </a:lnTo>
                <a:lnTo>
                  <a:pt x="823243" y="152809"/>
                </a:lnTo>
                <a:cubicBezTo>
                  <a:pt x="824160" y="150056"/>
                  <a:pt x="822784" y="148679"/>
                  <a:pt x="819113" y="148679"/>
                </a:cubicBezTo>
                <a:close/>
                <a:moveTo>
                  <a:pt x="250552" y="148679"/>
                </a:moveTo>
                <a:lnTo>
                  <a:pt x="284968" y="148679"/>
                </a:lnTo>
                <a:cubicBezTo>
                  <a:pt x="288640" y="189061"/>
                  <a:pt x="294146" y="235409"/>
                  <a:pt x="301488" y="287722"/>
                </a:cubicBezTo>
                <a:lnTo>
                  <a:pt x="262942" y="287722"/>
                </a:lnTo>
                <a:cubicBezTo>
                  <a:pt x="257435" y="233573"/>
                  <a:pt x="253305" y="187226"/>
                  <a:pt x="250552" y="148679"/>
                </a:cubicBezTo>
                <a:close/>
                <a:moveTo>
                  <a:pt x="123899" y="148679"/>
                </a:moveTo>
                <a:lnTo>
                  <a:pt x="161069" y="148679"/>
                </a:lnTo>
                <a:cubicBezTo>
                  <a:pt x="146385" y="199157"/>
                  <a:pt x="128029" y="245504"/>
                  <a:pt x="106003" y="287722"/>
                </a:cubicBezTo>
                <a:lnTo>
                  <a:pt x="61949" y="287722"/>
                </a:lnTo>
                <a:cubicBezTo>
                  <a:pt x="88565" y="243669"/>
                  <a:pt x="109215" y="197321"/>
                  <a:pt x="123899" y="148679"/>
                </a:cubicBezTo>
                <a:close/>
                <a:moveTo>
                  <a:pt x="2603006" y="137429"/>
                </a:moveTo>
                <a:lnTo>
                  <a:pt x="2594359" y="203961"/>
                </a:lnTo>
                <a:lnTo>
                  <a:pt x="2657664" y="203961"/>
                </a:lnTo>
                <a:lnTo>
                  <a:pt x="2664848" y="142549"/>
                </a:lnTo>
                <a:cubicBezTo>
                  <a:pt x="2665809" y="139136"/>
                  <a:pt x="2664855" y="137429"/>
                  <a:pt x="2661987" y="137429"/>
                </a:cubicBezTo>
                <a:close/>
                <a:moveTo>
                  <a:pt x="2292139" y="134913"/>
                </a:moveTo>
                <a:lnTo>
                  <a:pt x="2329309" y="134913"/>
                </a:lnTo>
                <a:cubicBezTo>
                  <a:pt x="2334815" y="164282"/>
                  <a:pt x="2342616" y="197321"/>
                  <a:pt x="2352712" y="234032"/>
                </a:cubicBezTo>
                <a:lnTo>
                  <a:pt x="2312789" y="234032"/>
                </a:lnTo>
                <a:cubicBezTo>
                  <a:pt x="2304529" y="202828"/>
                  <a:pt x="2297646" y="169788"/>
                  <a:pt x="2292139" y="134913"/>
                </a:cubicBezTo>
                <a:close/>
                <a:moveTo>
                  <a:pt x="731006" y="119770"/>
                </a:moveTo>
                <a:lnTo>
                  <a:pt x="842516" y="119770"/>
                </a:lnTo>
                <a:cubicBezTo>
                  <a:pt x="851694" y="119770"/>
                  <a:pt x="857659" y="121146"/>
                  <a:pt x="860412" y="123899"/>
                </a:cubicBezTo>
                <a:cubicBezTo>
                  <a:pt x="863166" y="126653"/>
                  <a:pt x="863624" y="131701"/>
                  <a:pt x="861789" y="139043"/>
                </a:cubicBezTo>
                <a:lnTo>
                  <a:pt x="837009" y="315255"/>
                </a:lnTo>
                <a:lnTo>
                  <a:pt x="769553" y="315255"/>
                </a:lnTo>
                <a:lnTo>
                  <a:pt x="759916" y="286345"/>
                </a:lnTo>
                <a:lnTo>
                  <a:pt x="802593" y="286345"/>
                </a:lnTo>
                <a:lnTo>
                  <a:pt x="808099" y="254682"/>
                </a:lnTo>
                <a:lnTo>
                  <a:pt x="748903" y="254682"/>
                </a:lnTo>
                <a:lnTo>
                  <a:pt x="739266" y="315255"/>
                </a:lnTo>
                <a:lnTo>
                  <a:pt x="700720" y="315255"/>
                </a:lnTo>
                <a:close/>
                <a:moveTo>
                  <a:pt x="430894" y="112886"/>
                </a:moveTo>
                <a:lnTo>
                  <a:pt x="417128" y="205122"/>
                </a:lnTo>
                <a:lnTo>
                  <a:pt x="496974" y="205122"/>
                </a:lnTo>
                <a:lnTo>
                  <a:pt x="510741" y="118393"/>
                </a:lnTo>
                <a:cubicBezTo>
                  <a:pt x="511658" y="114722"/>
                  <a:pt x="510282" y="112886"/>
                  <a:pt x="506611" y="112886"/>
                </a:cubicBezTo>
                <a:close/>
                <a:moveTo>
                  <a:pt x="3050550" y="107896"/>
                </a:moveTo>
                <a:lnTo>
                  <a:pt x="3079997" y="107896"/>
                </a:lnTo>
                <a:lnTo>
                  <a:pt x="3061455" y="194927"/>
                </a:lnTo>
                <a:cubicBezTo>
                  <a:pt x="3059276" y="201509"/>
                  <a:pt x="3056364" y="207496"/>
                  <a:pt x="3052722" y="212888"/>
                </a:cubicBezTo>
                <a:lnTo>
                  <a:pt x="3081094" y="212888"/>
                </a:lnTo>
                <a:cubicBezTo>
                  <a:pt x="3092724" y="235617"/>
                  <a:pt x="3106541" y="256554"/>
                  <a:pt x="3122545" y="275698"/>
                </a:cubicBezTo>
                <a:lnTo>
                  <a:pt x="3085461" y="276601"/>
                </a:lnTo>
                <a:cubicBezTo>
                  <a:pt x="3073817" y="259250"/>
                  <a:pt x="3062180" y="239209"/>
                  <a:pt x="3050550" y="216480"/>
                </a:cubicBezTo>
                <a:cubicBezTo>
                  <a:pt x="3034546" y="242206"/>
                  <a:pt x="3013086" y="262247"/>
                  <a:pt x="2986169" y="276601"/>
                </a:cubicBezTo>
                <a:lnTo>
                  <a:pt x="2980509" y="276601"/>
                </a:lnTo>
                <a:lnTo>
                  <a:pt x="3016655" y="280204"/>
                </a:lnTo>
                <a:cubicBezTo>
                  <a:pt x="3033443" y="281129"/>
                  <a:pt x="3053102" y="281592"/>
                  <a:pt x="3075631" y="281592"/>
                </a:cubicBezTo>
                <a:lnTo>
                  <a:pt x="3125986" y="281592"/>
                </a:lnTo>
                <a:lnTo>
                  <a:pt x="3112736" y="313470"/>
                </a:lnTo>
                <a:lnTo>
                  <a:pt x="3061047" y="313470"/>
                </a:lnTo>
                <a:cubicBezTo>
                  <a:pt x="3025712" y="313470"/>
                  <a:pt x="2996996" y="311620"/>
                  <a:pt x="2974898" y="307920"/>
                </a:cubicBezTo>
                <a:cubicBezTo>
                  <a:pt x="2951925" y="305153"/>
                  <a:pt x="2931605" y="299610"/>
                  <a:pt x="2913938" y="291293"/>
                </a:cubicBezTo>
                <a:cubicBezTo>
                  <a:pt x="2895381" y="282975"/>
                  <a:pt x="2879041" y="271890"/>
                  <a:pt x="2864916" y="258038"/>
                </a:cubicBezTo>
                <a:cubicBezTo>
                  <a:pt x="2860499" y="274672"/>
                  <a:pt x="2855193" y="292691"/>
                  <a:pt x="2848998" y="312093"/>
                </a:cubicBezTo>
                <a:lnTo>
                  <a:pt x="2810581" y="312093"/>
                </a:lnTo>
                <a:cubicBezTo>
                  <a:pt x="2813233" y="303776"/>
                  <a:pt x="2818977" y="287607"/>
                  <a:pt x="2827810" y="263587"/>
                </a:cubicBezTo>
                <a:cubicBezTo>
                  <a:pt x="2835755" y="239553"/>
                  <a:pt x="2842818" y="213684"/>
                  <a:pt x="2848998" y="185978"/>
                </a:cubicBezTo>
                <a:lnTo>
                  <a:pt x="2884791" y="185978"/>
                </a:lnTo>
                <a:lnTo>
                  <a:pt x="2874187" y="226160"/>
                </a:lnTo>
                <a:cubicBezTo>
                  <a:pt x="2877714" y="231709"/>
                  <a:pt x="2882131" y="236793"/>
                  <a:pt x="2887437" y="241410"/>
                </a:cubicBezTo>
                <a:lnTo>
                  <a:pt x="2898041" y="163801"/>
                </a:lnTo>
                <a:lnTo>
                  <a:pt x="2834435" y="163801"/>
                </a:lnTo>
                <a:lnTo>
                  <a:pt x="2838415" y="134698"/>
                </a:lnTo>
                <a:lnTo>
                  <a:pt x="2978877" y="134698"/>
                </a:lnTo>
                <a:lnTo>
                  <a:pt x="2974898" y="163801"/>
                </a:lnTo>
                <a:lnTo>
                  <a:pt x="2935147" y="163801"/>
                </a:lnTo>
                <a:lnTo>
                  <a:pt x="2929855" y="198433"/>
                </a:lnTo>
                <a:lnTo>
                  <a:pt x="2969606" y="198433"/>
                </a:lnTo>
                <a:lnTo>
                  <a:pt x="2965627" y="227536"/>
                </a:lnTo>
                <a:lnTo>
                  <a:pt x="2925876" y="227536"/>
                </a:lnTo>
                <a:lnTo>
                  <a:pt x="2920563" y="260813"/>
                </a:lnTo>
                <a:cubicBezTo>
                  <a:pt x="2927632" y="264046"/>
                  <a:pt x="2935695" y="266932"/>
                  <a:pt x="2944751" y="269471"/>
                </a:cubicBezTo>
                <a:lnTo>
                  <a:pt x="2949865" y="270585"/>
                </a:lnTo>
                <a:lnTo>
                  <a:pt x="2980448" y="251246"/>
                </a:lnTo>
                <a:cubicBezTo>
                  <a:pt x="2991540" y="243319"/>
                  <a:pt x="3000359" y="235918"/>
                  <a:pt x="3006905" y="229042"/>
                </a:cubicBezTo>
                <a:cubicBezTo>
                  <a:pt x="3019998" y="215275"/>
                  <a:pt x="3029089" y="200318"/>
                  <a:pt x="3034180" y="184171"/>
                </a:cubicBezTo>
                <a:cubicBezTo>
                  <a:pt x="3040719" y="163235"/>
                  <a:pt x="3046176" y="137809"/>
                  <a:pt x="3050550" y="107896"/>
                </a:cubicBezTo>
                <a:close/>
                <a:moveTo>
                  <a:pt x="2574225" y="103293"/>
                </a:moveTo>
                <a:lnTo>
                  <a:pt x="2677797" y="103293"/>
                </a:lnTo>
                <a:cubicBezTo>
                  <a:pt x="2687391" y="103293"/>
                  <a:pt x="2693629" y="104433"/>
                  <a:pt x="2696511" y="106713"/>
                </a:cubicBezTo>
                <a:cubicBezTo>
                  <a:pt x="2699379" y="111259"/>
                  <a:pt x="2700333" y="118085"/>
                  <a:pt x="2699372" y="127191"/>
                </a:cubicBezTo>
                <a:lnTo>
                  <a:pt x="2685003" y="238098"/>
                </a:lnTo>
                <a:lnTo>
                  <a:pt x="2556974" y="238098"/>
                </a:lnTo>
                <a:close/>
                <a:moveTo>
                  <a:pt x="195485" y="93613"/>
                </a:moveTo>
                <a:lnTo>
                  <a:pt x="232655" y="93613"/>
                </a:lnTo>
                <a:lnTo>
                  <a:pt x="203745" y="316632"/>
                </a:lnTo>
                <a:lnTo>
                  <a:pt x="132159" y="316632"/>
                </a:lnTo>
                <a:lnTo>
                  <a:pt x="121146" y="286345"/>
                </a:lnTo>
                <a:lnTo>
                  <a:pt x="169329" y="286345"/>
                </a:lnTo>
                <a:close/>
                <a:moveTo>
                  <a:pt x="1152264" y="89483"/>
                </a:moveTo>
                <a:lnTo>
                  <a:pt x="1300944" y="89483"/>
                </a:lnTo>
                <a:lnTo>
                  <a:pt x="1296814" y="122523"/>
                </a:lnTo>
                <a:lnTo>
                  <a:pt x="1148134" y="122523"/>
                </a:lnTo>
                <a:close/>
                <a:moveTo>
                  <a:pt x="396478" y="82600"/>
                </a:moveTo>
                <a:lnTo>
                  <a:pt x="528637" y="82600"/>
                </a:lnTo>
                <a:cubicBezTo>
                  <a:pt x="538733" y="82600"/>
                  <a:pt x="545616" y="84435"/>
                  <a:pt x="549287" y="88106"/>
                </a:cubicBezTo>
                <a:cubicBezTo>
                  <a:pt x="552041" y="92695"/>
                  <a:pt x="552499" y="100496"/>
                  <a:pt x="550664" y="111510"/>
                </a:cubicBezTo>
                <a:lnTo>
                  <a:pt x="532767" y="235409"/>
                </a:lnTo>
                <a:lnTo>
                  <a:pt x="374451" y="235409"/>
                </a:lnTo>
                <a:close/>
                <a:moveTo>
                  <a:pt x="2187513" y="79846"/>
                </a:moveTo>
                <a:lnTo>
                  <a:pt x="2176499" y="155563"/>
                </a:lnTo>
                <a:lnTo>
                  <a:pt x="2224683" y="155563"/>
                </a:lnTo>
                <a:lnTo>
                  <a:pt x="2232943" y="85353"/>
                </a:lnTo>
                <a:cubicBezTo>
                  <a:pt x="2233860" y="81682"/>
                  <a:pt x="2232484" y="79846"/>
                  <a:pt x="2228813" y="79846"/>
                </a:cubicBezTo>
                <a:close/>
                <a:moveTo>
                  <a:pt x="1643732" y="77093"/>
                </a:moveTo>
                <a:lnTo>
                  <a:pt x="1640979" y="99120"/>
                </a:lnTo>
                <a:lnTo>
                  <a:pt x="1678149" y="99120"/>
                </a:lnTo>
                <a:lnTo>
                  <a:pt x="1680902" y="77093"/>
                </a:lnTo>
                <a:close/>
                <a:moveTo>
                  <a:pt x="1572146" y="77093"/>
                </a:moveTo>
                <a:lnTo>
                  <a:pt x="1568016" y="99120"/>
                </a:lnTo>
                <a:lnTo>
                  <a:pt x="1603809" y="99120"/>
                </a:lnTo>
                <a:lnTo>
                  <a:pt x="1607939" y="77093"/>
                </a:lnTo>
                <a:close/>
                <a:moveTo>
                  <a:pt x="2886856" y="75716"/>
                </a:moveTo>
                <a:lnTo>
                  <a:pt x="2885479" y="92236"/>
                </a:lnTo>
                <a:lnTo>
                  <a:pt x="2935039" y="92236"/>
                </a:lnTo>
                <a:lnTo>
                  <a:pt x="2937793" y="75716"/>
                </a:lnTo>
                <a:close/>
                <a:moveTo>
                  <a:pt x="2503112" y="46807"/>
                </a:moveTo>
                <a:lnTo>
                  <a:pt x="2536733" y="70210"/>
                </a:lnTo>
                <a:lnTo>
                  <a:pt x="2501757" y="315255"/>
                </a:lnTo>
                <a:lnTo>
                  <a:pt x="2464092" y="315255"/>
                </a:lnTo>
                <a:close/>
                <a:moveTo>
                  <a:pt x="1650615" y="34417"/>
                </a:moveTo>
                <a:lnTo>
                  <a:pt x="1647862" y="53690"/>
                </a:lnTo>
                <a:lnTo>
                  <a:pt x="1685032" y="53690"/>
                </a:lnTo>
                <a:lnTo>
                  <a:pt x="1686409" y="39923"/>
                </a:lnTo>
                <a:cubicBezTo>
                  <a:pt x="1686409" y="39005"/>
                  <a:pt x="1686409" y="37629"/>
                  <a:pt x="1686409" y="35793"/>
                </a:cubicBezTo>
                <a:cubicBezTo>
                  <a:pt x="1686409" y="34875"/>
                  <a:pt x="1685032" y="34417"/>
                  <a:pt x="1682279" y="34417"/>
                </a:cubicBezTo>
                <a:close/>
                <a:moveTo>
                  <a:pt x="1577652" y="34417"/>
                </a:moveTo>
                <a:lnTo>
                  <a:pt x="1574899" y="53690"/>
                </a:lnTo>
                <a:lnTo>
                  <a:pt x="1610692" y="53690"/>
                </a:lnTo>
                <a:lnTo>
                  <a:pt x="1613446" y="34417"/>
                </a:lnTo>
                <a:close/>
                <a:moveTo>
                  <a:pt x="2893739" y="33040"/>
                </a:moveTo>
                <a:lnTo>
                  <a:pt x="2890986" y="48183"/>
                </a:lnTo>
                <a:lnTo>
                  <a:pt x="2941923" y="48183"/>
                </a:lnTo>
                <a:lnTo>
                  <a:pt x="2943299" y="35793"/>
                </a:lnTo>
                <a:lnTo>
                  <a:pt x="2943299" y="34417"/>
                </a:lnTo>
                <a:cubicBezTo>
                  <a:pt x="2942381" y="33499"/>
                  <a:pt x="2941464" y="33040"/>
                  <a:pt x="2940546" y="33040"/>
                </a:cubicBezTo>
                <a:close/>
                <a:moveTo>
                  <a:pt x="1992027" y="27533"/>
                </a:moveTo>
                <a:lnTo>
                  <a:pt x="2026444" y="27533"/>
                </a:lnTo>
                <a:lnTo>
                  <a:pt x="1996157" y="247799"/>
                </a:lnTo>
                <a:lnTo>
                  <a:pt x="1960364" y="247799"/>
                </a:lnTo>
                <a:close/>
                <a:moveTo>
                  <a:pt x="1795165" y="8260"/>
                </a:moveTo>
                <a:lnTo>
                  <a:pt x="1974131" y="8260"/>
                </a:lnTo>
                <a:lnTo>
                  <a:pt x="1970001" y="38547"/>
                </a:lnTo>
                <a:lnTo>
                  <a:pt x="1886024" y="38547"/>
                </a:lnTo>
                <a:cubicBezTo>
                  <a:pt x="1871340" y="62409"/>
                  <a:pt x="1855279" y="85353"/>
                  <a:pt x="1837841" y="107380"/>
                </a:cubicBezTo>
                <a:lnTo>
                  <a:pt x="1909427" y="107380"/>
                </a:lnTo>
                <a:cubicBezTo>
                  <a:pt x="1904839" y="89942"/>
                  <a:pt x="1900709" y="72963"/>
                  <a:pt x="1897038" y="56443"/>
                </a:cubicBezTo>
                <a:lnTo>
                  <a:pt x="1932831" y="56443"/>
                </a:lnTo>
                <a:cubicBezTo>
                  <a:pt x="1939255" y="81223"/>
                  <a:pt x="1947974" y="109674"/>
                  <a:pt x="1958987" y="141796"/>
                </a:cubicBezTo>
                <a:lnTo>
                  <a:pt x="1919064" y="141796"/>
                </a:lnTo>
                <a:lnTo>
                  <a:pt x="1912181" y="115640"/>
                </a:lnTo>
                <a:lnTo>
                  <a:pt x="1902544" y="137666"/>
                </a:lnTo>
                <a:lnTo>
                  <a:pt x="1775891" y="137666"/>
                </a:lnTo>
                <a:cubicBezTo>
                  <a:pt x="1803425" y="101873"/>
                  <a:pt x="1825451" y="68833"/>
                  <a:pt x="1841971" y="38547"/>
                </a:cubicBezTo>
                <a:lnTo>
                  <a:pt x="1789658" y="38547"/>
                </a:lnTo>
                <a:close/>
                <a:moveTo>
                  <a:pt x="1544613" y="8260"/>
                </a:moveTo>
                <a:lnTo>
                  <a:pt x="1701552" y="8260"/>
                </a:lnTo>
                <a:cubicBezTo>
                  <a:pt x="1712565" y="8260"/>
                  <a:pt x="1719448" y="10096"/>
                  <a:pt x="1722202" y="13767"/>
                </a:cubicBezTo>
                <a:cubicBezTo>
                  <a:pt x="1724955" y="17438"/>
                  <a:pt x="1725414" y="24780"/>
                  <a:pt x="1723578" y="35793"/>
                </a:cubicBezTo>
                <a:lnTo>
                  <a:pt x="1711188" y="123899"/>
                </a:lnTo>
                <a:lnTo>
                  <a:pt x="1638225" y="123899"/>
                </a:lnTo>
                <a:lnTo>
                  <a:pt x="1635472" y="141796"/>
                </a:lnTo>
                <a:lnTo>
                  <a:pt x="1698798" y="141796"/>
                </a:lnTo>
                <a:cubicBezTo>
                  <a:pt x="1707976" y="141796"/>
                  <a:pt x="1713942" y="142714"/>
                  <a:pt x="1716695" y="144549"/>
                </a:cubicBezTo>
                <a:cubicBezTo>
                  <a:pt x="1719448" y="147303"/>
                  <a:pt x="1720366" y="153268"/>
                  <a:pt x="1719448" y="162446"/>
                </a:cubicBezTo>
                <a:lnTo>
                  <a:pt x="1704305" y="272579"/>
                </a:lnTo>
                <a:lnTo>
                  <a:pt x="1632719" y="272579"/>
                </a:lnTo>
                <a:lnTo>
                  <a:pt x="1624459" y="246422"/>
                </a:lnTo>
                <a:lnTo>
                  <a:pt x="1671265" y="246422"/>
                </a:lnTo>
                <a:lnTo>
                  <a:pt x="1672642" y="236786"/>
                </a:lnTo>
                <a:lnTo>
                  <a:pt x="1647862" y="236786"/>
                </a:lnTo>
                <a:lnTo>
                  <a:pt x="1645109" y="225772"/>
                </a:lnTo>
                <a:cubicBezTo>
                  <a:pt x="1631342" y="228526"/>
                  <a:pt x="1615281" y="231738"/>
                  <a:pt x="1596926" y="235409"/>
                </a:cubicBezTo>
                <a:cubicBezTo>
                  <a:pt x="1578570" y="239080"/>
                  <a:pt x="1562050" y="241833"/>
                  <a:pt x="1547366" y="243669"/>
                </a:cubicBezTo>
                <a:lnTo>
                  <a:pt x="1551496" y="212006"/>
                </a:lnTo>
                <a:cubicBezTo>
                  <a:pt x="1564345" y="211088"/>
                  <a:pt x="1576735" y="209711"/>
                  <a:pt x="1588666" y="207876"/>
                </a:cubicBezTo>
                <a:lnTo>
                  <a:pt x="1594172" y="167953"/>
                </a:lnTo>
                <a:lnTo>
                  <a:pt x="1550119" y="167953"/>
                </a:lnTo>
                <a:lnTo>
                  <a:pt x="1534976" y="272579"/>
                </a:lnTo>
                <a:lnTo>
                  <a:pt x="1527142" y="272579"/>
                </a:lnTo>
                <a:lnTo>
                  <a:pt x="1532287" y="274149"/>
                </a:lnTo>
                <a:cubicBezTo>
                  <a:pt x="1555475" y="279627"/>
                  <a:pt x="1583812" y="282366"/>
                  <a:pt x="1617296" y="282366"/>
                </a:cubicBezTo>
                <a:lnTo>
                  <a:pt x="1710027" y="282366"/>
                </a:lnTo>
                <a:lnTo>
                  <a:pt x="1699723" y="316610"/>
                </a:lnTo>
                <a:lnTo>
                  <a:pt x="1616005" y="316610"/>
                </a:lnTo>
                <a:cubicBezTo>
                  <a:pt x="1581661" y="316610"/>
                  <a:pt x="1552894" y="313413"/>
                  <a:pt x="1529706" y="307017"/>
                </a:cubicBezTo>
                <a:cubicBezTo>
                  <a:pt x="1505672" y="301539"/>
                  <a:pt x="1484635" y="291952"/>
                  <a:pt x="1466595" y="278258"/>
                </a:cubicBezTo>
                <a:lnTo>
                  <a:pt x="1444697" y="316610"/>
                </a:lnTo>
                <a:lnTo>
                  <a:pt x="1406065" y="316610"/>
                </a:lnTo>
                <a:lnTo>
                  <a:pt x="1461454" y="212544"/>
                </a:lnTo>
                <a:lnTo>
                  <a:pt x="1470466" y="148185"/>
                </a:lnTo>
                <a:cubicBezTo>
                  <a:pt x="1470466" y="146363"/>
                  <a:pt x="1470036" y="144994"/>
                  <a:pt x="1469176" y="144076"/>
                </a:cubicBezTo>
                <a:cubicBezTo>
                  <a:pt x="1468315" y="143173"/>
                  <a:pt x="1467025" y="142721"/>
                  <a:pt x="1465304" y="142721"/>
                </a:cubicBezTo>
                <a:lnTo>
                  <a:pt x="1433103" y="142721"/>
                </a:lnTo>
                <a:lnTo>
                  <a:pt x="1438266" y="111230"/>
                </a:lnTo>
                <a:lnTo>
                  <a:pt x="1488492" y="111230"/>
                </a:lnTo>
                <a:cubicBezTo>
                  <a:pt x="1495361" y="111230"/>
                  <a:pt x="1500086" y="112599"/>
                  <a:pt x="1502667" y="115338"/>
                </a:cubicBezTo>
                <a:cubicBezTo>
                  <a:pt x="1505234" y="118077"/>
                  <a:pt x="1506088" y="123096"/>
                  <a:pt x="1505227" y="130396"/>
                </a:cubicBezTo>
                <a:lnTo>
                  <a:pt x="1493655" y="223492"/>
                </a:lnTo>
                <a:cubicBezTo>
                  <a:pt x="1489353" y="233530"/>
                  <a:pt x="1485058" y="242658"/>
                  <a:pt x="1480770" y="250875"/>
                </a:cubicBezTo>
                <a:lnTo>
                  <a:pt x="1499209" y="263056"/>
                </a:lnTo>
                <a:lnTo>
                  <a:pt x="1517079" y="141796"/>
                </a:lnTo>
                <a:lnTo>
                  <a:pt x="1598302" y="141796"/>
                </a:lnTo>
                <a:lnTo>
                  <a:pt x="1601056" y="123899"/>
                </a:lnTo>
                <a:lnTo>
                  <a:pt x="1528093" y="123899"/>
                </a:lnTo>
                <a:close/>
                <a:moveTo>
                  <a:pt x="375828" y="6883"/>
                </a:moveTo>
                <a:lnTo>
                  <a:pt x="682823" y="6883"/>
                </a:lnTo>
                <a:lnTo>
                  <a:pt x="678693" y="38547"/>
                </a:lnTo>
                <a:lnTo>
                  <a:pt x="644277" y="38547"/>
                </a:lnTo>
                <a:lnTo>
                  <a:pt x="608484" y="308372"/>
                </a:lnTo>
                <a:lnTo>
                  <a:pt x="503857" y="308372"/>
                </a:lnTo>
                <a:lnTo>
                  <a:pt x="494221" y="276709"/>
                </a:lnTo>
                <a:lnTo>
                  <a:pt x="571314" y="276709"/>
                </a:lnTo>
                <a:lnTo>
                  <a:pt x="604354" y="38547"/>
                </a:lnTo>
                <a:lnTo>
                  <a:pt x="370321" y="38547"/>
                </a:lnTo>
                <a:close/>
                <a:moveTo>
                  <a:pt x="2999075" y="6819"/>
                </a:moveTo>
                <a:lnTo>
                  <a:pt x="3154982" y="6819"/>
                </a:lnTo>
                <a:lnTo>
                  <a:pt x="3150874" y="37277"/>
                </a:lnTo>
                <a:lnTo>
                  <a:pt x="3087978" y="37277"/>
                </a:lnTo>
                <a:lnTo>
                  <a:pt x="3078768" y="65176"/>
                </a:lnTo>
                <a:lnTo>
                  <a:pt x="3120222" y="65176"/>
                </a:lnTo>
                <a:lnTo>
                  <a:pt x="3123116" y="65693"/>
                </a:lnTo>
                <a:lnTo>
                  <a:pt x="3132956" y="65693"/>
                </a:lnTo>
                <a:lnTo>
                  <a:pt x="3132754" y="67412"/>
                </a:lnTo>
                <a:lnTo>
                  <a:pt x="3137107" y="68188"/>
                </a:lnTo>
                <a:cubicBezTo>
                  <a:pt x="3138613" y="70181"/>
                  <a:pt x="3138986" y="74842"/>
                  <a:pt x="3138226" y="82169"/>
                </a:cubicBezTo>
                <a:lnTo>
                  <a:pt x="3116844" y="215985"/>
                </a:lnTo>
                <a:lnTo>
                  <a:pt x="3085310" y="215985"/>
                </a:lnTo>
                <a:lnTo>
                  <a:pt x="3105346" y="92537"/>
                </a:lnTo>
                <a:lnTo>
                  <a:pt x="3026881" y="92537"/>
                </a:lnTo>
                <a:lnTo>
                  <a:pt x="3007615" y="215985"/>
                </a:lnTo>
                <a:lnTo>
                  <a:pt x="2976081" y="215985"/>
                </a:lnTo>
                <a:lnTo>
                  <a:pt x="3000839" y="65176"/>
                </a:lnTo>
                <a:lnTo>
                  <a:pt x="3043262" y="65176"/>
                </a:lnTo>
                <a:lnTo>
                  <a:pt x="3053776" y="37277"/>
                </a:lnTo>
                <a:lnTo>
                  <a:pt x="2994967" y="37277"/>
                </a:lnTo>
                <a:close/>
                <a:moveTo>
                  <a:pt x="2863453" y="4130"/>
                </a:moveTo>
                <a:lnTo>
                  <a:pt x="2955689" y="4130"/>
                </a:lnTo>
                <a:cubicBezTo>
                  <a:pt x="2963949" y="4130"/>
                  <a:pt x="2970374" y="5507"/>
                  <a:pt x="2974962" y="8260"/>
                </a:cubicBezTo>
                <a:cubicBezTo>
                  <a:pt x="2978634" y="11013"/>
                  <a:pt x="2979551" y="18356"/>
                  <a:pt x="2977716" y="30287"/>
                </a:cubicBezTo>
                <a:lnTo>
                  <a:pt x="2965326" y="121146"/>
                </a:lnTo>
                <a:lnTo>
                  <a:pt x="2845556" y="121146"/>
                </a:lnTo>
                <a:close/>
                <a:moveTo>
                  <a:pt x="2603995" y="4130"/>
                </a:moveTo>
                <a:lnTo>
                  <a:pt x="2778874" y="4130"/>
                </a:lnTo>
                <a:cubicBezTo>
                  <a:pt x="2786059" y="4130"/>
                  <a:pt x="2790992" y="5507"/>
                  <a:pt x="2793673" y="8260"/>
                </a:cubicBezTo>
                <a:cubicBezTo>
                  <a:pt x="2796370" y="11931"/>
                  <a:pt x="2797266" y="17438"/>
                  <a:pt x="2796362" y="24780"/>
                </a:cubicBezTo>
                <a:lnTo>
                  <a:pt x="2758698" y="315255"/>
                </a:lnTo>
                <a:lnTo>
                  <a:pt x="2688746" y="315255"/>
                </a:lnTo>
                <a:lnTo>
                  <a:pt x="2680680" y="283592"/>
                </a:lnTo>
                <a:lnTo>
                  <a:pt x="2725077" y="283592"/>
                </a:lnTo>
                <a:lnTo>
                  <a:pt x="2757364" y="44053"/>
                </a:lnTo>
                <a:cubicBezTo>
                  <a:pt x="2757364" y="41300"/>
                  <a:pt x="2756912" y="39005"/>
                  <a:pt x="2756009" y="37170"/>
                </a:cubicBezTo>
                <a:cubicBezTo>
                  <a:pt x="2755120" y="36252"/>
                  <a:pt x="2752431" y="35793"/>
                  <a:pt x="2747943" y="35793"/>
                </a:cubicBezTo>
                <a:lnTo>
                  <a:pt x="2617461" y="35793"/>
                </a:lnTo>
                <a:close/>
                <a:moveTo>
                  <a:pt x="1168784" y="2753"/>
                </a:moveTo>
                <a:lnTo>
                  <a:pt x="1287177" y="2753"/>
                </a:lnTo>
                <a:cubicBezTo>
                  <a:pt x="1291766" y="2753"/>
                  <a:pt x="1295896" y="3671"/>
                  <a:pt x="1299567" y="5507"/>
                </a:cubicBezTo>
                <a:cubicBezTo>
                  <a:pt x="1303238" y="7342"/>
                  <a:pt x="1306909" y="11931"/>
                  <a:pt x="1310580" y="19273"/>
                </a:cubicBezTo>
                <a:cubicBezTo>
                  <a:pt x="1320676" y="36711"/>
                  <a:pt x="1332148" y="55525"/>
                  <a:pt x="1344997" y="75716"/>
                </a:cubicBezTo>
                <a:cubicBezTo>
                  <a:pt x="1357846" y="95907"/>
                  <a:pt x="1370695" y="114722"/>
                  <a:pt x="1383543" y="132159"/>
                </a:cubicBezTo>
                <a:lnTo>
                  <a:pt x="1329854" y="132159"/>
                </a:lnTo>
                <a:cubicBezTo>
                  <a:pt x="1312416" y="103708"/>
                  <a:pt x="1294978" y="72504"/>
                  <a:pt x="1277540" y="38547"/>
                </a:cubicBezTo>
                <a:cubicBezTo>
                  <a:pt x="1276623" y="35793"/>
                  <a:pt x="1273869" y="34417"/>
                  <a:pt x="1269281" y="34417"/>
                </a:cubicBezTo>
                <a:lnTo>
                  <a:pt x="1192187" y="34417"/>
                </a:lnTo>
                <a:cubicBezTo>
                  <a:pt x="1167408" y="68374"/>
                  <a:pt x="1141251" y="100955"/>
                  <a:pt x="1113718" y="132159"/>
                </a:cubicBezTo>
                <a:lnTo>
                  <a:pt x="1055898" y="132159"/>
                </a:lnTo>
                <a:cubicBezTo>
                  <a:pt x="1074254" y="115640"/>
                  <a:pt x="1093986" y="94990"/>
                  <a:pt x="1115094" y="70210"/>
                </a:cubicBezTo>
                <a:cubicBezTo>
                  <a:pt x="1136203" y="46348"/>
                  <a:pt x="1154100" y="23862"/>
                  <a:pt x="1168784" y="2753"/>
                </a:cubicBezTo>
                <a:close/>
                <a:moveTo>
                  <a:pt x="1449860" y="1699"/>
                </a:moveTo>
                <a:lnTo>
                  <a:pt x="1484620" y="1699"/>
                </a:lnTo>
                <a:cubicBezTo>
                  <a:pt x="1493210" y="29993"/>
                  <a:pt x="1503090" y="58286"/>
                  <a:pt x="1514261" y="86579"/>
                </a:cubicBezTo>
                <a:lnTo>
                  <a:pt x="1476898" y="86579"/>
                </a:lnTo>
                <a:close/>
                <a:moveTo>
                  <a:pt x="2327932" y="1377"/>
                </a:moveTo>
                <a:lnTo>
                  <a:pt x="2369232" y="1377"/>
                </a:lnTo>
                <a:cubicBezTo>
                  <a:pt x="2361890" y="17897"/>
                  <a:pt x="2353630" y="34875"/>
                  <a:pt x="2344452" y="52313"/>
                </a:cubicBezTo>
                <a:lnTo>
                  <a:pt x="2416038" y="52313"/>
                </a:lnTo>
                <a:cubicBezTo>
                  <a:pt x="2425216" y="52313"/>
                  <a:pt x="2431641" y="54149"/>
                  <a:pt x="2435312" y="57820"/>
                </a:cubicBezTo>
                <a:cubicBezTo>
                  <a:pt x="2438065" y="61491"/>
                  <a:pt x="2438524" y="67915"/>
                  <a:pt x="2436688" y="77093"/>
                </a:cubicBezTo>
                <a:cubicBezTo>
                  <a:pt x="2427511" y="156939"/>
                  <a:pt x="2416956" y="235868"/>
                  <a:pt x="2405025" y="313879"/>
                </a:cubicBezTo>
                <a:lnTo>
                  <a:pt x="2311412" y="313879"/>
                </a:lnTo>
                <a:lnTo>
                  <a:pt x="2300399" y="280839"/>
                </a:lnTo>
                <a:lnTo>
                  <a:pt x="2370609" y="280839"/>
                </a:lnTo>
                <a:cubicBezTo>
                  <a:pt x="2381622" y="214759"/>
                  <a:pt x="2390341" y="151433"/>
                  <a:pt x="2396765" y="90860"/>
                </a:cubicBezTo>
                <a:cubicBezTo>
                  <a:pt x="2397683" y="87189"/>
                  <a:pt x="2396765" y="85353"/>
                  <a:pt x="2394012" y="85353"/>
                </a:cubicBezTo>
                <a:lnTo>
                  <a:pt x="2327932" y="85353"/>
                </a:lnTo>
                <a:cubicBezTo>
                  <a:pt x="2321508" y="96366"/>
                  <a:pt x="2313707" y="109215"/>
                  <a:pt x="2304529" y="123899"/>
                </a:cubicBezTo>
                <a:lnTo>
                  <a:pt x="2264606" y="123899"/>
                </a:lnTo>
                <a:lnTo>
                  <a:pt x="2242579" y="298735"/>
                </a:lnTo>
                <a:lnTo>
                  <a:pt x="2118680" y="298735"/>
                </a:lnTo>
                <a:lnTo>
                  <a:pt x="2154473" y="49560"/>
                </a:lnTo>
                <a:lnTo>
                  <a:pt x="2190266" y="49560"/>
                </a:lnTo>
                <a:cubicBezTo>
                  <a:pt x="2193019" y="44053"/>
                  <a:pt x="2196232" y="36711"/>
                  <a:pt x="2199903" y="27533"/>
                </a:cubicBezTo>
                <a:cubicBezTo>
                  <a:pt x="2203574" y="19273"/>
                  <a:pt x="2206327" y="11472"/>
                  <a:pt x="2208163" y="4130"/>
                </a:cubicBezTo>
                <a:lnTo>
                  <a:pt x="2250839" y="4130"/>
                </a:lnTo>
                <a:cubicBezTo>
                  <a:pt x="2242579" y="24321"/>
                  <a:pt x="2235696" y="39464"/>
                  <a:pt x="2230189" y="49560"/>
                </a:cubicBezTo>
                <a:lnTo>
                  <a:pt x="2248086" y="49560"/>
                </a:lnTo>
                <a:cubicBezTo>
                  <a:pt x="2256346" y="49560"/>
                  <a:pt x="2262311" y="50478"/>
                  <a:pt x="2265982" y="52313"/>
                </a:cubicBezTo>
                <a:cubicBezTo>
                  <a:pt x="2269653" y="55066"/>
                  <a:pt x="2271948" y="58738"/>
                  <a:pt x="2272866" y="63326"/>
                </a:cubicBezTo>
                <a:cubicBezTo>
                  <a:pt x="2272866" y="67915"/>
                  <a:pt x="2272407" y="72504"/>
                  <a:pt x="2271489" y="77093"/>
                </a:cubicBezTo>
                <a:lnTo>
                  <a:pt x="2267359" y="112886"/>
                </a:lnTo>
                <a:cubicBezTo>
                  <a:pt x="2277455" y="97284"/>
                  <a:pt x="2288009" y="79387"/>
                  <a:pt x="2299022" y="59196"/>
                </a:cubicBezTo>
                <a:cubicBezTo>
                  <a:pt x="2309118" y="39005"/>
                  <a:pt x="2318754" y="19732"/>
                  <a:pt x="2327932" y="1377"/>
                </a:cubicBezTo>
                <a:close/>
                <a:moveTo>
                  <a:pt x="2528666" y="0"/>
                </a:moveTo>
                <a:lnTo>
                  <a:pt x="2564997" y="0"/>
                </a:lnTo>
                <a:lnTo>
                  <a:pt x="2591885" y="59196"/>
                </a:lnTo>
                <a:lnTo>
                  <a:pt x="2552887" y="59196"/>
                </a:lnTo>
                <a:close/>
                <a:moveTo>
                  <a:pt x="2062237" y="0"/>
                </a:moveTo>
                <a:lnTo>
                  <a:pt x="2098030" y="0"/>
                </a:lnTo>
                <a:lnTo>
                  <a:pt x="2055353" y="316632"/>
                </a:lnTo>
                <a:lnTo>
                  <a:pt x="1970001" y="316632"/>
                </a:lnTo>
                <a:lnTo>
                  <a:pt x="1960364" y="283592"/>
                </a:lnTo>
                <a:lnTo>
                  <a:pt x="2020937" y="283592"/>
                </a:lnTo>
                <a:close/>
                <a:moveTo>
                  <a:pt x="907219" y="0"/>
                </a:moveTo>
                <a:lnTo>
                  <a:pt x="945765" y="0"/>
                </a:lnTo>
                <a:lnTo>
                  <a:pt x="938882" y="48183"/>
                </a:lnTo>
                <a:cubicBezTo>
                  <a:pt x="971004" y="41759"/>
                  <a:pt x="1002667" y="33499"/>
                  <a:pt x="1033871" y="23403"/>
                </a:cubicBezTo>
                <a:lnTo>
                  <a:pt x="1029742" y="56443"/>
                </a:lnTo>
                <a:cubicBezTo>
                  <a:pt x="1015975" y="60114"/>
                  <a:pt x="1000832" y="64244"/>
                  <a:pt x="984312" y="68833"/>
                </a:cubicBezTo>
                <a:cubicBezTo>
                  <a:pt x="966874" y="73422"/>
                  <a:pt x="949895" y="77093"/>
                  <a:pt x="933375" y="79846"/>
                </a:cubicBezTo>
                <a:lnTo>
                  <a:pt x="929245" y="117016"/>
                </a:lnTo>
                <a:lnTo>
                  <a:pt x="1032495" y="117016"/>
                </a:lnTo>
                <a:lnTo>
                  <a:pt x="1018728" y="147303"/>
                </a:lnTo>
                <a:lnTo>
                  <a:pt x="886569" y="147303"/>
                </a:lnTo>
                <a:close/>
                <a:moveTo>
                  <a:pt x="783319" y="0"/>
                </a:moveTo>
                <a:lnTo>
                  <a:pt x="827373" y="0"/>
                </a:lnTo>
                <a:cubicBezTo>
                  <a:pt x="808099" y="29369"/>
                  <a:pt x="790662" y="52772"/>
                  <a:pt x="775059" y="70210"/>
                </a:cubicBezTo>
                <a:lnTo>
                  <a:pt x="838386" y="70210"/>
                </a:lnTo>
                <a:cubicBezTo>
                  <a:pt x="833797" y="55525"/>
                  <a:pt x="829208" y="39005"/>
                  <a:pt x="824619" y="20650"/>
                </a:cubicBezTo>
                <a:lnTo>
                  <a:pt x="861789" y="20650"/>
                </a:lnTo>
                <a:cubicBezTo>
                  <a:pt x="869131" y="44512"/>
                  <a:pt x="878309" y="70669"/>
                  <a:pt x="889322" y="99120"/>
                </a:cubicBezTo>
                <a:lnTo>
                  <a:pt x="848022" y="99120"/>
                </a:lnTo>
                <a:lnTo>
                  <a:pt x="842516" y="79846"/>
                </a:lnTo>
                <a:lnTo>
                  <a:pt x="830126" y="99120"/>
                </a:lnTo>
                <a:lnTo>
                  <a:pt x="710356" y="99120"/>
                </a:lnTo>
                <a:cubicBezTo>
                  <a:pt x="735136" y="68833"/>
                  <a:pt x="759457" y="35793"/>
                  <a:pt x="783319" y="0"/>
                </a:cubicBezTo>
                <a:close/>
                <a:moveTo>
                  <a:pt x="151432" y="0"/>
                </a:moveTo>
                <a:lnTo>
                  <a:pt x="189979" y="0"/>
                </a:lnTo>
                <a:cubicBezTo>
                  <a:pt x="182637" y="20191"/>
                  <a:pt x="176671" y="36252"/>
                  <a:pt x="172082" y="48183"/>
                </a:cubicBezTo>
                <a:lnTo>
                  <a:pt x="311125" y="48183"/>
                </a:lnTo>
                <a:cubicBezTo>
                  <a:pt x="313878" y="48183"/>
                  <a:pt x="316632" y="48642"/>
                  <a:pt x="319385" y="49560"/>
                </a:cubicBezTo>
                <a:cubicBezTo>
                  <a:pt x="321220" y="50478"/>
                  <a:pt x="322597" y="51854"/>
                  <a:pt x="323515" y="53690"/>
                </a:cubicBezTo>
                <a:cubicBezTo>
                  <a:pt x="324433" y="55525"/>
                  <a:pt x="324891" y="57361"/>
                  <a:pt x="324891" y="59196"/>
                </a:cubicBezTo>
                <a:cubicBezTo>
                  <a:pt x="324891" y="66539"/>
                  <a:pt x="323515" y="74799"/>
                  <a:pt x="320762" y="83976"/>
                </a:cubicBezTo>
                <a:cubicBezTo>
                  <a:pt x="315255" y="103250"/>
                  <a:pt x="308830" y="121146"/>
                  <a:pt x="301488" y="137666"/>
                </a:cubicBezTo>
                <a:lnTo>
                  <a:pt x="264319" y="137666"/>
                </a:lnTo>
                <a:cubicBezTo>
                  <a:pt x="273496" y="116557"/>
                  <a:pt x="280380" y="98661"/>
                  <a:pt x="284968" y="83976"/>
                </a:cubicBezTo>
                <a:cubicBezTo>
                  <a:pt x="285886" y="80305"/>
                  <a:pt x="284968" y="78470"/>
                  <a:pt x="282215" y="78470"/>
                </a:cubicBezTo>
                <a:lnTo>
                  <a:pt x="158316" y="78470"/>
                </a:lnTo>
                <a:cubicBezTo>
                  <a:pt x="148220" y="100496"/>
                  <a:pt x="138125" y="119770"/>
                  <a:pt x="128029" y="136289"/>
                </a:cubicBezTo>
                <a:lnTo>
                  <a:pt x="82599" y="136289"/>
                </a:lnTo>
                <a:cubicBezTo>
                  <a:pt x="113804" y="93154"/>
                  <a:pt x="136748" y="47724"/>
                  <a:pt x="151432" y="0"/>
                </a:cubicBezTo>
                <a:close/>
                <a:moveTo>
                  <a:pt x="83976" y="0"/>
                </a:moveTo>
                <a:lnTo>
                  <a:pt x="122522" y="0"/>
                </a:lnTo>
                <a:cubicBezTo>
                  <a:pt x="115180" y="27533"/>
                  <a:pt x="101414" y="55525"/>
                  <a:pt x="81223" y="83976"/>
                </a:cubicBezTo>
                <a:lnTo>
                  <a:pt x="46806" y="316632"/>
                </a:lnTo>
                <a:lnTo>
                  <a:pt x="11013" y="316632"/>
                </a:lnTo>
                <a:lnTo>
                  <a:pt x="37170" y="134913"/>
                </a:lnTo>
                <a:cubicBezTo>
                  <a:pt x="24321" y="147762"/>
                  <a:pt x="11931" y="158316"/>
                  <a:pt x="0" y="166576"/>
                </a:cubicBezTo>
                <a:lnTo>
                  <a:pt x="6883" y="115640"/>
                </a:lnTo>
                <a:cubicBezTo>
                  <a:pt x="19732" y="104626"/>
                  <a:pt x="31663" y="91777"/>
                  <a:pt x="42676" y="77093"/>
                </a:cubicBezTo>
                <a:cubicBezTo>
                  <a:pt x="53690" y="62409"/>
                  <a:pt x="62867" y="48183"/>
                  <a:pt x="70209" y="34417"/>
                </a:cubicBezTo>
                <a:cubicBezTo>
                  <a:pt x="76634" y="21568"/>
                  <a:pt x="81223" y="10096"/>
                  <a:pt x="8397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800" dirty="0">
              <a:solidFill>
                <a:schemeClr val="accent1"/>
              </a:solidFill>
              <a:latin typeface="腾讯体" panose="02010600010101010101" pitchFamily="2" charset="-122"/>
              <a:ea typeface="腾讯体" panose="02010600010101010101" pitchFamily="2" charset="-122"/>
            </a:endParaRPr>
          </a:p>
        </p:txBody>
      </p:sp>
      <p:pic>
        <p:nvPicPr>
          <p:cNvPr id="10" name="图片 9">
            <a:extLst>
              <a:ext uri="{FF2B5EF4-FFF2-40B4-BE49-F238E27FC236}">
                <a16:creationId xmlns:a16="http://schemas.microsoft.com/office/drawing/2014/main" xmlns="" id="{E82319BF-640A-4E7B-95BE-09A7D25C5687}"/>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2027530" y="2426970"/>
            <a:ext cx="272983" cy="282218"/>
          </a:xfrm>
          <a:prstGeom prst="rect">
            <a:avLst/>
          </a:prstGeom>
        </p:spPr>
      </p:pic>
    </p:spTree>
    <p:extLst>
      <p:ext uri="{BB962C8B-B14F-4D97-AF65-F5344CB8AC3E}">
        <p14:creationId xmlns:p14="http://schemas.microsoft.com/office/powerpoint/2010/main" val="416779648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xmlns="" id="{E9C28E5F-93AA-4452-8792-18B9984C8E12}"/>
              </a:ext>
            </a:extLst>
          </p:cNvPr>
          <p:cNvSpPr/>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xmlns="" id="{2756157C-2C0D-414A-810A-71A19EA921D4}"/>
              </a:ext>
            </a:extLst>
          </p:cNvPr>
          <p:cNvSpPr/>
          <p:nvPr/>
        </p:nvSpPr>
        <p:spPr>
          <a:xfrm>
            <a:off x="5427785" y="2258409"/>
            <a:ext cx="1336430" cy="1336430"/>
          </a:xfrm>
          <a:prstGeom prst="ellipse">
            <a:avLst/>
          </a:prstGeom>
          <a:solidFill>
            <a:srgbClr val="0D1E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a:extLst>
              <a:ext uri="{FF2B5EF4-FFF2-40B4-BE49-F238E27FC236}">
                <a16:creationId xmlns:a16="http://schemas.microsoft.com/office/drawing/2014/main" xmlns="" id="{B38F84AD-CD27-4D54-8E48-58CA851897B7}"/>
              </a:ext>
            </a:extLst>
          </p:cNvPr>
          <p:cNvSpPr txBox="1"/>
          <p:nvPr/>
        </p:nvSpPr>
        <p:spPr>
          <a:xfrm>
            <a:off x="4736123" y="3795325"/>
            <a:ext cx="2930769" cy="261610"/>
          </a:xfrm>
          <a:prstGeom prst="rect">
            <a:avLst/>
          </a:prstGeom>
          <a:noFill/>
        </p:spPr>
        <p:txBody>
          <a:bodyPr wrap="square" rtlCol="0">
            <a:spAutoFit/>
          </a:bodyPr>
          <a:lstStyle/>
          <a:p>
            <a:pPr algn="ctr"/>
            <a:r>
              <a:rPr lang="zh-CN" altLang="en-US" sz="1100" spc="1000" dirty="0">
                <a:solidFill>
                  <a:schemeClr val="bg1"/>
                </a:solidFill>
                <a:latin typeface="+mn-ea"/>
              </a:rPr>
              <a:t>祝您使用愉快</a:t>
            </a:r>
          </a:p>
        </p:txBody>
      </p:sp>
      <p:sp>
        <p:nvSpPr>
          <p:cNvPr id="10" name="文本框 9">
            <a:extLst>
              <a:ext uri="{FF2B5EF4-FFF2-40B4-BE49-F238E27FC236}">
                <a16:creationId xmlns:a16="http://schemas.microsoft.com/office/drawing/2014/main" xmlns="" id="{76AA4C6A-661B-4067-B5CE-825340E7334D}"/>
              </a:ext>
            </a:extLst>
          </p:cNvPr>
          <p:cNvSpPr txBox="1"/>
          <p:nvPr/>
        </p:nvSpPr>
        <p:spPr>
          <a:xfrm>
            <a:off x="5553228" y="2850940"/>
            <a:ext cx="1049502" cy="167106"/>
          </a:xfrm>
          <a:custGeom>
            <a:avLst/>
            <a:gdLst/>
            <a:ahLst/>
            <a:cxnLst/>
            <a:rect l="l" t="t" r="r" b="b"/>
            <a:pathLst>
              <a:path w="1049502" h="167106">
                <a:moveTo>
                  <a:pt x="477545" y="103327"/>
                </a:moveTo>
                <a:cubicBezTo>
                  <a:pt x="466267" y="104699"/>
                  <a:pt x="456742" y="106375"/>
                  <a:pt x="448970" y="108356"/>
                </a:cubicBezTo>
                <a:cubicBezTo>
                  <a:pt x="441198" y="110337"/>
                  <a:pt x="434949" y="112700"/>
                  <a:pt x="430225" y="115443"/>
                </a:cubicBezTo>
                <a:cubicBezTo>
                  <a:pt x="425500" y="118186"/>
                  <a:pt x="422110" y="121310"/>
                  <a:pt x="420052" y="124815"/>
                </a:cubicBezTo>
                <a:cubicBezTo>
                  <a:pt x="417995" y="128321"/>
                  <a:pt x="416966" y="132207"/>
                  <a:pt x="416966" y="136474"/>
                </a:cubicBezTo>
                <a:cubicBezTo>
                  <a:pt x="416966" y="140436"/>
                  <a:pt x="417576" y="143789"/>
                  <a:pt x="418795" y="146532"/>
                </a:cubicBezTo>
                <a:cubicBezTo>
                  <a:pt x="420014" y="149276"/>
                  <a:pt x="421690" y="151523"/>
                  <a:pt x="423824" y="153276"/>
                </a:cubicBezTo>
                <a:cubicBezTo>
                  <a:pt x="425958" y="155029"/>
                  <a:pt x="428434" y="156324"/>
                  <a:pt x="431253" y="157162"/>
                </a:cubicBezTo>
                <a:cubicBezTo>
                  <a:pt x="434073" y="158000"/>
                  <a:pt x="437083" y="158420"/>
                  <a:pt x="440283" y="158420"/>
                </a:cubicBezTo>
                <a:cubicBezTo>
                  <a:pt x="446684" y="158420"/>
                  <a:pt x="452780" y="156896"/>
                  <a:pt x="458571" y="153848"/>
                </a:cubicBezTo>
                <a:cubicBezTo>
                  <a:pt x="464362" y="150800"/>
                  <a:pt x="470687" y="146380"/>
                  <a:pt x="477545" y="140589"/>
                </a:cubicBezTo>
                <a:close/>
                <a:moveTo>
                  <a:pt x="1012926" y="51892"/>
                </a:moveTo>
                <a:cubicBezTo>
                  <a:pt x="1018717" y="51892"/>
                  <a:pt x="1024394" y="52959"/>
                  <a:pt x="1029957" y="55092"/>
                </a:cubicBezTo>
                <a:cubicBezTo>
                  <a:pt x="1035519" y="57226"/>
                  <a:pt x="1040282" y="59969"/>
                  <a:pt x="1044244" y="63322"/>
                </a:cubicBezTo>
                <a:lnTo>
                  <a:pt x="1038758" y="70409"/>
                </a:lnTo>
                <a:cubicBezTo>
                  <a:pt x="1035100" y="67665"/>
                  <a:pt x="1031214" y="65341"/>
                  <a:pt x="1027099" y="63436"/>
                </a:cubicBezTo>
                <a:cubicBezTo>
                  <a:pt x="1022985" y="61531"/>
                  <a:pt x="1018108" y="60579"/>
                  <a:pt x="1012469" y="60579"/>
                </a:cubicBezTo>
                <a:cubicBezTo>
                  <a:pt x="1008202" y="60579"/>
                  <a:pt x="1004544" y="61150"/>
                  <a:pt x="1001496" y="62293"/>
                </a:cubicBezTo>
                <a:cubicBezTo>
                  <a:pt x="998448" y="63436"/>
                  <a:pt x="995895" y="64922"/>
                  <a:pt x="993838" y="66751"/>
                </a:cubicBezTo>
                <a:cubicBezTo>
                  <a:pt x="991781" y="68580"/>
                  <a:pt x="990257" y="70713"/>
                  <a:pt x="989266" y="73152"/>
                </a:cubicBezTo>
                <a:cubicBezTo>
                  <a:pt x="988275" y="75590"/>
                  <a:pt x="987780" y="78029"/>
                  <a:pt x="987780" y="80467"/>
                </a:cubicBezTo>
                <a:cubicBezTo>
                  <a:pt x="987780" y="83667"/>
                  <a:pt x="988504" y="86372"/>
                  <a:pt x="989952" y="88582"/>
                </a:cubicBezTo>
                <a:cubicBezTo>
                  <a:pt x="991400" y="90792"/>
                  <a:pt x="993343" y="92735"/>
                  <a:pt x="995781" y="94412"/>
                </a:cubicBezTo>
                <a:cubicBezTo>
                  <a:pt x="998220" y="96088"/>
                  <a:pt x="1001001" y="97574"/>
                  <a:pt x="1004125" y="98869"/>
                </a:cubicBezTo>
                <a:cubicBezTo>
                  <a:pt x="1007249" y="100165"/>
                  <a:pt x="1010412" y="101422"/>
                  <a:pt x="1013612" y="102641"/>
                </a:cubicBezTo>
                <a:cubicBezTo>
                  <a:pt x="1017879" y="104318"/>
                  <a:pt x="1022146" y="105994"/>
                  <a:pt x="1026414" y="107670"/>
                </a:cubicBezTo>
                <a:cubicBezTo>
                  <a:pt x="1030681" y="109347"/>
                  <a:pt x="1034529" y="111404"/>
                  <a:pt x="1037958" y="113843"/>
                </a:cubicBezTo>
                <a:cubicBezTo>
                  <a:pt x="1041387" y="116281"/>
                  <a:pt x="1044168" y="119291"/>
                  <a:pt x="1046302" y="122872"/>
                </a:cubicBezTo>
                <a:cubicBezTo>
                  <a:pt x="1048435" y="126454"/>
                  <a:pt x="1049502" y="130911"/>
                  <a:pt x="1049502" y="136245"/>
                </a:cubicBezTo>
                <a:cubicBezTo>
                  <a:pt x="1049502" y="140360"/>
                  <a:pt x="1048702" y="144284"/>
                  <a:pt x="1047102" y="148018"/>
                </a:cubicBezTo>
                <a:cubicBezTo>
                  <a:pt x="1045502" y="151752"/>
                  <a:pt x="1043101" y="155029"/>
                  <a:pt x="1039901" y="157848"/>
                </a:cubicBezTo>
                <a:cubicBezTo>
                  <a:pt x="1036701" y="160667"/>
                  <a:pt x="1032814" y="162915"/>
                  <a:pt x="1028242" y="164592"/>
                </a:cubicBezTo>
                <a:cubicBezTo>
                  <a:pt x="1023670" y="166268"/>
                  <a:pt x="1018413" y="167106"/>
                  <a:pt x="1012469" y="167106"/>
                </a:cubicBezTo>
                <a:cubicBezTo>
                  <a:pt x="1004239" y="167106"/>
                  <a:pt x="996696" y="165620"/>
                  <a:pt x="989838" y="162649"/>
                </a:cubicBezTo>
                <a:cubicBezTo>
                  <a:pt x="982980" y="159677"/>
                  <a:pt x="977112" y="156134"/>
                  <a:pt x="972235" y="152019"/>
                </a:cubicBezTo>
                <a:lnTo>
                  <a:pt x="978179" y="144475"/>
                </a:lnTo>
                <a:cubicBezTo>
                  <a:pt x="982903" y="148437"/>
                  <a:pt x="987932" y="151752"/>
                  <a:pt x="993267" y="154419"/>
                </a:cubicBezTo>
                <a:cubicBezTo>
                  <a:pt x="998601" y="157086"/>
                  <a:pt x="1005230" y="158420"/>
                  <a:pt x="1013155" y="158420"/>
                </a:cubicBezTo>
                <a:cubicBezTo>
                  <a:pt x="1021842" y="158420"/>
                  <a:pt x="1028357" y="156248"/>
                  <a:pt x="1032700" y="151904"/>
                </a:cubicBezTo>
                <a:cubicBezTo>
                  <a:pt x="1037044" y="147561"/>
                  <a:pt x="1039215" y="142494"/>
                  <a:pt x="1039215" y="136703"/>
                </a:cubicBezTo>
                <a:cubicBezTo>
                  <a:pt x="1039215" y="133350"/>
                  <a:pt x="1038415" y="130378"/>
                  <a:pt x="1036815" y="127787"/>
                </a:cubicBezTo>
                <a:cubicBezTo>
                  <a:pt x="1035215" y="125196"/>
                  <a:pt x="1033119" y="122987"/>
                  <a:pt x="1030528" y="121158"/>
                </a:cubicBezTo>
                <a:cubicBezTo>
                  <a:pt x="1027938" y="119329"/>
                  <a:pt x="1025080" y="117729"/>
                  <a:pt x="1021956" y="116357"/>
                </a:cubicBezTo>
                <a:cubicBezTo>
                  <a:pt x="1018832" y="114986"/>
                  <a:pt x="1015669" y="113690"/>
                  <a:pt x="1012469" y="112471"/>
                </a:cubicBezTo>
                <a:cubicBezTo>
                  <a:pt x="1008354" y="110947"/>
                  <a:pt x="1004201" y="109347"/>
                  <a:pt x="1000010" y="107670"/>
                </a:cubicBezTo>
                <a:cubicBezTo>
                  <a:pt x="995819" y="105994"/>
                  <a:pt x="992047" y="103975"/>
                  <a:pt x="988695" y="101612"/>
                </a:cubicBezTo>
                <a:cubicBezTo>
                  <a:pt x="985342" y="99250"/>
                  <a:pt x="982637" y="96431"/>
                  <a:pt x="980579" y="93154"/>
                </a:cubicBezTo>
                <a:cubicBezTo>
                  <a:pt x="978522" y="89878"/>
                  <a:pt x="977493" y="85877"/>
                  <a:pt x="977493" y="81153"/>
                </a:cubicBezTo>
                <a:cubicBezTo>
                  <a:pt x="977493" y="77190"/>
                  <a:pt x="978255" y="73418"/>
                  <a:pt x="979779" y="69837"/>
                </a:cubicBezTo>
                <a:cubicBezTo>
                  <a:pt x="981303" y="66256"/>
                  <a:pt x="983589" y="63131"/>
                  <a:pt x="986637" y="60464"/>
                </a:cubicBezTo>
                <a:cubicBezTo>
                  <a:pt x="989685" y="57797"/>
                  <a:pt x="993381" y="55702"/>
                  <a:pt x="997724" y="54178"/>
                </a:cubicBezTo>
                <a:cubicBezTo>
                  <a:pt x="1002068" y="52654"/>
                  <a:pt x="1007135" y="51892"/>
                  <a:pt x="1012926" y="51892"/>
                </a:cubicBezTo>
                <a:close/>
                <a:moveTo>
                  <a:pt x="652957" y="51892"/>
                </a:moveTo>
                <a:cubicBezTo>
                  <a:pt x="664387" y="51892"/>
                  <a:pt x="672769" y="55321"/>
                  <a:pt x="678103" y="62179"/>
                </a:cubicBezTo>
                <a:cubicBezTo>
                  <a:pt x="683437" y="69037"/>
                  <a:pt x="686104" y="79629"/>
                  <a:pt x="686104" y="93954"/>
                </a:cubicBezTo>
                <a:lnTo>
                  <a:pt x="686104" y="164363"/>
                </a:lnTo>
                <a:lnTo>
                  <a:pt x="676046" y="164363"/>
                </a:lnTo>
                <a:lnTo>
                  <a:pt x="676046" y="95326"/>
                </a:lnTo>
                <a:cubicBezTo>
                  <a:pt x="676046" y="83591"/>
                  <a:pt x="674103" y="74942"/>
                  <a:pt x="670217" y="69380"/>
                </a:cubicBezTo>
                <a:cubicBezTo>
                  <a:pt x="666331" y="63817"/>
                  <a:pt x="659892" y="61036"/>
                  <a:pt x="650900" y="61036"/>
                </a:cubicBezTo>
                <a:cubicBezTo>
                  <a:pt x="644347" y="61036"/>
                  <a:pt x="638403" y="62750"/>
                  <a:pt x="633069" y="66179"/>
                </a:cubicBezTo>
                <a:cubicBezTo>
                  <a:pt x="627735" y="69608"/>
                  <a:pt x="621715" y="74752"/>
                  <a:pt x="615010" y="81610"/>
                </a:cubicBezTo>
                <a:lnTo>
                  <a:pt x="615010" y="164363"/>
                </a:lnTo>
                <a:lnTo>
                  <a:pt x="604951" y="164363"/>
                </a:lnTo>
                <a:lnTo>
                  <a:pt x="604951" y="54635"/>
                </a:lnTo>
                <a:lnTo>
                  <a:pt x="613638" y="54635"/>
                </a:lnTo>
                <a:lnTo>
                  <a:pt x="614553" y="71552"/>
                </a:lnTo>
                <a:lnTo>
                  <a:pt x="615238" y="71552"/>
                </a:lnTo>
                <a:cubicBezTo>
                  <a:pt x="620877" y="65913"/>
                  <a:pt x="626668" y="61226"/>
                  <a:pt x="632612" y="57493"/>
                </a:cubicBezTo>
                <a:cubicBezTo>
                  <a:pt x="638556" y="53759"/>
                  <a:pt x="645337" y="51892"/>
                  <a:pt x="652957" y="51892"/>
                </a:cubicBezTo>
                <a:close/>
                <a:moveTo>
                  <a:pt x="452856" y="51892"/>
                </a:moveTo>
                <a:cubicBezTo>
                  <a:pt x="459257" y="51892"/>
                  <a:pt x="464667" y="52997"/>
                  <a:pt x="469087" y="55207"/>
                </a:cubicBezTo>
                <a:cubicBezTo>
                  <a:pt x="473506" y="57416"/>
                  <a:pt x="477088" y="60426"/>
                  <a:pt x="479831" y="64236"/>
                </a:cubicBezTo>
                <a:cubicBezTo>
                  <a:pt x="482574" y="68046"/>
                  <a:pt x="484555" y="72504"/>
                  <a:pt x="485775" y="77609"/>
                </a:cubicBezTo>
                <a:cubicBezTo>
                  <a:pt x="486994" y="82715"/>
                  <a:pt x="487603" y="88239"/>
                  <a:pt x="487603" y="94183"/>
                </a:cubicBezTo>
                <a:lnTo>
                  <a:pt x="487603" y="164363"/>
                </a:lnTo>
                <a:lnTo>
                  <a:pt x="478917" y="164363"/>
                </a:lnTo>
                <a:lnTo>
                  <a:pt x="478002" y="150190"/>
                </a:lnTo>
                <a:lnTo>
                  <a:pt x="477316" y="150190"/>
                </a:lnTo>
                <a:cubicBezTo>
                  <a:pt x="471678" y="154610"/>
                  <a:pt x="465620" y="158534"/>
                  <a:pt x="459143" y="161963"/>
                </a:cubicBezTo>
                <a:cubicBezTo>
                  <a:pt x="452666" y="165392"/>
                  <a:pt x="445770" y="167106"/>
                  <a:pt x="438454" y="167106"/>
                </a:cubicBezTo>
                <a:cubicBezTo>
                  <a:pt x="434035" y="167106"/>
                  <a:pt x="429920" y="166497"/>
                  <a:pt x="426110" y="165278"/>
                </a:cubicBezTo>
                <a:cubicBezTo>
                  <a:pt x="422300" y="164058"/>
                  <a:pt x="418947" y="162230"/>
                  <a:pt x="416052" y="159791"/>
                </a:cubicBezTo>
                <a:cubicBezTo>
                  <a:pt x="413156" y="157353"/>
                  <a:pt x="410870" y="154229"/>
                  <a:pt x="409194" y="150419"/>
                </a:cubicBezTo>
                <a:cubicBezTo>
                  <a:pt x="407517" y="146609"/>
                  <a:pt x="406679" y="142113"/>
                  <a:pt x="406679" y="136931"/>
                </a:cubicBezTo>
                <a:cubicBezTo>
                  <a:pt x="406679" y="124739"/>
                  <a:pt x="412356" y="115481"/>
                  <a:pt x="423710" y="109156"/>
                </a:cubicBezTo>
                <a:cubicBezTo>
                  <a:pt x="435064" y="102832"/>
                  <a:pt x="453009" y="98298"/>
                  <a:pt x="477545" y="95555"/>
                </a:cubicBezTo>
                <a:cubicBezTo>
                  <a:pt x="477545" y="91440"/>
                  <a:pt x="477240" y="87287"/>
                  <a:pt x="476631" y="83096"/>
                </a:cubicBezTo>
                <a:cubicBezTo>
                  <a:pt x="476021" y="78905"/>
                  <a:pt x="474726" y="75171"/>
                  <a:pt x="472744" y="71894"/>
                </a:cubicBezTo>
                <a:cubicBezTo>
                  <a:pt x="470763" y="68618"/>
                  <a:pt x="468096" y="65951"/>
                  <a:pt x="464743" y="63893"/>
                </a:cubicBezTo>
                <a:cubicBezTo>
                  <a:pt x="461391" y="61836"/>
                  <a:pt x="456971" y="60807"/>
                  <a:pt x="451485" y="60807"/>
                </a:cubicBezTo>
                <a:cubicBezTo>
                  <a:pt x="444169" y="60807"/>
                  <a:pt x="437464" y="62255"/>
                  <a:pt x="431368" y="65151"/>
                </a:cubicBezTo>
                <a:cubicBezTo>
                  <a:pt x="425272" y="68046"/>
                  <a:pt x="420319" y="70866"/>
                  <a:pt x="416509" y="73609"/>
                </a:cubicBezTo>
                <a:lnTo>
                  <a:pt x="411937" y="66065"/>
                </a:lnTo>
                <a:cubicBezTo>
                  <a:pt x="413918" y="64694"/>
                  <a:pt x="416318" y="63170"/>
                  <a:pt x="419138" y="61493"/>
                </a:cubicBezTo>
                <a:cubicBezTo>
                  <a:pt x="421957" y="59817"/>
                  <a:pt x="425119" y="58293"/>
                  <a:pt x="428625" y="56921"/>
                </a:cubicBezTo>
                <a:cubicBezTo>
                  <a:pt x="432130" y="55550"/>
                  <a:pt x="435940" y="54368"/>
                  <a:pt x="440055" y="53378"/>
                </a:cubicBezTo>
                <a:cubicBezTo>
                  <a:pt x="444169" y="52387"/>
                  <a:pt x="448437" y="51892"/>
                  <a:pt x="452856" y="51892"/>
                </a:cubicBezTo>
                <a:close/>
                <a:moveTo>
                  <a:pt x="0" y="13716"/>
                </a:moveTo>
                <a:lnTo>
                  <a:pt x="106527" y="13716"/>
                </a:lnTo>
                <a:lnTo>
                  <a:pt x="106527" y="22860"/>
                </a:lnTo>
                <a:lnTo>
                  <a:pt x="58521" y="22860"/>
                </a:lnTo>
                <a:lnTo>
                  <a:pt x="58521" y="164363"/>
                </a:lnTo>
                <a:lnTo>
                  <a:pt x="48006" y="164363"/>
                </a:lnTo>
                <a:lnTo>
                  <a:pt x="48006" y="22860"/>
                </a:lnTo>
                <a:lnTo>
                  <a:pt x="0" y="22860"/>
                </a:lnTo>
                <a:close/>
                <a:moveTo>
                  <a:pt x="804976" y="0"/>
                </a:moveTo>
                <a:lnTo>
                  <a:pt x="815035" y="0"/>
                </a:lnTo>
                <a:lnTo>
                  <a:pt x="815035" y="121158"/>
                </a:lnTo>
                <a:lnTo>
                  <a:pt x="815492" y="121158"/>
                </a:lnTo>
                <a:lnTo>
                  <a:pt x="869670" y="54635"/>
                </a:lnTo>
                <a:lnTo>
                  <a:pt x="881329" y="54635"/>
                </a:lnTo>
                <a:lnTo>
                  <a:pt x="845667" y="98069"/>
                </a:lnTo>
                <a:lnTo>
                  <a:pt x="887272" y="164363"/>
                </a:lnTo>
                <a:lnTo>
                  <a:pt x="876071" y="164363"/>
                </a:lnTo>
                <a:lnTo>
                  <a:pt x="839724" y="105613"/>
                </a:lnTo>
                <a:lnTo>
                  <a:pt x="815035" y="134417"/>
                </a:lnTo>
                <a:lnTo>
                  <a:pt x="815035" y="164363"/>
                </a:lnTo>
                <a:lnTo>
                  <a:pt x="804976" y="164363"/>
                </a:lnTo>
                <a:close/>
                <a:moveTo>
                  <a:pt x="214426" y="0"/>
                </a:moveTo>
                <a:lnTo>
                  <a:pt x="224485" y="0"/>
                </a:lnTo>
                <a:lnTo>
                  <a:pt x="224485" y="71780"/>
                </a:lnTo>
                <a:cubicBezTo>
                  <a:pt x="230276" y="65989"/>
                  <a:pt x="236143" y="61226"/>
                  <a:pt x="242087" y="57493"/>
                </a:cubicBezTo>
                <a:cubicBezTo>
                  <a:pt x="248031" y="53759"/>
                  <a:pt x="254812" y="51892"/>
                  <a:pt x="262432" y="51892"/>
                </a:cubicBezTo>
                <a:cubicBezTo>
                  <a:pt x="273862" y="51892"/>
                  <a:pt x="282244" y="55321"/>
                  <a:pt x="287578" y="62179"/>
                </a:cubicBezTo>
                <a:cubicBezTo>
                  <a:pt x="292912" y="69037"/>
                  <a:pt x="295579" y="79629"/>
                  <a:pt x="295579" y="93954"/>
                </a:cubicBezTo>
                <a:lnTo>
                  <a:pt x="295579" y="164363"/>
                </a:lnTo>
                <a:lnTo>
                  <a:pt x="285521" y="164363"/>
                </a:lnTo>
                <a:lnTo>
                  <a:pt x="285521" y="95326"/>
                </a:lnTo>
                <a:cubicBezTo>
                  <a:pt x="285521" y="83591"/>
                  <a:pt x="283578" y="74942"/>
                  <a:pt x="279692" y="69380"/>
                </a:cubicBezTo>
                <a:cubicBezTo>
                  <a:pt x="275806" y="63817"/>
                  <a:pt x="269367" y="61036"/>
                  <a:pt x="260375" y="61036"/>
                </a:cubicBezTo>
                <a:cubicBezTo>
                  <a:pt x="253822" y="61036"/>
                  <a:pt x="247878" y="62750"/>
                  <a:pt x="242544" y="66179"/>
                </a:cubicBezTo>
                <a:cubicBezTo>
                  <a:pt x="237210" y="69608"/>
                  <a:pt x="231190" y="74752"/>
                  <a:pt x="224485" y="81610"/>
                </a:cubicBezTo>
                <a:lnTo>
                  <a:pt x="224485" y="164363"/>
                </a:lnTo>
                <a:lnTo>
                  <a:pt x="214426" y="164363"/>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pc="600" dirty="0">
              <a:solidFill>
                <a:schemeClr val="bg1"/>
              </a:solidFill>
              <a:latin typeface="Source Sans Pro Light" panose="020B0403030403020204" pitchFamily="34" charset="0"/>
              <a:ea typeface="思源黑体 CN Light" panose="020B0300000000000000" pitchFamily="34" charset="-122"/>
            </a:endParaRPr>
          </a:p>
        </p:txBody>
      </p:sp>
    </p:spTree>
    <p:extLst>
      <p:ext uri="{BB962C8B-B14F-4D97-AF65-F5344CB8AC3E}">
        <p14:creationId xmlns:p14="http://schemas.microsoft.com/office/powerpoint/2010/main" val="203357797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6514773"/>
      </p:ext>
    </p:extLst>
  </p:cSld>
  <p:clrMapOvr>
    <a:masterClrMapping/>
  </p:clrMapOvr>
  <p:transition spd="slow">
    <p:push dir="u"/>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0616637"/>
      </p:ext>
    </p:extLst>
  </p:cSld>
  <p:clrMapOvr>
    <a:masterClrMapping/>
  </p:clrMapOvr>
  <p:transition spd="slow">
    <p:push dir="u"/>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77196" y="3263999"/>
            <a:ext cx="5194371" cy="1477328"/>
          </a:xfrm>
          <a:prstGeom prst="rect">
            <a:avLst/>
          </a:prstGeom>
        </p:spPr>
        <p:txBody>
          <a:bodyPr wrap="none">
            <a:spAutoFit/>
          </a:bodyPr>
          <a:lstStyle/>
          <a:p>
            <a:r>
              <a:rPr lang="zh-CN" altLang="en-US" dirty="0"/>
              <a:t>#我给母校送模板#第二</a:t>
            </a:r>
            <a:r>
              <a:rPr lang="zh-CN" altLang="en-US" dirty="0" smtClean="0"/>
              <a:t>届   获奖作品</a:t>
            </a:r>
            <a:endParaRPr lang="en-US" altLang="zh-CN" dirty="0" smtClean="0"/>
          </a:p>
          <a:p>
            <a:endParaRPr lang="en-US" altLang="zh-CN" dirty="0"/>
          </a:p>
          <a:p>
            <a:endParaRPr lang="en-US" altLang="zh-CN" dirty="0" smtClean="0"/>
          </a:p>
          <a:p>
            <a:endParaRPr lang="en-US" altLang="zh-CN" dirty="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授权发布</a:t>
            </a:r>
            <a:endParaRPr lang="zh-CN" altLang="en-US" dirty="0"/>
          </a:p>
        </p:txBody>
      </p:sp>
    </p:spTree>
    <p:extLst>
      <p:ext uri="{BB962C8B-B14F-4D97-AF65-F5344CB8AC3E}">
        <p14:creationId xmlns:p14="http://schemas.microsoft.com/office/powerpoint/2010/main" val="19690737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hidden="1">
            <a:extLst>
              <a:ext uri="{FF2B5EF4-FFF2-40B4-BE49-F238E27FC236}">
                <a16:creationId xmlns:a16="http://schemas.microsoft.com/office/drawing/2014/main" xmlns="" id="{EF0B9FAD-F7A3-4ECA-8331-C36205E5861B}"/>
              </a:ext>
            </a:extLst>
          </p:cNvPr>
          <p:cNvSpPr txBox="1"/>
          <p:nvPr/>
        </p:nvSpPr>
        <p:spPr>
          <a:xfrm>
            <a:off x="3691578" y="2162934"/>
            <a:ext cx="7897484" cy="30777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500" normalizeH="0" baseline="0" noProof="0" dirty="0">
                <a:ln>
                  <a:noFill/>
                </a:ln>
                <a:solidFill>
                  <a:prstClr val="black">
                    <a:lumMod val="50000"/>
                    <a:lumOff val="50000"/>
                  </a:prstClr>
                </a:solidFill>
                <a:effectLst/>
                <a:uLnTx/>
                <a:uFillTx/>
                <a:latin typeface="Arial" panose="020B0604020202020204" pitchFamily="34" charset="0"/>
                <a:ea typeface="微软雅黑 Light"/>
                <a:cs typeface="Arial" panose="020B0604020202020204" pitchFamily="34" charset="0"/>
              </a:rPr>
              <a:t>Kunming Medical university PowerPoint Template</a:t>
            </a:r>
          </a:p>
        </p:txBody>
      </p:sp>
      <p:sp>
        <p:nvSpPr>
          <p:cNvPr id="3" name="文本框 2" hidden="1">
            <a:extLst>
              <a:ext uri="{FF2B5EF4-FFF2-40B4-BE49-F238E27FC236}">
                <a16:creationId xmlns:a16="http://schemas.microsoft.com/office/drawing/2014/main" xmlns="" id="{2C533E29-0DBE-4C1B-A547-4AEDC90359D8}"/>
              </a:ext>
            </a:extLst>
          </p:cNvPr>
          <p:cNvSpPr txBox="1"/>
          <p:nvPr/>
        </p:nvSpPr>
        <p:spPr>
          <a:xfrm>
            <a:off x="3548380" y="1484932"/>
            <a:ext cx="8244840"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400" b="0" i="0" u="none" strike="noStrike" kern="1200" cap="none" spc="0" normalizeH="0" baseline="0" noProof="0" dirty="0">
                <a:ln>
                  <a:noFill/>
                </a:ln>
                <a:solidFill>
                  <a:schemeClr val="accent1"/>
                </a:solidFill>
                <a:effectLst/>
                <a:uLnTx/>
                <a:uFillTx/>
                <a:latin typeface="方正大标宋简体" panose="02010601030101010101" pitchFamily="2" charset="-122"/>
                <a:ea typeface="方正大标宋简体" panose="02010601030101010101" pitchFamily="2" charset="-122"/>
                <a:cs typeface="+mn-cs"/>
              </a:rPr>
              <a:t>昆明医科大学学术答辩通用模板</a:t>
            </a:r>
          </a:p>
        </p:txBody>
      </p:sp>
      <p:sp>
        <p:nvSpPr>
          <p:cNvPr id="4" name="文本占位符 85">
            <a:extLst>
              <a:ext uri="{FF2B5EF4-FFF2-40B4-BE49-F238E27FC236}">
                <a16:creationId xmlns:a16="http://schemas.microsoft.com/office/drawing/2014/main" xmlns="" id="{70A84895-809D-4BFE-86EF-620BDFAD8E8B}"/>
              </a:ext>
            </a:extLst>
          </p:cNvPr>
          <p:cNvSpPr txBox="1">
            <a:spLocks/>
          </p:cNvSpPr>
          <p:nvPr/>
        </p:nvSpPr>
        <p:spPr>
          <a:xfrm>
            <a:off x="7579360" y="2587665"/>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答辩学生：溪溪</a:t>
            </a:r>
          </a:p>
        </p:txBody>
      </p:sp>
      <p:sp>
        <p:nvSpPr>
          <p:cNvPr id="8" name="文本占位符 7">
            <a:extLst>
              <a:ext uri="{FF2B5EF4-FFF2-40B4-BE49-F238E27FC236}">
                <a16:creationId xmlns:a16="http://schemas.microsoft.com/office/drawing/2014/main" xmlns="" id="{2468C297-DCB0-4213-99B4-F5059CB4A7E7}"/>
              </a:ext>
            </a:extLst>
          </p:cNvPr>
          <p:cNvSpPr>
            <a:spLocks noGrp="1"/>
          </p:cNvSpPr>
          <p:nvPr>
            <p:ph type="body" sz="quarter" idx="10"/>
          </p:nvPr>
        </p:nvSpPr>
        <p:spPr>
          <a:prstGeom prst="rect">
            <a:avLst/>
          </a:prstGeom>
        </p:spPr>
        <p:txBody>
          <a:bodyPr/>
          <a:lstStyle/>
          <a:p>
            <a:r>
              <a:rPr lang="zh-CN" altLang="en-US" dirty="0"/>
              <a:t>昆明医科大学学术答辩通用模板</a:t>
            </a:r>
          </a:p>
          <a:p>
            <a:endParaRPr lang="zh-CN" altLang="en-US" dirty="0"/>
          </a:p>
        </p:txBody>
      </p:sp>
      <p:sp>
        <p:nvSpPr>
          <p:cNvPr id="15" name="文本占位符 14">
            <a:extLst>
              <a:ext uri="{FF2B5EF4-FFF2-40B4-BE49-F238E27FC236}">
                <a16:creationId xmlns:a16="http://schemas.microsoft.com/office/drawing/2014/main" xmlns="" id="{FED1CAB8-8242-4452-BACC-490A8911216B}"/>
              </a:ext>
            </a:extLst>
          </p:cNvPr>
          <p:cNvSpPr>
            <a:spLocks noGrp="1"/>
          </p:cNvSpPr>
          <p:nvPr>
            <p:ph type="body" sz="quarter" idx="12"/>
          </p:nvPr>
        </p:nvSpPr>
        <p:spPr/>
        <p:txBody>
          <a:bodyPr/>
          <a:lstStyle/>
          <a:p>
            <a:pPr lvl="0">
              <a:defRPr/>
            </a:pPr>
            <a:r>
              <a:rPr lang="en-US" altLang="zh-CN" sz="1400" spc="-500" dirty="0">
                <a:solidFill>
                  <a:prstClr val="black">
                    <a:lumMod val="50000"/>
                    <a:lumOff val="50000"/>
                  </a:prstClr>
                </a:solidFill>
                <a:latin typeface="Arial" panose="020B0604020202020204" pitchFamily="34" charset="0"/>
                <a:cs typeface="Arial" panose="020B0604020202020204" pitchFamily="34" charset="0"/>
              </a:rPr>
              <a:t>Kunming Medical University PowerPoint Template</a:t>
            </a:r>
          </a:p>
          <a:p>
            <a:pPr lvl="0">
              <a:defRPr/>
            </a:pPr>
            <a:endParaRPr lang="en-US" altLang="zh-CN" sz="1400" spc="-500" dirty="0">
              <a:solidFill>
                <a:prstClr val="black">
                  <a:lumMod val="50000"/>
                  <a:lumOff val="50000"/>
                </a:prstClr>
              </a:solidFill>
              <a:latin typeface="Arial" panose="020B0604020202020204" pitchFamily="34" charset="0"/>
              <a:cs typeface="Arial" panose="020B0604020202020204" pitchFamily="34" charset="0"/>
            </a:endParaRPr>
          </a:p>
          <a:p>
            <a:pPr lvl="4"/>
            <a:endParaRPr lang="zh-CN" altLang="en-US" dirty="0"/>
          </a:p>
          <a:p>
            <a:endParaRPr lang="zh-CN" altLang="en-US" sz="1400" dirty="0"/>
          </a:p>
        </p:txBody>
      </p:sp>
    </p:spTree>
    <p:extLst>
      <p:ext uri="{BB962C8B-B14F-4D97-AF65-F5344CB8AC3E}">
        <p14:creationId xmlns:p14="http://schemas.microsoft.com/office/powerpoint/2010/main" val="94753898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正常&quot;,&quot;HeaderHeight&quot;:15.0,&quot;FooterHeight&quot;:9.0,&quot;SideMargin&quot;:5.5,&quot;TopMargin&quot;:0.0,&quot;BottomMargin&quot;:0.0,&quot;IntervalMargin&quot;:1.5,&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ISLIDE.VECTOR" val="e1b93269-a88a-4938-a2f0-c039c7557a2b"/>
</p:tagLst>
</file>

<file path=ppt/tags/tag11.xml><?xml version="1.0" encoding="utf-8"?>
<p:tagLst xmlns:a="http://schemas.openxmlformats.org/drawingml/2006/main" xmlns:r="http://schemas.openxmlformats.org/officeDocument/2006/relationships" xmlns:p="http://schemas.openxmlformats.org/presentationml/2006/main">
  <p:tag name="ISLIDE.ICON" val="#172426;"/>
</p:tagLst>
</file>

<file path=ppt/tags/tag2.xml><?xml version="1.0" encoding="utf-8"?>
<p:tagLst xmlns:a="http://schemas.openxmlformats.org/drawingml/2006/main" xmlns:r="http://schemas.openxmlformats.org/officeDocument/2006/relationships" xmlns:p="http://schemas.openxmlformats.org/presentationml/2006/main">
  <p:tag name="ISLIDE.ICON" val="#369687;"/>
</p:tagLst>
</file>

<file path=ppt/tags/tag3.xml><?xml version="1.0" encoding="utf-8"?>
<p:tagLst xmlns:a="http://schemas.openxmlformats.org/drawingml/2006/main" xmlns:r="http://schemas.openxmlformats.org/officeDocument/2006/relationships" xmlns:p="http://schemas.openxmlformats.org/presentationml/2006/main">
  <p:tag name="ISLIDE.ICON" val="#370815;#370815;#370818;#104864;#28178;#68247;#28178;#55927;#55927;#104987;#130949;#153153;"/>
</p:tagLst>
</file>

<file path=ppt/tags/tag4.xml><?xml version="1.0" encoding="utf-8"?>
<p:tagLst xmlns:a="http://schemas.openxmlformats.org/drawingml/2006/main" xmlns:r="http://schemas.openxmlformats.org/officeDocument/2006/relationships" xmlns:p="http://schemas.openxmlformats.org/presentationml/2006/main">
  <p:tag name="ISLIDE.DIAGRAM" val="#332169;"/>
  <p:tag name="ISLIDE.ICON" val="#393951;#370815;#56250;#153985;#154099;#384872;"/>
</p:tagLst>
</file>

<file path=ppt/tags/tag5.xml><?xml version="1.0" encoding="utf-8"?>
<p:tagLst xmlns:a="http://schemas.openxmlformats.org/drawingml/2006/main" xmlns:r="http://schemas.openxmlformats.org/officeDocument/2006/relationships" xmlns:p="http://schemas.openxmlformats.org/presentationml/2006/main">
  <p:tag name="ISLIDE.DIAGRAM" val="#3495;"/>
</p:tagLst>
</file>

<file path=ppt/tags/tag6.xml><?xml version="1.0" encoding="utf-8"?>
<p:tagLst xmlns:a="http://schemas.openxmlformats.org/drawingml/2006/main" xmlns:r="http://schemas.openxmlformats.org/officeDocument/2006/relationships" xmlns:p="http://schemas.openxmlformats.org/presentationml/2006/main">
  <p:tag name="ISLIDE.DIAGRAM" val="#201735;"/>
  <p:tag name="ISLIDE.ICON" val="#85803;#381315;#169295;"/>
</p:tagLst>
</file>

<file path=ppt/tags/tag7.xml><?xml version="1.0" encoding="utf-8"?>
<p:tagLst xmlns:a="http://schemas.openxmlformats.org/drawingml/2006/main" xmlns:r="http://schemas.openxmlformats.org/officeDocument/2006/relationships" xmlns:p="http://schemas.openxmlformats.org/presentationml/2006/main">
  <p:tag name="ISLIDE.DIAGRAM" val="#258396;"/>
  <p:tag name="ISLIDE.ICON" val="#393938;#394079;#394218;#394079;#394283;"/>
</p:tagLst>
</file>

<file path=ppt/tags/tag8.xml><?xml version="1.0" encoding="utf-8"?>
<p:tagLst xmlns:a="http://schemas.openxmlformats.org/drawingml/2006/main" xmlns:r="http://schemas.openxmlformats.org/officeDocument/2006/relationships" xmlns:p="http://schemas.openxmlformats.org/presentationml/2006/main">
  <p:tag name="ISLIDE.DIAGRAM" val="#202772;"/>
</p:tagLst>
</file>

<file path=ppt/tags/tag9.xml><?xml version="1.0" encoding="utf-8"?>
<p:tagLst xmlns:a="http://schemas.openxmlformats.org/drawingml/2006/main" xmlns:r="http://schemas.openxmlformats.org/officeDocument/2006/relationships" xmlns:p="http://schemas.openxmlformats.org/presentationml/2006/main">
  <p:tag name="ISLIDE.DIAGRAM" val="#736;"/>
  <p:tag name="ISLIDE.ICON" val="#55927;#370815;#104864;#370818;#154368;#55885;#154473;#369685;#369664;"/>
</p:tagLst>
</file>

<file path=ppt/theme/theme1.xml><?xml version="1.0" encoding="utf-8"?>
<a:theme xmlns:a="http://schemas.openxmlformats.org/drawingml/2006/main" name="Office 主题​​">
  <a:themeElements>
    <a:clrScheme name="学校模板配色1">
      <a:dk1>
        <a:sysClr val="windowText" lastClr="000000"/>
      </a:dk1>
      <a:lt1>
        <a:sysClr val="window" lastClr="FFFFFF"/>
      </a:lt1>
      <a:dk2>
        <a:srgbClr val="1F497D"/>
      </a:dk2>
      <a:lt2>
        <a:srgbClr val="EEECE1"/>
      </a:lt2>
      <a:accent1>
        <a:srgbClr val="1A2F86"/>
      </a:accent1>
      <a:accent2>
        <a:srgbClr val="0F2155"/>
      </a:accent2>
      <a:accent3>
        <a:srgbClr val="1F497D"/>
      </a:accent3>
      <a:accent4>
        <a:srgbClr val="0F2155"/>
      </a:accent4>
      <a:accent5>
        <a:srgbClr val="FFA900"/>
      </a:accent5>
      <a:accent6>
        <a:srgbClr val="FFA900"/>
      </a:accent6>
      <a:hlink>
        <a:srgbClr val="7030A0"/>
      </a:hlink>
      <a:folHlink>
        <a:srgbClr val="FF0000"/>
      </a:folHlink>
    </a:clrScheme>
    <a:fontScheme name="模板搭配字体">
      <a:majorFont>
        <a:latin typeface="Arial Black"/>
        <a:ea typeface="方正大标宋简体"/>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13594</TotalTime>
  <Words>10546</Words>
  <Application>Microsoft Office PowerPoint</Application>
  <PresentationFormat>宽屏</PresentationFormat>
  <Paragraphs>719</Paragraphs>
  <Slides>85</Slides>
  <Notes>80</Notes>
  <HiddenSlides>0</HiddenSlides>
  <MMClips>0</MMClips>
  <ScaleCrop>false</ScaleCrop>
  <HeadingPairs>
    <vt:vector size="6" baseType="variant">
      <vt:variant>
        <vt:lpstr>已用的字体</vt:lpstr>
      </vt:variant>
      <vt:variant>
        <vt:i4>19</vt:i4>
      </vt:variant>
      <vt:variant>
        <vt:lpstr>主题</vt:lpstr>
      </vt:variant>
      <vt:variant>
        <vt:i4>2</vt:i4>
      </vt:variant>
      <vt:variant>
        <vt:lpstr>幻灯片标题</vt:lpstr>
      </vt:variant>
      <vt:variant>
        <vt:i4>85</vt:i4>
      </vt:variant>
    </vt:vector>
  </HeadingPairs>
  <TitlesOfParts>
    <vt:vector size="106" baseType="lpstr">
      <vt:lpstr>钟齐流江毛笔草体</vt:lpstr>
      <vt:lpstr>等线</vt:lpstr>
      <vt:lpstr>Arial Black</vt:lpstr>
      <vt:lpstr>黑体</vt:lpstr>
      <vt:lpstr>思源黑体 CN Light</vt:lpstr>
      <vt:lpstr>思源黑体 CN Medium</vt:lpstr>
      <vt:lpstr>Segoe UI Light</vt:lpstr>
      <vt:lpstr>微软雅黑 Light</vt:lpstr>
      <vt:lpstr>造字工房朗宋（非商用）常规体</vt:lpstr>
      <vt:lpstr>方正准圆简体</vt:lpstr>
      <vt:lpstr>Arial</vt:lpstr>
      <vt:lpstr>微软雅黑</vt:lpstr>
      <vt:lpstr>微软雅黑</vt:lpstr>
      <vt:lpstr>Source Sans Pro Light</vt:lpstr>
      <vt:lpstr>胡晓波骚包体</vt:lpstr>
      <vt:lpstr>Wingdings</vt:lpstr>
      <vt:lpstr>方正大标宋简体</vt:lpstr>
      <vt:lpstr>腾讯体</vt:lpstr>
      <vt:lpstr>思源宋体 CN Heavy</vt:lpstr>
      <vt:lpstr>Office 主题​​</vt:lpstr>
      <vt:lpstr>自定义设计方案</vt:lpstr>
      <vt:lpstr>PowerPoint 演示文稿</vt:lpstr>
      <vt:lpstr>PowerPoint 演示文稿</vt:lpstr>
      <vt:lpstr>模板设计说明</vt:lpstr>
      <vt:lpstr>视觉特征设计</vt:lpstr>
      <vt:lpstr>特别说明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光速搞定一段文字排版</vt:lpstr>
      <vt:lpstr>光速搞定段大文字排版</vt:lpstr>
      <vt:lpstr>光速搞定两段文字排版</vt:lpstr>
      <vt:lpstr>光速搞定两段文字排版</vt:lpstr>
      <vt:lpstr>光速搞定两段对比文字排版</vt:lpstr>
      <vt:lpstr>光速搞定递进式三段文字排版</vt:lpstr>
      <vt:lpstr>光速搞定并列式三段文字排版</vt:lpstr>
      <vt:lpstr>光速搞定四段文字排版</vt:lpstr>
      <vt:lpstr>光速搞定四段文字排版</vt:lpstr>
      <vt:lpstr>光速搞定五段文字排版（灵活使用）</vt:lpstr>
      <vt:lpstr>光速搞定多段文字排版（灵活使用）</vt:lpstr>
      <vt:lpstr>PPT结果审核中，请稍等……</vt:lpstr>
      <vt:lpstr>PowerPoint 演示文稿</vt:lpstr>
      <vt:lpstr>光速搞定一段图文排版</vt:lpstr>
      <vt:lpstr>光速搞定两段图文排版</vt:lpstr>
      <vt:lpstr>光速搞定两段图文排版</vt:lpstr>
      <vt:lpstr>光速搞定三段图文排版</vt:lpstr>
      <vt:lpstr>光速搞定四段图文排版</vt:lpstr>
      <vt:lpstr>光速搞定多图错位排版</vt:lpstr>
      <vt:lpstr>光速搞定单个人物介绍</vt:lpstr>
      <vt:lpstr>光速搞定三人团队排版</vt:lpstr>
      <vt:lpstr>光速搞定四人团队排版</vt:lpstr>
      <vt:lpstr>光速搞定团五人队排版</vt:lpstr>
      <vt:lpstr>PowerPoint 演示文稿</vt:lpstr>
      <vt:lpstr>大数字直观呈现具体数量（灵活使用）</vt:lpstr>
      <vt:lpstr>光速搞定表格排版</vt:lpstr>
      <vt:lpstr>如果你有一些需要对比的数据</vt:lpstr>
      <vt:lpstr>如果你有一些需要对比的数据</vt:lpstr>
      <vt:lpstr>如果你想展示各部分的占比情况</vt:lpstr>
      <vt:lpstr>如果你想直观的展示发展的趋势</vt:lpstr>
      <vt:lpstr>如果你需要做一些回归分析</vt:lpstr>
      <vt:lpstr>PowerPoint 演示文稿</vt:lpstr>
      <vt:lpstr>光速搞定总分关系排版</vt:lpstr>
      <vt:lpstr>光速搞定总分关系排版</vt:lpstr>
      <vt:lpstr>光速搞定总分关系排版</vt:lpstr>
      <vt:lpstr>光速搞定两段内容对比总结</vt:lpstr>
      <vt:lpstr>光速搞定循环图排版</vt:lpstr>
      <vt:lpstr>光速搞定循环关系排版</vt:lpstr>
      <vt:lpstr>你可能需要作SWOT矩阵分析</vt:lpstr>
      <vt:lpstr>时间轴/递进关系/发展历程</vt:lpstr>
      <vt:lpstr>你可能需要一条时间轴</vt:lpstr>
      <vt:lpstr>你可能需要一条更长的时间轴</vt:lpstr>
      <vt:lpstr>光速搞定复杂的递进关系排版</vt:lpstr>
      <vt:lpstr>PowerPoint 演示文稿</vt:lpstr>
      <vt:lpstr>荣誉展示</vt:lpstr>
      <vt:lpstr>荣誉展示</vt:lpstr>
      <vt:lpstr>这是一张可以提高美感的样机</vt:lpstr>
      <vt:lpstr>合作伙伴LOGO展示页</vt:lpstr>
      <vt:lpstr>参考文献</vt:lpstr>
      <vt:lpstr>PowerPoint 演示文稿</vt:lpstr>
      <vt:lpstr>PowerPoint 演示文稿</vt:lpstr>
      <vt:lpstr>PowerPoint 演示文稿</vt:lpstr>
      <vt:lpstr>模板说明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林 溪</dc:creator>
  <cp:lastModifiedBy>阳光 男孩</cp:lastModifiedBy>
  <cp:revision>1839</cp:revision>
  <dcterms:created xsi:type="dcterms:W3CDTF">2020-04-06T10:36:20Z</dcterms:created>
  <dcterms:modified xsi:type="dcterms:W3CDTF">2020-05-10T10:06:18Z</dcterms:modified>
</cp:coreProperties>
</file>